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25"/>
  </p:notesMasterIdLst>
  <p:sldIdLst>
    <p:sldId id="256" r:id="rId4"/>
    <p:sldId id="313" r:id="rId5"/>
    <p:sldId id="312" r:id="rId6"/>
    <p:sldId id="354" r:id="rId7"/>
    <p:sldId id="355" r:id="rId8"/>
    <p:sldId id="367" r:id="rId9"/>
    <p:sldId id="368" r:id="rId10"/>
    <p:sldId id="369" r:id="rId11"/>
    <p:sldId id="370" r:id="rId12"/>
    <p:sldId id="371" r:id="rId13"/>
    <p:sldId id="372" r:id="rId14"/>
    <p:sldId id="373" r:id="rId15"/>
    <p:sldId id="374" r:id="rId16"/>
    <p:sldId id="375" r:id="rId17"/>
    <p:sldId id="376" r:id="rId18"/>
    <p:sldId id="339" r:id="rId19"/>
    <p:sldId id="340" r:id="rId20"/>
    <p:sldId id="263" r:id="rId21"/>
    <p:sldId id="270" r:id="rId22"/>
    <p:sldId id="279" r:id="rId23"/>
    <p:sldId id="336"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DM Sans" pitchFamily="2" charset="0"/>
      <p:regular r:id="rId32"/>
      <p:bold r:id="rId33"/>
      <p:italic r:id="rId34"/>
      <p:boldItalic r:id="rId35"/>
    </p:embeddedFont>
    <p:embeddedFont>
      <p:font typeface="DM Serif Display" pitchFamily="2" charset="0"/>
      <p:regular r:id="rId36"/>
      <p:italic r:id="rId37"/>
    </p:embeddedFont>
    <p:embeddedFont>
      <p:font typeface="UTM Avo" panose="02040603050506020204" pitchFamily="18" charset="0"/>
      <p:regular r:id="rId38"/>
      <p:bold r:id="rId39"/>
      <p:italic r:id="rId40"/>
      <p:boldItalic r:id="rId41"/>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0A0D"/>
    <a:srgbClr val="FFFAF7"/>
    <a:srgbClr val="123C12"/>
    <a:srgbClr val="FFCCCC"/>
    <a:srgbClr val="FF7C80"/>
    <a:srgbClr val="9999FF"/>
    <a:srgbClr val="CCCCFF"/>
    <a:srgbClr val="9D2F24"/>
    <a:srgbClr val="FFE1E1"/>
    <a:srgbClr val="F8CB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08" y="1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8.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7.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84594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52043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79049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44936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6976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98833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5278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358017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08162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800464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59467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9B35F583-0148-4553-964E-C48E0D09F0A7}" type="datetimeFigureOut">
              <a:rPr lang="en-US" smtClean="0"/>
              <a:pPr/>
              <a:t>11/7/2023</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E5E96640-AC40-4FB1-869D-32BD2614E6D2}" type="slidenum">
              <a:rPr lang="en-US" smtClean="0"/>
              <a:pPr/>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8E471B-AE77-BA89-2C2C-3C1B3FFC444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487861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hoc10.vn/doc-sach/tieng-viet-4-tap-1/1/385/95/" TargetMode="External"/><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hoc10.vn/doc-sach/tieng-viet-4-tap-1/1/385/95/" TargetMode="External"/><Relationship Id="rId2" Type="http://schemas.openxmlformats.org/officeDocument/2006/relationships/image" Target="../media/image16.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1/1/385/95/"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1.png"/><Relationship Id="rId2" Type="http://schemas.openxmlformats.org/officeDocument/2006/relationships/slideLayout" Target="../slideLayouts/slideLayout23.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1/1/385/95/"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103031" y="2280485"/>
            <a:ext cx="11985938" cy="229703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13</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a:t>
            </a:r>
            <a:r>
              <a:rPr lang="en-US" sz="5200" b="1" kern="0" dirty="0" err="1">
                <a:solidFill>
                  <a:srgbClr val="FF0000"/>
                </a:solidFill>
                <a:latin typeface="UTM Avo" panose="02040603050506020204" pitchFamily="18" charset="0"/>
                <a:cs typeface="Arial" panose="020B0604020202020204" pitchFamily="34" charset="0"/>
              </a:rPr>
              <a:t>đọc</a:t>
            </a: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lang="en-US" sz="5200" b="1" kern="0" dirty="0">
                <a:solidFill>
                  <a:srgbClr val="FF0000"/>
                </a:solidFill>
                <a:latin typeface="UTM Avo" panose="02040603050506020204" pitchFamily="18" charset="0"/>
                <a:cs typeface="Arial" panose="020B0604020202020204" pitchFamily="34" charset="0"/>
              </a:rPr>
              <a:t>4</a:t>
            </a:r>
            <a:r>
              <a:rPr kumimoji="0" lang="vi-VN" sz="5200" b="1" i="0" u="none" strike="noStrike" kern="0" cap="none" spc="0" normalizeH="0" baseline="0" noProof="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Anh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đom</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đóm</a:t>
            </a:r>
            <a:endPar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35C7399-0476-F5C7-7A29-FB9D50AC7336}"/>
              </a:ext>
            </a:extLst>
          </p:cNvPr>
          <p:cNvSpPr txBox="1"/>
          <p:nvPr/>
        </p:nvSpPr>
        <p:spPr>
          <a:xfrm>
            <a:off x="2045493" y="2014313"/>
            <a:ext cx="3011091" cy="4401205"/>
          </a:xfrm>
          <a:prstGeom prst="rect">
            <a:avLst/>
          </a:prstGeom>
          <a:solidFill>
            <a:srgbClr val="FFFAF7"/>
          </a:solidFill>
        </p:spPr>
        <p:txBody>
          <a:bodyPr wrap="square">
            <a:spAutoFit/>
          </a:bodyPr>
          <a:lstStyle/>
          <a:p>
            <a:r>
              <a:rPr lang="vi-VN" sz="2000" b="0" i="0" dirty="0">
                <a:solidFill>
                  <a:srgbClr val="242021"/>
                </a:solidFill>
                <a:effectLst/>
                <a:latin typeface="UTM Avo" panose="02040603050506020204" pitchFamily="18" charset="0"/>
              </a:rPr>
              <a:t>Mặt Trời gác núi</a:t>
            </a:r>
          </a:p>
          <a:p>
            <a:r>
              <a:rPr lang="vi-VN" sz="2000" b="0" i="0" dirty="0">
                <a:solidFill>
                  <a:srgbClr val="242021"/>
                </a:solidFill>
                <a:effectLst/>
                <a:latin typeface="UTM Avo" panose="02040603050506020204" pitchFamily="18" charset="0"/>
              </a:rPr>
              <a:t>Bóng tối lan dần, </a:t>
            </a:r>
          </a:p>
          <a:p>
            <a:r>
              <a:rPr lang="vi-VN" sz="2000" b="0" i="0" dirty="0">
                <a:solidFill>
                  <a:srgbClr val="242021"/>
                </a:solidFill>
                <a:effectLst/>
                <a:latin typeface="UTM Avo" panose="02040603050506020204" pitchFamily="18" charset="0"/>
              </a:rPr>
              <a:t>Anh đóm chuyên cần</a:t>
            </a:r>
          </a:p>
          <a:p>
            <a:r>
              <a:rPr lang="vi-VN" sz="2000" b="0" i="0" dirty="0">
                <a:solidFill>
                  <a:srgbClr val="242021"/>
                </a:solidFill>
                <a:effectLst/>
                <a:latin typeface="UTM Avo" panose="02040603050506020204" pitchFamily="18" charset="0"/>
              </a:rPr>
              <a:t>Lên đèn đi gác.</a:t>
            </a:r>
          </a:p>
          <a:p>
            <a:endParaRPr lang="vi-VN" sz="2000" b="0" i="0" dirty="0">
              <a:solidFill>
                <a:srgbClr val="242021"/>
              </a:solidFill>
              <a:effectLst/>
              <a:latin typeface="UTM Avo" panose="02040603050506020204" pitchFamily="18" charset="0"/>
            </a:endParaRPr>
          </a:p>
          <a:p>
            <a:r>
              <a:rPr lang="vi-VN" sz="2000" b="0" i="0" dirty="0">
                <a:solidFill>
                  <a:srgbClr val="242021"/>
                </a:solidFill>
                <a:effectLst/>
                <a:latin typeface="UTM Avo" panose="02040603050506020204" pitchFamily="18" charset="0"/>
              </a:rPr>
              <a:t>Theo làn gió mát </a:t>
            </a:r>
          </a:p>
          <a:p>
            <a:r>
              <a:rPr lang="vi-VN" sz="2000" b="0" i="0" dirty="0">
                <a:solidFill>
                  <a:srgbClr val="242021"/>
                </a:solidFill>
                <a:effectLst/>
                <a:latin typeface="UTM Avo" panose="02040603050506020204" pitchFamily="18" charset="0"/>
              </a:rPr>
              <a:t>Anh đi rất êm,</a:t>
            </a:r>
          </a:p>
          <a:p>
            <a:r>
              <a:rPr lang="vi-VN" sz="2000" b="0" i="0" dirty="0">
                <a:solidFill>
                  <a:srgbClr val="242021"/>
                </a:solidFill>
                <a:effectLst/>
                <a:latin typeface="UTM Avo" panose="02040603050506020204" pitchFamily="18" charset="0"/>
              </a:rPr>
              <a:t> Đi suốt một đêm </a:t>
            </a:r>
          </a:p>
          <a:p>
            <a:r>
              <a:rPr lang="vi-VN" sz="2000" b="0" i="0" dirty="0">
                <a:solidFill>
                  <a:srgbClr val="242021"/>
                </a:solidFill>
                <a:effectLst/>
                <a:latin typeface="UTM Avo" panose="02040603050506020204" pitchFamily="18" charset="0"/>
              </a:rPr>
              <a:t>Lo cho người ngủ...</a:t>
            </a:r>
          </a:p>
          <a:p>
            <a:endParaRPr lang="vi-VN" sz="2000" b="0" i="0" dirty="0">
              <a:solidFill>
                <a:srgbClr val="242021"/>
              </a:solidFill>
              <a:effectLst/>
              <a:latin typeface="UTM Avo" panose="02040603050506020204" pitchFamily="18" charset="0"/>
            </a:endParaRPr>
          </a:p>
          <a:p>
            <a:r>
              <a:rPr lang="vi-VN" sz="2000" b="0" i="0" dirty="0">
                <a:solidFill>
                  <a:srgbClr val="242021"/>
                </a:solidFill>
                <a:effectLst/>
                <a:latin typeface="UTM Avo" panose="02040603050506020204" pitchFamily="18" charset="0"/>
              </a:rPr>
              <a:t>Tiếng chị cò bợ: </a:t>
            </a:r>
          </a:p>
          <a:p>
            <a:r>
              <a:rPr lang="vi-VN" sz="2000" b="0" i="0" dirty="0">
                <a:solidFill>
                  <a:srgbClr val="242021"/>
                </a:solidFill>
                <a:effectLst/>
                <a:latin typeface="UTM Avo" panose="02040603050506020204" pitchFamily="18" charset="0"/>
              </a:rPr>
              <a:t>“Ru hỡi ru hời! </a:t>
            </a:r>
          </a:p>
          <a:p>
            <a:r>
              <a:rPr lang="vi-VN" sz="2000" b="0" i="0" dirty="0">
                <a:solidFill>
                  <a:srgbClr val="242021"/>
                </a:solidFill>
                <a:effectLst/>
                <a:latin typeface="UTM Avo" panose="02040603050506020204" pitchFamily="18" charset="0"/>
              </a:rPr>
              <a:t>Hỡi bé tôi ơi,</a:t>
            </a:r>
          </a:p>
          <a:p>
            <a:r>
              <a:rPr lang="vi-VN" sz="2000" b="0" i="0" dirty="0">
                <a:solidFill>
                  <a:srgbClr val="242021"/>
                </a:solidFill>
                <a:effectLst/>
                <a:latin typeface="UTM Avo" panose="02040603050506020204" pitchFamily="18" charset="0"/>
              </a:rPr>
              <a:t>Ngủ cho ngon giấc!”...</a:t>
            </a:r>
            <a:endParaRPr lang="en-US" sz="2000" b="0" i="0" dirty="0">
              <a:solidFill>
                <a:srgbClr val="242021"/>
              </a:solidFill>
              <a:effectLst/>
              <a:latin typeface="UTM Avo" panose="02040603050506020204" pitchFamily="18" charset="0"/>
            </a:endParaRPr>
          </a:p>
        </p:txBody>
      </p:sp>
      <p:sp>
        <p:nvSpPr>
          <p:cNvPr id="13" name="TextBox 12">
            <a:extLst>
              <a:ext uri="{FF2B5EF4-FFF2-40B4-BE49-F238E27FC236}">
                <a16:creationId xmlns:a16="http://schemas.microsoft.com/office/drawing/2014/main" id="{1E2AB2C8-5955-4F54-70F3-851559B2ED47}"/>
              </a:ext>
            </a:extLst>
          </p:cNvPr>
          <p:cNvSpPr txBox="1"/>
          <p:nvPr/>
        </p:nvSpPr>
        <p:spPr>
          <a:xfrm>
            <a:off x="7135417" y="2014313"/>
            <a:ext cx="3196827" cy="4678204"/>
          </a:xfrm>
          <a:prstGeom prst="rect">
            <a:avLst/>
          </a:prstGeom>
          <a:solidFill>
            <a:srgbClr val="FFFAF7"/>
          </a:solidFill>
        </p:spPr>
        <p:txBody>
          <a:bodyPr wrap="square">
            <a:spAutoFit/>
          </a:bodyPr>
          <a:lstStyle/>
          <a:p>
            <a:r>
              <a:rPr lang="vi-VN" sz="2000" dirty="0">
                <a:solidFill>
                  <a:schemeClr val="bg1"/>
                </a:solidFill>
                <a:latin typeface="UTM Avo" panose="02040603050506020204" pitchFamily="18" charset="0"/>
              </a:rPr>
              <a:t>Ngoài sông thím vạc </a:t>
            </a:r>
          </a:p>
          <a:p>
            <a:r>
              <a:rPr lang="vi-VN" sz="2000" dirty="0">
                <a:solidFill>
                  <a:schemeClr val="bg1"/>
                </a:solidFill>
                <a:latin typeface="UTM Avo" panose="02040603050506020204" pitchFamily="18" charset="0"/>
              </a:rPr>
              <a:t>Lặng lẽ mò tôm</a:t>
            </a:r>
          </a:p>
          <a:p>
            <a:r>
              <a:rPr lang="vi-VN" sz="2000" dirty="0">
                <a:solidFill>
                  <a:schemeClr val="bg1"/>
                </a:solidFill>
                <a:latin typeface="UTM Avo" panose="02040603050506020204" pitchFamily="18" charset="0"/>
              </a:rPr>
              <a:t>Bên cạnh Sao Hôm </a:t>
            </a:r>
          </a:p>
          <a:p>
            <a:r>
              <a:rPr lang="vi-VN" sz="2000" dirty="0">
                <a:solidFill>
                  <a:schemeClr val="bg1"/>
                </a:solidFill>
                <a:latin typeface="UTM Avo" panose="02040603050506020204" pitchFamily="18" charset="0"/>
              </a:rPr>
              <a:t>Long lanh đáy nước.</a:t>
            </a:r>
          </a:p>
          <a:p>
            <a:endParaRPr lang="vi-VN" sz="2000" dirty="0">
              <a:solidFill>
                <a:schemeClr val="bg1"/>
              </a:solidFill>
              <a:latin typeface="UTM Avo" panose="02040603050506020204" pitchFamily="18" charset="0"/>
            </a:endParaRPr>
          </a:p>
          <a:p>
            <a:r>
              <a:rPr lang="vi-VN" sz="2000" dirty="0">
                <a:solidFill>
                  <a:schemeClr val="bg1"/>
                </a:solidFill>
                <a:latin typeface="UTM Avo" panose="02040603050506020204" pitchFamily="18" charset="0"/>
              </a:rPr>
              <a:t>Từng bước, từng bước </a:t>
            </a:r>
          </a:p>
          <a:p>
            <a:r>
              <a:rPr lang="vi-VN" sz="2000" dirty="0">
                <a:solidFill>
                  <a:schemeClr val="bg1"/>
                </a:solidFill>
                <a:latin typeface="UTM Avo" panose="02040603050506020204" pitchFamily="18" charset="0"/>
              </a:rPr>
              <a:t>Vung ngọn đèn lồng</a:t>
            </a:r>
          </a:p>
          <a:p>
            <a:r>
              <a:rPr lang="vi-VN" sz="2000" dirty="0">
                <a:solidFill>
                  <a:schemeClr val="bg1"/>
                </a:solidFill>
                <a:latin typeface="UTM Avo" panose="02040603050506020204" pitchFamily="18" charset="0"/>
              </a:rPr>
              <a:t>Anh đóm quay vòng </a:t>
            </a:r>
          </a:p>
          <a:p>
            <a:r>
              <a:rPr lang="vi-VN" sz="2000" dirty="0">
                <a:solidFill>
                  <a:schemeClr val="bg1"/>
                </a:solidFill>
                <a:latin typeface="UTM Avo" panose="02040603050506020204" pitchFamily="18" charset="0"/>
              </a:rPr>
              <a:t>Như sao bừng nở...</a:t>
            </a:r>
          </a:p>
          <a:p>
            <a:endParaRPr lang="vi-VN" sz="2000" dirty="0">
              <a:solidFill>
                <a:schemeClr val="bg1"/>
              </a:solidFill>
              <a:latin typeface="UTM Avo" panose="02040603050506020204" pitchFamily="18" charset="0"/>
            </a:endParaRPr>
          </a:p>
          <a:p>
            <a:r>
              <a:rPr lang="vi-VN" sz="2000" dirty="0">
                <a:solidFill>
                  <a:schemeClr val="bg1"/>
                </a:solidFill>
                <a:latin typeface="UTM Avo" panose="02040603050506020204" pitchFamily="18" charset="0"/>
              </a:rPr>
              <a:t>Gà đâu rộn rịp</a:t>
            </a:r>
          </a:p>
          <a:p>
            <a:r>
              <a:rPr lang="vi-VN" sz="2000" dirty="0">
                <a:solidFill>
                  <a:schemeClr val="bg1"/>
                </a:solidFill>
                <a:latin typeface="UTM Avo" panose="02040603050506020204" pitchFamily="18" charset="0"/>
              </a:rPr>
              <a:t>Gáy sáng đằng đông,</a:t>
            </a:r>
          </a:p>
          <a:p>
            <a:r>
              <a:rPr lang="vi-VN" sz="2000" dirty="0">
                <a:solidFill>
                  <a:schemeClr val="bg1"/>
                </a:solidFill>
                <a:latin typeface="UTM Avo" panose="02040603050506020204" pitchFamily="18" charset="0"/>
              </a:rPr>
              <a:t>Tắt ngọn đèn lồng</a:t>
            </a:r>
          </a:p>
          <a:p>
            <a:r>
              <a:rPr lang="vi-VN" sz="2000" dirty="0">
                <a:solidFill>
                  <a:schemeClr val="bg1"/>
                </a:solidFill>
                <a:latin typeface="UTM Avo" panose="02040603050506020204" pitchFamily="18" charset="0"/>
              </a:rPr>
              <a:t>Đóm lui về nghỉ.</a:t>
            </a:r>
          </a:p>
          <a:p>
            <a:pPr algn="r"/>
            <a:r>
              <a:rPr lang="vi-VN" i="1" dirty="0">
                <a:solidFill>
                  <a:schemeClr val="bg1"/>
                </a:solidFill>
                <a:latin typeface="UTM Avo" panose="02040603050506020204" pitchFamily="18" charset="0"/>
              </a:rPr>
              <a:t>VÕ QUẢNG </a:t>
            </a:r>
          </a:p>
        </p:txBody>
      </p:sp>
      <p:sp>
        <p:nvSpPr>
          <p:cNvPr id="15" name="TextBox 14">
            <a:extLst>
              <a:ext uri="{FF2B5EF4-FFF2-40B4-BE49-F238E27FC236}">
                <a16:creationId xmlns:a16="http://schemas.microsoft.com/office/drawing/2014/main" id="{A3614C44-869F-0071-1A24-E3E254DF7C76}"/>
              </a:ext>
            </a:extLst>
          </p:cNvPr>
          <p:cNvSpPr txBox="1"/>
          <p:nvPr/>
        </p:nvSpPr>
        <p:spPr>
          <a:xfrm>
            <a:off x="4376143" y="1409715"/>
            <a:ext cx="3439716" cy="738664"/>
          </a:xfrm>
          <a:prstGeom prst="rect">
            <a:avLst/>
          </a:prstGeom>
          <a:noFill/>
        </p:spPr>
        <p:txBody>
          <a:bodyPr wrap="square">
            <a:spAutoFit/>
          </a:bodyPr>
          <a:lstStyle/>
          <a:p>
            <a:pPr algn="ctr"/>
            <a:r>
              <a:rPr lang="en-US" sz="2400" b="1" i="0" dirty="0">
                <a:solidFill>
                  <a:srgbClr val="242021"/>
                </a:solidFill>
                <a:effectLst/>
                <a:latin typeface="UTM Avo" panose="02040603050506020204" pitchFamily="18" charset="0"/>
              </a:rPr>
              <a:t>Anh </a:t>
            </a:r>
            <a:r>
              <a:rPr lang="en-US" sz="2400" b="1" i="0" dirty="0" err="1">
                <a:solidFill>
                  <a:srgbClr val="242021"/>
                </a:solidFill>
                <a:effectLst/>
                <a:latin typeface="UTM Avo" panose="02040603050506020204" pitchFamily="18" charset="0"/>
              </a:rPr>
              <a:t>đom</a:t>
            </a:r>
            <a:r>
              <a:rPr lang="en-US" sz="2400" b="1" i="0" dirty="0">
                <a:solidFill>
                  <a:srgbClr val="242021"/>
                </a:solidFill>
                <a:effectLst/>
                <a:latin typeface="UTM Avo" panose="02040603050506020204" pitchFamily="18" charset="0"/>
              </a:rPr>
              <a:t> </a:t>
            </a:r>
            <a:r>
              <a:rPr lang="en-US" sz="2400" b="1" i="0" dirty="0" err="1">
                <a:solidFill>
                  <a:srgbClr val="242021"/>
                </a:solidFill>
                <a:effectLst/>
                <a:latin typeface="UTM Avo" panose="02040603050506020204" pitchFamily="18" charset="0"/>
              </a:rPr>
              <a:t>đóm</a:t>
            </a:r>
            <a:endParaRPr lang="en-US" sz="2400" b="1" i="0" dirty="0">
              <a:solidFill>
                <a:srgbClr val="242021"/>
              </a:solidFill>
              <a:effectLst/>
              <a:latin typeface="UTM Avo" panose="02040603050506020204" pitchFamily="18" charset="0"/>
            </a:endParaRPr>
          </a:p>
          <a:p>
            <a:pPr algn="ctr"/>
            <a:r>
              <a:rPr lang="en-US" b="0" i="1" dirty="0">
                <a:solidFill>
                  <a:srgbClr val="242021"/>
                </a:solidFill>
                <a:effectLst/>
                <a:latin typeface="UTM Avo" panose="02040603050506020204" pitchFamily="18" charset="0"/>
              </a:rPr>
              <a:t>(</a:t>
            </a:r>
            <a:r>
              <a:rPr lang="en-US" b="0" i="1" dirty="0" err="1">
                <a:solidFill>
                  <a:srgbClr val="242021"/>
                </a:solidFill>
                <a:effectLst/>
                <a:latin typeface="UTM Avo" panose="02040603050506020204" pitchFamily="18" charset="0"/>
              </a:rPr>
              <a:t>Trích</a:t>
            </a:r>
            <a:r>
              <a:rPr lang="en-US" b="0" i="1" dirty="0">
                <a:solidFill>
                  <a:srgbClr val="242021"/>
                </a:solidFill>
                <a:effectLst/>
                <a:latin typeface="UTM Avo" panose="02040603050506020204" pitchFamily="18" charset="0"/>
              </a:rPr>
              <a:t>)</a:t>
            </a:r>
          </a:p>
        </p:txBody>
      </p:sp>
      <p:pic>
        <p:nvPicPr>
          <p:cNvPr id="17" name="Picture 16">
            <a:extLst>
              <a:ext uri="{FF2B5EF4-FFF2-40B4-BE49-F238E27FC236}">
                <a16:creationId xmlns:a16="http://schemas.microsoft.com/office/drawing/2014/main" id="{59CC81C4-1307-8090-59DA-5C3061EDB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6922" y="757236"/>
            <a:ext cx="1524003" cy="1524003"/>
          </a:xfrm>
          <a:prstGeom prst="rect">
            <a:avLst/>
          </a:prstGeom>
        </p:spPr>
      </p:pic>
      <p:pic>
        <p:nvPicPr>
          <p:cNvPr id="18" name="Picture 17">
            <a:extLst>
              <a:ext uri="{FF2B5EF4-FFF2-40B4-BE49-F238E27FC236}">
                <a16:creationId xmlns:a16="http://schemas.microsoft.com/office/drawing/2014/main" id="{97263A18-557C-5C96-A582-D1875D2A8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7224" y="5396342"/>
            <a:ext cx="1019176" cy="1019176"/>
          </a:xfrm>
          <a:prstGeom prst="rect">
            <a:avLst/>
          </a:prstGeom>
        </p:spPr>
      </p:pic>
    </p:spTree>
    <p:extLst>
      <p:ext uri="{BB962C8B-B14F-4D97-AF65-F5344CB8AC3E}">
        <p14:creationId xmlns:p14="http://schemas.microsoft.com/office/powerpoint/2010/main" val="370304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319;p12">
            <a:extLst>
              <a:ext uri="{FF2B5EF4-FFF2-40B4-BE49-F238E27FC236}">
                <a16:creationId xmlns:a16="http://schemas.microsoft.com/office/drawing/2014/main" id="{E48BA5C7-95E3-FA18-3F67-3FEB56A5E9F8}"/>
              </a:ext>
            </a:extLst>
          </p:cNvPr>
          <p:cNvSpPr txBox="1"/>
          <p:nvPr/>
        </p:nvSpPr>
        <p:spPr>
          <a:xfrm>
            <a:off x="0" y="1475251"/>
            <a:ext cx="12192000" cy="553998"/>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en-US" sz="3600" b="1" kern="0">
                <a:solidFill>
                  <a:srgbClr val="440E11"/>
                </a:solidFill>
                <a:latin typeface="UTM Avo" panose="02040603050506020204" pitchFamily="18" charset="0"/>
                <a:cs typeface="Arial"/>
                <a:sym typeface="Arial"/>
              </a:rPr>
              <a:t>ĐỌC HIỂU</a:t>
            </a:r>
            <a:endParaRPr lang="en-US" sz="3600" b="1" kern="0" dirty="0">
              <a:solidFill>
                <a:srgbClr val="440E11"/>
              </a:solidFill>
              <a:latin typeface="UTM Avo" panose="02040603050506020204" pitchFamily="18" charset="0"/>
              <a:cs typeface="Arial"/>
              <a:sym typeface="Arial"/>
            </a:endParaRPr>
          </a:p>
        </p:txBody>
      </p:sp>
      <p:sp>
        <p:nvSpPr>
          <p:cNvPr id="4" name="Google Shape;1322;p12">
            <a:extLst>
              <a:ext uri="{FF2B5EF4-FFF2-40B4-BE49-F238E27FC236}">
                <a16:creationId xmlns:a16="http://schemas.microsoft.com/office/drawing/2014/main" id="{62DDCE2C-4D45-6C4F-892E-0978F1252C12}"/>
              </a:ext>
            </a:extLst>
          </p:cNvPr>
          <p:cNvSpPr/>
          <p:nvPr/>
        </p:nvSpPr>
        <p:spPr>
          <a:xfrm>
            <a:off x="974242" y="2586699"/>
            <a:ext cx="10053015" cy="3711594"/>
          </a:xfrm>
          <a:prstGeom prst="roundRect">
            <a:avLst/>
          </a:prstGeom>
          <a:solidFill>
            <a:schemeClr val="accent2">
              <a:lumMod val="20000"/>
              <a:lumOff val="80000"/>
            </a:schemeClr>
          </a:solidFill>
          <a:ln w="76200">
            <a:solidFill>
              <a:schemeClr val="accent2">
                <a:lumMod val="60000"/>
                <a:lumOff val="40000"/>
              </a:schemeClr>
            </a:solidFill>
          </a:ln>
        </p:spPr>
        <p:txBody>
          <a:bodyPr spcFirstLastPara="1" wrap="square" lIns="121900" tIns="60933" rIns="121900" bIns="60933" anchor="t" anchorCtr="0">
            <a:spAutoFit/>
          </a:bodyPr>
          <a:lstStyle/>
          <a:p>
            <a:pPr marL="169329" algn="just">
              <a:lnSpc>
                <a:spcPct val="125000"/>
              </a:lnSpc>
              <a:buClr>
                <a:srgbClr val="000000"/>
              </a:buClr>
              <a:buFont typeface="Arial"/>
              <a:buNone/>
            </a:pPr>
            <a:endParaRPr lang="en-US" sz="2400" b="1" kern="0" dirty="0">
              <a:solidFill>
                <a:srgbClr val="440E11"/>
              </a:solidFill>
              <a:latin typeface="UTM Avo" panose="02040603050506020204" pitchFamily="18" charset="0"/>
              <a:cs typeface="Arial"/>
              <a:sym typeface="Arial"/>
            </a:endParaRPr>
          </a:p>
          <a:p>
            <a:pPr marL="169329" algn="just">
              <a:lnSpc>
                <a:spcPct val="125000"/>
              </a:lnSpc>
              <a:buClr>
                <a:srgbClr val="000000"/>
              </a:buClr>
              <a:buFont typeface="Arial"/>
              <a:buNone/>
            </a:pPr>
            <a:r>
              <a:rPr lang="vi-VN" sz="2400" b="1" kern="0" dirty="0">
                <a:solidFill>
                  <a:srgbClr val="440E11"/>
                </a:solidFill>
                <a:latin typeface="UTM Avo" panose="02040603050506020204" pitchFamily="18" charset="0"/>
                <a:cs typeface="Arial"/>
                <a:sym typeface="Arial"/>
              </a:rPr>
              <a:t>Câu 1. </a:t>
            </a:r>
            <a:r>
              <a:rPr lang="vi-VN" sz="2400" kern="0" dirty="0">
                <a:solidFill>
                  <a:srgbClr val="440E11"/>
                </a:solidFill>
                <a:latin typeface="UTM Avo" panose="02040603050506020204" pitchFamily="18" charset="0"/>
                <a:cs typeface="Arial"/>
                <a:sym typeface="Arial"/>
              </a:rPr>
              <a:t>Đêm đêm, anh đom đóm làm công việc gì?</a:t>
            </a:r>
          </a:p>
          <a:p>
            <a:pPr marL="169329" algn="just">
              <a:lnSpc>
                <a:spcPct val="125000"/>
              </a:lnSpc>
              <a:buClr>
                <a:srgbClr val="000000"/>
              </a:buClr>
              <a:buFont typeface="Arial"/>
              <a:buNone/>
            </a:pPr>
            <a:r>
              <a:rPr lang="vi-VN" sz="2400" b="1" kern="0" dirty="0">
                <a:solidFill>
                  <a:srgbClr val="440E11"/>
                </a:solidFill>
                <a:latin typeface="UTM Avo" panose="02040603050506020204" pitchFamily="18" charset="0"/>
                <a:cs typeface="Arial"/>
                <a:sym typeface="Arial"/>
              </a:rPr>
              <a:t>Câu 2. </a:t>
            </a:r>
            <a:r>
              <a:rPr lang="vi-VN" sz="2400" kern="0" dirty="0">
                <a:solidFill>
                  <a:srgbClr val="440E11"/>
                </a:solidFill>
                <a:latin typeface="UTM Avo" panose="02040603050506020204" pitchFamily="18" charset="0"/>
                <a:cs typeface="Arial"/>
                <a:sym typeface="Arial"/>
              </a:rPr>
              <a:t>Những chi tiết nào cho thấy anh đom đóm rất tận tuỵ với công việc? </a:t>
            </a:r>
          </a:p>
          <a:p>
            <a:pPr marL="169329" algn="just">
              <a:lnSpc>
                <a:spcPct val="125000"/>
              </a:lnSpc>
              <a:buClr>
                <a:srgbClr val="000000"/>
              </a:buClr>
              <a:buFont typeface="Arial"/>
              <a:buNone/>
            </a:pPr>
            <a:r>
              <a:rPr lang="vi-VN" sz="2400" b="1" kern="0" dirty="0">
                <a:solidFill>
                  <a:srgbClr val="440E11"/>
                </a:solidFill>
                <a:latin typeface="UTM Avo" panose="02040603050506020204" pitchFamily="18" charset="0"/>
                <a:cs typeface="Arial"/>
                <a:sym typeface="Arial"/>
              </a:rPr>
              <a:t>Câu 3. </a:t>
            </a:r>
            <a:r>
              <a:rPr lang="vi-VN" sz="2400" kern="0" dirty="0">
                <a:solidFill>
                  <a:srgbClr val="440E11"/>
                </a:solidFill>
                <a:latin typeface="UTM Avo" panose="02040603050506020204" pitchFamily="18" charset="0"/>
                <a:cs typeface="Arial"/>
                <a:sym typeface="Arial"/>
              </a:rPr>
              <a:t>Tác giả dựa vào đặc tính nào của loài đom đóm để xây dựng nên nhân vật anh đom đóm trong bài thơ? </a:t>
            </a:r>
          </a:p>
          <a:p>
            <a:pPr marL="169329" algn="just">
              <a:lnSpc>
                <a:spcPct val="125000"/>
              </a:lnSpc>
              <a:buClr>
                <a:srgbClr val="000000"/>
              </a:buClr>
              <a:buFont typeface="Arial"/>
              <a:buNone/>
            </a:pPr>
            <a:r>
              <a:rPr lang="vi-VN" sz="2400" b="1" kern="0" dirty="0">
                <a:solidFill>
                  <a:srgbClr val="440E11"/>
                </a:solidFill>
                <a:latin typeface="UTM Avo" panose="02040603050506020204" pitchFamily="18" charset="0"/>
                <a:cs typeface="Arial"/>
                <a:sym typeface="Arial"/>
              </a:rPr>
              <a:t>Câu 4. </a:t>
            </a:r>
            <a:r>
              <a:rPr lang="vi-VN" sz="2400" kern="0" dirty="0">
                <a:solidFill>
                  <a:srgbClr val="440E11"/>
                </a:solidFill>
                <a:latin typeface="UTM Avo" panose="02040603050506020204" pitchFamily="18" charset="0"/>
                <a:cs typeface="Arial"/>
                <a:sym typeface="Arial"/>
              </a:rPr>
              <a:t>Chủ đề của bài thơ là gì?</a:t>
            </a:r>
          </a:p>
        </p:txBody>
      </p:sp>
      <p:sp>
        <p:nvSpPr>
          <p:cNvPr id="3" name="Google Shape;1321;p12">
            <a:extLst>
              <a:ext uri="{FF2B5EF4-FFF2-40B4-BE49-F238E27FC236}">
                <a16:creationId xmlns:a16="http://schemas.microsoft.com/office/drawing/2014/main" id="{0C404FE4-C5DB-3083-6A65-613C55E283D9}"/>
              </a:ext>
            </a:extLst>
          </p:cNvPr>
          <p:cNvSpPr/>
          <p:nvPr/>
        </p:nvSpPr>
        <p:spPr>
          <a:xfrm>
            <a:off x="974242" y="2276899"/>
            <a:ext cx="4320000" cy="619600"/>
          </a:xfrm>
          <a:prstGeom prst="homePlate">
            <a:avLst>
              <a:gd name="adj" fmla="val 95860"/>
            </a:avLst>
          </a:prstGeom>
          <a:solidFill>
            <a:srgbClr val="192954"/>
          </a:solidFill>
          <a:ln w="19050" cap="flat" cmpd="sng">
            <a:solidFill>
              <a:srgbClr val="000B3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buClr>
                <a:srgbClr val="000000"/>
              </a:buClr>
              <a:buFont typeface="Arial"/>
              <a:buNone/>
            </a:pPr>
            <a:r>
              <a:rPr lang="en-US" sz="2800" b="1" kern="0">
                <a:solidFill>
                  <a:srgbClr val="FFFFFF"/>
                </a:solidFill>
                <a:latin typeface="UTM Avo" panose="02040603050506020204" pitchFamily="18" charset="0"/>
                <a:cs typeface="Arial"/>
                <a:sym typeface="Arial"/>
              </a:rPr>
              <a:t>Thảo luận nhóm </a:t>
            </a:r>
            <a:endParaRPr sz="2800" b="1" kern="0" dirty="0">
              <a:solidFill>
                <a:srgbClr val="FFFFFF"/>
              </a:solidFill>
              <a:latin typeface="UTM Avo" panose="02040603050506020204" pitchFamily="18" charset="0"/>
              <a:cs typeface="Arial"/>
              <a:sym typeface="Arial"/>
            </a:endParaRPr>
          </a:p>
        </p:txBody>
      </p:sp>
    </p:spTree>
    <p:extLst>
      <p:ext uri="{BB962C8B-B14F-4D97-AF65-F5344CB8AC3E}">
        <p14:creationId xmlns:p14="http://schemas.microsoft.com/office/powerpoint/2010/main" val="39415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319;p12">
            <a:extLst>
              <a:ext uri="{FF2B5EF4-FFF2-40B4-BE49-F238E27FC236}">
                <a16:creationId xmlns:a16="http://schemas.microsoft.com/office/drawing/2014/main" id="{E48BA5C7-95E3-FA18-3F67-3FEB56A5E9F8}"/>
              </a:ext>
            </a:extLst>
          </p:cNvPr>
          <p:cNvSpPr txBox="1"/>
          <p:nvPr/>
        </p:nvSpPr>
        <p:spPr>
          <a:xfrm>
            <a:off x="0" y="1475251"/>
            <a:ext cx="12192000" cy="553998"/>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en-US" sz="3600" b="1" kern="0">
                <a:solidFill>
                  <a:srgbClr val="440E11"/>
                </a:solidFill>
                <a:latin typeface="UTM Avo" panose="02040603050506020204" pitchFamily="18" charset="0"/>
                <a:cs typeface="Arial"/>
                <a:sym typeface="Arial"/>
              </a:rPr>
              <a:t>ĐỌC HIỂU</a:t>
            </a:r>
            <a:endParaRPr lang="en-US" sz="3600" b="1" kern="0" dirty="0">
              <a:solidFill>
                <a:srgbClr val="440E11"/>
              </a:solidFill>
              <a:latin typeface="UTM Avo" panose="02040603050506020204" pitchFamily="18" charset="0"/>
              <a:cs typeface="Arial"/>
              <a:sym typeface="Arial"/>
            </a:endParaRPr>
          </a:p>
        </p:txBody>
      </p:sp>
      <p:sp>
        <p:nvSpPr>
          <p:cNvPr id="5" name="Google Shape;1327;p13">
            <a:extLst>
              <a:ext uri="{FF2B5EF4-FFF2-40B4-BE49-F238E27FC236}">
                <a16:creationId xmlns:a16="http://schemas.microsoft.com/office/drawing/2014/main" id="{C28796C5-A91E-6E7E-54B3-606800BA78CC}"/>
              </a:ext>
            </a:extLst>
          </p:cNvPr>
          <p:cNvSpPr txBox="1"/>
          <p:nvPr/>
        </p:nvSpPr>
        <p:spPr>
          <a:xfrm>
            <a:off x="1374322" y="2309676"/>
            <a:ext cx="9710056" cy="812994"/>
          </a:xfrm>
          <a:prstGeom prst="rect">
            <a:avLst/>
          </a:prstGeom>
          <a:solidFill>
            <a:srgbClr val="FFFFFF"/>
          </a:solidFill>
          <a:ln w="28575" cap="flat" cmpd="sng">
            <a:solidFill>
              <a:srgbClr val="4F1F37"/>
            </a:solidFill>
            <a:prstDash val="solid"/>
            <a:round/>
            <a:headEnd type="none" w="sm" len="sm"/>
            <a:tailEnd type="none" w="sm" len="sm"/>
          </a:ln>
        </p:spPr>
        <p:txBody>
          <a:bodyPr spcFirstLastPara="1" wrap="square" lIns="121900" tIns="121900" rIns="121900" bIns="121900" anchor="t" anchorCtr="0">
            <a:noAutofit/>
          </a:bodyPr>
          <a:lstStyle/>
          <a:p>
            <a:pPr marL="169329" marR="0" lvl="0" indent="0" algn="ctr" defTabSz="914400" eaLnBrk="1" fontAlgn="auto" latinLnBrk="0" hangingPunct="1">
              <a:lnSpc>
                <a:spcPct val="150000"/>
              </a:lnSpc>
              <a:spcBef>
                <a:spcPts val="0"/>
              </a:spcBef>
              <a:spcAft>
                <a:spcPts val="800"/>
              </a:spcAft>
              <a:buClr>
                <a:srgbClr val="CAD4EF"/>
              </a:buClr>
              <a:buSzPts val="1100"/>
              <a:buFont typeface="Arial"/>
              <a:buNone/>
              <a:tabLst/>
              <a:defRPr/>
            </a:pPr>
            <a:r>
              <a:rPr lang="en-US" sz="2800" b="1" kern="0" dirty="0" err="1">
                <a:solidFill>
                  <a:srgbClr val="000000"/>
                </a:solidFill>
                <a:latin typeface="UTM Avo" panose="02040603050506020204" pitchFamily="18" charset="0"/>
                <a:cs typeface="Arial"/>
                <a:sym typeface="Arial"/>
              </a:rPr>
              <a:t>Câu</a:t>
            </a:r>
            <a:r>
              <a:rPr lang="en-US" sz="2800" b="1" kern="0" dirty="0">
                <a:solidFill>
                  <a:srgbClr val="000000"/>
                </a:solidFill>
                <a:latin typeface="UTM Avo" panose="02040603050506020204" pitchFamily="18" charset="0"/>
                <a:cs typeface="Arial"/>
                <a:sym typeface="Arial"/>
              </a:rPr>
              <a:t> 1. </a:t>
            </a:r>
            <a:r>
              <a:rPr lang="en-US" sz="2800" kern="0" dirty="0" err="1">
                <a:solidFill>
                  <a:srgbClr val="000000"/>
                </a:solidFill>
                <a:latin typeface="UTM Avo" panose="02040603050506020204" pitchFamily="18" charset="0"/>
                <a:cs typeface="Arial"/>
                <a:sym typeface="Arial"/>
              </a:rPr>
              <a:t>Đêm</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đêm</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anh</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đom</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đóm</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làm</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công</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việc</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gì</a:t>
            </a:r>
            <a:r>
              <a:rPr lang="en-US" sz="2800" kern="0" dirty="0">
                <a:solidFill>
                  <a:srgbClr val="000000"/>
                </a:solidFill>
                <a:latin typeface="UTM Avo" panose="02040603050506020204" pitchFamily="18" charset="0"/>
                <a:cs typeface="Arial"/>
                <a:sym typeface="Arial"/>
              </a:rPr>
              <a:t>?</a:t>
            </a:r>
            <a:endParaRPr sz="2800" kern="0" dirty="0">
              <a:solidFill>
                <a:srgbClr val="000000"/>
              </a:solidFill>
              <a:latin typeface="UTM Avo" panose="02040603050506020204" pitchFamily="18" charset="0"/>
              <a:cs typeface="Arial"/>
              <a:sym typeface="Arial"/>
            </a:endParaRPr>
          </a:p>
        </p:txBody>
      </p:sp>
      <p:sp>
        <p:nvSpPr>
          <p:cNvPr id="6" name="Google Shape;1328;p13">
            <a:extLst>
              <a:ext uri="{FF2B5EF4-FFF2-40B4-BE49-F238E27FC236}">
                <a16:creationId xmlns:a16="http://schemas.microsoft.com/office/drawing/2014/main" id="{AF518503-C61F-E07E-902C-19D62717D7D8}"/>
              </a:ext>
            </a:extLst>
          </p:cNvPr>
          <p:cNvSpPr/>
          <p:nvPr/>
        </p:nvSpPr>
        <p:spPr>
          <a:xfrm>
            <a:off x="893029" y="3240189"/>
            <a:ext cx="10506927" cy="871979"/>
          </a:xfrm>
          <a:prstGeom prst="rect">
            <a:avLst/>
          </a:prstGeom>
          <a:noFill/>
          <a:ln>
            <a:noFill/>
          </a:ln>
        </p:spPr>
        <p:txBody>
          <a:bodyPr spcFirstLastPara="1" wrap="square" lIns="121900" tIns="60933" rIns="121900" bIns="60933" anchor="t" anchorCtr="0">
            <a:spAutoFit/>
          </a:bodyPr>
          <a:lstStyle/>
          <a:p>
            <a:pPr marL="169329" algn="ctr">
              <a:lnSpc>
                <a:spcPct val="150000"/>
              </a:lnSpc>
              <a:spcAft>
                <a:spcPts val="800"/>
              </a:spcAft>
              <a:buClr>
                <a:srgbClr val="CAD4EF"/>
              </a:buClr>
              <a:buSzPts val="1100"/>
            </a:pPr>
            <a:r>
              <a:rPr lang="en-US" sz="2800" b="1" u="sng" kern="0" dirty="0" err="1">
                <a:solidFill>
                  <a:srgbClr val="000000"/>
                </a:solidFill>
                <a:latin typeface="UTM Avo" panose="02040603050506020204" pitchFamily="18" charset="0"/>
                <a:cs typeface="Arial"/>
                <a:sym typeface="Arial"/>
              </a:rPr>
              <a:t>Đáp</a:t>
            </a:r>
            <a:r>
              <a:rPr lang="en-US" sz="2800" b="1" u="sng" kern="0" dirty="0">
                <a:solidFill>
                  <a:srgbClr val="000000"/>
                </a:solidFill>
                <a:latin typeface="UTM Avo" panose="02040603050506020204" pitchFamily="18" charset="0"/>
                <a:cs typeface="Arial"/>
                <a:sym typeface="Arial"/>
              </a:rPr>
              <a:t> </a:t>
            </a:r>
            <a:r>
              <a:rPr lang="en-US" sz="2800" b="1" u="sng" kern="0" dirty="0" err="1">
                <a:solidFill>
                  <a:srgbClr val="000000"/>
                </a:solidFill>
                <a:latin typeface="UTM Avo" panose="02040603050506020204" pitchFamily="18" charset="0"/>
                <a:cs typeface="Arial"/>
                <a:sym typeface="Arial"/>
              </a:rPr>
              <a:t>án</a:t>
            </a:r>
            <a:r>
              <a:rPr lang="en-US" sz="2800" b="1" u="sng" kern="0" dirty="0">
                <a:solidFill>
                  <a:srgbClr val="000000"/>
                </a:solidFill>
                <a:latin typeface="UTM Avo" panose="02040603050506020204" pitchFamily="18" charset="0"/>
                <a:cs typeface="Arial"/>
                <a:sym typeface="Arial"/>
              </a:rPr>
              <a:t>:</a:t>
            </a:r>
            <a:endParaRPr sz="2800" b="1" u="sng" kern="0" dirty="0">
              <a:solidFill>
                <a:srgbClr val="000000"/>
              </a:solidFill>
              <a:latin typeface="UTM Avo" panose="02040603050506020204" pitchFamily="18" charset="0"/>
              <a:cs typeface="Arial"/>
              <a:sym typeface="Arial"/>
            </a:endParaRPr>
          </a:p>
        </p:txBody>
      </p:sp>
      <p:sp>
        <p:nvSpPr>
          <p:cNvPr id="7" name="Google Shape;1329;p13">
            <a:extLst>
              <a:ext uri="{FF2B5EF4-FFF2-40B4-BE49-F238E27FC236}">
                <a16:creationId xmlns:a16="http://schemas.microsoft.com/office/drawing/2014/main" id="{D5C0A892-C131-42B8-F36F-98D67B3A1836}"/>
              </a:ext>
            </a:extLst>
          </p:cNvPr>
          <p:cNvSpPr/>
          <p:nvPr/>
        </p:nvSpPr>
        <p:spPr>
          <a:xfrm>
            <a:off x="1401453" y="3910394"/>
            <a:ext cx="9797801" cy="1046386"/>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Đêm đêm, anh đom đóm xách đèn lồng đi gác cho mọi người ngủ ngon.</a:t>
            </a:r>
          </a:p>
        </p:txBody>
      </p:sp>
      <p:sp>
        <p:nvSpPr>
          <p:cNvPr id="95" name="Google Shape;739;p29">
            <a:extLst>
              <a:ext uri="{FF2B5EF4-FFF2-40B4-BE49-F238E27FC236}">
                <a16:creationId xmlns:a16="http://schemas.microsoft.com/office/drawing/2014/main" id="{8BD0C3C4-26B4-A122-C459-B21427D7C704}"/>
              </a:ext>
            </a:extLst>
          </p:cNvPr>
          <p:cNvSpPr/>
          <p:nvPr/>
        </p:nvSpPr>
        <p:spPr>
          <a:xfrm rot="-1363701">
            <a:off x="10987276" y="5029222"/>
            <a:ext cx="2219713" cy="1701265"/>
          </a:xfrm>
          <a:custGeom>
            <a:avLst/>
            <a:gdLst/>
            <a:ahLst/>
            <a:cxnLst/>
            <a:rect l="l" t="t" r="r" b="b"/>
            <a:pathLst>
              <a:path w="36998" h="28358" extrusionOk="0">
                <a:moveTo>
                  <a:pt x="10088" y="1"/>
                </a:moveTo>
                <a:cubicBezTo>
                  <a:pt x="9869" y="1"/>
                  <a:pt x="9642" y="42"/>
                  <a:pt x="9408" y="135"/>
                </a:cubicBezTo>
                <a:cubicBezTo>
                  <a:pt x="6983" y="1086"/>
                  <a:pt x="7544" y="4388"/>
                  <a:pt x="7922" y="6386"/>
                </a:cubicBezTo>
                <a:cubicBezTo>
                  <a:pt x="8080" y="7179"/>
                  <a:pt x="8238" y="7971"/>
                  <a:pt x="8421" y="8751"/>
                </a:cubicBezTo>
                <a:cubicBezTo>
                  <a:pt x="7544" y="7252"/>
                  <a:pt x="6545" y="5741"/>
                  <a:pt x="5229" y="4607"/>
                </a:cubicBezTo>
                <a:cubicBezTo>
                  <a:pt x="4648" y="4115"/>
                  <a:pt x="3918" y="3704"/>
                  <a:pt x="3191" y="3704"/>
                </a:cubicBezTo>
                <a:cubicBezTo>
                  <a:pt x="2819" y="3704"/>
                  <a:pt x="2447" y="3811"/>
                  <a:pt x="2097" y="4071"/>
                </a:cubicBezTo>
                <a:cubicBezTo>
                  <a:pt x="1" y="5607"/>
                  <a:pt x="1390" y="8653"/>
                  <a:pt x="2267" y="10481"/>
                </a:cubicBezTo>
                <a:cubicBezTo>
                  <a:pt x="3852" y="13735"/>
                  <a:pt x="5655" y="16805"/>
                  <a:pt x="7897" y="19645"/>
                </a:cubicBezTo>
                <a:cubicBezTo>
                  <a:pt x="9762" y="22021"/>
                  <a:pt x="12698" y="25007"/>
                  <a:pt x="14624" y="27188"/>
                </a:cubicBezTo>
                <a:lnTo>
                  <a:pt x="15379" y="27968"/>
                </a:lnTo>
                <a:lnTo>
                  <a:pt x="15696" y="28358"/>
                </a:lnTo>
                <a:cubicBezTo>
                  <a:pt x="15867" y="28272"/>
                  <a:pt x="16050" y="28175"/>
                  <a:pt x="16220" y="28090"/>
                </a:cubicBezTo>
                <a:cubicBezTo>
                  <a:pt x="16245" y="28102"/>
                  <a:pt x="16269" y="28114"/>
                  <a:pt x="16293" y="28126"/>
                </a:cubicBezTo>
                <a:lnTo>
                  <a:pt x="16269" y="28053"/>
                </a:lnTo>
                <a:cubicBezTo>
                  <a:pt x="16671" y="27846"/>
                  <a:pt x="17085" y="27627"/>
                  <a:pt x="17488" y="27407"/>
                </a:cubicBezTo>
                <a:lnTo>
                  <a:pt x="17999" y="27176"/>
                </a:lnTo>
                <a:lnTo>
                  <a:pt x="18523" y="26835"/>
                </a:lnTo>
                <a:cubicBezTo>
                  <a:pt x="21350" y="25263"/>
                  <a:pt x="24104" y="23569"/>
                  <a:pt x="26724" y="21655"/>
                </a:cubicBezTo>
                <a:cubicBezTo>
                  <a:pt x="28613" y="20291"/>
                  <a:pt x="30441" y="18865"/>
                  <a:pt x="32184" y="17317"/>
                </a:cubicBezTo>
                <a:cubicBezTo>
                  <a:pt x="33646" y="16001"/>
                  <a:pt x="35194" y="14563"/>
                  <a:pt x="36144" y="12821"/>
                </a:cubicBezTo>
                <a:cubicBezTo>
                  <a:pt x="36705" y="11809"/>
                  <a:pt x="36997" y="10493"/>
                  <a:pt x="36022" y="9640"/>
                </a:cubicBezTo>
                <a:cubicBezTo>
                  <a:pt x="35481" y="9160"/>
                  <a:pt x="34880" y="8968"/>
                  <a:pt x="34261" y="8968"/>
                </a:cubicBezTo>
                <a:cubicBezTo>
                  <a:pt x="32664" y="8968"/>
                  <a:pt x="30942" y="10243"/>
                  <a:pt x="29783" y="11139"/>
                </a:cubicBezTo>
                <a:cubicBezTo>
                  <a:pt x="28942" y="11785"/>
                  <a:pt x="28126" y="12455"/>
                  <a:pt x="27334" y="13150"/>
                </a:cubicBezTo>
                <a:cubicBezTo>
                  <a:pt x="27346" y="13113"/>
                  <a:pt x="27370" y="13077"/>
                  <a:pt x="27382" y="13052"/>
                </a:cubicBezTo>
                <a:cubicBezTo>
                  <a:pt x="28357" y="11334"/>
                  <a:pt x="29357" y="9470"/>
                  <a:pt x="29710" y="7508"/>
                </a:cubicBezTo>
                <a:cubicBezTo>
                  <a:pt x="29905" y="6386"/>
                  <a:pt x="29771" y="5046"/>
                  <a:pt x="28577" y="4546"/>
                </a:cubicBezTo>
                <a:cubicBezTo>
                  <a:pt x="28220" y="4395"/>
                  <a:pt x="27873" y="4328"/>
                  <a:pt x="27538" y="4328"/>
                </a:cubicBezTo>
                <a:cubicBezTo>
                  <a:pt x="25631" y="4328"/>
                  <a:pt x="24095" y="6518"/>
                  <a:pt x="23142" y="7958"/>
                </a:cubicBezTo>
                <a:cubicBezTo>
                  <a:pt x="22703" y="8629"/>
                  <a:pt x="22264" y="9311"/>
                  <a:pt x="21850" y="9993"/>
                </a:cubicBezTo>
                <a:cubicBezTo>
                  <a:pt x="21887" y="9555"/>
                  <a:pt x="21923" y="9104"/>
                  <a:pt x="21935" y="8665"/>
                </a:cubicBezTo>
                <a:cubicBezTo>
                  <a:pt x="22045" y="6703"/>
                  <a:pt x="22118" y="4595"/>
                  <a:pt x="21558" y="2682"/>
                </a:cubicBezTo>
                <a:cubicBezTo>
                  <a:pt x="21240" y="1624"/>
                  <a:pt x="20560" y="521"/>
                  <a:pt x="19353" y="521"/>
                </a:cubicBezTo>
                <a:cubicBezTo>
                  <a:pt x="19308" y="521"/>
                  <a:pt x="19264" y="522"/>
                  <a:pt x="19218" y="525"/>
                </a:cubicBezTo>
                <a:cubicBezTo>
                  <a:pt x="16622" y="683"/>
                  <a:pt x="16135" y="3986"/>
                  <a:pt x="15879" y="6009"/>
                </a:cubicBezTo>
                <a:cubicBezTo>
                  <a:pt x="15660" y="7739"/>
                  <a:pt x="15513" y="9470"/>
                  <a:pt x="15452" y="11212"/>
                </a:cubicBezTo>
                <a:cubicBezTo>
                  <a:pt x="15184" y="9811"/>
                  <a:pt x="14880" y="8409"/>
                  <a:pt x="14514" y="7032"/>
                </a:cubicBezTo>
                <a:cubicBezTo>
                  <a:pt x="14002" y="5131"/>
                  <a:pt x="13405" y="3108"/>
                  <a:pt x="12284" y="1463"/>
                </a:cubicBezTo>
                <a:cubicBezTo>
                  <a:pt x="11764" y="708"/>
                  <a:pt x="10992" y="1"/>
                  <a:pt x="10088" y="1"/>
                </a:cubicBezTo>
                <a:close/>
              </a:path>
            </a:pathLst>
          </a:custGeom>
          <a:solidFill>
            <a:srgbClr val="CAD4E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741;p29">
            <a:extLst>
              <a:ext uri="{FF2B5EF4-FFF2-40B4-BE49-F238E27FC236}">
                <a16:creationId xmlns:a16="http://schemas.microsoft.com/office/drawing/2014/main" id="{46381ADF-162C-7220-FBEF-C9B851DB817F}"/>
              </a:ext>
            </a:extLst>
          </p:cNvPr>
          <p:cNvSpPr/>
          <p:nvPr/>
        </p:nvSpPr>
        <p:spPr>
          <a:xfrm>
            <a:off x="9180438" y="5846694"/>
            <a:ext cx="3743943" cy="1635033"/>
          </a:xfrm>
          <a:custGeom>
            <a:avLst/>
            <a:gdLst/>
            <a:ahLst/>
            <a:cxnLst/>
            <a:rect l="l" t="t" r="r" b="b"/>
            <a:pathLst>
              <a:path w="45508" h="19874" extrusionOk="0">
                <a:moveTo>
                  <a:pt x="29240" y="0"/>
                </a:moveTo>
                <a:cubicBezTo>
                  <a:pt x="25968" y="0"/>
                  <a:pt x="23157" y="1924"/>
                  <a:pt x="21867" y="4701"/>
                </a:cubicBezTo>
                <a:cubicBezTo>
                  <a:pt x="20531" y="3318"/>
                  <a:pt x="18653" y="2443"/>
                  <a:pt x="16567" y="2443"/>
                </a:cubicBezTo>
                <a:cubicBezTo>
                  <a:pt x="12604" y="2443"/>
                  <a:pt x="9378" y="5588"/>
                  <a:pt x="9229" y="9505"/>
                </a:cubicBezTo>
                <a:cubicBezTo>
                  <a:pt x="8261" y="8779"/>
                  <a:pt x="7063" y="8353"/>
                  <a:pt x="5761" y="8353"/>
                </a:cubicBezTo>
                <a:cubicBezTo>
                  <a:pt x="2581" y="8353"/>
                  <a:pt x="1" y="10933"/>
                  <a:pt x="1" y="14113"/>
                </a:cubicBezTo>
                <a:cubicBezTo>
                  <a:pt x="1" y="17293"/>
                  <a:pt x="2581" y="19873"/>
                  <a:pt x="5761" y="19873"/>
                </a:cubicBezTo>
                <a:cubicBezTo>
                  <a:pt x="8630" y="19873"/>
                  <a:pt x="11003" y="17788"/>
                  <a:pt x="11452" y="15058"/>
                </a:cubicBezTo>
                <a:cubicBezTo>
                  <a:pt x="12777" y="16348"/>
                  <a:pt x="14574" y="17131"/>
                  <a:pt x="16567" y="17131"/>
                </a:cubicBezTo>
                <a:cubicBezTo>
                  <a:pt x="19332" y="17131"/>
                  <a:pt x="21740" y="15611"/>
                  <a:pt x="22996" y="13353"/>
                </a:cubicBezTo>
                <a:cubicBezTo>
                  <a:pt x="24482" y="15138"/>
                  <a:pt x="26729" y="16267"/>
                  <a:pt x="29240" y="16267"/>
                </a:cubicBezTo>
                <a:cubicBezTo>
                  <a:pt x="31026" y="16267"/>
                  <a:pt x="32685" y="15691"/>
                  <a:pt x="34021" y="14712"/>
                </a:cubicBezTo>
                <a:cubicBezTo>
                  <a:pt x="34321" y="17615"/>
                  <a:pt x="36775" y="19873"/>
                  <a:pt x="39747" y="19873"/>
                </a:cubicBezTo>
                <a:cubicBezTo>
                  <a:pt x="42939" y="19873"/>
                  <a:pt x="45508" y="17293"/>
                  <a:pt x="45508" y="14113"/>
                </a:cubicBezTo>
                <a:cubicBezTo>
                  <a:pt x="45508" y="10933"/>
                  <a:pt x="42939" y="8353"/>
                  <a:pt x="39747" y="8353"/>
                </a:cubicBezTo>
                <a:cubicBezTo>
                  <a:pt x="38895" y="8353"/>
                  <a:pt x="38077" y="8537"/>
                  <a:pt x="37339" y="8883"/>
                </a:cubicBezTo>
                <a:cubicBezTo>
                  <a:pt x="37362" y="8641"/>
                  <a:pt x="37374" y="8387"/>
                  <a:pt x="37374" y="8134"/>
                </a:cubicBezTo>
                <a:cubicBezTo>
                  <a:pt x="37374" y="3641"/>
                  <a:pt x="33733" y="0"/>
                  <a:pt x="29240" y="0"/>
                </a:cubicBezTo>
                <a:close/>
              </a:path>
            </a:pathLst>
          </a:custGeom>
          <a:solidFill>
            <a:srgbClr val="90D3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742;p29">
            <a:extLst>
              <a:ext uri="{FF2B5EF4-FFF2-40B4-BE49-F238E27FC236}">
                <a16:creationId xmlns:a16="http://schemas.microsoft.com/office/drawing/2014/main" id="{9CB98FDD-EC00-A0EB-B423-618BCE43E590}"/>
              </a:ext>
            </a:extLst>
          </p:cNvPr>
          <p:cNvSpPr/>
          <p:nvPr/>
        </p:nvSpPr>
        <p:spPr>
          <a:xfrm>
            <a:off x="-249699" y="6007618"/>
            <a:ext cx="2796932" cy="1296949"/>
          </a:xfrm>
          <a:custGeom>
            <a:avLst/>
            <a:gdLst/>
            <a:ahLst/>
            <a:cxnLst/>
            <a:rect l="l" t="t" r="r" b="b"/>
            <a:pathLst>
              <a:path w="27455" h="12731" extrusionOk="0">
                <a:moveTo>
                  <a:pt x="18653" y="1"/>
                </a:moveTo>
                <a:cubicBezTo>
                  <a:pt x="16567" y="1"/>
                  <a:pt x="14770" y="1233"/>
                  <a:pt x="13941" y="3007"/>
                </a:cubicBezTo>
                <a:cubicBezTo>
                  <a:pt x="13088" y="2120"/>
                  <a:pt x="11890" y="1567"/>
                  <a:pt x="10565" y="1567"/>
                </a:cubicBezTo>
                <a:cubicBezTo>
                  <a:pt x="8030" y="1567"/>
                  <a:pt x="5980" y="3572"/>
                  <a:pt x="5876" y="6072"/>
                </a:cubicBezTo>
                <a:cubicBezTo>
                  <a:pt x="5265" y="5611"/>
                  <a:pt x="4505" y="5335"/>
                  <a:pt x="3676" y="5335"/>
                </a:cubicBezTo>
                <a:cubicBezTo>
                  <a:pt x="1648" y="5335"/>
                  <a:pt x="0" y="6982"/>
                  <a:pt x="0" y="9010"/>
                </a:cubicBezTo>
                <a:cubicBezTo>
                  <a:pt x="0" y="11037"/>
                  <a:pt x="1648" y="12685"/>
                  <a:pt x="3676" y="12685"/>
                </a:cubicBezTo>
                <a:cubicBezTo>
                  <a:pt x="5496" y="12685"/>
                  <a:pt x="7005" y="11348"/>
                  <a:pt x="7293" y="9609"/>
                </a:cubicBezTo>
                <a:cubicBezTo>
                  <a:pt x="8146" y="10427"/>
                  <a:pt x="9298" y="10934"/>
                  <a:pt x="10565" y="10934"/>
                </a:cubicBezTo>
                <a:cubicBezTo>
                  <a:pt x="12328" y="10934"/>
                  <a:pt x="13860" y="9954"/>
                  <a:pt x="14666" y="8514"/>
                </a:cubicBezTo>
                <a:cubicBezTo>
                  <a:pt x="15611" y="9655"/>
                  <a:pt x="17051" y="10381"/>
                  <a:pt x="18653" y="10381"/>
                </a:cubicBezTo>
                <a:cubicBezTo>
                  <a:pt x="19217" y="10381"/>
                  <a:pt x="19759" y="10289"/>
                  <a:pt x="20266" y="10127"/>
                </a:cubicBezTo>
                <a:cubicBezTo>
                  <a:pt x="20726" y="11637"/>
                  <a:pt x="22132" y="12731"/>
                  <a:pt x="23779" y="12731"/>
                </a:cubicBezTo>
                <a:cubicBezTo>
                  <a:pt x="25819" y="12731"/>
                  <a:pt x="27455" y="11084"/>
                  <a:pt x="27455" y="9056"/>
                </a:cubicBezTo>
                <a:cubicBezTo>
                  <a:pt x="27455" y="7028"/>
                  <a:pt x="25842" y="5404"/>
                  <a:pt x="23837" y="5381"/>
                </a:cubicBezTo>
                <a:cubicBezTo>
                  <a:pt x="23837" y="5312"/>
                  <a:pt x="23837" y="5254"/>
                  <a:pt x="23837" y="5196"/>
                </a:cubicBezTo>
                <a:cubicBezTo>
                  <a:pt x="23837" y="2328"/>
                  <a:pt x="21521" y="1"/>
                  <a:pt x="18653" y="1"/>
                </a:cubicBezTo>
                <a:close/>
              </a:path>
            </a:pathLst>
          </a:custGeom>
          <a:solidFill>
            <a:srgbClr val="90D3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98" name="Google Shape;743;p29">
            <a:extLst>
              <a:ext uri="{FF2B5EF4-FFF2-40B4-BE49-F238E27FC236}">
                <a16:creationId xmlns:a16="http://schemas.microsoft.com/office/drawing/2014/main" id="{24D8AAF0-BF45-633C-F342-EA8610D2D522}"/>
              </a:ext>
            </a:extLst>
          </p:cNvPr>
          <p:cNvGrpSpPr/>
          <p:nvPr/>
        </p:nvGrpSpPr>
        <p:grpSpPr>
          <a:xfrm rot="2508355">
            <a:off x="-116489" y="4947656"/>
            <a:ext cx="1541936" cy="2382017"/>
            <a:chOff x="1366350" y="828975"/>
            <a:chExt cx="3491403" cy="5393599"/>
          </a:xfrm>
        </p:grpSpPr>
        <p:sp>
          <p:nvSpPr>
            <p:cNvPr id="99" name="Google Shape;744;p29">
              <a:extLst>
                <a:ext uri="{FF2B5EF4-FFF2-40B4-BE49-F238E27FC236}">
                  <a16:creationId xmlns:a16="http://schemas.microsoft.com/office/drawing/2014/main" id="{B356096A-0662-79C8-3B7B-1BCDCFEBCD00}"/>
                </a:ext>
              </a:extLst>
            </p:cNvPr>
            <p:cNvSpPr/>
            <p:nvPr/>
          </p:nvSpPr>
          <p:spPr>
            <a:xfrm>
              <a:off x="3624942" y="2526922"/>
              <a:ext cx="521336" cy="854477"/>
            </a:xfrm>
            <a:custGeom>
              <a:avLst/>
              <a:gdLst/>
              <a:ahLst/>
              <a:cxnLst/>
              <a:rect l="l" t="t" r="r" b="b"/>
              <a:pathLst>
                <a:path w="2402" h="3937" extrusionOk="0">
                  <a:moveTo>
                    <a:pt x="1743" y="1"/>
                  </a:moveTo>
                  <a:cubicBezTo>
                    <a:pt x="1719" y="13"/>
                    <a:pt x="1695" y="37"/>
                    <a:pt x="1670" y="62"/>
                  </a:cubicBezTo>
                  <a:cubicBezTo>
                    <a:pt x="1658" y="74"/>
                    <a:pt x="1646" y="86"/>
                    <a:pt x="1622" y="98"/>
                  </a:cubicBezTo>
                  <a:cubicBezTo>
                    <a:pt x="1573" y="135"/>
                    <a:pt x="1524" y="171"/>
                    <a:pt x="1475" y="220"/>
                  </a:cubicBezTo>
                  <a:cubicBezTo>
                    <a:pt x="1439" y="245"/>
                    <a:pt x="1402" y="281"/>
                    <a:pt x="1366" y="318"/>
                  </a:cubicBezTo>
                  <a:cubicBezTo>
                    <a:pt x="1232" y="427"/>
                    <a:pt x="1098" y="549"/>
                    <a:pt x="976" y="671"/>
                  </a:cubicBezTo>
                  <a:cubicBezTo>
                    <a:pt x="866" y="781"/>
                    <a:pt x="769" y="890"/>
                    <a:pt x="683" y="1000"/>
                  </a:cubicBezTo>
                  <a:cubicBezTo>
                    <a:pt x="659" y="1024"/>
                    <a:pt x="647" y="1049"/>
                    <a:pt x="622" y="1085"/>
                  </a:cubicBezTo>
                  <a:cubicBezTo>
                    <a:pt x="305" y="1500"/>
                    <a:pt x="74" y="1987"/>
                    <a:pt x="37" y="2511"/>
                  </a:cubicBezTo>
                  <a:cubicBezTo>
                    <a:pt x="1" y="3035"/>
                    <a:pt x="171" y="3583"/>
                    <a:pt x="561" y="3937"/>
                  </a:cubicBezTo>
                  <a:cubicBezTo>
                    <a:pt x="708" y="3888"/>
                    <a:pt x="854" y="3827"/>
                    <a:pt x="1012" y="3766"/>
                  </a:cubicBezTo>
                  <a:cubicBezTo>
                    <a:pt x="1098" y="3730"/>
                    <a:pt x="1171" y="3705"/>
                    <a:pt x="1244" y="3669"/>
                  </a:cubicBezTo>
                  <a:cubicBezTo>
                    <a:pt x="1500" y="3535"/>
                    <a:pt x="1756" y="3388"/>
                    <a:pt x="1938" y="3194"/>
                  </a:cubicBezTo>
                  <a:cubicBezTo>
                    <a:pt x="2206" y="2901"/>
                    <a:pt x="2353" y="2523"/>
                    <a:pt x="2389" y="2121"/>
                  </a:cubicBezTo>
                  <a:cubicBezTo>
                    <a:pt x="2389" y="2060"/>
                    <a:pt x="2401" y="1999"/>
                    <a:pt x="2401" y="1938"/>
                  </a:cubicBezTo>
                  <a:cubicBezTo>
                    <a:pt x="2401" y="1829"/>
                    <a:pt x="2389" y="1707"/>
                    <a:pt x="2377" y="1585"/>
                  </a:cubicBezTo>
                  <a:cubicBezTo>
                    <a:pt x="2341" y="1305"/>
                    <a:pt x="2267" y="1037"/>
                    <a:pt x="2158" y="781"/>
                  </a:cubicBezTo>
                  <a:cubicBezTo>
                    <a:pt x="2146" y="732"/>
                    <a:pt x="2121" y="683"/>
                    <a:pt x="2097" y="634"/>
                  </a:cubicBezTo>
                  <a:cubicBezTo>
                    <a:pt x="1999" y="415"/>
                    <a:pt x="1890" y="208"/>
                    <a:pt x="1743" y="1"/>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745;p29">
              <a:extLst>
                <a:ext uri="{FF2B5EF4-FFF2-40B4-BE49-F238E27FC236}">
                  <a16:creationId xmlns:a16="http://schemas.microsoft.com/office/drawing/2014/main" id="{C22F0F50-2028-4B80-4C9B-449ADBC55716}"/>
                </a:ext>
              </a:extLst>
            </p:cNvPr>
            <p:cNvSpPr/>
            <p:nvPr/>
          </p:nvSpPr>
          <p:spPr>
            <a:xfrm>
              <a:off x="4066633" y="4230294"/>
              <a:ext cx="791120" cy="1142702"/>
            </a:xfrm>
            <a:custGeom>
              <a:avLst/>
              <a:gdLst/>
              <a:ahLst/>
              <a:cxnLst/>
              <a:rect l="l" t="t" r="r" b="b"/>
              <a:pathLst>
                <a:path w="3645" h="5265" extrusionOk="0">
                  <a:moveTo>
                    <a:pt x="3242" y="1"/>
                  </a:moveTo>
                  <a:cubicBezTo>
                    <a:pt x="3254" y="537"/>
                    <a:pt x="2913" y="1012"/>
                    <a:pt x="2511" y="1365"/>
                  </a:cubicBezTo>
                  <a:cubicBezTo>
                    <a:pt x="2109" y="1707"/>
                    <a:pt x="1634" y="1962"/>
                    <a:pt x="1232" y="2316"/>
                  </a:cubicBezTo>
                  <a:cubicBezTo>
                    <a:pt x="415" y="3047"/>
                    <a:pt x="1" y="4180"/>
                    <a:pt x="147" y="5265"/>
                  </a:cubicBezTo>
                  <a:cubicBezTo>
                    <a:pt x="464" y="4485"/>
                    <a:pt x="1414" y="4193"/>
                    <a:pt x="2085" y="3681"/>
                  </a:cubicBezTo>
                  <a:cubicBezTo>
                    <a:pt x="3194" y="2840"/>
                    <a:pt x="3644" y="1341"/>
                    <a:pt x="3242" y="1"/>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746;p29">
              <a:extLst>
                <a:ext uri="{FF2B5EF4-FFF2-40B4-BE49-F238E27FC236}">
                  <a16:creationId xmlns:a16="http://schemas.microsoft.com/office/drawing/2014/main" id="{BB927331-F3B3-4D4E-4B47-FFDD2AD5BB81}"/>
                </a:ext>
              </a:extLst>
            </p:cNvPr>
            <p:cNvSpPr/>
            <p:nvPr/>
          </p:nvSpPr>
          <p:spPr>
            <a:xfrm>
              <a:off x="1731206" y="828975"/>
              <a:ext cx="984071" cy="1497125"/>
            </a:xfrm>
            <a:custGeom>
              <a:avLst/>
              <a:gdLst/>
              <a:ahLst/>
              <a:cxnLst/>
              <a:rect l="l" t="t" r="r" b="b"/>
              <a:pathLst>
                <a:path w="4534" h="6898" extrusionOk="0">
                  <a:moveTo>
                    <a:pt x="3132" y="0"/>
                  </a:moveTo>
                  <a:cubicBezTo>
                    <a:pt x="3120" y="13"/>
                    <a:pt x="3108" y="25"/>
                    <a:pt x="3096" y="25"/>
                  </a:cubicBezTo>
                  <a:cubicBezTo>
                    <a:pt x="3035" y="61"/>
                    <a:pt x="2986" y="110"/>
                    <a:pt x="2925" y="147"/>
                  </a:cubicBezTo>
                  <a:cubicBezTo>
                    <a:pt x="2901" y="159"/>
                    <a:pt x="2877" y="171"/>
                    <a:pt x="2852" y="195"/>
                  </a:cubicBezTo>
                  <a:cubicBezTo>
                    <a:pt x="2840" y="208"/>
                    <a:pt x="2828" y="220"/>
                    <a:pt x="2803" y="232"/>
                  </a:cubicBezTo>
                  <a:cubicBezTo>
                    <a:pt x="2718" y="293"/>
                    <a:pt x="2645" y="342"/>
                    <a:pt x="2572" y="403"/>
                  </a:cubicBezTo>
                  <a:cubicBezTo>
                    <a:pt x="2085" y="756"/>
                    <a:pt x="1634" y="1146"/>
                    <a:pt x="1244" y="1609"/>
                  </a:cubicBezTo>
                  <a:cubicBezTo>
                    <a:pt x="1195" y="1670"/>
                    <a:pt x="1134" y="1731"/>
                    <a:pt x="1085" y="1804"/>
                  </a:cubicBezTo>
                  <a:cubicBezTo>
                    <a:pt x="1012" y="1901"/>
                    <a:pt x="939" y="2011"/>
                    <a:pt x="866" y="2121"/>
                  </a:cubicBezTo>
                  <a:cubicBezTo>
                    <a:pt x="293" y="2986"/>
                    <a:pt x="1" y="4095"/>
                    <a:pt x="281" y="5094"/>
                  </a:cubicBezTo>
                  <a:cubicBezTo>
                    <a:pt x="439" y="5642"/>
                    <a:pt x="768" y="6142"/>
                    <a:pt x="1195" y="6508"/>
                  </a:cubicBezTo>
                  <a:cubicBezTo>
                    <a:pt x="1219" y="6520"/>
                    <a:pt x="1244" y="6544"/>
                    <a:pt x="1268" y="6556"/>
                  </a:cubicBezTo>
                  <a:cubicBezTo>
                    <a:pt x="1292" y="6593"/>
                    <a:pt x="1329" y="6617"/>
                    <a:pt x="1366" y="6642"/>
                  </a:cubicBezTo>
                  <a:cubicBezTo>
                    <a:pt x="1378" y="6642"/>
                    <a:pt x="1378" y="6642"/>
                    <a:pt x="1390" y="6654"/>
                  </a:cubicBezTo>
                  <a:cubicBezTo>
                    <a:pt x="1512" y="6739"/>
                    <a:pt x="1646" y="6825"/>
                    <a:pt x="1792" y="6898"/>
                  </a:cubicBezTo>
                  <a:cubicBezTo>
                    <a:pt x="1987" y="6861"/>
                    <a:pt x="2182" y="6800"/>
                    <a:pt x="2377" y="6727"/>
                  </a:cubicBezTo>
                  <a:cubicBezTo>
                    <a:pt x="2401" y="6727"/>
                    <a:pt x="2438" y="6703"/>
                    <a:pt x="2474" y="6690"/>
                  </a:cubicBezTo>
                  <a:cubicBezTo>
                    <a:pt x="2572" y="6654"/>
                    <a:pt x="2682" y="6605"/>
                    <a:pt x="2779" y="6544"/>
                  </a:cubicBezTo>
                  <a:cubicBezTo>
                    <a:pt x="2816" y="6520"/>
                    <a:pt x="2864" y="6496"/>
                    <a:pt x="2913" y="6471"/>
                  </a:cubicBezTo>
                  <a:cubicBezTo>
                    <a:pt x="3766" y="5959"/>
                    <a:pt x="4351" y="5070"/>
                    <a:pt x="4485" y="4022"/>
                  </a:cubicBezTo>
                  <a:cubicBezTo>
                    <a:pt x="4509" y="3851"/>
                    <a:pt x="4522" y="3693"/>
                    <a:pt x="4522" y="3522"/>
                  </a:cubicBezTo>
                  <a:cubicBezTo>
                    <a:pt x="4534" y="3461"/>
                    <a:pt x="4534" y="3400"/>
                    <a:pt x="4522" y="3339"/>
                  </a:cubicBezTo>
                  <a:cubicBezTo>
                    <a:pt x="4522" y="2876"/>
                    <a:pt x="4436" y="2425"/>
                    <a:pt x="4290" y="1987"/>
                  </a:cubicBezTo>
                  <a:cubicBezTo>
                    <a:pt x="4278" y="1938"/>
                    <a:pt x="4266" y="1901"/>
                    <a:pt x="4254" y="1853"/>
                  </a:cubicBezTo>
                  <a:cubicBezTo>
                    <a:pt x="4071" y="1353"/>
                    <a:pt x="3815" y="878"/>
                    <a:pt x="3498" y="439"/>
                  </a:cubicBezTo>
                  <a:cubicBezTo>
                    <a:pt x="3474" y="415"/>
                    <a:pt x="3462" y="390"/>
                    <a:pt x="3437" y="366"/>
                  </a:cubicBezTo>
                  <a:cubicBezTo>
                    <a:pt x="3352" y="244"/>
                    <a:pt x="3254" y="134"/>
                    <a:pt x="3145" y="13"/>
                  </a:cubicBezTo>
                  <a:cubicBezTo>
                    <a:pt x="3145" y="13"/>
                    <a:pt x="3145" y="13"/>
                    <a:pt x="3132" y="0"/>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747;p29">
              <a:extLst>
                <a:ext uri="{FF2B5EF4-FFF2-40B4-BE49-F238E27FC236}">
                  <a16:creationId xmlns:a16="http://schemas.microsoft.com/office/drawing/2014/main" id="{ACFD33BF-5B2B-77BB-A81D-3C5F9E850F9B}"/>
                </a:ext>
              </a:extLst>
            </p:cNvPr>
            <p:cNvSpPr/>
            <p:nvPr/>
          </p:nvSpPr>
          <p:spPr>
            <a:xfrm>
              <a:off x="2733746" y="2328542"/>
              <a:ext cx="632245" cy="1592404"/>
            </a:xfrm>
            <a:custGeom>
              <a:avLst/>
              <a:gdLst/>
              <a:ahLst/>
              <a:cxnLst/>
              <a:rect l="l" t="t" r="r" b="b"/>
              <a:pathLst>
                <a:path w="2913" h="7337" extrusionOk="0">
                  <a:moveTo>
                    <a:pt x="1097" y="1"/>
                  </a:moveTo>
                  <a:cubicBezTo>
                    <a:pt x="695" y="842"/>
                    <a:pt x="305" y="1719"/>
                    <a:pt x="195" y="2645"/>
                  </a:cubicBezTo>
                  <a:cubicBezTo>
                    <a:pt x="0" y="4424"/>
                    <a:pt x="914" y="6228"/>
                    <a:pt x="2328" y="7337"/>
                  </a:cubicBezTo>
                  <a:cubicBezTo>
                    <a:pt x="2072" y="6691"/>
                    <a:pt x="2328" y="6094"/>
                    <a:pt x="2510" y="5424"/>
                  </a:cubicBezTo>
                  <a:cubicBezTo>
                    <a:pt x="2693" y="4766"/>
                    <a:pt x="2913" y="4071"/>
                    <a:pt x="2779" y="3401"/>
                  </a:cubicBezTo>
                  <a:cubicBezTo>
                    <a:pt x="2657" y="2767"/>
                    <a:pt x="2242" y="2231"/>
                    <a:pt x="1865" y="1695"/>
                  </a:cubicBezTo>
                  <a:cubicBezTo>
                    <a:pt x="1487" y="1159"/>
                    <a:pt x="1085" y="647"/>
                    <a:pt x="1097" y="1"/>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748;p29">
              <a:extLst>
                <a:ext uri="{FF2B5EF4-FFF2-40B4-BE49-F238E27FC236}">
                  <a16:creationId xmlns:a16="http://schemas.microsoft.com/office/drawing/2014/main" id="{B0BB23BD-AE27-DD6F-6BE7-DF03B52F705A}"/>
                </a:ext>
              </a:extLst>
            </p:cNvPr>
            <p:cNvSpPr/>
            <p:nvPr/>
          </p:nvSpPr>
          <p:spPr>
            <a:xfrm>
              <a:off x="1366350" y="2402772"/>
              <a:ext cx="380910" cy="571460"/>
            </a:xfrm>
            <a:custGeom>
              <a:avLst/>
              <a:gdLst/>
              <a:ahLst/>
              <a:cxnLst/>
              <a:rect l="l" t="t" r="r" b="b"/>
              <a:pathLst>
                <a:path w="1755" h="2633" extrusionOk="0">
                  <a:moveTo>
                    <a:pt x="0" y="0"/>
                  </a:moveTo>
                  <a:lnTo>
                    <a:pt x="0" y="61"/>
                  </a:lnTo>
                  <a:cubicBezTo>
                    <a:pt x="0" y="146"/>
                    <a:pt x="0" y="232"/>
                    <a:pt x="12" y="317"/>
                  </a:cubicBezTo>
                  <a:cubicBezTo>
                    <a:pt x="24" y="475"/>
                    <a:pt x="37" y="622"/>
                    <a:pt x="73" y="780"/>
                  </a:cubicBezTo>
                  <a:cubicBezTo>
                    <a:pt x="134" y="1097"/>
                    <a:pt x="244" y="1414"/>
                    <a:pt x="390" y="1694"/>
                  </a:cubicBezTo>
                  <a:cubicBezTo>
                    <a:pt x="512" y="1938"/>
                    <a:pt x="670" y="2169"/>
                    <a:pt x="877" y="2340"/>
                  </a:cubicBezTo>
                  <a:cubicBezTo>
                    <a:pt x="987" y="2449"/>
                    <a:pt x="1133" y="2535"/>
                    <a:pt x="1280" y="2571"/>
                  </a:cubicBezTo>
                  <a:lnTo>
                    <a:pt x="1292" y="2583"/>
                  </a:lnTo>
                  <a:cubicBezTo>
                    <a:pt x="1328" y="2596"/>
                    <a:pt x="1365" y="2608"/>
                    <a:pt x="1401" y="2608"/>
                  </a:cubicBezTo>
                  <a:cubicBezTo>
                    <a:pt x="1475" y="2620"/>
                    <a:pt x="1548" y="2632"/>
                    <a:pt x="1621" y="2632"/>
                  </a:cubicBezTo>
                  <a:cubicBezTo>
                    <a:pt x="1621" y="2608"/>
                    <a:pt x="1633" y="2596"/>
                    <a:pt x="1633" y="2583"/>
                  </a:cubicBezTo>
                  <a:cubicBezTo>
                    <a:pt x="1645" y="2547"/>
                    <a:pt x="1657" y="2510"/>
                    <a:pt x="1670" y="2462"/>
                  </a:cubicBezTo>
                  <a:cubicBezTo>
                    <a:pt x="1682" y="2401"/>
                    <a:pt x="1694" y="2328"/>
                    <a:pt x="1706" y="2254"/>
                  </a:cubicBezTo>
                  <a:lnTo>
                    <a:pt x="1694" y="2242"/>
                  </a:lnTo>
                  <a:cubicBezTo>
                    <a:pt x="1755" y="1767"/>
                    <a:pt x="1645" y="1219"/>
                    <a:pt x="1389" y="841"/>
                  </a:cubicBezTo>
                  <a:cubicBezTo>
                    <a:pt x="1158" y="487"/>
                    <a:pt x="853" y="280"/>
                    <a:pt x="488" y="146"/>
                  </a:cubicBezTo>
                  <a:cubicBezTo>
                    <a:pt x="451" y="134"/>
                    <a:pt x="402" y="122"/>
                    <a:pt x="366" y="98"/>
                  </a:cubicBezTo>
                  <a:cubicBezTo>
                    <a:pt x="256" y="73"/>
                    <a:pt x="146" y="37"/>
                    <a:pt x="37" y="12"/>
                  </a:cubicBezTo>
                  <a:cubicBezTo>
                    <a:pt x="24" y="0"/>
                    <a:pt x="12" y="0"/>
                    <a:pt x="0" y="0"/>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749;p29">
              <a:extLst>
                <a:ext uri="{FF2B5EF4-FFF2-40B4-BE49-F238E27FC236}">
                  <a16:creationId xmlns:a16="http://schemas.microsoft.com/office/drawing/2014/main" id="{0C9975D5-005A-6105-00A0-81F2F1687D58}"/>
                </a:ext>
              </a:extLst>
            </p:cNvPr>
            <p:cNvSpPr/>
            <p:nvPr/>
          </p:nvSpPr>
          <p:spPr>
            <a:xfrm>
              <a:off x="1519585" y="3170461"/>
              <a:ext cx="479013" cy="202930"/>
            </a:xfrm>
            <a:custGeom>
              <a:avLst/>
              <a:gdLst/>
              <a:ahLst/>
              <a:cxnLst/>
              <a:rect l="l" t="t" r="r" b="b"/>
              <a:pathLst>
                <a:path w="2207" h="935" extrusionOk="0">
                  <a:moveTo>
                    <a:pt x="717" y="0"/>
                  </a:moveTo>
                  <a:cubicBezTo>
                    <a:pt x="467" y="0"/>
                    <a:pt x="223" y="82"/>
                    <a:pt x="1" y="241"/>
                  </a:cubicBezTo>
                  <a:cubicBezTo>
                    <a:pt x="184" y="521"/>
                    <a:pt x="464" y="716"/>
                    <a:pt x="781" y="826"/>
                  </a:cubicBezTo>
                  <a:cubicBezTo>
                    <a:pt x="987" y="900"/>
                    <a:pt x="1209" y="935"/>
                    <a:pt x="1433" y="935"/>
                  </a:cubicBezTo>
                  <a:cubicBezTo>
                    <a:pt x="1541" y="935"/>
                    <a:pt x="1649" y="927"/>
                    <a:pt x="1756" y="911"/>
                  </a:cubicBezTo>
                  <a:cubicBezTo>
                    <a:pt x="1914" y="887"/>
                    <a:pt x="2072" y="838"/>
                    <a:pt x="2206" y="765"/>
                  </a:cubicBezTo>
                  <a:cubicBezTo>
                    <a:pt x="1877" y="509"/>
                    <a:pt x="1524" y="204"/>
                    <a:pt x="1122" y="70"/>
                  </a:cubicBezTo>
                  <a:cubicBezTo>
                    <a:pt x="986" y="24"/>
                    <a:pt x="851" y="0"/>
                    <a:pt x="717" y="0"/>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750;p29">
              <a:extLst>
                <a:ext uri="{FF2B5EF4-FFF2-40B4-BE49-F238E27FC236}">
                  <a16:creationId xmlns:a16="http://schemas.microsoft.com/office/drawing/2014/main" id="{0F4E698C-F003-9ACF-7EC8-CE1449EDC53E}"/>
                </a:ext>
              </a:extLst>
            </p:cNvPr>
            <p:cNvSpPr/>
            <p:nvPr/>
          </p:nvSpPr>
          <p:spPr>
            <a:xfrm>
              <a:off x="1368954" y="831580"/>
              <a:ext cx="3417334" cy="5390994"/>
            </a:xfrm>
            <a:custGeom>
              <a:avLst/>
              <a:gdLst/>
              <a:ahLst/>
              <a:cxnLst/>
              <a:rect l="l" t="t" r="r" b="b"/>
              <a:pathLst>
                <a:path w="15745" h="24839" extrusionOk="0">
                  <a:moveTo>
                    <a:pt x="4448" y="256"/>
                  </a:moveTo>
                  <a:cubicBezTo>
                    <a:pt x="3851" y="1134"/>
                    <a:pt x="3424" y="2060"/>
                    <a:pt x="3193" y="3011"/>
                  </a:cubicBezTo>
                  <a:cubicBezTo>
                    <a:pt x="2925" y="4059"/>
                    <a:pt x="2888" y="5106"/>
                    <a:pt x="3083" y="6094"/>
                  </a:cubicBezTo>
                  <a:cubicBezTo>
                    <a:pt x="3049" y="6085"/>
                    <a:pt x="3008" y="6076"/>
                    <a:pt x="2970" y="6076"/>
                  </a:cubicBezTo>
                  <a:cubicBezTo>
                    <a:pt x="2954" y="6076"/>
                    <a:pt x="2939" y="6078"/>
                    <a:pt x="2925" y="6081"/>
                  </a:cubicBezTo>
                  <a:cubicBezTo>
                    <a:pt x="2876" y="6081"/>
                    <a:pt x="2840" y="6106"/>
                    <a:pt x="2803" y="6130"/>
                  </a:cubicBezTo>
                  <a:cubicBezTo>
                    <a:pt x="2303" y="4912"/>
                    <a:pt x="2340" y="3474"/>
                    <a:pt x="2900" y="2279"/>
                  </a:cubicBezTo>
                  <a:cubicBezTo>
                    <a:pt x="3217" y="1609"/>
                    <a:pt x="3705" y="975"/>
                    <a:pt x="4448" y="256"/>
                  </a:cubicBezTo>
                  <a:close/>
                  <a:moveTo>
                    <a:pt x="4801" y="1"/>
                  </a:moveTo>
                  <a:cubicBezTo>
                    <a:pt x="4789" y="13"/>
                    <a:pt x="4777" y="13"/>
                    <a:pt x="4765" y="25"/>
                  </a:cubicBezTo>
                  <a:cubicBezTo>
                    <a:pt x="4631" y="1304"/>
                    <a:pt x="4326" y="2584"/>
                    <a:pt x="4046" y="3827"/>
                  </a:cubicBezTo>
                  <a:cubicBezTo>
                    <a:pt x="3888" y="4522"/>
                    <a:pt x="3717" y="5241"/>
                    <a:pt x="3583" y="5947"/>
                  </a:cubicBezTo>
                  <a:lnTo>
                    <a:pt x="3571" y="5947"/>
                  </a:lnTo>
                  <a:cubicBezTo>
                    <a:pt x="3563" y="5947"/>
                    <a:pt x="3556" y="5946"/>
                    <a:pt x="3548" y="5946"/>
                  </a:cubicBezTo>
                  <a:cubicBezTo>
                    <a:pt x="3406" y="5946"/>
                    <a:pt x="3240" y="6052"/>
                    <a:pt x="3205" y="6191"/>
                  </a:cubicBezTo>
                  <a:cubicBezTo>
                    <a:pt x="3181" y="6167"/>
                    <a:pt x="3156" y="6154"/>
                    <a:pt x="3144" y="6142"/>
                  </a:cubicBezTo>
                  <a:cubicBezTo>
                    <a:pt x="2937" y="5143"/>
                    <a:pt x="2974" y="4083"/>
                    <a:pt x="3230" y="3035"/>
                  </a:cubicBezTo>
                  <a:cubicBezTo>
                    <a:pt x="3485" y="2036"/>
                    <a:pt x="3948" y="1061"/>
                    <a:pt x="4594" y="147"/>
                  </a:cubicBezTo>
                  <a:lnTo>
                    <a:pt x="4594" y="147"/>
                  </a:lnTo>
                  <a:cubicBezTo>
                    <a:pt x="4570" y="159"/>
                    <a:pt x="4546" y="171"/>
                    <a:pt x="4521" y="196"/>
                  </a:cubicBezTo>
                  <a:cubicBezTo>
                    <a:pt x="4509" y="208"/>
                    <a:pt x="4485" y="220"/>
                    <a:pt x="4472" y="232"/>
                  </a:cubicBezTo>
                  <a:cubicBezTo>
                    <a:pt x="4387" y="281"/>
                    <a:pt x="4314" y="342"/>
                    <a:pt x="4241" y="403"/>
                  </a:cubicBezTo>
                  <a:cubicBezTo>
                    <a:pt x="3595" y="1049"/>
                    <a:pt x="3144" y="1646"/>
                    <a:pt x="2852" y="2267"/>
                  </a:cubicBezTo>
                  <a:cubicBezTo>
                    <a:pt x="2279" y="3486"/>
                    <a:pt x="2255" y="4936"/>
                    <a:pt x="2754" y="6179"/>
                  </a:cubicBezTo>
                  <a:cubicBezTo>
                    <a:pt x="2754" y="6191"/>
                    <a:pt x="2742" y="6203"/>
                    <a:pt x="2730" y="6215"/>
                  </a:cubicBezTo>
                  <a:cubicBezTo>
                    <a:pt x="2547" y="5911"/>
                    <a:pt x="2413" y="5582"/>
                    <a:pt x="2328" y="5216"/>
                  </a:cubicBezTo>
                  <a:cubicBezTo>
                    <a:pt x="2182" y="4631"/>
                    <a:pt x="2182" y="3973"/>
                    <a:pt x="2316" y="3279"/>
                  </a:cubicBezTo>
                  <a:cubicBezTo>
                    <a:pt x="2425" y="2694"/>
                    <a:pt x="2632" y="2121"/>
                    <a:pt x="2913" y="1597"/>
                  </a:cubicBezTo>
                  <a:lnTo>
                    <a:pt x="2913" y="1597"/>
                  </a:lnTo>
                  <a:cubicBezTo>
                    <a:pt x="2864" y="1670"/>
                    <a:pt x="2803" y="1731"/>
                    <a:pt x="2754" y="1804"/>
                  </a:cubicBezTo>
                  <a:cubicBezTo>
                    <a:pt x="2523" y="2267"/>
                    <a:pt x="2364" y="2767"/>
                    <a:pt x="2267" y="3266"/>
                  </a:cubicBezTo>
                  <a:cubicBezTo>
                    <a:pt x="2133" y="3973"/>
                    <a:pt x="2133" y="4631"/>
                    <a:pt x="2279" y="5228"/>
                  </a:cubicBezTo>
                  <a:cubicBezTo>
                    <a:pt x="2364" y="5606"/>
                    <a:pt x="2511" y="5960"/>
                    <a:pt x="2706" y="6264"/>
                  </a:cubicBezTo>
                  <a:cubicBezTo>
                    <a:pt x="2706" y="6276"/>
                    <a:pt x="2693" y="6289"/>
                    <a:pt x="2693" y="6289"/>
                  </a:cubicBezTo>
                  <a:cubicBezTo>
                    <a:pt x="2681" y="6349"/>
                    <a:pt x="2718" y="6423"/>
                    <a:pt x="2742" y="6471"/>
                  </a:cubicBezTo>
                  <a:cubicBezTo>
                    <a:pt x="2925" y="6813"/>
                    <a:pt x="3120" y="7142"/>
                    <a:pt x="3327" y="7471"/>
                  </a:cubicBezTo>
                  <a:cubicBezTo>
                    <a:pt x="3254" y="9189"/>
                    <a:pt x="3936" y="10931"/>
                    <a:pt x="5167" y="12138"/>
                  </a:cubicBezTo>
                  <a:cubicBezTo>
                    <a:pt x="5862" y="12808"/>
                    <a:pt x="6702" y="13308"/>
                    <a:pt x="7531" y="13771"/>
                  </a:cubicBezTo>
                  <a:cubicBezTo>
                    <a:pt x="6361" y="13746"/>
                    <a:pt x="5350" y="13344"/>
                    <a:pt x="4168" y="12491"/>
                  </a:cubicBezTo>
                  <a:cubicBezTo>
                    <a:pt x="3303" y="11858"/>
                    <a:pt x="2523" y="11017"/>
                    <a:pt x="1816" y="9957"/>
                  </a:cubicBezTo>
                  <a:cubicBezTo>
                    <a:pt x="1767" y="9798"/>
                    <a:pt x="1731" y="9640"/>
                    <a:pt x="1694" y="9506"/>
                  </a:cubicBezTo>
                  <a:lnTo>
                    <a:pt x="1584" y="9506"/>
                  </a:lnTo>
                  <a:cubicBezTo>
                    <a:pt x="1584" y="9493"/>
                    <a:pt x="1584" y="9481"/>
                    <a:pt x="1572" y="9469"/>
                  </a:cubicBezTo>
                  <a:cubicBezTo>
                    <a:pt x="1463" y="9079"/>
                    <a:pt x="1341" y="8689"/>
                    <a:pt x="1146" y="8324"/>
                  </a:cubicBezTo>
                  <a:cubicBezTo>
                    <a:pt x="963" y="7958"/>
                    <a:pt x="731" y="7653"/>
                    <a:pt x="488" y="7397"/>
                  </a:cubicBezTo>
                  <a:cubicBezTo>
                    <a:pt x="439" y="7385"/>
                    <a:pt x="402" y="7373"/>
                    <a:pt x="354" y="7361"/>
                  </a:cubicBezTo>
                  <a:lnTo>
                    <a:pt x="354" y="7361"/>
                  </a:lnTo>
                  <a:cubicBezTo>
                    <a:pt x="646" y="7617"/>
                    <a:pt x="890" y="7946"/>
                    <a:pt x="1109" y="8348"/>
                  </a:cubicBezTo>
                  <a:cubicBezTo>
                    <a:pt x="1292" y="8714"/>
                    <a:pt x="1414" y="9103"/>
                    <a:pt x="1523" y="9481"/>
                  </a:cubicBezTo>
                  <a:cubicBezTo>
                    <a:pt x="1523" y="9485"/>
                    <a:pt x="1524" y="9488"/>
                    <a:pt x="1526" y="9491"/>
                  </a:cubicBezTo>
                  <a:lnTo>
                    <a:pt x="1526" y="9491"/>
                  </a:lnTo>
                  <a:cubicBezTo>
                    <a:pt x="1502" y="9457"/>
                    <a:pt x="1472" y="9416"/>
                    <a:pt x="1450" y="9384"/>
                  </a:cubicBezTo>
                  <a:cubicBezTo>
                    <a:pt x="1438" y="9359"/>
                    <a:pt x="1414" y="9347"/>
                    <a:pt x="1389" y="9347"/>
                  </a:cubicBezTo>
                  <a:cubicBezTo>
                    <a:pt x="1377" y="9347"/>
                    <a:pt x="1365" y="9347"/>
                    <a:pt x="1353" y="9359"/>
                  </a:cubicBezTo>
                  <a:cubicBezTo>
                    <a:pt x="1341" y="9359"/>
                    <a:pt x="1341" y="9359"/>
                    <a:pt x="1341" y="9372"/>
                  </a:cubicBezTo>
                  <a:cubicBezTo>
                    <a:pt x="756" y="8580"/>
                    <a:pt x="329" y="7897"/>
                    <a:pt x="25" y="7263"/>
                  </a:cubicBezTo>
                  <a:cubicBezTo>
                    <a:pt x="12" y="7263"/>
                    <a:pt x="0" y="7263"/>
                    <a:pt x="0" y="7251"/>
                  </a:cubicBezTo>
                  <a:lnTo>
                    <a:pt x="0" y="7312"/>
                  </a:lnTo>
                  <a:cubicBezTo>
                    <a:pt x="305" y="7946"/>
                    <a:pt x="731" y="8628"/>
                    <a:pt x="1316" y="9420"/>
                  </a:cubicBezTo>
                  <a:cubicBezTo>
                    <a:pt x="1316" y="9433"/>
                    <a:pt x="1316" y="9445"/>
                    <a:pt x="1316" y="9457"/>
                  </a:cubicBezTo>
                  <a:cubicBezTo>
                    <a:pt x="1353" y="9506"/>
                    <a:pt x="1377" y="9542"/>
                    <a:pt x="1402" y="9591"/>
                  </a:cubicBezTo>
                  <a:cubicBezTo>
                    <a:pt x="1341" y="9640"/>
                    <a:pt x="1304" y="9701"/>
                    <a:pt x="1280" y="9774"/>
                  </a:cubicBezTo>
                  <a:cubicBezTo>
                    <a:pt x="622" y="9225"/>
                    <a:pt x="159" y="8421"/>
                    <a:pt x="0" y="7568"/>
                  </a:cubicBezTo>
                  <a:lnTo>
                    <a:pt x="0" y="7568"/>
                  </a:lnTo>
                  <a:cubicBezTo>
                    <a:pt x="12" y="7726"/>
                    <a:pt x="37" y="7885"/>
                    <a:pt x="61" y="8031"/>
                  </a:cubicBezTo>
                  <a:cubicBezTo>
                    <a:pt x="281" y="8726"/>
                    <a:pt x="707" y="9372"/>
                    <a:pt x="1268" y="9835"/>
                  </a:cubicBezTo>
                  <a:lnTo>
                    <a:pt x="1280" y="9835"/>
                  </a:lnTo>
                  <a:cubicBezTo>
                    <a:pt x="1280" y="9835"/>
                    <a:pt x="1280" y="9847"/>
                    <a:pt x="1280" y="9859"/>
                  </a:cubicBezTo>
                  <a:cubicBezTo>
                    <a:pt x="1450" y="9957"/>
                    <a:pt x="1609" y="10066"/>
                    <a:pt x="1779" y="10164"/>
                  </a:cubicBezTo>
                  <a:cubicBezTo>
                    <a:pt x="2072" y="10602"/>
                    <a:pt x="2389" y="11005"/>
                    <a:pt x="2706" y="11358"/>
                  </a:cubicBezTo>
                  <a:cubicBezTo>
                    <a:pt x="2291" y="11139"/>
                    <a:pt x="1865" y="10992"/>
                    <a:pt x="1426" y="10956"/>
                  </a:cubicBezTo>
                  <a:cubicBezTo>
                    <a:pt x="1310" y="10944"/>
                    <a:pt x="1194" y="10937"/>
                    <a:pt x="1077" y="10937"/>
                  </a:cubicBezTo>
                  <a:cubicBezTo>
                    <a:pt x="960" y="10937"/>
                    <a:pt x="841" y="10944"/>
                    <a:pt x="719" y="10956"/>
                  </a:cubicBezTo>
                  <a:cubicBezTo>
                    <a:pt x="707" y="10968"/>
                    <a:pt x="683" y="10980"/>
                    <a:pt x="695" y="11005"/>
                  </a:cubicBezTo>
                  <a:cubicBezTo>
                    <a:pt x="695" y="11029"/>
                    <a:pt x="707" y="11041"/>
                    <a:pt x="731" y="11041"/>
                  </a:cubicBezTo>
                  <a:cubicBezTo>
                    <a:pt x="862" y="11024"/>
                    <a:pt x="992" y="11015"/>
                    <a:pt x="1121" y="11015"/>
                  </a:cubicBezTo>
                  <a:cubicBezTo>
                    <a:pt x="1727" y="11015"/>
                    <a:pt x="2314" y="11201"/>
                    <a:pt x="2876" y="11553"/>
                  </a:cubicBezTo>
                  <a:cubicBezTo>
                    <a:pt x="3266" y="11955"/>
                    <a:pt x="3656" y="12308"/>
                    <a:pt x="4083" y="12625"/>
                  </a:cubicBezTo>
                  <a:cubicBezTo>
                    <a:pt x="5336" y="13536"/>
                    <a:pt x="6430" y="13930"/>
                    <a:pt x="7696" y="13930"/>
                  </a:cubicBezTo>
                  <a:cubicBezTo>
                    <a:pt x="7735" y="13930"/>
                    <a:pt x="7773" y="13930"/>
                    <a:pt x="7811" y="13929"/>
                  </a:cubicBezTo>
                  <a:cubicBezTo>
                    <a:pt x="7824" y="13941"/>
                    <a:pt x="7836" y="13941"/>
                    <a:pt x="7848" y="13954"/>
                  </a:cubicBezTo>
                  <a:cubicBezTo>
                    <a:pt x="8762" y="14465"/>
                    <a:pt x="9700" y="14989"/>
                    <a:pt x="10468" y="15720"/>
                  </a:cubicBezTo>
                  <a:cubicBezTo>
                    <a:pt x="11248" y="16488"/>
                    <a:pt x="11845" y="17475"/>
                    <a:pt x="12174" y="18596"/>
                  </a:cubicBezTo>
                  <a:cubicBezTo>
                    <a:pt x="12174" y="18596"/>
                    <a:pt x="12186" y="18596"/>
                    <a:pt x="12186" y="18609"/>
                  </a:cubicBezTo>
                  <a:cubicBezTo>
                    <a:pt x="12320" y="19047"/>
                    <a:pt x="12418" y="19523"/>
                    <a:pt x="12466" y="19998"/>
                  </a:cubicBezTo>
                  <a:cubicBezTo>
                    <a:pt x="12625" y="21497"/>
                    <a:pt x="12369" y="23130"/>
                    <a:pt x="11723" y="24726"/>
                  </a:cubicBezTo>
                  <a:cubicBezTo>
                    <a:pt x="11711" y="24775"/>
                    <a:pt x="11723" y="24811"/>
                    <a:pt x="11772" y="24836"/>
                  </a:cubicBezTo>
                  <a:cubicBezTo>
                    <a:pt x="11778" y="24838"/>
                    <a:pt x="11785" y="24839"/>
                    <a:pt x="11792" y="24839"/>
                  </a:cubicBezTo>
                  <a:cubicBezTo>
                    <a:pt x="11825" y="24839"/>
                    <a:pt x="11859" y="24817"/>
                    <a:pt x="11869" y="24787"/>
                  </a:cubicBezTo>
                  <a:cubicBezTo>
                    <a:pt x="12466" y="23300"/>
                    <a:pt x="12735" y="21789"/>
                    <a:pt x="12649" y="20376"/>
                  </a:cubicBezTo>
                  <a:cubicBezTo>
                    <a:pt x="12710" y="20022"/>
                    <a:pt x="12844" y="19669"/>
                    <a:pt x="13039" y="19315"/>
                  </a:cubicBezTo>
                  <a:cubicBezTo>
                    <a:pt x="13295" y="18852"/>
                    <a:pt x="13685" y="18389"/>
                    <a:pt x="14197" y="17914"/>
                  </a:cubicBezTo>
                  <a:cubicBezTo>
                    <a:pt x="14294" y="17841"/>
                    <a:pt x="14380" y="17768"/>
                    <a:pt x="14465" y="17682"/>
                  </a:cubicBezTo>
                  <a:cubicBezTo>
                    <a:pt x="14721" y="17463"/>
                    <a:pt x="14989" y="17219"/>
                    <a:pt x="15208" y="16951"/>
                  </a:cubicBezTo>
                  <a:cubicBezTo>
                    <a:pt x="15452" y="16659"/>
                    <a:pt x="15744" y="16196"/>
                    <a:pt x="15744" y="15672"/>
                  </a:cubicBezTo>
                  <a:cubicBezTo>
                    <a:pt x="15744" y="15647"/>
                    <a:pt x="15720" y="15635"/>
                    <a:pt x="15708" y="15635"/>
                  </a:cubicBezTo>
                  <a:lnTo>
                    <a:pt x="15696" y="15623"/>
                  </a:lnTo>
                  <a:cubicBezTo>
                    <a:pt x="15671" y="15623"/>
                    <a:pt x="15659" y="15635"/>
                    <a:pt x="15659" y="15660"/>
                  </a:cubicBezTo>
                  <a:cubicBezTo>
                    <a:pt x="15659" y="16171"/>
                    <a:pt x="15379" y="16610"/>
                    <a:pt x="15147" y="16890"/>
                  </a:cubicBezTo>
                  <a:cubicBezTo>
                    <a:pt x="14928" y="17158"/>
                    <a:pt x="14660" y="17390"/>
                    <a:pt x="14404" y="17609"/>
                  </a:cubicBezTo>
                  <a:cubicBezTo>
                    <a:pt x="14319" y="17695"/>
                    <a:pt x="14233" y="17768"/>
                    <a:pt x="14148" y="17853"/>
                  </a:cubicBezTo>
                  <a:cubicBezTo>
                    <a:pt x="13624" y="18328"/>
                    <a:pt x="13234" y="18791"/>
                    <a:pt x="12966" y="19267"/>
                  </a:cubicBezTo>
                  <a:cubicBezTo>
                    <a:pt x="12820" y="19547"/>
                    <a:pt x="12698" y="19827"/>
                    <a:pt x="12625" y="20107"/>
                  </a:cubicBezTo>
                  <a:cubicBezTo>
                    <a:pt x="12625" y="20059"/>
                    <a:pt x="12613" y="20010"/>
                    <a:pt x="12613" y="19973"/>
                  </a:cubicBezTo>
                  <a:cubicBezTo>
                    <a:pt x="12564" y="19486"/>
                    <a:pt x="12466" y="19011"/>
                    <a:pt x="12332" y="18560"/>
                  </a:cubicBezTo>
                  <a:cubicBezTo>
                    <a:pt x="12491" y="18170"/>
                    <a:pt x="12454" y="17731"/>
                    <a:pt x="12405" y="17402"/>
                  </a:cubicBezTo>
                  <a:cubicBezTo>
                    <a:pt x="12296" y="16634"/>
                    <a:pt x="12003" y="15915"/>
                    <a:pt x="11723" y="15221"/>
                  </a:cubicBezTo>
                  <a:cubicBezTo>
                    <a:pt x="11589" y="14892"/>
                    <a:pt x="11455" y="14551"/>
                    <a:pt x="11345" y="14222"/>
                  </a:cubicBezTo>
                  <a:lnTo>
                    <a:pt x="11309" y="14100"/>
                  </a:lnTo>
                  <a:cubicBezTo>
                    <a:pt x="11028" y="13308"/>
                    <a:pt x="10821" y="12686"/>
                    <a:pt x="10992" y="12004"/>
                  </a:cubicBezTo>
                  <a:cubicBezTo>
                    <a:pt x="11102" y="11906"/>
                    <a:pt x="11199" y="11809"/>
                    <a:pt x="11309" y="11699"/>
                  </a:cubicBezTo>
                  <a:cubicBezTo>
                    <a:pt x="11418" y="11638"/>
                    <a:pt x="11528" y="11553"/>
                    <a:pt x="11638" y="11480"/>
                  </a:cubicBezTo>
                  <a:cubicBezTo>
                    <a:pt x="12137" y="11078"/>
                    <a:pt x="12540" y="10541"/>
                    <a:pt x="12783" y="9932"/>
                  </a:cubicBezTo>
                  <a:cubicBezTo>
                    <a:pt x="12783" y="9871"/>
                    <a:pt x="12783" y="9810"/>
                    <a:pt x="12783" y="9762"/>
                  </a:cubicBezTo>
                  <a:cubicBezTo>
                    <a:pt x="12552" y="10456"/>
                    <a:pt x="12101" y="11065"/>
                    <a:pt x="11504" y="11504"/>
                  </a:cubicBezTo>
                  <a:cubicBezTo>
                    <a:pt x="11492" y="11468"/>
                    <a:pt x="11479" y="11443"/>
                    <a:pt x="11467" y="11419"/>
                  </a:cubicBezTo>
                  <a:cubicBezTo>
                    <a:pt x="11504" y="11394"/>
                    <a:pt x="11528" y="11358"/>
                    <a:pt x="11552" y="11334"/>
                  </a:cubicBezTo>
                  <a:cubicBezTo>
                    <a:pt x="11955" y="10761"/>
                    <a:pt x="12223" y="10273"/>
                    <a:pt x="12381" y="9774"/>
                  </a:cubicBezTo>
                  <a:cubicBezTo>
                    <a:pt x="12515" y="9372"/>
                    <a:pt x="12564" y="8969"/>
                    <a:pt x="12552" y="8592"/>
                  </a:cubicBezTo>
                  <a:cubicBezTo>
                    <a:pt x="12527" y="8543"/>
                    <a:pt x="12515" y="8494"/>
                    <a:pt x="12491" y="8458"/>
                  </a:cubicBezTo>
                  <a:lnTo>
                    <a:pt x="12491" y="8458"/>
                  </a:lnTo>
                  <a:cubicBezTo>
                    <a:pt x="12527" y="8872"/>
                    <a:pt x="12479" y="9311"/>
                    <a:pt x="12332" y="9749"/>
                  </a:cubicBezTo>
                  <a:cubicBezTo>
                    <a:pt x="12174" y="10249"/>
                    <a:pt x="11906" y="10736"/>
                    <a:pt x="11504" y="11297"/>
                  </a:cubicBezTo>
                  <a:cubicBezTo>
                    <a:pt x="11492" y="11334"/>
                    <a:pt x="11467" y="11358"/>
                    <a:pt x="11431" y="11370"/>
                  </a:cubicBezTo>
                  <a:cubicBezTo>
                    <a:pt x="11394" y="11321"/>
                    <a:pt x="11333" y="11285"/>
                    <a:pt x="11272" y="11273"/>
                  </a:cubicBezTo>
                  <a:cubicBezTo>
                    <a:pt x="11833" y="10237"/>
                    <a:pt x="12113" y="9043"/>
                    <a:pt x="12064" y="7873"/>
                  </a:cubicBezTo>
                  <a:lnTo>
                    <a:pt x="12064" y="7873"/>
                  </a:lnTo>
                  <a:cubicBezTo>
                    <a:pt x="12052" y="7885"/>
                    <a:pt x="12028" y="7897"/>
                    <a:pt x="12016" y="7909"/>
                  </a:cubicBezTo>
                  <a:cubicBezTo>
                    <a:pt x="12052" y="9067"/>
                    <a:pt x="11772" y="10249"/>
                    <a:pt x="11211" y="11273"/>
                  </a:cubicBezTo>
                  <a:cubicBezTo>
                    <a:pt x="11102" y="11273"/>
                    <a:pt x="10992" y="11334"/>
                    <a:pt x="10943" y="11431"/>
                  </a:cubicBezTo>
                  <a:cubicBezTo>
                    <a:pt x="10931" y="11394"/>
                    <a:pt x="10907" y="11358"/>
                    <a:pt x="10882" y="11321"/>
                  </a:cubicBezTo>
                  <a:cubicBezTo>
                    <a:pt x="10943" y="10200"/>
                    <a:pt x="11272" y="9067"/>
                    <a:pt x="11857" y="8031"/>
                  </a:cubicBezTo>
                  <a:lnTo>
                    <a:pt x="11857" y="8031"/>
                  </a:lnTo>
                  <a:cubicBezTo>
                    <a:pt x="11821" y="8056"/>
                    <a:pt x="11784" y="8092"/>
                    <a:pt x="11747" y="8129"/>
                  </a:cubicBezTo>
                  <a:cubicBezTo>
                    <a:pt x="11211" y="9116"/>
                    <a:pt x="10894" y="10200"/>
                    <a:pt x="10834" y="11273"/>
                  </a:cubicBezTo>
                  <a:cubicBezTo>
                    <a:pt x="10821" y="11273"/>
                    <a:pt x="10821" y="11273"/>
                    <a:pt x="10821" y="11260"/>
                  </a:cubicBezTo>
                  <a:cubicBezTo>
                    <a:pt x="10797" y="11260"/>
                    <a:pt x="10785" y="11248"/>
                    <a:pt x="10773" y="11248"/>
                  </a:cubicBezTo>
                  <a:cubicBezTo>
                    <a:pt x="10578" y="10554"/>
                    <a:pt x="10639" y="9786"/>
                    <a:pt x="10955" y="9140"/>
                  </a:cubicBezTo>
                  <a:cubicBezTo>
                    <a:pt x="11065" y="8909"/>
                    <a:pt x="11211" y="8689"/>
                    <a:pt x="11358" y="8482"/>
                  </a:cubicBezTo>
                  <a:lnTo>
                    <a:pt x="11358" y="8482"/>
                  </a:lnTo>
                  <a:cubicBezTo>
                    <a:pt x="11260" y="8592"/>
                    <a:pt x="11163" y="8701"/>
                    <a:pt x="11077" y="8811"/>
                  </a:cubicBezTo>
                  <a:cubicBezTo>
                    <a:pt x="11016" y="8909"/>
                    <a:pt x="10955" y="9006"/>
                    <a:pt x="10907" y="9116"/>
                  </a:cubicBezTo>
                  <a:cubicBezTo>
                    <a:pt x="10590" y="9762"/>
                    <a:pt x="10529" y="10541"/>
                    <a:pt x="10712" y="11236"/>
                  </a:cubicBezTo>
                  <a:cubicBezTo>
                    <a:pt x="10675" y="11248"/>
                    <a:pt x="10639" y="11260"/>
                    <a:pt x="10614" y="11285"/>
                  </a:cubicBezTo>
                  <a:cubicBezTo>
                    <a:pt x="10663" y="11529"/>
                    <a:pt x="10736" y="11760"/>
                    <a:pt x="10834" y="11992"/>
                  </a:cubicBezTo>
                  <a:cubicBezTo>
                    <a:pt x="10663" y="12711"/>
                    <a:pt x="10882" y="13369"/>
                    <a:pt x="11150" y="14148"/>
                  </a:cubicBezTo>
                  <a:lnTo>
                    <a:pt x="11199" y="14270"/>
                  </a:lnTo>
                  <a:cubicBezTo>
                    <a:pt x="11309" y="14612"/>
                    <a:pt x="11443" y="14941"/>
                    <a:pt x="11577" y="15282"/>
                  </a:cubicBezTo>
                  <a:cubicBezTo>
                    <a:pt x="11857" y="15964"/>
                    <a:pt x="12137" y="16683"/>
                    <a:pt x="12247" y="17427"/>
                  </a:cubicBezTo>
                  <a:cubicBezTo>
                    <a:pt x="12296" y="17682"/>
                    <a:pt x="12320" y="18011"/>
                    <a:pt x="12247" y="18316"/>
                  </a:cubicBezTo>
                  <a:cubicBezTo>
                    <a:pt x="11894" y="17268"/>
                    <a:pt x="11321" y="16330"/>
                    <a:pt x="10565" y="15599"/>
                  </a:cubicBezTo>
                  <a:cubicBezTo>
                    <a:pt x="9993" y="15050"/>
                    <a:pt x="9322" y="14612"/>
                    <a:pt x="8640" y="14222"/>
                  </a:cubicBezTo>
                  <a:lnTo>
                    <a:pt x="8640" y="14209"/>
                  </a:lnTo>
                  <a:cubicBezTo>
                    <a:pt x="7141" y="12101"/>
                    <a:pt x="6690" y="9384"/>
                    <a:pt x="7409" y="6947"/>
                  </a:cubicBezTo>
                  <a:cubicBezTo>
                    <a:pt x="7421" y="6922"/>
                    <a:pt x="7409" y="6910"/>
                    <a:pt x="7385" y="6898"/>
                  </a:cubicBezTo>
                  <a:cubicBezTo>
                    <a:pt x="7361" y="6898"/>
                    <a:pt x="7348" y="6910"/>
                    <a:pt x="7336" y="6922"/>
                  </a:cubicBezTo>
                  <a:cubicBezTo>
                    <a:pt x="6617" y="9335"/>
                    <a:pt x="7056" y="12028"/>
                    <a:pt x="8494" y="14136"/>
                  </a:cubicBezTo>
                  <a:cubicBezTo>
                    <a:pt x="8299" y="14027"/>
                    <a:pt x="8104" y="13917"/>
                    <a:pt x="7909" y="13807"/>
                  </a:cubicBezTo>
                  <a:cubicBezTo>
                    <a:pt x="6983" y="13295"/>
                    <a:pt x="6032" y="12759"/>
                    <a:pt x="5277" y="12028"/>
                  </a:cubicBezTo>
                  <a:cubicBezTo>
                    <a:pt x="4083" y="10858"/>
                    <a:pt x="3424" y="9201"/>
                    <a:pt x="3461" y="7544"/>
                  </a:cubicBezTo>
                  <a:cubicBezTo>
                    <a:pt x="3839" y="7239"/>
                    <a:pt x="4217" y="6922"/>
                    <a:pt x="4533" y="6581"/>
                  </a:cubicBezTo>
                  <a:lnTo>
                    <a:pt x="4521" y="6532"/>
                  </a:lnTo>
                  <a:cubicBezTo>
                    <a:pt x="4533" y="6508"/>
                    <a:pt x="4558" y="6496"/>
                    <a:pt x="4570" y="6471"/>
                  </a:cubicBezTo>
                  <a:cubicBezTo>
                    <a:pt x="5313" y="5606"/>
                    <a:pt x="5862" y="4595"/>
                    <a:pt x="6191" y="3510"/>
                  </a:cubicBezTo>
                  <a:cubicBezTo>
                    <a:pt x="6191" y="3449"/>
                    <a:pt x="6191" y="3388"/>
                    <a:pt x="6191" y="3340"/>
                  </a:cubicBezTo>
                  <a:cubicBezTo>
                    <a:pt x="5862" y="4485"/>
                    <a:pt x="5277" y="5570"/>
                    <a:pt x="4497" y="6484"/>
                  </a:cubicBezTo>
                  <a:cubicBezTo>
                    <a:pt x="4472" y="6435"/>
                    <a:pt x="4436" y="6374"/>
                    <a:pt x="4399" y="6325"/>
                  </a:cubicBezTo>
                  <a:cubicBezTo>
                    <a:pt x="4960" y="5509"/>
                    <a:pt x="5301" y="4595"/>
                    <a:pt x="5545" y="3839"/>
                  </a:cubicBezTo>
                  <a:cubicBezTo>
                    <a:pt x="5715" y="3279"/>
                    <a:pt x="5898" y="2645"/>
                    <a:pt x="5959" y="1975"/>
                  </a:cubicBezTo>
                  <a:lnTo>
                    <a:pt x="5923" y="1853"/>
                  </a:lnTo>
                  <a:cubicBezTo>
                    <a:pt x="5862" y="2560"/>
                    <a:pt x="5679" y="3230"/>
                    <a:pt x="5484" y="3827"/>
                  </a:cubicBezTo>
                  <a:cubicBezTo>
                    <a:pt x="5252" y="4570"/>
                    <a:pt x="4923" y="5472"/>
                    <a:pt x="4375" y="6276"/>
                  </a:cubicBezTo>
                  <a:cubicBezTo>
                    <a:pt x="4351" y="6252"/>
                    <a:pt x="4326" y="6228"/>
                    <a:pt x="4302" y="6203"/>
                  </a:cubicBezTo>
                  <a:cubicBezTo>
                    <a:pt x="4241" y="6163"/>
                    <a:pt x="4156" y="6139"/>
                    <a:pt x="4073" y="6139"/>
                  </a:cubicBezTo>
                  <a:cubicBezTo>
                    <a:pt x="4055" y="6139"/>
                    <a:pt x="4038" y="6140"/>
                    <a:pt x="4022" y="6142"/>
                  </a:cubicBezTo>
                  <a:cubicBezTo>
                    <a:pt x="4034" y="6130"/>
                    <a:pt x="4046" y="6106"/>
                    <a:pt x="4046" y="6081"/>
                  </a:cubicBezTo>
                  <a:cubicBezTo>
                    <a:pt x="4594" y="4534"/>
                    <a:pt x="5216" y="2523"/>
                    <a:pt x="5167" y="439"/>
                  </a:cubicBezTo>
                  <a:cubicBezTo>
                    <a:pt x="5143" y="415"/>
                    <a:pt x="5131" y="391"/>
                    <a:pt x="5106" y="366"/>
                  </a:cubicBezTo>
                  <a:lnTo>
                    <a:pt x="5106" y="366"/>
                  </a:lnTo>
                  <a:cubicBezTo>
                    <a:pt x="5167" y="2462"/>
                    <a:pt x="4558" y="4509"/>
                    <a:pt x="3997" y="6057"/>
                  </a:cubicBezTo>
                  <a:cubicBezTo>
                    <a:pt x="3985" y="6094"/>
                    <a:pt x="3973" y="6130"/>
                    <a:pt x="3961" y="6167"/>
                  </a:cubicBezTo>
                  <a:cubicBezTo>
                    <a:pt x="3936" y="6179"/>
                    <a:pt x="3900" y="6203"/>
                    <a:pt x="3888" y="6228"/>
                  </a:cubicBezTo>
                  <a:cubicBezTo>
                    <a:pt x="3851" y="6106"/>
                    <a:pt x="3754" y="5996"/>
                    <a:pt x="3632" y="5960"/>
                  </a:cubicBezTo>
                  <a:cubicBezTo>
                    <a:pt x="3766" y="5253"/>
                    <a:pt x="3936" y="4534"/>
                    <a:pt x="4095" y="3839"/>
                  </a:cubicBezTo>
                  <a:cubicBezTo>
                    <a:pt x="4387" y="2584"/>
                    <a:pt x="4680" y="1292"/>
                    <a:pt x="4814" y="13"/>
                  </a:cubicBezTo>
                  <a:cubicBezTo>
                    <a:pt x="4814" y="13"/>
                    <a:pt x="4801" y="1"/>
                    <a:pt x="4801"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06" name="Google Shape;751;p29">
            <a:extLst>
              <a:ext uri="{FF2B5EF4-FFF2-40B4-BE49-F238E27FC236}">
                <a16:creationId xmlns:a16="http://schemas.microsoft.com/office/drawing/2014/main" id="{CE141966-638D-1711-9AF7-C9B5677B0BC5}"/>
              </a:ext>
            </a:extLst>
          </p:cNvPr>
          <p:cNvGrpSpPr/>
          <p:nvPr/>
        </p:nvGrpSpPr>
        <p:grpSpPr>
          <a:xfrm rot="-3981189">
            <a:off x="-987740" y="4350465"/>
            <a:ext cx="1852571" cy="1210588"/>
            <a:chOff x="449626" y="329950"/>
            <a:chExt cx="2741255" cy="1791313"/>
          </a:xfrm>
        </p:grpSpPr>
        <p:sp>
          <p:nvSpPr>
            <p:cNvPr id="107" name="Google Shape;752;p29">
              <a:extLst>
                <a:ext uri="{FF2B5EF4-FFF2-40B4-BE49-F238E27FC236}">
                  <a16:creationId xmlns:a16="http://schemas.microsoft.com/office/drawing/2014/main" id="{1ECA5183-1204-A8AE-3748-9A068D438F10}"/>
                </a:ext>
              </a:extLst>
            </p:cNvPr>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8" name="Google Shape;753;p29">
              <a:extLst>
                <a:ext uri="{FF2B5EF4-FFF2-40B4-BE49-F238E27FC236}">
                  <a16:creationId xmlns:a16="http://schemas.microsoft.com/office/drawing/2014/main" id="{2273B2C0-7598-2D99-3847-A6D8A9D5113D}"/>
                </a:ext>
              </a:extLst>
            </p:cNvPr>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 name="Google Shape;754;p29">
              <a:extLst>
                <a:ext uri="{FF2B5EF4-FFF2-40B4-BE49-F238E27FC236}">
                  <a16:creationId xmlns:a16="http://schemas.microsoft.com/office/drawing/2014/main" id="{E8074780-58CA-9AAD-B350-81B3E1767304}"/>
                </a:ext>
              </a:extLst>
            </p:cNvPr>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755;p29">
              <a:extLst>
                <a:ext uri="{FF2B5EF4-FFF2-40B4-BE49-F238E27FC236}">
                  <a16:creationId xmlns:a16="http://schemas.microsoft.com/office/drawing/2014/main" id="{4BF97C8E-3A1E-6C16-76AF-414CDA9CC06F}"/>
                </a:ext>
              </a:extLst>
            </p:cNvPr>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 name="Google Shape;756;p29">
              <a:extLst>
                <a:ext uri="{FF2B5EF4-FFF2-40B4-BE49-F238E27FC236}">
                  <a16:creationId xmlns:a16="http://schemas.microsoft.com/office/drawing/2014/main" id="{444EFFF9-89EE-17B5-B315-E76142E0ED2D}"/>
                </a:ext>
              </a:extLst>
            </p:cNvPr>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 name="Google Shape;757;p29">
              <a:extLst>
                <a:ext uri="{FF2B5EF4-FFF2-40B4-BE49-F238E27FC236}">
                  <a16:creationId xmlns:a16="http://schemas.microsoft.com/office/drawing/2014/main" id="{AC71C723-DF22-6904-3667-EC4236F205BE}"/>
                </a:ext>
              </a:extLst>
            </p:cNvPr>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3" name="Google Shape;758;p29">
              <a:extLst>
                <a:ext uri="{FF2B5EF4-FFF2-40B4-BE49-F238E27FC236}">
                  <a16:creationId xmlns:a16="http://schemas.microsoft.com/office/drawing/2014/main" id="{C399F595-9AA1-2636-B942-37F9B798174B}"/>
                </a:ext>
              </a:extLst>
            </p:cNvPr>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4" name="Google Shape;759;p29">
            <a:extLst>
              <a:ext uri="{FF2B5EF4-FFF2-40B4-BE49-F238E27FC236}">
                <a16:creationId xmlns:a16="http://schemas.microsoft.com/office/drawing/2014/main" id="{5E9EB14C-A84C-5DA4-4041-05AE2B06641A}"/>
              </a:ext>
            </a:extLst>
          </p:cNvPr>
          <p:cNvSpPr/>
          <p:nvPr/>
        </p:nvSpPr>
        <p:spPr>
          <a:xfrm>
            <a:off x="9269396" y="6259361"/>
            <a:ext cx="1296928" cy="1361043"/>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rgbClr val="E06E7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5" name="Google Shape;760;p29">
            <a:extLst>
              <a:ext uri="{FF2B5EF4-FFF2-40B4-BE49-F238E27FC236}">
                <a16:creationId xmlns:a16="http://schemas.microsoft.com/office/drawing/2014/main" id="{FF1268B9-73C1-531A-DBD9-5904423B2383}"/>
              </a:ext>
            </a:extLst>
          </p:cNvPr>
          <p:cNvGrpSpPr/>
          <p:nvPr/>
        </p:nvGrpSpPr>
        <p:grpSpPr>
          <a:xfrm>
            <a:off x="11346310" y="5769553"/>
            <a:ext cx="1063100" cy="946449"/>
            <a:chOff x="525853" y="736520"/>
            <a:chExt cx="4284390" cy="3814277"/>
          </a:xfrm>
        </p:grpSpPr>
        <p:sp>
          <p:nvSpPr>
            <p:cNvPr id="116" name="Google Shape;761;p29">
              <a:extLst>
                <a:ext uri="{FF2B5EF4-FFF2-40B4-BE49-F238E27FC236}">
                  <a16:creationId xmlns:a16="http://schemas.microsoft.com/office/drawing/2014/main" id="{782DC1B0-0B51-8130-A619-F376C053725B}"/>
                </a:ext>
              </a:extLst>
            </p:cNvPr>
            <p:cNvSpPr/>
            <p:nvPr/>
          </p:nvSpPr>
          <p:spPr>
            <a:xfrm>
              <a:off x="2486636" y="2508801"/>
              <a:ext cx="1944261" cy="1774022"/>
            </a:xfrm>
            <a:custGeom>
              <a:avLst/>
              <a:gdLst/>
              <a:ahLst/>
              <a:cxnLst/>
              <a:rect l="l" t="t" r="r" b="b"/>
              <a:pathLst>
                <a:path w="6704" h="6117" extrusionOk="0">
                  <a:moveTo>
                    <a:pt x="2877" y="1"/>
                  </a:moveTo>
                  <a:cubicBezTo>
                    <a:pt x="2472" y="1"/>
                    <a:pt x="2068" y="64"/>
                    <a:pt x="1672" y="155"/>
                  </a:cubicBezTo>
                  <a:cubicBezTo>
                    <a:pt x="1411" y="213"/>
                    <a:pt x="1120" y="301"/>
                    <a:pt x="946" y="519"/>
                  </a:cubicBezTo>
                  <a:cubicBezTo>
                    <a:pt x="800" y="708"/>
                    <a:pt x="771" y="969"/>
                    <a:pt x="742" y="1202"/>
                  </a:cubicBezTo>
                  <a:cubicBezTo>
                    <a:pt x="698" y="1667"/>
                    <a:pt x="611" y="2118"/>
                    <a:pt x="495" y="2554"/>
                  </a:cubicBezTo>
                  <a:cubicBezTo>
                    <a:pt x="437" y="2787"/>
                    <a:pt x="364" y="3005"/>
                    <a:pt x="291" y="3238"/>
                  </a:cubicBezTo>
                  <a:cubicBezTo>
                    <a:pt x="233" y="3441"/>
                    <a:pt x="73" y="3688"/>
                    <a:pt x="44" y="3921"/>
                  </a:cubicBezTo>
                  <a:cubicBezTo>
                    <a:pt x="0" y="4241"/>
                    <a:pt x="393" y="4604"/>
                    <a:pt x="611" y="4822"/>
                  </a:cubicBezTo>
                  <a:cubicBezTo>
                    <a:pt x="887" y="5099"/>
                    <a:pt x="1222" y="5331"/>
                    <a:pt x="1571" y="5520"/>
                  </a:cubicBezTo>
                  <a:cubicBezTo>
                    <a:pt x="1963" y="5738"/>
                    <a:pt x="2399" y="5898"/>
                    <a:pt x="2836" y="6000"/>
                  </a:cubicBezTo>
                  <a:lnTo>
                    <a:pt x="2850" y="6000"/>
                  </a:lnTo>
                  <a:cubicBezTo>
                    <a:pt x="3106" y="6067"/>
                    <a:pt x="3380" y="6117"/>
                    <a:pt x="3650" y="6117"/>
                  </a:cubicBezTo>
                  <a:cubicBezTo>
                    <a:pt x="3733" y="6117"/>
                    <a:pt x="3815" y="6112"/>
                    <a:pt x="3897" y="6102"/>
                  </a:cubicBezTo>
                  <a:cubicBezTo>
                    <a:pt x="4246" y="6073"/>
                    <a:pt x="4595" y="5942"/>
                    <a:pt x="4842" y="5680"/>
                  </a:cubicBezTo>
                  <a:cubicBezTo>
                    <a:pt x="5089" y="5433"/>
                    <a:pt x="5220" y="5099"/>
                    <a:pt x="5409" y="4822"/>
                  </a:cubicBezTo>
                  <a:cubicBezTo>
                    <a:pt x="5642" y="4488"/>
                    <a:pt x="5962" y="4226"/>
                    <a:pt x="6223" y="3936"/>
                  </a:cubicBezTo>
                  <a:cubicBezTo>
                    <a:pt x="6485" y="3630"/>
                    <a:pt x="6703" y="3252"/>
                    <a:pt x="6660" y="2845"/>
                  </a:cubicBezTo>
                  <a:cubicBezTo>
                    <a:pt x="6647" y="2668"/>
                    <a:pt x="6524" y="2468"/>
                    <a:pt x="6357" y="2468"/>
                  </a:cubicBezTo>
                  <a:cubicBezTo>
                    <a:pt x="6333" y="2468"/>
                    <a:pt x="6308" y="2472"/>
                    <a:pt x="6282" y="2482"/>
                  </a:cubicBezTo>
                  <a:cubicBezTo>
                    <a:pt x="6105" y="2536"/>
                    <a:pt x="6017" y="2820"/>
                    <a:pt x="5839" y="2820"/>
                  </a:cubicBezTo>
                  <a:cubicBezTo>
                    <a:pt x="5827" y="2820"/>
                    <a:pt x="5815" y="2819"/>
                    <a:pt x="5802" y="2816"/>
                  </a:cubicBezTo>
                  <a:cubicBezTo>
                    <a:pt x="5685" y="2801"/>
                    <a:pt x="5627" y="2656"/>
                    <a:pt x="5613" y="2525"/>
                  </a:cubicBezTo>
                  <a:cubicBezTo>
                    <a:pt x="5467" y="1915"/>
                    <a:pt x="5307" y="1289"/>
                    <a:pt x="4900" y="810"/>
                  </a:cubicBezTo>
                  <a:cubicBezTo>
                    <a:pt x="4522" y="373"/>
                    <a:pt x="3970" y="126"/>
                    <a:pt x="3403" y="39"/>
                  </a:cubicBezTo>
                  <a:cubicBezTo>
                    <a:pt x="3227" y="13"/>
                    <a:pt x="3052" y="1"/>
                    <a:pt x="2877"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762;p29">
              <a:extLst>
                <a:ext uri="{FF2B5EF4-FFF2-40B4-BE49-F238E27FC236}">
                  <a16:creationId xmlns:a16="http://schemas.microsoft.com/office/drawing/2014/main" id="{2BA6D063-DCD6-B75F-E808-1229C0C1377F}"/>
                </a:ext>
              </a:extLst>
            </p:cNvPr>
            <p:cNvSpPr/>
            <p:nvPr/>
          </p:nvSpPr>
          <p:spPr>
            <a:xfrm>
              <a:off x="2971540" y="2692960"/>
              <a:ext cx="679215" cy="759259"/>
            </a:xfrm>
            <a:custGeom>
              <a:avLst/>
              <a:gdLst/>
              <a:ahLst/>
              <a:cxnLst/>
              <a:rect l="l" t="t" r="r" b="b"/>
              <a:pathLst>
                <a:path w="2342" h="2618" extrusionOk="0">
                  <a:moveTo>
                    <a:pt x="0" y="0"/>
                  </a:moveTo>
                  <a:lnTo>
                    <a:pt x="0" y="0"/>
                  </a:lnTo>
                  <a:cubicBezTo>
                    <a:pt x="15" y="73"/>
                    <a:pt x="30" y="145"/>
                    <a:pt x="44" y="218"/>
                  </a:cubicBezTo>
                  <a:lnTo>
                    <a:pt x="102" y="451"/>
                  </a:lnTo>
                  <a:lnTo>
                    <a:pt x="175" y="669"/>
                  </a:lnTo>
                  <a:lnTo>
                    <a:pt x="277" y="872"/>
                  </a:lnTo>
                  <a:cubicBezTo>
                    <a:pt x="408" y="1163"/>
                    <a:pt x="582" y="1425"/>
                    <a:pt x="786" y="1643"/>
                  </a:cubicBezTo>
                  <a:cubicBezTo>
                    <a:pt x="989" y="1890"/>
                    <a:pt x="1236" y="2094"/>
                    <a:pt x="1498" y="2254"/>
                  </a:cubicBezTo>
                  <a:lnTo>
                    <a:pt x="1702" y="2370"/>
                  </a:lnTo>
                  <a:lnTo>
                    <a:pt x="1905" y="2472"/>
                  </a:lnTo>
                  <a:lnTo>
                    <a:pt x="2123" y="2559"/>
                  </a:lnTo>
                  <a:cubicBezTo>
                    <a:pt x="2196" y="2574"/>
                    <a:pt x="2269" y="2603"/>
                    <a:pt x="2341" y="2617"/>
                  </a:cubicBezTo>
                  <a:cubicBezTo>
                    <a:pt x="2283" y="2588"/>
                    <a:pt x="2211" y="2559"/>
                    <a:pt x="2138" y="2530"/>
                  </a:cubicBezTo>
                  <a:lnTo>
                    <a:pt x="1934" y="2414"/>
                  </a:lnTo>
                  <a:lnTo>
                    <a:pt x="1731" y="2312"/>
                  </a:lnTo>
                  <a:lnTo>
                    <a:pt x="1542" y="2181"/>
                  </a:lnTo>
                  <a:cubicBezTo>
                    <a:pt x="1295" y="2007"/>
                    <a:pt x="1076" y="1803"/>
                    <a:pt x="873" y="1570"/>
                  </a:cubicBezTo>
                  <a:cubicBezTo>
                    <a:pt x="669" y="1352"/>
                    <a:pt x="495" y="1105"/>
                    <a:pt x="349" y="843"/>
                  </a:cubicBezTo>
                  <a:cubicBezTo>
                    <a:pt x="204" y="567"/>
                    <a:pt x="88" y="291"/>
                    <a:pt x="0"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763;p29">
              <a:extLst>
                <a:ext uri="{FF2B5EF4-FFF2-40B4-BE49-F238E27FC236}">
                  <a16:creationId xmlns:a16="http://schemas.microsoft.com/office/drawing/2014/main" id="{101412F3-4B7D-8191-DAAE-F8D43487A40D}"/>
                </a:ext>
              </a:extLst>
            </p:cNvPr>
            <p:cNvSpPr/>
            <p:nvPr/>
          </p:nvSpPr>
          <p:spPr>
            <a:xfrm>
              <a:off x="3022002" y="2675849"/>
              <a:ext cx="502306" cy="278704"/>
            </a:xfrm>
            <a:custGeom>
              <a:avLst/>
              <a:gdLst/>
              <a:ahLst/>
              <a:cxnLst/>
              <a:rect l="l" t="t" r="r" b="b"/>
              <a:pathLst>
                <a:path w="1732" h="961" extrusionOk="0">
                  <a:moveTo>
                    <a:pt x="1" y="1"/>
                  </a:moveTo>
                  <a:lnTo>
                    <a:pt x="1" y="1"/>
                  </a:lnTo>
                  <a:cubicBezTo>
                    <a:pt x="219" y="248"/>
                    <a:pt x="481" y="466"/>
                    <a:pt x="786" y="626"/>
                  </a:cubicBezTo>
                  <a:cubicBezTo>
                    <a:pt x="1077" y="786"/>
                    <a:pt x="1397" y="917"/>
                    <a:pt x="1731" y="961"/>
                  </a:cubicBezTo>
                  <a:cubicBezTo>
                    <a:pt x="1426" y="830"/>
                    <a:pt x="1121" y="684"/>
                    <a:pt x="830" y="524"/>
                  </a:cubicBezTo>
                  <a:cubicBezTo>
                    <a:pt x="553" y="364"/>
                    <a:pt x="277" y="190"/>
                    <a:pt x="1"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764;p29">
              <a:extLst>
                <a:ext uri="{FF2B5EF4-FFF2-40B4-BE49-F238E27FC236}">
                  <a16:creationId xmlns:a16="http://schemas.microsoft.com/office/drawing/2014/main" id="{01A4BC2D-9139-F398-0D4C-107007A195B8}"/>
                </a:ext>
              </a:extLst>
            </p:cNvPr>
            <p:cNvSpPr/>
            <p:nvPr/>
          </p:nvSpPr>
          <p:spPr>
            <a:xfrm>
              <a:off x="2870325" y="2751833"/>
              <a:ext cx="194310" cy="590761"/>
            </a:xfrm>
            <a:custGeom>
              <a:avLst/>
              <a:gdLst/>
              <a:ahLst/>
              <a:cxnLst/>
              <a:rect l="l" t="t" r="r" b="b"/>
              <a:pathLst>
                <a:path w="670" h="2037" extrusionOk="0">
                  <a:moveTo>
                    <a:pt x="15" y="1"/>
                  </a:moveTo>
                  <a:lnTo>
                    <a:pt x="15" y="15"/>
                  </a:lnTo>
                  <a:cubicBezTo>
                    <a:pt x="1" y="364"/>
                    <a:pt x="73" y="728"/>
                    <a:pt x="175" y="1077"/>
                  </a:cubicBezTo>
                  <a:cubicBezTo>
                    <a:pt x="291" y="1411"/>
                    <a:pt x="451" y="1745"/>
                    <a:pt x="669" y="2036"/>
                  </a:cubicBezTo>
                  <a:cubicBezTo>
                    <a:pt x="524" y="1702"/>
                    <a:pt x="393" y="1367"/>
                    <a:pt x="291" y="1033"/>
                  </a:cubicBezTo>
                  <a:cubicBezTo>
                    <a:pt x="175" y="699"/>
                    <a:pt x="88" y="350"/>
                    <a:pt x="15"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765;p29">
              <a:extLst>
                <a:ext uri="{FF2B5EF4-FFF2-40B4-BE49-F238E27FC236}">
                  <a16:creationId xmlns:a16="http://schemas.microsoft.com/office/drawing/2014/main" id="{3D682538-0692-C75B-DAE4-B0CF3D71C522}"/>
                </a:ext>
              </a:extLst>
            </p:cNvPr>
            <p:cNvSpPr/>
            <p:nvPr/>
          </p:nvSpPr>
          <p:spPr>
            <a:xfrm>
              <a:off x="525853" y="2067688"/>
              <a:ext cx="1632204" cy="1135989"/>
            </a:xfrm>
            <a:custGeom>
              <a:avLst/>
              <a:gdLst/>
              <a:ahLst/>
              <a:cxnLst/>
              <a:rect l="l" t="t" r="r" b="b"/>
              <a:pathLst>
                <a:path w="5628" h="3917" extrusionOk="0">
                  <a:moveTo>
                    <a:pt x="2145" y="0"/>
                  </a:moveTo>
                  <a:cubicBezTo>
                    <a:pt x="2104" y="0"/>
                    <a:pt x="2063" y="1"/>
                    <a:pt x="2021" y="4"/>
                  </a:cubicBezTo>
                  <a:cubicBezTo>
                    <a:pt x="1396" y="48"/>
                    <a:pt x="858" y="397"/>
                    <a:pt x="335" y="731"/>
                  </a:cubicBezTo>
                  <a:cubicBezTo>
                    <a:pt x="204" y="818"/>
                    <a:pt x="73" y="920"/>
                    <a:pt x="44" y="1066"/>
                  </a:cubicBezTo>
                  <a:cubicBezTo>
                    <a:pt x="0" y="1269"/>
                    <a:pt x="204" y="1458"/>
                    <a:pt x="306" y="1647"/>
                  </a:cubicBezTo>
                  <a:cubicBezTo>
                    <a:pt x="451" y="1938"/>
                    <a:pt x="393" y="2287"/>
                    <a:pt x="335" y="2621"/>
                  </a:cubicBezTo>
                  <a:cubicBezTo>
                    <a:pt x="277" y="2941"/>
                    <a:pt x="233" y="3305"/>
                    <a:pt x="422" y="3581"/>
                  </a:cubicBezTo>
                  <a:cubicBezTo>
                    <a:pt x="584" y="3824"/>
                    <a:pt x="910" y="3917"/>
                    <a:pt x="1212" y="3917"/>
                  </a:cubicBezTo>
                  <a:cubicBezTo>
                    <a:pt x="1235" y="3917"/>
                    <a:pt x="1258" y="3916"/>
                    <a:pt x="1280" y="3915"/>
                  </a:cubicBezTo>
                  <a:cubicBezTo>
                    <a:pt x="1469" y="3901"/>
                    <a:pt x="1687" y="3843"/>
                    <a:pt x="1774" y="3683"/>
                  </a:cubicBezTo>
                  <a:cubicBezTo>
                    <a:pt x="1832" y="3552"/>
                    <a:pt x="1803" y="3406"/>
                    <a:pt x="1847" y="3261"/>
                  </a:cubicBezTo>
                  <a:cubicBezTo>
                    <a:pt x="1920" y="3043"/>
                    <a:pt x="2167" y="2912"/>
                    <a:pt x="2385" y="2839"/>
                  </a:cubicBezTo>
                  <a:cubicBezTo>
                    <a:pt x="2865" y="2709"/>
                    <a:pt x="3374" y="2752"/>
                    <a:pt x="3868" y="2665"/>
                  </a:cubicBezTo>
                  <a:cubicBezTo>
                    <a:pt x="4246" y="2607"/>
                    <a:pt x="4610" y="2476"/>
                    <a:pt x="4929" y="2272"/>
                  </a:cubicBezTo>
                  <a:cubicBezTo>
                    <a:pt x="5104" y="2171"/>
                    <a:pt x="5264" y="2054"/>
                    <a:pt x="5409" y="1909"/>
                  </a:cubicBezTo>
                  <a:cubicBezTo>
                    <a:pt x="5598" y="1734"/>
                    <a:pt x="5627" y="1691"/>
                    <a:pt x="5424" y="1516"/>
                  </a:cubicBezTo>
                  <a:cubicBezTo>
                    <a:pt x="4813" y="978"/>
                    <a:pt x="4057" y="571"/>
                    <a:pt x="3301" y="266"/>
                  </a:cubicBezTo>
                  <a:cubicBezTo>
                    <a:pt x="2932" y="121"/>
                    <a:pt x="2540" y="0"/>
                    <a:pt x="2145"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766;p29">
              <a:extLst>
                <a:ext uri="{FF2B5EF4-FFF2-40B4-BE49-F238E27FC236}">
                  <a16:creationId xmlns:a16="http://schemas.microsoft.com/office/drawing/2014/main" id="{EE2F8C6E-B1B9-F7B5-A7C0-854AD58B96FB}"/>
                </a:ext>
              </a:extLst>
            </p:cNvPr>
            <p:cNvSpPr/>
            <p:nvPr/>
          </p:nvSpPr>
          <p:spPr>
            <a:xfrm>
              <a:off x="901131" y="2508221"/>
              <a:ext cx="970100" cy="260723"/>
            </a:xfrm>
            <a:custGeom>
              <a:avLst/>
              <a:gdLst/>
              <a:ahLst/>
              <a:cxnLst/>
              <a:rect l="l" t="t" r="r" b="b"/>
              <a:pathLst>
                <a:path w="3345" h="899" extrusionOk="0">
                  <a:moveTo>
                    <a:pt x="723" y="0"/>
                  </a:moveTo>
                  <a:cubicBezTo>
                    <a:pt x="583" y="0"/>
                    <a:pt x="444" y="4"/>
                    <a:pt x="306" y="12"/>
                  </a:cubicBezTo>
                  <a:cubicBezTo>
                    <a:pt x="800" y="26"/>
                    <a:pt x="1295" y="70"/>
                    <a:pt x="1789" y="143"/>
                  </a:cubicBezTo>
                  <a:cubicBezTo>
                    <a:pt x="2109" y="172"/>
                    <a:pt x="2414" y="215"/>
                    <a:pt x="2719" y="274"/>
                  </a:cubicBezTo>
                  <a:cubicBezTo>
                    <a:pt x="2618" y="274"/>
                    <a:pt x="2530" y="288"/>
                    <a:pt x="2443" y="288"/>
                  </a:cubicBezTo>
                  <a:cubicBezTo>
                    <a:pt x="2152" y="317"/>
                    <a:pt x="1876" y="361"/>
                    <a:pt x="1600" y="419"/>
                  </a:cubicBezTo>
                  <a:cubicBezTo>
                    <a:pt x="1324" y="463"/>
                    <a:pt x="1062" y="535"/>
                    <a:pt x="786" y="608"/>
                  </a:cubicBezTo>
                  <a:cubicBezTo>
                    <a:pt x="524" y="695"/>
                    <a:pt x="262" y="782"/>
                    <a:pt x="0" y="899"/>
                  </a:cubicBezTo>
                  <a:cubicBezTo>
                    <a:pt x="262" y="812"/>
                    <a:pt x="538" y="739"/>
                    <a:pt x="800" y="666"/>
                  </a:cubicBezTo>
                  <a:cubicBezTo>
                    <a:pt x="1076" y="608"/>
                    <a:pt x="1353" y="550"/>
                    <a:pt x="1614" y="506"/>
                  </a:cubicBezTo>
                  <a:cubicBezTo>
                    <a:pt x="1891" y="463"/>
                    <a:pt x="2167" y="419"/>
                    <a:pt x="2443" y="404"/>
                  </a:cubicBezTo>
                  <a:cubicBezTo>
                    <a:pt x="2719" y="375"/>
                    <a:pt x="2996" y="361"/>
                    <a:pt x="3286" y="361"/>
                  </a:cubicBezTo>
                  <a:cubicBezTo>
                    <a:pt x="3301" y="361"/>
                    <a:pt x="3330" y="346"/>
                    <a:pt x="3330" y="317"/>
                  </a:cubicBezTo>
                  <a:cubicBezTo>
                    <a:pt x="3345" y="288"/>
                    <a:pt x="3316" y="259"/>
                    <a:pt x="3286" y="244"/>
                  </a:cubicBezTo>
                  <a:cubicBezTo>
                    <a:pt x="2792" y="172"/>
                    <a:pt x="2298" y="99"/>
                    <a:pt x="1803" y="55"/>
                  </a:cubicBezTo>
                  <a:cubicBezTo>
                    <a:pt x="1447" y="24"/>
                    <a:pt x="1083" y="0"/>
                    <a:pt x="723"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767;p29">
              <a:extLst>
                <a:ext uri="{FF2B5EF4-FFF2-40B4-BE49-F238E27FC236}">
                  <a16:creationId xmlns:a16="http://schemas.microsoft.com/office/drawing/2014/main" id="{46293640-C2E2-36C0-E497-DD754A17CC4A}"/>
                </a:ext>
              </a:extLst>
            </p:cNvPr>
            <p:cNvSpPr/>
            <p:nvPr/>
          </p:nvSpPr>
          <p:spPr>
            <a:xfrm>
              <a:off x="2549860" y="780892"/>
              <a:ext cx="1024913" cy="1272586"/>
            </a:xfrm>
            <a:custGeom>
              <a:avLst/>
              <a:gdLst/>
              <a:ahLst/>
              <a:cxnLst/>
              <a:rect l="l" t="t" r="r" b="b"/>
              <a:pathLst>
                <a:path w="3534" h="4388" extrusionOk="0">
                  <a:moveTo>
                    <a:pt x="1281" y="1"/>
                  </a:moveTo>
                  <a:cubicBezTo>
                    <a:pt x="1066" y="1"/>
                    <a:pt x="847" y="91"/>
                    <a:pt x="684" y="225"/>
                  </a:cubicBezTo>
                  <a:cubicBezTo>
                    <a:pt x="306" y="515"/>
                    <a:pt x="102" y="995"/>
                    <a:pt x="59" y="1461"/>
                  </a:cubicBezTo>
                  <a:cubicBezTo>
                    <a:pt x="1" y="1926"/>
                    <a:pt x="59" y="2406"/>
                    <a:pt x="131" y="2871"/>
                  </a:cubicBezTo>
                  <a:lnTo>
                    <a:pt x="291" y="3918"/>
                  </a:lnTo>
                  <a:cubicBezTo>
                    <a:pt x="306" y="4020"/>
                    <a:pt x="291" y="4339"/>
                    <a:pt x="393" y="4383"/>
                  </a:cubicBezTo>
                  <a:cubicBezTo>
                    <a:pt x="400" y="4386"/>
                    <a:pt x="407" y="4388"/>
                    <a:pt x="414" y="4388"/>
                  </a:cubicBezTo>
                  <a:cubicBezTo>
                    <a:pt x="504" y="4388"/>
                    <a:pt x="646" y="4160"/>
                    <a:pt x="713" y="4107"/>
                  </a:cubicBezTo>
                  <a:cubicBezTo>
                    <a:pt x="1440" y="3365"/>
                    <a:pt x="2225" y="2682"/>
                    <a:pt x="3054" y="2042"/>
                  </a:cubicBezTo>
                  <a:cubicBezTo>
                    <a:pt x="3287" y="1868"/>
                    <a:pt x="3534" y="1650"/>
                    <a:pt x="3534" y="1359"/>
                  </a:cubicBezTo>
                  <a:cubicBezTo>
                    <a:pt x="3534" y="1039"/>
                    <a:pt x="3214" y="821"/>
                    <a:pt x="2908" y="734"/>
                  </a:cubicBezTo>
                  <a:cubicBezTo>
                    <a:pt x="2603" y="646"/>
                    <a:pt x="2269" y="617"/>
                    <a:pt x="2022" y="428"/>
                  </a:cubicBezTo>
                  <a:cubicBezTo>
                    <a:pt x="1876" y="326"/>
                    <a:pt x="1760" y="167"/>
                    <a:pt x="1600" y="79"/>
                  </a:cubicBezTo>
                  <a:cubicBezTo>
                    <a:pt x="1501" y="25"/>
                    <a:pt x="1391" y="1"/>
                    <a:pt x="1281"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 name="Google Shape;768;p29">
              <a:extLst>
                <a:ext uri="{FF2B5EF4-FFF2-40B4-BE49-F238E27FC236}">
                  <a16:creationId xmlns:a16="http://schemas.microsoft.com/office/drawing/2014/main" id="{F5537A1E-67B5-42F8-8D76-A39B242251BA}"/>
                </a:ext>
              </a:extLst>
            </p:cNvPr>
            <p:cNvSpPr/>
            <p:nvPr/>
          </p:nvSpPr>
          <p:spPr>
            <a:xfrm>
              <a:off x="2785931" y="1065107"/>
              <a:ext cx="409501" cy="618892"/>
            </a:xfrm>
            <a:custGeom>
              <a:avLst/>
              <a:gdLst/>
              <a:ahLst/>
              <a:cxnLst/>
              <a:rect l="l" t="t" r="r" b="b"/>
              <a:pathLst>
                <a:path w="1412" h="2134" extrusionOk="0">
                  <a:moveTo>
                    <a:pt x="902" y="1"/>
                  </a:moveTo>
                  <a:cubicBezTo>
                    <a:pt x="800" y="146"/>
                    <a:pt x="699" y="306"/>
                    <a:pt x="611" y="481"/>
                  </a:cubicBezTo>
                  <a:cubicBezTo>
                    <a:pt x="524" y="640"/>
                    <a:pt x="437" y="815"/>
                    <a:pt x="364" y="989"/>
                  </a:cubicBezTo>
                  <a:cubicBezTo>
                    <a:pt x="204" y="1338"/>
                    <a:pt x="88" y="1702"/>
                    <a:pt x="15" y="2065"/>
                  </a:cubicBezTo>
                  <a:cubicBezTo>
                    <a:pt x="1" y="2094"/>
                    <a:pt x="15" y="2109"/>
                    <a:pt x="44" y="2124"/>
                  </a:cubicBezTo>
                  <a:cubicBezTo>
                    <a:pt x="56" y="2130"/>
                    <a:pt x="68" y="2133"/>
                    <a:pt x="79" y="2133"/>
                  </a:cubicBezTo>
                  <a:cubicBezTo>
                    <a:pt x="95" y="2133"/>
                    <a:pt x="109" y="2126"/>
                    <a:pt x="117" y="2109"/>
                  </a:cubicBezTo>
                  <a:cubicBezTo>
                    <a:pt x="277" y="1789"/>
                    <a:pt x="481" y="1513"/>
                    <a:pt x="699" y="1237"/>
                  </a:cubicBezTo>
                  <a:cubicBezTo>
                    <a:pt x="917" y="960"/>
                    <a:pt x="1164" y="713"/>
                    <a:pt x="1411" y="451"/>
                  </a:cubicBezTo>
                  <a:lnTo>
                    <a:pt x="1411" y="451"/>
                  </a:lnTo>
                  <a:cubicBezTo>
                    <a:pt x="1135" y="670"/>
                    <a:pt x="873" y="917"/>
                    <a:pt x="626" y="1178"/>
                  </a:cubicBezTo>
                  <a:cubicBezTo>
                    <a:pt x="481" y="1353"/>
                    <a:pt x="335" y="1527"/>
                    <a:pt x="219" y="1716"/>
                  </a:cubicBezTo>
                  <a:cubicBezTo>
                    <a:pt x="277" y="1484"/>
                    <a:pt x="364" y="1251"/>
                    <a:pt x="437" y="1019"/>
                  </a:cubicBezTo>
                  <a:cubicBezTo>
                    <a:pt x="510" y="844"/>
                    <a:pt x="582" y="670"/>
                    <a:pt x="655" y="495"/>
                  </a:cubicBezTo>
                  <a:cubicBezTo>
                    <a:pt x="728" y="335"/>
                    <a:pt x="815" y="161"/>
                    <a:pt x="902"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4" name="Google Shape;769;p29">
              <a:extLst>
                <a:ext uri="{FF2B5EF4-FFF2-40B4-BE49-F238E27FC236}">
                  <a16:creationId xmlns:a16="http://schemas.microsoft.com/office/drawing/2014/main" id="{E9E23240-955E-7091-083A-B49877F0D370}"/>
                </a:ext>
              </a:extLst>
            </p:cNvPr>
            <p:cNvSpPr/>
            <p:nvPr/>
          </p:nvSpPr>
          <p:spPr>
            <a:xfrm>
              <a:off x="837908" y="736520"/>
              <a:ext cx="3972335" cy="3814277"/>
            </a:xfrm>
            <a:custGeom>
              <a:avLst/>
              <a:gdLst/>
              <a:ahLst/>
              <a:cxnLst/>
              <a:rect l="l" t="t" r="r" b="b"/>
              <a:pathLst>
                <a:path w="13697" h="13152" extrusionOk="0">
                  <a:moveTo>
                    <a:pt x="4160" y="1"/>
                  </a:moveTo>
                  <a:cubicBezTo>
                    <a:pt x="3746" y="1"/>
                    <a:pt x="3335" y="227"/>
                    <a:pt x="2996" y="494"/>
                  </a:cubicBezTo>
                  <a:cubicBezTo>
                    <a:pt x="2603" y="814"/>
                    <a:pt x="2254" y="1206"/>
                    <a:pt x="1789" y="1439"/>
                  </a:cubicBezTo>
                  <a:cubicBezTo>
                    <a:pt x="1498" y="1584"/>
                    <a:pt x="1120" y="1701"/>
                    <a:pt x="1018" y="2021"/>
                  </a:cubicBezTo>
                  <a:cubicBezTo>
                    <a:pt x="945" y="2210"/>
                    <a:pt x="1004" y="2428"/>
                    <a:pt x="931" y="2602"/>
                  </a:cubicBezTo>
                  <a:cubicBezTo>
                    <a:pt x="873" y="2733"/>
                    <a:pt x="756" y="2820"/>
                    <a:pt x="713" y="2951"/>
                  </a:cubicBezTo>
                  <a:cubicBezTo>
                    <a:pt x="640" y="3169"/>
                    <a:pt x="786" y="3402"/>
                    <a:pt x="844" y="3620"/>
                  </a:cubicBezTo>
                  <a:cubicBezTo>
                    <a:pt x="1004" y="4158"/>
                    <a:pt x="698" y="4798"/>
                    <a:pt x="1004" y="5278"/>
                  </a:cubicBezTo>
                  <a:cubicBezTo>
                    <a:pt x="1164" y="5554"/>
                    <a:pt x="1483" y="5699"/>
                    <a:pt x="1803" y="5801"/>
                  </a:cubicBezTo>
                  <a:cubicBezTo>
                    <a:pt x="2530" y="6063"/>
                    <a:pt x="3359" y="6252"/>
                    <a:pt x="4130" y="6324"/>
                  </a:cubicBezTo>
                  <a:cubicBezTo>
                    <a:pt x="2748" y="6630"/>
                    <a:pt x="1643" y="7618"/>
                    <a:pt x="756" y="8709"/>
                  </a:cubicBezTo>
                  <a:cubicBezTo>
                    <a:pt x="218" y="9363"/>
                    <a:pt x="0" y="10279"/>
                    <a:pt x="204" y="11108"/>
                  </a:cubicBezTo>
                  <a:cubicBezTo>
                    <a:pt x="393" y="11922"/>
                    <a:pt x="1004" y="12649"/>
                    <a:pt x="1774" y="12984"/>
                  </a:cubicBezTo>
                  <a:cubicBezTo>
                    <a:pt x="2006" y="13084"/>
                    <a:pt x="2266" y="13151"/>
                    <a:pt x="2520" y="13151"/>
                  </a:cubicBezTo>
                  <a:cubicBezTo>
                    <a:pt x="2745" y="13151"/>
                    <a:pt x="2964" y="13099"/>
                    <a:pt x="3156" y="12969"/>
                  </a:cubicBezTo>
                  <a:cubicBezTo>
                    <a:pt x="3345" y="12853"/>
                    <a:pt x="3475" y="12664"/>
                    <a:pt x="3650" y="12518"/>
                  </a:cubicBezTo>
                  <a:cubicBezTo>
                    <a:pt x="3785" y="12417"/>
                    <a:pt x="3981" y="12316"/>
                    <a:pt x="4157" y="12316"/>
                  </a:cubicBezTo>
                  <a:cubicBezTo>
                    <a:pt x="4209" y="12316"/>
                    <a:pt x="4258" y="12324"/>
                    <a:pt x="4304" y="12344"/>
                  </a:cubicBezTo>
                  <a:cubicBezTo>
                    <a:pt x="4217" y="12155"/>
                    <a:pt x="4057" y="11995"/>
                    <a:pt x="3853" y="11908"/>
                  </a:cubicBezTo>
                  <a:cubicBezTo>
                    <a:pt x="3736" y="11853"/>
                    <a:pt x="3635" y="11838"/>
                    <a:pt x="3523" y="11838"/>
                  </a:cubicBezTo>
                  <a:cubicBezTo>
                    <a:pt x="3455" y="11838"/>
                    <a:pt x="3383" y="11844"/>
                    <a:pt x="3301" y="11849"/>
                  </a:cubicBezTo>
                  <a:cubicBezTo>
                    <a:pt x="3301" y="11849"/>
                    <a:pt x="5555" y="10599"/>
                    <a:pt x="6471" y="10017"/>
                  </a:cubicBezTo>
                  <a:cubicBezTo>
                    <a:pt x="7401" y="9436"/>
                    <a:pt x="6863" y="7051"/>
                    <a:pt x="6863" y="7051"/>
                  </a:cubicBezTo>
                  <a:cubicBezTo>
                    <a:pt x="7227" y="6572"/>
                    <a:pt x="7808" y="6441"/>
                    <a:pt x="8404" y="6426"/>
                  </a:cubicBezTo>
                  <a:cubicBezTo>
                    <a:pt x="8453" y="6425"/>
                    <a:pt x="8501" y="6424"/>
                    <a:pt x="8550" y="6424"/>
                  </a:cubicBezTo>
                  <a:cubicBezTo>
                    <a:pt x="8852" y="6424"/>
                    <a:pt x="9156" y="6444"/>
                    <a:pt x="9460" y="6444"/>
                  </a:cubicBezTo>
                  <a:cubicBezTo>
                    <a:pt x="9710" y="6444"/>
                    <a:pt x="9960" y="6431"/>
                    <a:pt x="10207" y="6383"/>
                  </a:cubicBezTo>
                  <a:cubicBezTo>
                    <a:pt x="10571" y="6324"/>
                    <a:pt x="10934" y="6164"/>
                    <a:pt x="11240" y="5961"/>
                  </a:cubicBezTo>
                  <a:cubicBezTo>
                    <a:pt x="11385" y="5859"/>
                    <a:pt x="11530" y="5743"/>
                    <a:pt x="11690" y="5670"/>
                  </a:cubicBezTo>
                  <a:cubicBezTo>
                    <a:pt x="11767" y="5638"/>
                    <a:pt x="11850" y="5620"/>
                    <a:pt x="11931" y="5620"/>
                  </a:cubicBezTo>
                  <a:cubicBezTo>
                    <a:pt x="12033" y="5620"/>
                    <a:pt x="12133" y="5649"/>
                    <a:pt x="12214" y="5714"/>
                  </a:cubicBezTo>
                  <a:cubicBezTo>
                    <a:pt x="12359" y="5816"/>
                    <a:pt x="12446" y="6135"/>
                    <a:pt x="12286" y="6237"/>
                  </a:cubicBezTo>
                  <a:cubicBezTo>
                    <a:pt x="12854" y="6121"/>
                    <a:pt x="13333" y="5685"/>
                    <a:pt x="13522" y="5147"/>
                  </a:cubicBezTo>
                  <a:cubicBezTo>
                    <a:pt x="13697" y="4609"/>
                    <a:pt x="13581" y="3984"/>
                    <a:pt x="13202" y="3547"/>
                  </a:cubicBezTo>
                  <a:cubicBezTo>
                    <a:pt x="12984" y="3271"/>
                    <a:pt x="12665" y="3082"/>
                    <a:pt x="12534" y="2748"/>
                  </a:cubicBezTo>
                  <a:cubicBezTo>
                    <a:pt x="12403" y="2428"/>
                    <a:pt x="12490" y="2064"/>
                    <a:pt x="12345" y="1744"/>
                  </a:cubicBezTo>
                  <a:cubicBezTo>
                    <a:pt x="12228" y="1497"/>
                    <a:pt x="11967" y="1323"/>
                    <a:pt x="11705" y="1250"/>
                  </a:cubicBezTo>
                  <a:cubicBezTo>
                    <a:pt x="11557" y="1211"/>
                    <a:pt x="11408" y="1197"/>
                    <a:pt x="11260" y="1197"/>
                  </a:cubicBezTo>
                  <a:cubicBezTo>
                    <a:pt x="11132" y="1197"/>
                    <a:pt x="11004" y="1207"/>
                    <a:pt x="10876" y="1221"/>
                  </a:cubicBezTo>
                  <a:cubicBezTo>
                    <a:pt x="9204" y="1410"/>
                    <a:pt x="7648" y="2297"/>
                    <a:pt x="6645" y="3649"/>
                  </a:cubicBezTo>
                  <a:cubicBezTo>
                    <a:pt x="6471" y="2588"/>
                    <a:pt x="6005" y="1570"/>
                    <a:pt x="5336" y="727"/>
                  </a:cubicBezTo>
                  <a:cubicBezTo>
                    <a:pt x="5089" y="421"/>
                    <a:pt x="4784" y="130"/>
                    <a:pt x="4406" y="29"/>
                  </a:cubicBezTo>
                  <a:cubicBezTo>
                    <a:pt x="4324" y="9"/>
                    <a:pt x="4242" y="1"/>
                    <a:pt x="4160"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770;p29">
              <a:extLst>
                <a:ext uri="{FF2B5EF4-FFF2-40B4-BE49-F238E27FC236}">
                  <a16:creationId xmlns:a16="http://schemas.microsoft.com/office/drawing/2014/main" id="{3B5635FC-D813-9A9F-6964-8288383F3548}"/>
                </a:ext>
              </a:extLst>
            </p:cNvPr>
            <p:cNvSpPr/>
            <p:nvPr/>
          </p:nvSpPr>
          <p:spPr>
            <a:xfrm>
              <a:off x="1769722" y="2751833"/>
              <a:ext cx="653984" cy="561179"/>
            </a:xfrm>
            <a:custGeom>
              <a:avLst/>
              <a:gdLst/>
              <a:ahLst/>
              <a:cxnLst/>
              <a:rect l="l" t="t" r="r" b="b"/>
              <a:pathLst>
                <a:path w="2255" h="1935" extrusionOk="0">
                  <a:moveTo>
                    <a:pt x="2254" y="1"/>
                  </a:moveTo>
                  <a:cubicBezTo>
                    <a:pt x="2007" y="59"/>
                    <a:pt x="1775" y="161"/>
                    <a:pt x="1542" y="277"/>
                  </a:cubicBezTo>
                  <a:cubicBezTo>
                    <a:pt x="1324" y="393"/>
                    <a:pt x="1106" y="553"/>
                    <a:pt x="917" y="713"/>
                  </a:cubicBezTo>
                  <a:cubicBezTo>
                    <a:pt x="713" y="873"/>
                    <a:pt x="539" y="1062"/>
                    <a:pt x="379" y="1266"/>
                  </a:cubicBezTo>
                  <a:lnTo>
                    <a:pt x="277" y="1425"/>
                  </a:lnTo>
                  <a:lnTo>
                    <a:pt x="175" y="1585"/>
                  </a:lnTo>
                  <a:lnTo>
                    <a:pt x="73" y="1760"/>
                  </a:lnTo>
                  <a:cubicBezTo>
                    <a:pt x="44" y="1818"/>
                    <a:pt x="30" y="1876"/>
                    <a:pt x="1" y="1934"/>
                  </a:cubicBezTo>
                  <a:cubicBezTo>
                    <a:pt x="30" y="1876"/>
                    <a:pt x="73" y="1818"/>
                    <a:pt x="102" y="1774"/>
                  </a:cubicBezTo>
                  <a:lnTo>
                    <a:pt x="219" y="1615"/>
                  </a:lnTo>
                  <a:lnTo>
                    <a:pt x="335" y="1469"/>
                  </a:lnTo>
                  <a:lnTo>
                    <a:pt x="451" y="1324"/>
                  </a:lnTo>
                  <a:cubicBezTo>
                    <a:pt x="611" y="1135"/>
                    <a:pt x="800" y="960"/>
                    <a:pt x="989" y="800"/>
                  </a:cubicBezTo>
                  <a:cubicBezTo>
                    <a:pt x="1178" y="640"/>
                    <a:pt x="1382" y="495"/>
                    <a:pt x="1585" y="364"/>
                  </a:cubicBezTo>
                  <a:cubicBezTo>
                    <a:pt x="1804" y="233"/>
                    <a:pt x="2022" y="117"/>
                    <a:pt x="2254"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771;p29">
              <a:extLst>
                <a:ext uri="{FF2B5EF4-FFF2-40B4-BE49-F238E27FC236}">
                  <a16:creationId xmlns:a16="http://schemas.microsoft.com/office/drawing/2014/main" id="{9BE27B62-C72F-4AAF-137C-DD12C70863A1}"/>
                </a:ext>
              </a:extLst>
            </p:cNvPr>
            <p:cNvSpPr/>
            <p:nvPr/>
          </p:nvSpPr>
          <p:spPr>
            <a:xfrm>
              <a:off x="1356452" y="2705431"/>
              <a:ext cx="902817" cy="759259"/>
            </a:xfrm>
            <a:custGeom>
              <a:avLst/>
              <a:gdLst/>
              <a:ahLst/>
              <a:cxnLst/>
              <a:rect l="l" t="t" r="r" b="b"/>
              <a:pathLst>
                <a:path w="3113" h="2618" extrusionOk="0">
                  <a:moveTo>
                    <a:pt x="3112" y="1"/>
                  </a:moveTo>
                  <a:lnTo>
                    <a:pt x="3112" y="1"/>
                  </a:lnTo>
                  <a:cubicBezTo>
                    <a:pt x="2778" y="59"/>
                    <a:pt x="2429" y="190"/>
                    <a:pt x="2109" y="335"/>
                  </a:cubicBezTo>
                  <a:cubicBezTo>
                    <a:pt x="1789" y="495"/>
                    <a:pt x="1498" y="684"/>
                    <a:pt x="1222" y="917"/>
                  </a:cubicBezTo>
                  <a:cubicBezTo>
                    <a:pt x="960" y="1149"/>
                    <a:pt x="713" y="1411"/>
                    <a:pt x="510" y="1687"/>
                  </a:cubicBezTo>
                  <a:lnTo>
                    <a:pt x="350" y="1920"/>
                  </a:lnTo>
                  <a:lnTo>
                    <a:pt x="219" y="2138"/>
                  </a:lnTo>
                  <a:lnTo>
                    <a:pt x="103" y="2385"/>
                  </a:lnTo>
                  <a:cubicBezTo>
                    <a:pt x="73" y="2458"/>
                    <a:pt x="44" y="2545"/>
                    <a:pt x="1" y="2618"/>
                  </a:cubicBezTo>
                  <a:cubicBezTo>
                    <a:pt x="44" y="2545"/>
                    <a:pt x="88" y="2472"/>
                    <a:pt x="132" y="2400"/>
                  </a:cubicBezTo>
                  <a:lnTo>
                    <a:pt x="277" y="2167"/>
                  </a:lnTo>
                  <a:lnTo>
                    <a:pt x="422" y="1949"/>
                  </a:lnTo>
                  <a:lnTo>
                    <a:pt x="568" y="1745"/>
                  </a:lnTo>
                  <a:cubicBezTo>
                    <a:pt x="800" y="1469"/>
                    <a:pt x="1033" y="1222"/>
                    <a:pt x="1295" y="1004"/>
                  </a:cubicBezTo>
                  <a:cubicBezTo>
                    <a:pt x="1557" y="771"/>
                    <a:pt x="1847" y="582"/>
                    <a:pt x="2153" y="408"/>
                  </a:cubicBezTo>
                  <a:cubicBezTo>
                    <a:pt x="2458" y="248"/>
                    <a:pt x="2778" y="102"/>
                    <a:pt x="3112"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772;p29">
              <a:extLst>
                <a:ext uri="{FF2B5EF4-FFF2-40B4-BE49-F238E27FC236}">
                  <a16:creationId xmlns:a16="http://schemas.microsoft.com/office/drawing/2014/main" id="{0B098B94-C43F-FB6C-3CFF-CD45036EC273}"/>
                </a:ext>
              </a:extLst>
            </p:cNvPr>
            <p:cNvSpPr/>
            <p:nvPr/>
          </p:nvSpPr>
          <p:spPr>
            <a:xfrm>
              <a:off x="2549860" y="1630346"/>
              <a:ext cx="788841" cy="995331"/>
            </a:xfrm>
            <a:custGeom>
              <a:avLst/>
              <a:gdLst/>
              <a:ahLst/>
              <a:cxnLst/>
              <a:rect l="l" t="t" r="r" b="b"/>
              <a:pathLst>
                <a:path w="2720" h="3432" extrusionOk="0">
                  <a:moveTo>
                    <a:pt x="2719" y="0"/>
                  </a:moveTo>
                  <a:lnTo>
                    <a:pt x="2719" y="0"/>
                  </a:lnTo>
                  <a:cubicBezTo>
                    <a:pt x="2560" y="102"/>
                    <a:pt x="2414" y="218"/>
                    <a:pt x="2269" y="334"/>
                  </a:cubicBezTo>
                  <a:lnTo>
                    <a:pt x="2065" y="509"/>
                  </a:lnTo>
                  <a:lnTo>
                    <a:pt x="1862" y="698"/>
                  </a:lnTo>
                  <a:cubicBezTo>
                    <a:pt x="1585" y="945"/>
                    <a:pt x="1338" y="1221"/>
                    <a:pt x="1106" y="1512"/>
                  </a:cubicBezTo>
                  <a:cubicBezTo>
                    <a:pt x="873" y="1803"/>
                    <a:pt x="669" y="2108"/>
                    <a:pt x="480" y="2428"/>
                  </a:cubicBezTo>
                  <a:cubicBezTo>
                    <a:pt x="291" y="2748"/>
                    <a:pt x="131" y="3082"/>
                    <a:pt x="1" y="3431"/>
                  </a:cubicBezTo>
                  <a:cubicBezTo>
                    <a:pt x="175" y="3097"/>
                    <a:pt x="364" y="2777"/>
                    <a:pt x="553" y="2472"/>
                  </a:cubicBezTo>
                  <a:cubicBezTo>
                    <a:pt x="757" y="2166"/>
                    <a:pt x="975" y="1876"/>
                    <a:pt x="1193" y="1585"/>
                  </a:cubicBezTo>
                  <a:cubicBezTo>
                    <a:pt x="1411" y="1294"/>
                    <a:pt x="1658" y="1018"/>
                    <a:pt x="1920" y="756"/>
                  </a:cubicBezTo>
                  <a:lnTo>
                    <a:pt x="2109" y="567"/>
                  </a:lnTo>
                  <a:lnTo>
                    <a:pt x="2312" y="378"/>
                  </a:lnTo>
                  <a:lnTo>
                    <a:pt x="2516" y="189"/>
                  </a:lnTo>
                  <a:cubicBezTo>
                    <a:pt x="2574" y="131"/>
                    <a:pt x="2647" y="58"/>
                    <a:pt x="2719"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773;p29">
              <a:extLst>
                <a:ext uri="{FF2B5EF4-FFF2-40B4-BE49-F238E27FC236}">
                  <a16:creationId xmlns:a16="http://schemas.microsoft.com/office/drawing/2014/main" id="{36C38B6F-EC04-3462-CF88-BF2C5230A273}"/>
                </a:ext>
              </a:extLst>
            </p:cNvPr>
            <p:cNvSpPr/>
            <p:nvPr/>
          </p:nvSpPr>
          <p:spPr>
            <a:xfrm>
              <a:off x="2609022" y="2014035"/>
              <a:ext cx="590471" cy="624402"/>
            </a:xfrm>
            <a:custGeom>
              <a:avLst/>
              <a:gdLst/>
              <a:ahLst/>
              <a:cxnLst/>
              <a:rect l="l" t="t" r="r" b="b"/>
              <a:pathLst>
                <a:path w="2036" h="2153" extrusionOk="0">
                  <a:moveTo>
                    <a:pt x="2036" y="0"/>
                  </a:moveTo>
                  <a:cubicBezTo>
                    <a:pt x="1919" y="58"/>
                    <a:pt x="1832" y="131"/>
                    <a:pt x="1730" y="204"/>
                  </a:cubicBezTo>
                  <a:cubicBezTo>
                    <a:pt x="1629" y="276"/>
                    <a:pt x="1527" y="364"/>
                    <a:pt x="1425" y="436"/>
                  </a:cubicBezTo>
                  <a:cubicBezTo>
                    <a:pt x="1236" y="596"/>
                    <a:pt x="1061" y="771"/>
                    <a:pt x="887" y="945"/>
                  </a:cubicBezTo>
                  <a:cubicBezTo>
                    <a:pt x="713" y="1134"/>
                    <a:pt x="553" y="1323"/>
                    <a:pt x="407" y="1527"/>
                  </a:cubicBezTo>
                  <a:cubicBezTo>
                    <a:pt x="247" y="1730"/>
                    <a:pt x="116" y="1934"/>
                    <a:pt x="0" y="2152"/>
                  </a:cubicBezTo>
                  <a:cubicBezTo>
                    <a:pt x="160" y="1963"/>
                    <a:pt x="305" y="1759"/>
                    <a:pt x="480" y="1585"/>
                  </a:cubicBezTo>
                  <a:cubicBezTo>
                    <a:pt x="640" y="1396"/>
                    <a:pt x="800" y="1207"/>
                    <a:pt x="974" y="1032"/>
                  </a:cubicBezTo>
                  <a:cubicBezTo>
                    <a:pt x="1134" y="843"/>
                    <a:pt x="1309" y="669"/>
                    <a:pt x="1498" y="509"/>
                  </a:cubicBezTo>
                  <a:cubicBezTo>
                    <a:pt x="1585" y="422"/>
                    <a:pt x="1672" y="335"/>
                    <a:pt x="1759" y="247"/>
                  </a:cubicBezTo>
                  <a:lnTo>
                    <a:pt x="2036" y="0"/>
                  </a:ln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774;p29">
              <a:extLst>
                <a:ext uri="{FF2B5EF4-FFF2-40B4-BE49-F238E27FC236}">
                  <a16:creationId xmlns:a16="http://schemas.microsoft.com/office/drawing/2014/main" id="{2D98774D-02E2-5D20-051B-0AC7F734F4E7}"/>
                </a:ext>
              </a:extLst>
            </p:cNvPr>
            <p:cNvSpPr/>
            <p:nvPr/>
          </p:nvSpPr>
          <p:spPr>
            <a:xfrm>
              <a:off x="2689066" y="2089729"/>
              <a:ext cx="797251" cy="561179"/>
            </a:xfrm>
            <a:custGeom>
              <a:avLst/>
              <a:gdLst/>
              <a:ahLst/>
              <a:cxnLst/>
              <a:rect l="l" t="t" r="r" b="b"/>
              <a:pathLst>
                <a:path w="2749" h="1935" extrusionOk="0">
                  <a:moveTo>
                    <a:pt x="2748" y="1"/>
                  </a:moveTo>
                  <a:cubicBezTo>
                    <a:pt x="2617" y="44"/>
                    <a:pt x="2487" y="88"/>
                    <a:pt x="2356" y="146"/>
                  </a:cubicBezTo>
                  <a:cubicBezTo>
                    <a:pt x="2225" y="204"/>
                    <a:pt x="2094" y="263"/>
                    <a:pt x="1963" y="321"/>
                  </a:cubicBezTo>
                  <a:cubicBezTo>
                    <a:pt x="1716" y="452"/>
                    <a:pt x="1469" y="612"/>
                    <a:pt x="1236" y="771"/>
                  </a:cubicBezTo>
                  <a:cubicBezTo>
                    <a:pt x="1004" y="931"/>
                    <a:pt x="785" y="1106"/>
                    <a:pt x="582" y="1309"/>
                  </a:cubicBezTo>
                  <a:cubicBezTo>
                    <a:pt x="364" y="1498"/>
                    <a:pt x="175" y="1717"/>
                    <a:pt x="0" y="1935"/>
                  </a:cubicBezTo>
                  <a:cubicBezTo>
                    <a:pt x="204" y="1746"/>
                    <a:pt x="422" y="1557"/>
                    <a:pt x="640" y="1368"/>
                  </a:cubicBezTo>
                  <a:cubicBezTo>
                    <a:pt x="858" y="1193"/>
                    <a:pt x="1076" y="1019"/>
                    <a:pt x="1309" y="859"/>
                  </a:cubicBezTo>
                  <a:cubicBezTo>
                    <a:pt x="1527" y="699"/>
                    <a:pt x="1774" y="553"/>
                    <a:pt x="2007" y="408"/>
                  </a:cubicBezTo>
                  <a:cubicBezTo>
                    <a:pt x="2138" y="335"/>
                    <a:pt x="2254" y="263"/>
                    <a:pt x="2385" y="190"/>
                  </a:cubicBezTo>
                  <a:lnTo>
                    <a:pt x="2559" y="88"/>
                  </a:lnTo>
                  <a:cubicBezTo>
                    <a:pt x="2632" y="59"/>
                    <a:pt x="2690" y="30"/>
                    <a:pt x="2748"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 name="Google Shape;775;p29">
              <a:extLst>
                <a:ext uri="{FF2B5EF4-FFF2-40B4-BE49-F238E27FC236}">
                  <a16:creationId xmlns:a16="http://schemas.microsoft.com/office/drawing/2014/main" id="{90305604-475C-2B43-5A98-B9DE4546E25F}"/>
                </a:ext>
              </a:extLst>
            </p:cNvPr>
            <p:cNvSpPr/>
            <p:nvPr/>
          </p:nvSpPr>
          <p:spPr>
            <a:xfrm>
              <a:off x="2170231" y="2671789"/>
              <a:ext cx="662394" cy="582060"/>
            </a:xfrm>
            <a:custGeom>
              <a:avLst/>
              <a:gdLst/>
              <a:ahLst/>
              <a:cxnLst/>
              <a:rect l="l" t="t" r="r" b="b"/>
              <a:pathLst>
                <a:path w="2284" h="2007" extrusionOk="0">
                  <a:moveTo>
                    <a:pt x="1542" y="175"/>
                  </a:moveTo>
                  <a:cubicBezTo>
                    <a:pt x="1542" y="175"/>
                    <a:pt x="1541" y="175"/>
                    <a:pt x="1541" y="175"/>
                  </a:cubicBezTo>
                  <a:lnTo>
                    <a:pt x="1541" y="175"/>
                  </a:lnTo>
                  <a:cubicBezTo>
                    <a:pt x="1540" y="176"/>
                    <a:pt x="1539" y="176"/>
                    <a:pt x="1538" y="177"/>
                  </a:cubicBezTo>
                  <a:lnTo>
                    <a:pt x="1538" y="177"/>
                  </a:lnTo>
                  <a:cubicBezTo>
                    <a:pt x="1540" y="176"/>
                    <a:pt x="1541" y="176"/>
                    <a:pt x="1542" y="175"/>
                  </a:cubicBezTo>
                  <a:close/>
                  <a:moveTo>
                    <a:pt x="931" y="0"/>
                  </a:moveTo>
                  <a:lnTo>
                    <a:pt x="931" y="0"/>
                  </a:lnTo>
                  <a:cubicBezTo>
                    <a:pt x="1004" y="117"/>
                    <a:pt x="1150" y="175"/>
                    <a:pt x="1280" y="175"/>
                  </a:cubicBezTo>
                  <a:cubicBezTo>
                    <a:pt x="1310" y="180"/>
                    <a:pt x="1339" y="181"/>
                    <a:pt x="1368" y="181"/>
                  </a:cubicBezTo>
                  <a:cubicBezTo>
                    <a:pt x="1425" y="181"/>
                    <a:pt x="1483" y="175"/>
                    <a:pt x="1541" y="175"/>
                  </a:cubicBezTo>
                  <a:lnTo>
                    <a:pt x="1541" y="175"/>
                  </a:lnTo>
                  <a:cubicBezTo>
                    <a:pt x="1546" y="170"/>
                    <a:pt x="1551" y="165"/>
                    <a:pt x="1557" y="160"/>
                  </a:cubicBezTo>
                  <a:cubicBezTo>
                    <a:pt x="1586" y="160"/>
                    <a:pt x="1629" y="160"/>
                    <a:pt x="1673" y="146"/>
                  </a:cubicBezTo>
                  <a:cubicBezTo>
                    <a:pt x="1721" y="140"/>
                    <a:pt x="1769" y="136"/>
                    <a:pt x="1818" y="136"/>
                  </a:cubicBezTo>
                  <a:cubicBezTo>
                    <a:pt x="1886" y="136"/>
                    <a:pt x="1954" y="143"/>
                    <a:pt x="2022" y="160"/>
                  </a:cubicBezTo>
                  <a:cubicBezTo>
                    <a:pt x="2138" y="204"/>
                    <a:pt x="2240" y="277"/>
                    <a:pt x="2269" y="407"/>
                  </a:cubicBezTo>
                  <a:cubicBezTo>
                    <a:pt x="2284" y="335"/>
                    <a:pt x="2255" y="262"/>
                    <a:pt x="2226" y="204"/>
                  </a:cubicBezTo>
                  <a:cubicBezTo>
                    <a:pt x="2182" y="160"/>
                    <a:pt x="2124" y="117"/>
                    <a:pt x="2066" y="73"/>
                  </a:cubicBezTo>
                  <a:cubicBezTo>
                    <a:pt x="1978" y="34"/>
                    <a:pt x="1885" y="21"/>
                    <a:pt x="1793" y="21"/>
                  </a:cubicBezTo>
                  <a:cubicBezTo>
                    <a:pt x="1747" y="21"/>
                    <a:pt x="1702" y="25"/>
                    <a:pt x="1658" y="29"/>
                  </a:cubicBezTo>
                  <a:cubicBezTo>
                    <a:pt x="1528" y="59"/>
                    <a:pt x="1397" y="88"/>
                    <a:pt x="1280" y="88"/>
                  </a:cubicBezTo>
                  <a:cubicBezTo>
                    <a:pt x="1164" y="88"/>
                    <a:pt x="1033" y="73"/>
                    <a:pt x="931" y="0"/>
                  </a:cubicBezTo>
                  <a:close/>
                  <a:moveTo>
                    <a:pt x="1538" y="177"/>
                  </a:moveTo>
                  <a:cubicBezTo>
                    <a:pt x="1191" y="366"/>
                    <a:pt x="887" y="627"/>
                    <a:pt x="626" y="931"/>
                  </a:cubicBezTo>
                  <a:cubicBezTo>
                    <a:pt x="364" y="1251"/>
                    <a:pt x="146" y="1614"/>
                    <a:pt x="1" y="2007"/>
                  </a:cubicBezTo>
                  <a:cubicBezTo>
                    <a:pt x="219" y="1658"/>
                    <a:pt x="452" y="1323"/>
                    <a:pt x="713" y="1004"/>
                  </a:cubicBezTo>
                  <a:cubicBezTo>
                    <a:pt x="956" y="704"/>
                    <a:pt x="1240" y="447"/>
                    <a:pt x="1538" y="177"/>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776;p29">
              <a:extLst>
                <a:ext uri="{FF2B5EF4-FFF2-40B4-BE49-F238E27FC236}">
                  <a16:creationId xmlns:a16="http://schemas.microsoft.com/office/drawing/2014/main" id="{CDBCF43B-78A0-702F-64D0-A3C4F6871280}"/>
                </a:ext>
              </a:extLst>
            </p:cNvPr>
            <p:cNvSpPr/>
            <p:nvPr/>
          </p:nvSpPr>
          <p:spPr>
            <a:xfrm>
              <a:off x="1765662" y="1832486"/>
              <a:ext cx="261594" cy="510716"/>
            </a:xfrm>
            <a:custGeom>
              <a:avLst/>
              <a:gdLst/>
              <a:ahLst/>
              <a:cxnLst/>
              <a:rect l="l" t="t" r="r" b="b"/>
              <a:pathLst>
                <a:path w="902" h="1761" extrusionOk="0">
                  <a:moveTo>
                    <a:pt x="0" y="1"/>
                  </a:moveTo>
                  <a:cubicBezTo>
                    <a:pt x="116" y="321"/>
                    <a:pt x="247" y="612"/>
                    <a:pt x="407" y="902"/>
                  </a:cubicBezTo>
                  <a:cubicBezTo>
                    <a:pt x="553" y="1193"/>
                    <a:pt x="713" y="1484"/>
                    <a:pt x="902" y="1760"/>
                  </a:cubicBezTo>
                  <a:cubicBezTo>
                    <a:pt x="800" y="1440"/>
                    <a:pt x="654" y="1150"/>
                    <a:pt x="509" y="859"/>
                  </a:cubicBezTo>
                  <a:cubicBezTo>
                    <a:pt x="349" y="568"/>
                    <a:pt x="189" y="277"/>
                    <a:pt x="0"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777;p29">
              <a:extLst>
                <a:ext uri="{FF2B5EF4-FFF2-40B4-BE49-F238E27FC236}">
                  <a16:creationId xmlns:a16="http://schemas.microsoft.com/office/drawing/2014/main" id="{910164E7-4051-29D9-19D5-BA5759FF8274}"/>
                </a:ext>
              </a:extLst>
            </p:cNvPr>
            <p:cNvSpPr/>
            <p:nvPr/>
          </p:nvSpPr>
          <p:spPr>
            <a:xfrm>
              <a:off x="1402855" y="1314520"/>
              <a:ext cx="1590152" cy="1479657"/>
            </a:xfrm>
            <a:custGeom>
              <a:avLst/>
              <a:gdLst/>
              <a:ahLst/>
              <a:cxnLst/>
              <a:rect l="l" t="t" r="r" b="b"/>
              <a:pathLst>
                <a:path w="5483" h="5102" extrusionOk="0">
                  <a:moveTo>
                    <a:pt x="1615" y="3619"/>
                  </a:moveTo>
                  <a:cubicBezTo>
                    <a:pt x="1876" y="3750"/>
                    <a:pt x="2167" y="3823"/>
                    <a:pt x="2429" y="3953"/>
                  </a:cubicBezTo>
                  <a:cubicBezTo>
                    <a:pt x="2618" y="4041"/>
                    <a:pt x="2807" y="4142"/>
                    <a:pt x="2952" y="4302"/>
                  </a:cubicBezTo>
                  <a:cubicBezTo>
                    <a:pt x="2894" y="4273"/>
                    <a:pt x="2836" y="4259"/>
                    <a:pt x="2778" y="4244"/>
                  </a:cubicBezTo>
                  <a:cubicBezTo>
                    <a:pt x="2516" y="4171"/>
                    <a:pt x="2240" y="4171"/>
                    <a:pt x="1978" y="4099"/>
                  </a:cubicBezTo>
                  <a:cubicBezTo>
                    <a:pt x="1760" y="4041"/>
                    <a:pt x="1542" y="3895"/>
                    <a:pt x="1455" y="3692"/>
                  </a:cubicBezTo>
                  <a:cubicBezTo>
                    <a:pt x="1513" y="3677"/>
                    <a:pt x="1571" y="3648"/>
                    <a:pt x="1615" y="3619"/>
                  </a:cubicBezTo>
                  <a:close/>
                  <a:moveTo>
                    <a:pt x="3339" y="1"/>
                  </a:moveTo>
                  <a:cubicBezTo>
                    <a:pt x="3215" y="1"/>
                    <a:pt x="3090" y="28"/>
                    <a:pt x="2981" y="100"/>
                  </a:cubicBezTo>
                  <a:cubicBezTo>
                    <a:pt x="2865" y="188"/>
                    <a:pt x="2705" y="406"/>
                    <a:pt x="2792" y="566"/>
                  </a:cubicBezTo>
                  <a:cubicBezTo>
                    <a:pt x="2822" y="618"/>
                    <a:pt x="2863" y="638"/>
                    <a:pt x="2909" y="638"/>
                  </a:cubicBezTo>
                  <a:cubicBezTo>
                    <a:pt x="2977" y="638"/>
                    <a:pt x="3057" y="595"/>
                    <a:pt x="3127" y="551"/>
                  </a:cubicBezTo>
                  <a:cubicBezTo>
                    <a:pt x="3229" y="784"/>
                    <a:pt x="3316" y="1002"/>
                    <a:pt x="3359" y="1249"/>
                  </a:cubicBezTo>
                  <a:cubicBezTo>
                    <a:pt x="3418" y="1511"/>
                    <a:pt x="3403" y="1801"/>
                    <a:pt x="3287" y="2063"/>
                  </a:cubicBezTo>
                  <a:cubicBezTo>
                    <a:pt x="3170" y="2281"/>
                    <a:pt x="2981" y="2470"/>
                    <a:pt x="2909" y="2703"/>
                  </a:cubicBezTo>
                  <a:cubicBezTo>
                    <a:pt x="2894" y="2776"/>
                    <a:pt x="2880" y="2834"/>
                    <a:pt x="2880" y="2892"/>
                  </a:cubicBezTo>
                  <a:cubicBezTo>
                    <a:pt x="2734" y="2703"/>
                    <a:pt x="2560" y="2528"/>
                    <a:pt x="2443" y="2325"/>
                  </a:cubicBezTo>
                  <a:cubicBezTo>
                    <a:pt x="2313" y="2063"/>
                    <a:pt x="2269" y="1758"/>
                    <a:pt x="2138" y="1482"/>
                  </a:cubicBezTo>
                  <a:cubicBezTo>
                    <a:pt x="2022" y="1205"/>
                    <a:pt x="1818" y="987"/>
                    <a:pt x="1571" y="827"/>
                  </a:cubicBezTo>
                  <a:cubicBezTo>
                    <a:pt x="1556" y="769"/>
                    <a:pt x="1542" y="711"/>
                    <a:pt x="1513" y="653"/>
                  </a:cubicBezTo>
                  <a:cubicBezTo>
                    <a:pt x="1477" y="581"/>
                    <a:pt x="1372" y="391"/>
                    <a:pt x="1279" y="391"/>
                  </a:cubicBezTo>
                  <a:cubicBezTo>
                    <a:pt x="1259" y="391"/>
                    <a:pt x="1240" y="400"/>
                    <a:pt x="1222" y="420"/>
                  </a:cubicBezTo>
                  <a:cubicBezTo>
                    <a:pt x="1120" y="537"/>
                    <a:pt x="1164" y="798"/>
                    <a:pt x="1178" y="929"/>
                  </a:cubicBezTo>
                  <a:cubicBezTo>
                    <a:pt x="1193" y="1002"/>
                    <a:pt x="1193" y="1075"/>
                    <a:pt x="1237" y="1133"/>
                  </a:cubicBezTo>
                  <a:cubicBezTo>
                    <a:pt x="1266" y="1205"/>
                    <a:pt x="1309" y="1264"/>
                    <a:pt x="1382" y="1278"/>
                  </a:cubicBezTo>
                  <a:cubicBezTo>
                    <a:pt x="1401" y="1288"/>
                    <a:pt x="1424" y="1293"/>
                    <a:pt x="1447" y="1293"/>
                  </a:cubicBezTo>
                  <a:cubicBezTo>
                    <a:pt x="1493" y="1293"/>
                    <a:pt x="1542" y="1273"/>
                    <a:pt x="1571" y="1234"/>
                  </a:cubicBezTo>
                  <a:cubicBezTo>
                    <a:pt x="1600" y="1220"/>
                    <a:pt x="1600" y="1176"/>
                    <a:pt x="1615" y="1147"/>
                  </a:cubicBezTo>
                  <a:cubicBezTo>
                    <a:pt x="1891" y="1322"/>
                    <a:pt x="2094" y="1612"/>
                    <a:pt x="2182" y="1918"/>
                  </a:cubicBezTo>
                  <a:cubicBezTo>
                    <a:pt x="2283" y="2252"/>
                    <a:pt x="2254" y="2630"/>
                    <a:pt x="2385" y="2936"/>
                  </a:cubicBezTo>
                  <a:cubicBezTo>
                    <a:pt x="2356" y="2950"/>
                    <a:pt x="2327" y="2950"/>
                    <a:pt x="2298" y="2979"/>
                  </a:cubicBezTo>
                  <a:cubicBezTo>
                    <a:pt x="2269" y="3023"/>
                    <a:pt x="2269" y="3096"/>
                    <a:pt x="2298" y="3139"/>
                  </a:cubicBezTo>
                  <a:cubicBezTo>
                    <a:pt x="2313" y="3197"/>
                    <a:pt x="2371" y="3226"/>
                    <a:pt x="2414" y="3255"/>
                  </a:cubicBezTo>
                  <a:cubicBezTo>
                    <a:pt x="2502" y="3314"/>
                    <a:pt x="2603" y="3343"/>
                    <a:pt x="2705" y="3357"/>
                  </a:cubicBezTo>
                  <a:cubicBezTo>
                    <a:pt x="2763" y="3430"/>
                    <a:pt x="2821" y="3488"/>
                    <a:pt x="2880" y="3546"/>
                  </a:cubicBezTo>
                  <a:cubicBezTo>
                    <a:pt x="2967" y="3633"/>
                    <a:pt x="3040" y="3735"/>
                    <a:pt x="3098" y="3837"/>
                  </a:cubicBezTo>
                  <a:cubicBezTo>
                    <a:pt x="3054" y="3793"/>
                    <a:pt x="2996" y="3764"/>
                    <a:pt x="2923" y="3735"/>
                  </a:cubicBezTo>
                  <a:cubicBezTo>
                    <a:pt x="2749" y="3663"/>
                    <a:pt x="2545" y="3648"/>
                    <a:pt x="2342" y="3604"/>
                  </a:cubicBezTo>
                  <a:cubicBezTo>
                    <a:pt x="1702" y="3474"/>
                    <a:pt x="1120" y="3066"/>
                    <a:pt x="771" y="2514"/>
                  </a:cubicBezTo>
                  <a:cubicBezTo>
                    <a:pt x="800" y="2514"/>
                    <a:pt x="815" y="2499"/>
                    <a:pt x="844" y="2485"/>
                  </a:cubicBezTo>
                  <a:cubicBezTo>
                    <a:pt x="873" y="2470"/>
                    <a:pt x="902" y="2441"/>
                    <a:pt x="902" y="2412"/>
                  </a:cubicBezTo>
                  <a:cubicBezTo>
                    <a:pt x="902" y="2339"/>
                    <a:pt x="844" y="2296"/>
                    <a:pt x="786" y="2267"/>
                  </a:cubicBezTo>
                  <a:lnTo>
                    <a:pt x="510" y="2121"/>
                  </a:lnTo>
                  <a:cubicBezTo>
                    <a:pt x="436" y="2072"/>
                    <a:pt x="289" y="1981"/>
                    <a:pt x="175" y="1981"/>
                  </a:cubicBezTo>
                  <a:cubicBezTo>
                    <a:pt x="154" y="1981"/>
                    <a:pt x="135" y="1984"/>
                    <a:pt x="117" y="1991"/>
                  </a:cubicBezTo>
                  <a:cubicBezTo>
                    <a:pt x="1" y="2034"/>
                    <a:pt x="1" y="2223"/>
                    <a:pt x="44" y="2325"/>
                  </a:cubicBezTo>
                  <a:cubicBezTo>
                    <a:pt x="102" y="2441"/>
                    <a:pt x="233" y="2514"/>
                    <a:pt x="350" y="2528"/>
                  </a:cubicBezTo>
                  <a:cubicBezTo>
                    <a:pt x="422" y="2543"/>
                    <a:pt x="510" y="2543"/>
                    <a:pt x="582" y="2543"/>
                  </a:cubicBezTo>
                  <a:cubicBezTo>
                    <a:pt x="699" y="2819"/>
                    <a:pt x="873" y="3081"/>
                    <a:pt x="1091" y="3285"/>
                  </a:cubicBezTo>
                  <a:lnTo>
                    <a:pt x="989" y="3285"/>
                  </a:lnTo>
                  <a:cubicBezTo>
                    <a:pt x="917" y="3299"/>
                    <a:pt x="844" y="3314"/>
                    <a:pt x="800" y="3372"/>
                  </a:cubicBezTo>
                  <a:cubicBezTo>
                    <a:pt x="684" y="3517"/>
                    <a:pt x="844" y="3735"/>
                    <a:pt x="1004" y="3764"/>
                  </a:cubicBezTo>
                  <a:cubicBezTo>
                    <a:pt x="1027" y="3768"/>
                    <a:pt x="1051" y="3770"/>
                    <a:pt x="1074" y="3770"/>
                  </a:cubicBezTo>
                  <a:cubicBezTo>
                    <a:pt x="1139" y="3770"/>
                    <a:pt x="1206" y="3757"/>
                    <a:pt x="1280" y="3735"/>
                  </a:cubicBezTo>
                  <a:cubicBezTo>
                    <a:pt x="1324" y="3939"/>
                    <a:pt x="1513" y="4099"/>
                    <a:pt x="1716" y="4171"/>
                  </a:cubicBezTo>
                  <a:cubicBezTo>
                    <a:pt x="1934" y="4259"/>
                    <a:pt x="2182" y="4288"/>
                    <a:pt x="2400" y="4375"/>
                  </a:cubicBezTo>
                  <a:cubicBezTo>
                    <a:pt x="2763" y="4520"/>
                    <a:pt x="3025" y="4797"/>
                    <a:pt x="3258" y="5102"/>
                  </a:cubicBezTo>
                  <a:cubicBezTo>
                    <a:pt x="3403" y="5058"/>
                    <a:pt x="3476" y="4942"/>
                    <a:pt x="3577" y="4826"/>
                  </a:cubicBezTo>
                  <a:cubicBezTo>
                    <a:pt x="3592" y="4826"/>
                    <a:pt x="3607" y="4840"/>
                    <a:pt x="3621" y="4840"/>
                  </a:cubicBezTo>
                  <a:cubicBezTo>
                    <a:pt x="3607" y="4826"/>
                    <a:pt x="3607" y="4811"/>
                    <a:pt x="3592" y="4797"/>
                  </a:cubicBezTo>
                  <a:cubicBezTo>
                    <a:pt x="3665" y="4680"/>
                    <a:pt x="3694" y="4549"/>
                    <a:pt x="3694" y="4404"/>
                  </a:cubicBezTo>
                  <a:cubicBezTo>
                    <a:pt x="3781" y="4215"/>
                    <a:pt x="3839" y="4012"/>
                    <a:pt x="3883" y="3808"/>
                  </a:cubicBezTo>
                  <a:cubicBezTo>
                    <a:pt x="3970" y="3444"/>
                    <a:pt x="4028" y="3066"/>
                    <a:pt x="4203" y="2732"/>
                  </a:cubicBezTo>
                  <a:cubicBezTo>
                    <a:pt x="4392" y="2383"/>
                    <a:pt x="4712" y="2092"/>
                    <a:pt x="5075" y="1932"/>
                  </a:cubicBezTo>
                  <a:cubicBezTo>
                    <a:pt x="5090" y="1947"/>
                    <a:pt x="5119" y="1961"/>
                    <a:pt x="5133" y="1961"/>
                  </a:cubicBezTo>
                  <a:cubicBezTo>
                    <a:pt x="5196" y="2012"/>
                    <a:pt x="5270" y="2084"/>
                    <a:pt x="5345" y="2084"/>
                  </a:cubicBezTo>
                  <a:cubicBezTo>
                    <a:pt x="5357" y="2084"/>
                    <a:pt x="5368" y="2082"/>
                    <a:pt x="5380" y="2078"/>
                  </a:cubicBezTo>
                  <a:cubicBezTo>
                    <a:pt x="5424" y="2063"/>
                    <a:pt x="5453" y="2020"/>
                    <a:pt x="5468" y="1961"/>
                  </a:cubicBezTo>
                  <a:cubicBezTo>
                    <a:pt x="5482" y="1918"/>
                    <a:pt x="5482" y="1860"/>
                    <a:pt x="5468" y="1816"/>
                  </a:cubicBezTo>
                  <a:cubicBezTo>
                    <a:pt x="5409" y="1612"/>
                    <a:pt x="5250" y="1438"/>
                    <a:pt x="5061" y="1365"/>
                  </a:cubicBezTo>
                  <a:cubicBezTo>
                    <a:pt x="4987" y="1340"/>
                    <a:pt x="4904" y="1326"/>
                    <a:pt x="4819" y="1326"/>
                  </a:cubicBezTo>
                  <a:cubicBezTo>
                    <a:pt x="4615" y="1326"/>
                    <a:pt x="4398" y="1401"/>
                    <a:pt x="4275" y="1554"/>
                  </a:cubicBezTo>
                  <a:cubicBezTo>
                    <a:pt x="4246" y="1612"/>
                    <a:pt x="4217" y="1685"/>
                    <a:pt x="4232" y="1743"/>
                  </a:cubicBezTo>
                  <a:cubicBezTo>
                    <a:pt x="4261" y="1831"/>
                    <a:pt x="4348" y="1874"/>
                    <a:pt x="4435" y="1889"/>
                  </a:cubicBezTo>
                  <a:cubicBezTo>
                    <a:pt x="4392" y="1932"/>
                    <a:pt x="4348" y="1976"/>
                    <a:pt x="4304" y="2034"/>
                  </a:cubicBezTo>
                  <a:cubicBezTo>
                    <a:pt x="4159" y="2252"/>
                    <a:pt x="4014" y="2456"/>
                    <a:pt x="3854" y="2659"/>
                  </a:cubicBezTo>
                  <a:cubicBezTo>
                    <a:pt x="3752" y="2805"/>
                    <a:pt x="3650" y="2950"/>
                    <a:pt x="3577" y="3096"/>
                  </a:cubicBezTo>
                  <a:cubicBezTo>
                    <a:pt x="3534" y="2979"/>
                    <a:pt x="3490" y="2877"/>
                    <a:pt x="3476" y="2761"/>
                  </a:cubicBezTo>
                  <a:cubicBezTo>
                    <a:pt x="3447" y="2398"/>
                    <a:pt x="3679" y="2063"/>
                    <a:pt x="3694" y="1685"/>
                  </a:cubicBezTo>
                  <a:cubicBezTo>
                    <a:pt x="3708" y="1278"/>
                    <a:pt x="3432" y="900"/>
                    <a:pt x="3432" y="493"/>
                  </a:cubicBezTo>
                  <a:cubicBezTo>
                    <a:pt x="3461" y="493"/>
                    <a:pt x="3490" y="499"/>
                    <a:pt x="3519" y="499"/>
                  </a:cubicBezTo>
                  <a:cubicBezTo>
                    <a:pt x="3534" y="499"/>
                    <a:pt x="3548" y="498"/>
                    <a:pt x="3563" y="493"/>
                  </a:cubicBezTo>
                  <a:cubicBezTo>
                    <a:pt x="3679" y="493"/>
                    <a:pt x="3810" y="435"/>
                    <a:pt x="3839" y="333"/>
                  </a:cubicBezTo>
                  <a:cubicBezTo>
                    <a:pt x="3854" y="260"/>
                    <a:pt x="3810" y="188"/>
                    <a:pt x="3767" y="129"/>
                  </a:cubicBezTo>
                  <a:cubicBezTo>
                    <a:pt x="3708" y="86"/>
                    <a:pt x="3636" y="57"/>
                    <a:pt x="3563" y="28"/>
                  </a:cubicBezTo>
                  <a:cubicBezTo>
                    <a:pt x="3491" y="11"/>
                    <a:pt x="3415" y="1"/>
                    <a:pt x="33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3" name="Google Shape;778;p29">
            <a:extLst>
              <a:ext uri="{FF2B5EF4-FFF2-40B4-BE49-F238E27FC236}">
                <a16:creationId xmlns:a16="http://schemas.microsoft.com/office/drawing/2014/main" id="{08A8E3C2-F060-2FB4-1963-C0EEAFC5A3FB}"/>
              </a:ext>
            </a:extLst>
          </p:cNvPr>
          <p:cNvGrpSpPr/>
          <p:nvPr/>
        </p:nvGrpSpPr>
        <p:grpSpPr>
          <a:xfrm>
            <a:off x="1428275" y="6138665"/>
            <a:ext cx="667181" cy="613851"/>
            <a:chOff x="4484564" y="539490"/>
            <a:chExt cx="3207604" cy="2951204"/>
          </a:xfrm>
        </p:grpSpPr>
        <p:sp>
          <p:nvSpPr>
            <p:cNvPr id="134" name="Google Shape;779;p29">
              <a:extLst>
                <a:ext uri="{FF2B5EF4-FFF2-40B4-BE49-F238E27FC236}">
                  <a16:creationId xmlns:a16="http://schemas.microsoft.com/office/drawing/2014/main" id="{7D70ED9E-320A-F2C1-85F6-A29017C860A0}"/>
                </a:ext>
              </a:extLst>
            </p:cNvPr>
            <p:cNvSpPr/>
            <p:nvPr/>
          </p:nvSpPr>
          <p:spPr>
            <a:xfrm>
              <a:off x="4484564" y="5394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780;p29">
              <a:extLst>
                <a:ext uri="{FF2B5EF4-FFF2-40B4-BE49-F238E27FC236}">
                  <a16:creationId xmlns:a16="http://schemas.microsoft.com/office/drawing/2014/main" id="{97D566ED-69B6-A141-21CA-7AB607E96C25}"/>
                </a:ext>
              </a:extLst>
            </p:cNvPr>
            <p:cNvSpPr/>
            <p:nvPr/>
          </p:nvSpPr>
          <p:spPr>
            <a:xfrm>
              <a:off x="6238324" y="21164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6" name="Google Shape;781;p29">
              <a:extLst>
                <a:ext uri="{FF2B5EF4-FFF2-40B4-BE49-F238E27FC236}">
                  <a16:creationId xmlns:a16="http://schemas.microsoft.com/office/drawing/2014/main" id="{E126594F-6CF6-3C91-AABD-3E77231EB23F}"/>
                </a:ext>
              </a:extLst>
            </p:cNvPr>
            <p:cNvSpPr/>
            <p:nvPr/>
          </p:nvSpPr>
          <p:spPr>
            <a:xfrm>
              <a:off x="6462642" y="20801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7" name="Google Shape;782;p29">
              <a:extLst>
                <a:ext uri="{FF2B5EF4-FFF2-40B4-BE49-F238E27FC236}">
                  <a16:creationId xmlns:a16="http://schemas.microsoft.com/office/drawing/2014/main" id="{8E773343-998B-F7E6-6AFF-7DC8036F66B7}"/>
                </a:ext>
              </a:extLst>
            </p:cNvPr>
            <p:cNvSpPr/>
            <p:nvPr/>
          </p:nvSpPr>
          <p:spPr>
            <a:xfrm>
              <a:off x="5753876" y="19644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8" name="Google Shape;783;p29">
              <a:extLst>
                <a:ext uri="{FF2B5EF4-FFF2-40B4-BE49-F238E27FC236}">
                  <a16:creationId xmlns:a16="http://schemas.microsoft.com/office/drawing/2014/main" id="{6C90E32E-756E-2DB7-9477-D969ACA694E1}"/>
                </a:ext>
              </a:extLst>
            </p:cNvPr>
            <p:cNvSpPr/>
            <p:nvPr/>
          </p:nvSpPr>
          <p:spPr>
            <a:xfrm>
              <a:off x="5052322" y="19356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 name="Google Shape;784;p29">
              <a:extLst>
                <a:ext uri="{FF2B5EF4-FFF2-40B4-BE49-F238E27FC236}">
                  <a16:creationId xmlns:a16="http://schemas.microsoft.com/office/drawing/2014/main" id="{37C2F769-DFD7-A1E9-E4BD-EF7B5A7BD0CB}"/>
                </a:ext>
              </a:extLst>
            </p:cNvPr>
            <p:cNvSpPr/>
            <p:nvPr/>
          </p:nvSpPr>
          <p:spPr>
            <a:xfrm>
              <a:off x="4737730" y="19137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0" name="Google Shape;785;p29">
              <a:extLst>
                <a:ext uri="{FF2B5EF4-FFF2-40B4-BE49-F238E27FC236}">
                  <a16:creationId xmlns:a16="http://schemas.microsoft.com/office/drawing/2014/main" id="{B1DED2D8-BFB3-2BF2-BB03-2DEC5945EF41}"/>
                </a:ext>
              </a:extLst>
            </p:cNvPr>
            <p:cNvSpPr/>
            <p:nvPr/>
          </p:nvSpPr>
          <p:spPr>
            <a:xfrm>
              <a:off x="4491776" y="6663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1" name="Google Shape;786;p29">
              <a:extLst>
                <a:ext uri="{FF2B5EF4-FFF2-40B4-BE49-F238E27FC236}">
                  <a16:creationId xmlns:a16="http://schemas.microsoft.com/office/drawing/2014/main" id="{084CDF34-4955-610B-7535-F9C1A25D0C26}"/>
                </a:ext>
              </a:extLst>
            </p:cNvPr>
            <p:cNvSpPr/>
            <p:nvPr/>
          </p:nvSpPr>
          <p:spPr>
            <a:xfrm>
              <a:off x="6411909" y="20694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2" name="Google Shape;787;p29">
              <a:extLst>
                <a:ext uri="{FF2B5EF4-FFF2-40B4-BE49-F238E27FC236}">
                  <a16:creationId xmlns:a16="http://schemas.microsoft.com/office/drawing/2014/main" id="{6A8FD4A9-5424-3100-A2BA-CB47FACA9611}"/>
                </a:ext>
              </a:extLst>
            </p:cNvPr>
            <p:cNvSpPr/>
            <p:nvPr/>
          </p:nvSpPr>
          <p:spPr>
            <a:xfrm>
              <a:off x="6473335" y="20945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 name="Google Shape;788;p29">
              <a:extLst>
                <a:ext uri="{FF2B5EF4-FFF2-40B4-BE49-F238E27FC236}">
                  <a16:creationId xmlns:a16="http://schemas.microsoft.com/office/drawing/2014/main" id="{3F127E2F-1B35-2015-BBAC-D9FFEF67B6F7}"/>
                </a:ext>
              </a:extLst>
            </p:cNvPr>
            <p:cNvSpPr/>
            <p:nvPr/>
          </p:nvSpPr>
          <p:spPr>
            <a:xfrm>
              <a:off x="6925453" y="23477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4" name="Google Shape;789;p29">
              <a:extLst>
                <a:ext uri="{FF2B5EF4-FFF2-40B4-BE49-F238E27FC236}">
                  <a16:creationId xmlns:a16="http://schemas.microsoft.com/office/drawing/2014/main" id="{321165C6-C6ED-7914-CB5D-FE2268C5B2FB}"/>
                </a:ext>
              </a:extLst>
            </p:cNvPr>
            <p:cNvSpPr/>
            <p:nvPr/>
          </p:nvSpPr>
          <p:spPr>
            <a:xfrm>
              <a:off x="6502183" y="17511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5" name="Google Shape;790;p29">
              <a:extLst>
                <a:ext uri="{FF2B5EF4-FFF2-40B4-BE49-F238E27FC236}">
                  <a16:creationId xmlns:a16="http://schemas.microsoft.com/office/drawing/2014/main" id="{5493184A-DD71-CFA2-8622-2E1745E0D3F9}"/>
                </a:ext>
              </a:extLst>
            </p:cNvPr>
            <p:cNvSpPr/>
            <p:nvPr/>
          </p:nvSpPr>
          <p:spPr>
            <a:xfrm>
              <a:off x="6480547" y="19607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6" name="Google Shape;791;p29">
              <a:extLst>
                <a:ext uri="{FF2B5EF4-FFF2-40B4-BE49-F238E27FC236}">
                  <a16:creationId xmlns:a16="http://schemas.microsoft.com/office/drawing/2014/main" id="{8313AEC8-E797-9468-E144-35ADCE23C52E}"/>
                </a:ext>
              </a:extLst>
            </p:cNvPr>
            <p:cNvSpPr/>
            <p:nvPr/>
          </p:nvSpPr>
          <p:spPr>
            <a:xfrm>
              <a:off x="6195052" y="7170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 name="Google Shape;792;p29">
              <a:extLst>
                <a:ext uri="{FF2B5EF4-FFF2-40B4-BE49-F238E27FC236}">
                  <a16:creationId xmlns:a16="http://schemas.microsoft.com/office/drawing/2014/main" id="{6F3FC2F8-03E3-1479-D65D-1528602F4D64}"/>
                </a:ext>
              </a:extLst>
            </p:cNvPr>
            <p:cNvSpPr/>
            <p:nvPr/>
          </p:nvSpPr>
          <p:spPr>
            <a:xfrm>
              <a:off x="6137107" y="8433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48" name="Google Shape;793;p29">
            <a:extLst>
              <a:ext uri="{FF2B5EF4-FFF2-40B4-BE49-F238E27FC236}">
                <a16:creationId xmlns:a16="http://schemas.microsoft.com/office/drawing/2014/main" id="{CC5596AD-68DB-6053-77C5-97A296CD6101}"/>
              </a:ext>
            </a:extLst>
          </p:cNvPr>
          <p:cNvGrpSpPr/>
          <p:nvPr/>
        </p:nvGrpSpPr>
        <p:grpSpPr>
          <a:xfrm>
            <a:off x="1758475" y="6349183"/>
            <a:ext cx="667181" cy="613851"/>
            <a:chOff x="4484564" y="539490"/>
            <a:chExt cx="3207604" cy="2951204"/>
          </a:xfrm>
        </p:grpSpPr>
        <p:sp>
          <p:nvSpPr>
            <p:cNvPr id="149" name="Google Shape;794;p29">
              <a:extLst>
                <a:ext uri="{FF2B5EF4-FFF2-40B4-BE49-F238E27FC236}">
                  <a16:creationId xmlns:a16="http://schemas.microsoft.com/office/drawing/2014/main" id="{58ADE01F-8AC9-3F1E-8003-ACC5601A3275}"/>
                </a:ext>
              </a:extLst>
            </p:cNvPr>
            <p:cNvSpPr/>
            <p:nvPr/>
          </p:nvSpPr>
          <p:spPr>
            <a:xfrm>
              <a:off x="4484564" y="5394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 name="Google Shape;795;p29">
              <a:extLst>
                <a:ext uri="{FF2B5EF4-FFF2-40B4-BE49-F238E27FC236}">
                  <a16:creationId xmlns:a16="http://schemas.microsoft.com/office/drawing/2014/main" id="{70039073-DF21-94CC-81F4-4E3CECE72A66}"/>
                </a:ext>
              </a:extLst>
            </p:cNvPr>
            <p:cNvSpPr/>
            <p:nvPr/>
          </p:nvSpPr>
          <p:spPr>
            <a:xfrm>
              <a:off x="6238324" y="21164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1" name="Google Shape;796;p29">
              <a:extLst>
                <a:ext uri="{FF2B5EF4-FFF2-40B4-BE49-F238E27FC236}">
                  <a16:creationId xmlns:a16="http://schemas.microsoft.com/office/drawing/2014/main" id="{35592C73-923D-B470-FD0F-9D6B34548759}"/>
                </a:ext>
              </a:extLst>
            </p:cNvPr>
            <p:cNvSpPr/>
            <p:nvPr/>
          </p:nvSpPr>
          <p:spPr>
            <a:xfrm>
              <a:off x="6462642" y="20801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2" name="Google Shape;797;p29">
              <a:extLst>
                <a:ext uri="{FF2B5EF4-FFF2-40B4-BE49-F238E27FC236}">
                  <a16:creationId xmlns:a16="http://schemas.microsoft.com/office/drawing/2014/main" id="{B7A090BF-8F63-2844-01B3-9080DF582E1D}"/>
                </a:ext>
              </a:extLst>
            </p:cNvPr>
            <p:cNvSpPr/>
            <p:nvPr/>
          </p:nvSpPr>
          <p:spPr>
            <a:xfrm>
              <a:off x="5753876" y="19644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3" name="Google Shape;798;p29">
              <a:extLst>
                <a:ext uri="{FF2B5EF4-FFF2-40B4-BE49-F238E27FC236}">
                  <a16:creationId xmlns:a16="http://schemas.microsoft.com/office/drawing/2014/main" id="{376B46BE-6C09-CCE7-1CF1-D5CC230A1506}"/>
                </a:ext>
              </a:extLst>
            </p:cNvPr>
            <p:cNvSpPr/>
            <p:nvPr/>
          </p:nvSpPr>
          <p:spPr>
            <a:xfrm>
              <a:off x="5052322" y="19356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799;p29">
              <a:extLst>
                <a:ext uri="{FF2B5EF4-FFF2-40B4-BE49-F238E27FC236}">
                  <a16:creationId xmlns:a16="http://schemas.microsoft.com/office/drawing/2014/main" id="{7FD9E730-9A3D-80D1-FDC1-372B7DEFD92C}"/>
                </a:ext>
              </a:extLst>
            </p:cNvPr>
            <p:cNvSpPr/>
            <p:nvPr/>
          </p:nvSpPr>
          <p:spPr>
            <a:xfrm>
              <a:off x="4737730" y="19137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800;p29">
              <a:extLst>
                <a:ext uri="{FF2B5EF4-FFF2-40B4-BE49-F238E27FC236}">
                  <a16:creationId xmlns:a16="http://schemas.microsoft.com/office/drawing/2014/main" id="{B72AFE3A-72D0-6A36-0916-AA2C025F2D4C}"/>
                </a:ext>
              </a:extLst>
            </p:cNvPr>
            <p:cNvSpPr/>
            <p:nvPr/>
          </p:nvSpPr>
          <p:spPr>
            <a:xfrm>
              <a:off x="4491776" y="6663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 name="Google Shape;801;p29">
              <a:extLst>
                <a:ext uri="{FF2B5EF4-FFF2-40B4-BE49-F238E27FC236}">
                  <a16:creationId xmlns:a16="http://schemas.microsoft.com/office/drawing/2014/main" id="{8BC6F5B8-E79A-CD57-2DFD-D8E4A508BAFB}"/>
                </a:ext>
              </a:extLst>
            </p:cNvPr>
            <p:cNvSpPr/>
            <p:nvPr/>
          </p:nvSpPr>
          <p:spPr>
            <a:xfrm>
              <a:off x="6411909" y="20694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802;p29">
              <a:extLst>
                <a:ext uri="{FF2B5EF4-FFF2-40B4-BE49-F238E27FC236}">
                  <a16:creationId xmlns:a16="http://schemas.microsoft.com/office/drawing/2014/main" id="{D76B1A91-9540-71AB-3285-FD9453B14511}"/>
                </a:ext>
              </a:extLst>
            </p:cNvPr>
            <p:cNvSpPr/>
            <p:nvPr/>
          </p:nvSpPr>
          <p:spPr>
            <a:xfrm>
              <a:off x="6473335" y="20945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803;p29">
              <a:extLst>
                <a:ext uri="{FF2B5EF4-FFF2-40B4-BE49-F238E27FC236}">
                  <a16:creationId xmlns:a16="http://schemas.microsoft.com/office/drawing/2014/main" id="{15482175-3391-C123-3FFF-AA3D84F8D96C}"/>
                </a:ext>
              </a:extLst>
            </p:cNvPr>
            <p:cNvSpPr/>
            <p:nvPr/>
          </p:nvSpPr>
          <p:spPr>
            <a:xfrm>
              <a:off x="6925453" y="23477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804;p29">
              <a:extLst>
                <a:ext uri="{FF2B5EF4-FFF2-40B4-BE49-F238E27FC236}">
                  <a16:creationId xmlns:a16="http://schemas.microsoft.com/office/drawing/2014/main" id="{2FEB56C2-29DD-AF6D-0840-D83B39FDAC49}"/>
                </a:ext>
              </a:extLst>
            </p:cNvPr>
            <p:cNvSpPr/>
            <p:nvPr/>
          </p:nvSpPr>
          <p:spPr>
            <a:xfrm>
              <a:off x="6502183" y="17511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0" name="Google Shape;805;p29">
              <a:extLst>
                <a:ext uri="{FF2B5EF4-FFF2-40B4-BE49-F238E27FC236}">
                  <a16:creationId xmlns:a16="http://schemas.microsoft.com/office/drawing/2014/main" id="{999EE95A-A9C1-C22A-25DA-7E2577ACBA52}"/>
                </a:ext>
              </a:extLst>
            </p:cNvPr>
            <p:cNvSpPr/>
            <p:nvPr/>
          </p:nvSpPr>
          <p:spPr>
            <a:xfrm>
              <a:off x="6480547" y="19607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1" name="Google Shape;806;p29">
              <a:extLst>
                <a:ext uri="{FF2B5EF4-FFF2-40B4-BE49-F238E27FC236}">
                  <a16:creationId xmlns:a16="http://schemas.microsoft.com/office/drawing/2014/main" id="{8C9A599D-F9D8-82BA-F98C-6EBAA4FDB7D1}"/>
                </a:ext>
              </a:extLst>
            </p:cNvPr>
            <p:cNvSpPr/>
            <p:nvPr/>
          </p:nvSpPr>
          <p:spPr>
            <a:xfrm>
              <a:off x="6195052" y="7170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2" name="Google Shape;807;p29">
              <a:extLst>
                <a:ext uri="{FF2B5EF4-FFF2-40B4-BE49-F238E27FC236}">
                  <a16:creationId xmlns:a16="http://schemas.microsoft.com/office/drawing/2014/main" id="{30D63C54-B347-F03D-3A75-DCE66A1FA30B}"/>
                </a:ext>
              </a:extLst>
            </p:cNvPr>
            <p:cNvSpPr/>
            <p:nvPr/>
          </p:nvSpPr>
          <p:spPr>
            <a:xfrm>
              <a:off x="6137107" y="8433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63" name="Google Shape;808;p29">
            <a:extLst>
              <a:ext uri="{FF2B5EF4-FFF2-40B4-BE49-F238E27FC236}">
                <a16:creationId xmlns:a16="http://schemas.microsoft.com/office/drawing/2014/main" id="{E80722D2-B569-DCFF-792F-E1DF6D2D2312}"/>
              </a:ext>
            </a:extLst>
          </p:cNvPr>
          <p:cNvGrpSpPr/>
          <p:nvPr/>
        </p:nvGrpSpPr>
        <p:grpSpPr>
          <a:xfrm rot="9271732">
            <a:off x="10694507" y="6035287"/>
            <a:ext cx="590843" cy="1200563"/>
            <a:chOff x="1956925" y="1479106"/>
            <a:chExt cx="1751577" cy="3559118"/>
          </a:xfrm>
        </p:grpSpPr>
        <p:sp>
          <p:nvSpPr>
            <p:cNvPr id="164" name="Google Shape;809;p29">
              <a:extLst>
                <a:ext uri="{FF2B5EF4-FFF2-40B4-BE49-F238E27FC236}">
                  <a16:creationId xmlns:a16="http://schemas.microsoft.com/office/drawing/2014/main" id="{551DA778-8E8F-1A96-D203-CBDA97466411}"/>
                </a:ext>
              </a:extLst>
            </p:cNvPr>
            <p:cNvSpPr/>
            <p:nvPr/>
          </p:nvSpPr>
          <p:spPr>
            <a:xfrm>
              <a:off x="2708377" y="1479106"/>
              <a:ext cx="631248" cy="3238554"/>
            </a:xfrm>
            <a:custGeom>
              <a:avLst/>
              <a:gdLst/>
              <a:ahLst/>
              <a:cxnLst/>
              <a:rect l="l" t="t" r="r" b="b"/>
              <a:pathLst>
                <a:path w="3135" h="16084" extrusionOk="0">
                  <a:moveTo>
                    <a:pt x="2904" y="1"/>
                  </a:moveTo>
                  <a:lnTo>
                    <a:pt x="1" y="16072"/>
                  </a:lnTo>
                  <a:lnTo>
                    <a:pt x="116" y="16084"/>
                  </a:lnTo>
                  <a:lnTo>
                    <a:pt x="3134" y="47"/>
                  </a:lnTo>
                  <a:lnTo>
                    <a:pt x="2904"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5" name="Google Shape;810;p29">
              <a:extLst>
                <a:ext uri="{FF2B5EF4-FFF2-40B4-BE49-F238E27FC236}">
                  <a16:creationId xmlns:a16="http://schemas.microsoft.com/office/drawing/2014/main" id="{48DB7FBB-B1CD-6D04-EAA4-3361F56A10F0}"/>
                </a:ext>
              </a:extLst>
            </p:cNvPr>
            <p:cNvSpPr/>
            <p:nvPr/>
          </p:nvSpPr>
          <p:spPr>
            <a:xfrm>
              <a:off x="2388224" y="2263175"/>
              <a:ext cx="798373" cy="921188"/>
            </a:xfrm>
            <a:custGeom>
              <a:avLst/>
              <a:gdLst/>
              <a:ahLst/>
              <a:cxnLst/>
              <a:rect l="l" t="t" r="r" b="b"/>
              <a:pathLst>
                <a:path w="3965" h="4575" extrusionOk="0">
                  <a:moveTo>
                    <a:pt x="3849" y="1"/>
                  </a:moveTo>
                  <a:lnTo>
                    <a:pt x="1" y="4471"/>
                  </a:lnTo>
                  <a:lnTo>
                    <a:pt x="116" y="4575"/>
                  </a:lnTo>
                  <a:lnTo>
                    <a:pt x="3964" y="104"/>
                  </a:lnTo>
                  <a:lnTo>
                    <a:pt x="3849"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6" name="Google Shape;811;p29">
              <a:extLst>
                <a:ext uri="{FF2B5EF4-FFF2-40B4-BE49-F238E27FC236}">
                  <a16:creationId xmlns:a16="http://schemas.microsoft.com/office/drawing/2014/main" id="{C7025C07-B220-19CE-95F2-2B9D2C082AF5}"/>
                </a:ext>
              </a:extLst>
            </p:cNvPr>
            <p:cNvSpPr/>
            <p:nvPr/>
          </p:nvSpPr>
          <p:spPr>
            <a:xfrm>
              <a:off x="2323389" y="2731724"/>
              <a:ext cx="450230" cy="181217"/>
            </a:xfrm>
            <a:custGeom>
              <a:avLst/>
              <a:gdLst/>
              <a:ahLst/>
              <a:cxnLst/>
              <a:rect l="l" t="t" r="r" b="b"/>
              <a:pathLst>
                <a:path w="2236" h="900" extrusionOk="0">
                  <a:moveTo>
                    <a:pt x="2178" y="1"/>
                  </a:moveTo>
                  <a:lnTo>
                    <a:pt x="0" y="761"/>
                  </a:lnTo>
                  <a:lnTo>
                    <a:pt x="58" y="900"/>
                  </a:lnTo>
                  <a:lnTo>
                    <a:pt x="2235" y="151"/>
                  </a:lnTo>
                  <a:lnTo>
                    <a:pt x="2178"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7" name="Google Shape;812;p29">
              <a:extLst>
                <a:ext uri="{FF2B5EF4-FFF2-40B4-BE49-F238E27FC236}">
                  <a16:creationId xmlns:a16="http://schemas.microsoft.com/office/drawing/2014/main" id="{AD988633-FB5F-3518-6088-E2D397C0F05B}"/>
                </a:ext>
              </a:extLst>
            </p:cNvPr>
            <p:cNvSpPr/>
            <p:nvPr/>
          </p:nvSpPr>
          <p:spPr>
            <a:xfrm>
              <a:off x="2388224" y="2680782"/>
              <a:ext cx="234579" cy="132490"/>
            </a:xfrm>
            <a:custGeom>
              <a:avLst/>
              <a:gdLst/>
              <a:ahLst/>
              <a:cxnLst/>
              <a:rect l="l" t="t" r="r" b="b"/>
              <a:pathLst>
                <a:path w="1165" h="658" extrusionOk="0">
                  <a:moveTo>
                    <a:pt x="70" y="1"/>
                  </a:moveTo>
                  <a:lnTo>
                    <a:pt x="1" y="139"/>
                  </a:lnTo>
                  <a:lnTo>
                    <a:pt x="1107" y="657"/>
                  </a:lnTo>
                  <a:lnTo>
                    <a:pt x="1165" y="519"/>
                  </a:lnTo>
                  <a:lnTo>
                    <a:pt x="70"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8" name="Google Shape;813;p29">
              <a:extLst>
                <a:ext uri="{FF2B5EF4-FFF2-40B4-BE49-F238E27FC236}">
                  <a16:creationId xmlns:a16="http://schemas.microsoft.com/office/drawing/2014/main" id="{AA5847AC-B673-8500-E488-44680074BD09}"/>
                </a:ext>
              </a:extLst>
            </p:cNvPr>
            <p:cNvSpPr/>
            <p:nvPr/>
          </p:nvSpPr>
          <p:spPr>
            <a:xfrm>
              <a:off x="2685221" y="2727093"/>
              <a:ext cx="109336" cy="311090"/>
            </a:xfrm>
            <a:custGeom>
              <a:avLst/>
              <a:gdLst/>
              <a:ahLst/>
              <a:cxnLst/>
              <a:rect l="l" t="t" r="r" b="b"/>
              <a:pathLst>
                <a:path w="543" h="1545" extrusionOk="0">
                  <a:moveTo>
                    <a:pt x="392" y="1"/>
                  </a:moveTo>
                  <a:lnTo>
                    <a:pt x="1" y="1510"/>
                  </a:lnTo>
                  <a:lnTo>
                    <a:pt x="150" y="1545"/>
                  </a:lnTo>
                  <a:lnTo>
                    <a:pt x="542" y="35"/>
                  </a:lnTo>
                  <a:lnTo>
                    <a:pt x="392"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9" name="Google Shape;814;p29">
              <a:extLst>
                <a:ext uri="{FF2B5EF4-FFF2-40B4-BE49-F238E27FC236}">
                  <a16:creationId xmlns:a16="http://schemas.microsoft.com/office/drawing/2014/main" id="{A3600E6E-A4C9-BA1D-3CE1-0E013D1B3092}"/>
                </a:ext>
              </a:extLst>
            </p:cNvPr>
            <p:cNvSpPr/>
            <p:nvPr/>
          </p:nvSpPr>
          <p:spPr>
            <a:xfrm>
              <a:off x="3033160" y="2843073"/>
              <a:ext cx="396871" cy="1146300"/>
            </a:xfrm>
            <a:custGeom>
              <a:avLst/>
              <a:gdLst/>
              <a:ahLst/>
              <a:cxnLst/>
              <a:rect l="l" t="t" r="r" b="b"/>
              <a:pathLst>
                <a:path w="1971" h="5693" extrusionOk="0">
                  <a:moveTo>
                    <a:pt x="104" y="1"/>
                  </a:moveTo>
                  <a:cubicBezTo>
                    <a:pt x="1" y="1118"/>
                    <a:pt x="1809" y="5646"/>
                    <a:pt x="1832" y="5692"/>
                  </a:cubicBezTo>
                  <a:lnTo>
                    <a:pt x="1971" y="5635"/>
                  </a:lnTo>
                  <a:cubicBezTo>
                    <a:pt x="1959" y="5589"/>
                    <a:pt x="150" y="1095"/>
                    <a:pt x="254" y="12"/>
                  </a:cubicBezTo>
                  <a:lnTo>
                    <a:pt x="104"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0" name="Google Shape;815;p29">
              <a:extLst>
                <a:ext uri="{FF2B5EF4-FFF2-40B4-BE49-F238E27FC236}">
                  <a16:creationId xmlns:a16="http://schemas.microsoft.com/office/drawing/2014/main" id="{95D36848-7BC8-81F6-406A-88F32378FB9B}"/>
                </a:ext>
              </a:extLst>
            </p:cNvPr>
            <p:cNvSpPr/>
            <p:nvPr/>
          </p:nvSpPr>
          <p:spPr>
            <a:xfrm>
              <a:off x="2358223" y="3492638"/>
              <a:ext cx="601045" cy="802792"/>
            </a:xfrm>
            <a:custGeom>
              <a:avLst/>
              <a:gdLst/>
              <a:ahLst/>
              <a:cxnLst/>
              <a:rect l="l" t="t" r="r" b="b"/>
              <a:pathLst>
                <a:path w="2985" h="3987" extrusionOk="0">
                  <a:moveTo>
                    <a:pt x="2846" y="1"/>
                  </a:moveTo>
                  <a:cubicBezTo>
                    <a:pt x="2443" y="1222"/>
                    <a:pt x="23" y="3849"/>
                    <a:pt x="0" y="3883"/>
                  </a:cubicBezTo>
                  <a:lnTo>
                    <a:pt x="115" y="3987"/>
                  </a:lnTo>
                  <a:cubicBezTo>
                    <a:pt x="208" y="3872"/>
                    <a:pt x="2581" y="1303"/>
                    <a:pt x="2984" y="47"/>
                  </a:cubicBezTo>
                  <a:lnTo>
                    <a:pt x="2846"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1" name="Google Shape;816;p29">
              <a:extLst>
                <a:ext uri="{FF2B5EF4-FFF2-40B4-BE49-F238E27FC236}">
                  <a16:creationId xmlns:a16="http://schemas.microsoft.com/office/drawing/2014/main" id="{2E044536-D42D-4992-2111-3A417E56E8B3}"/>
                </a:ext>
              </a:extLst>
            </p:cNvPr>
            <p:cNvSpPr/>
            <p:nvPr/>
          </p:nvSpPr>
          <p:spPr>
            <a:xfrm>
              <a:off x="2297817" y="3942663"/>
              <a:ext cx="355190" cy="176586"/>
            </a:xfrm>
            <a:custGeom>
              <a:avLst/>
              <a:gdLst/>
              <a:ahLst/>
              <a:cxnLst/>
              <a:rect l="l" t="t" r="r" b="b"/>
              <a:pathLst>
                <a:path w="1764" h="877" extrusionOk="0">
                  <a:moveTo>
                    <a:pt x="1706" y="1"/>
                  </a:moveTo>
                  <a:lnTo>
                    <a:pt x="1" y="727"/>
                  </a:lnTo>
                  <a:lnTo>
                    <a:pt x="58" y="876"/>
                  </a:lnTo>
                  <a:lnTo>
                    <a:pt x="1763" y="151"/>
                  </a:lnTo>
                  <a:lnTo>
                    <a:pt x="1706"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2" name="Google Shape;817;p29">
              <a:extLst>
                <a:ext uri="{FF2B5EF4-FFF2-40B4-BE49-F238E27FC236}">
                  <a16:creationId xmlns:a16="http://schemas.microsoft.com/office/drawing/2014/main" id="{80455943-F911-2743-315E-7EC5120D64F8}"/>
                </a:ext>
              </a:extLst>
            </p:cNvPr>
            <p:cNvSpPr/>
            <p:nvPr/>
          </p:nvSpPr>
          <p:spPr>
            <a:xfrm>
              <a:off x="2803617" y="4202610"/>
              <a:ext cx="239008" cy="412974"/>
            </a:xfrm>
            <a:custGeom>
              <a:avLst/>
              <a:gdLst/>
              <a:ahLst/>
              <a:cxnLst/>
              <a:rect l="l" t="t" r="r" b="b"/>
              <a:pathLst>
                <a:path w="1187" h="2051" extrusionOk="0">
                  <a:moveTo>
                    <a:pt x="138" y="0"/>
                  </a:moveTo>
                  <a:lnTo>
                    <a:pt x="0" y="69"/>
                  </a:lnTo>
                  <a:lnTo>
                    <a:pt x="1049" y="2051"/>
                  </a:lnTo>
                  <a:lnTo>
                    <a:pt x="1187" y="1982"/>
                  </a:lnTo>
                  <a:lnTo>
                    <a:pt x="138" y="0"/>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3" name="Google Shape;818;p29">
              <a:extLst>
                <a:ext uri="{FF2B5EF4-FFF2-40B4-BE49-F238E27FC236}">
                  <a16:creationId xmlns:a16="http://schemas.microsoft.com/office/drawing/2014/main" id="{9A874F8E-8E07-AF1C-39B5-DFF49F551EAE}"/>
                </a:ext>
              </a:extLst>
            </p:cNvPr>
            <p:cNvSpPr/>
            <p:nvPr/>
          </p:nvSpPr>
          <p:spPr>
            <a:xfrm>
              <a:off x="2515883" y="4109786"/>
              <a:ext cx="324987" cy="540631"/>
            </a:xfrm>
            <a:custGeom>
              <a:avLst/>
              <a:gdLst/>
              <a:ahLst/>
              <a:cxnLst/>
              <a:rect l="l" t="t" r="r" b="b"/>
              <a:pathLst>
                <a:path w="1614" h="2685" extrusionOk="0">
                  <a:moveTo>
                    <a:pt x="1487" y="0"/>
                  </a:moveTo>
                  <a:lnTo>
                    <a:pt x="1" y="2615"/>
                  </a:lnTo>
                  <a:lnTo>
                    <a:pt x="127" y="2685"/>
                  </a:lnTo>
                  <a:lnTo>
                    <a:pt x="1613" y="81"/>
                  </a:lnTo>
                  <a:lnTo>
                    <a:pt x="1487" y="0"/>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4" name="Google Shape;819;p29">
              <a:extLst>
                <a:ext uri="{FF2B5EF4-FFF2-40B4-BE49-F238E27FC236}">
                  <a16:creationId xmlns:a16="http://schemas.microsoft.com/office/drawing/2014/main" id="{44B3D9EB-103F-5CA0-C5CF-8B13AB0F5186}"/>
                </a:ext>
              </a:extLst>
            </p:cNvPr>
            <p:cNvSpPr/>
            <p:nvPr/>
          </p:nvSpPr>
          <p:spPr>
            <a:xfrm>
              <a:off x="2738580" y="4538870"/>
              <a:ext cx="106920" cy="176586"/>
            </a:xfrm>
            <a:custGeom>
              <a:avLst/>
              <a:gdLst/>
              <a:ahLst/>
              <a:cxnLst/>
              <a:rect l="l" t="t" r="r" b="b"/>
              <a:pathLst>
                <a:path w="531" h="877" extrusionOk="0">
                  <a:moveTo>
                    <a:pt x="139" y="1"/>
                  </a:moveTo>
                  <a:lnTo>
                    <a:pt x="1" y="70"/>
                  </a:lnTo>
                  <a:lnTo>
                    <a:pt x="392" y="876"/>
                  </a:lnTo>
                  <a:lnTo>
                    <a:pt x="531" y="807"/>
                  </a:lnTo>
                  <a:lnTo>
                    <a:pt x="139"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5" name="Google Shape;820;p29">
              <a:extLst>
                <a:ext uri="{FF2B5EF4-FFF2-40B4-BE49-F238E27FC236}">
                  <a16:creationId xmlns:a16="http://schemas.microsoft.com/office/drawing/2014/main" id="{7367707B-FC9E-203B-1430-778D2764CFAA}"/>
                </a:ext>
              </a:extLst>
            </p:cNvPr>
            <p:cNvSpPr/>
            <p:nvPr/>
          </p:nvSpPr>
          <p:spPr>
            <a:xfrm>
              <a:off x="2975170" y="4549340"/>
              <a:ext cx="369084" cy="488884"/>
            </a:xfrm>
            <a:custGeom>
              <a:avLst/>
              <a:gdLst/>
              <a:ahLst/>
              <a:cxnLst/>
              <a:rect l="l" t="t" r="r" b="b"/>
              <a:pathLst>
                <a:path w="1833" h="2428" extrusionOk="0">
                  <a:moveTo>
                    <a:pt x="181" y="1"/>
                  </a:moveTo>
                  <a:cubicBezTo>
                    <a:pt x="125" y="1"/>
                    <a:pt x="81" y="15"/>
                    <a:pt x="58" y="52"/>
                  </a:cubicBezTo>
                  <a:cubicBezTo>
                    <a:pt x="1" y="121"/>
                    <a:pt x="70" y="306"/>
                    <a:pt x="81" y="386"/>
                  </a:cubicBezTo>
                  <a:cubicBezTo>
                    <a:pt x="104" y="502"/>
                    <a:pt x="127" y="617"/>
                    <a:pt x="162" y="732"/>
                  </a:cubicBezTo>
                  <a:cubicBezTo>
                    <a:pt x="220" y="962"/>
                    <a:pt x="312" y="1193"/>
                    <a:pt x="415" y="1412"/>
                  </a:cubicBezTo>
                  <a:cubicBezTo>
                    <a:pt x="542" y="1654"/>
                    <a:pt x="692" y="1884"/>
                    <a:pt x="853" y="2091"/>
                  </a:cubicBezTo>
                  <a:cubicBezTo>
                    <a:pt x="934" y="2195"/>
                    <a:pt x="1014" y="2287"/>
                    <a:pt x="1118" y="2356"/>
                  </a:cubicBezTo>
                  <a:cubicBezTo>
                    <a:pt x="1193" y="2398"/>
                    <a:pt x="1287" y="2428"/>
                    <a:pt x="1376" y="2428"/>
                  </a:cubicBezTo>
                  <a:cubicBezTo>
                    <a:pt x="1410" y="2428"/>
                    <a:pt x="1444" y="2424"/>
                    <a:pt x="1475" y="2414"/>
                  </a:cubicBezTo>
                  <a:cubicBezTo>
                    <a:pt x="1683" y="2345"/>
                    <a:pt x="1775" y="2115"/>
                    <a:pt x="1798" y="1896"/>
                  </a:cubicBezTo>
                  <a:cubicBezTo>
                    <a:pt x="1832" y="1423"/>
                    <a:pt x="1648" y="939"/>
                    <a:pt x="1314" y="605"/>
                  </a:cubicBezTo>
                  <a:cubicBezTo>
                    <a:pt x="1141" y="421"/>
                    <a:pt x="934" y="271"/>
                    <a:pt x="703" y="168"/>
                  </a:cubicBezTo>
                  <a:cubicBezTo>
                    <a:pt x="617" y="133"/>
                    <a:pt x="348" y="1"/>
                    <a:pt x="181"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6" name="Google Shape;821;p29">
              <a:extLst>
                <a:ext uri="{FF2B5EF4-FFF2-40B4-BE49-F238E27FC236}">
                  <a16:creationId xmlns:a16="http://schemas.microsoft.com/office/drawing/2014/main" id="{3E7C8C3A-1FEE-139C-F5C8-6CE3686070CC}"/>
                </a:ext>
              </a:extLst>
            </p:cNvPr>
            <p:cNvSpPr/>
            <p:nvPr/>
          </p:nvSpPr>
          <p:spPr>
            <a:xfrm>
              <a:off x="2123847" y="4597262"/>
              <a:ext cx="447008" cy="369885"/>
            </a:xfrm>
            <a:custGeom>
              <a:avLst/>
              <a:gdLst/>
              <a:ahLst/>
              <a:cxnLst/>
              <a:rect l="l" t="t" r="r" b="b"/>
              <a:pathLst>
                <a:path w="2220" h="1837" extrusionOk="0">
                  <a:moveTo>
                    <a:pt x="2054" y="1"/>
                  </a:moveTo>
                  <a:cubicBezTo>
                    <a:pt x="2032" y="1"/>
                    <a:pt x="2005" y="7"/>
                    <a:pt x="1971" y="22"/>
                  </a:cubicBezTo>
                  <a:cubicBezTo>
                    <a:pt x="1706" y="137"/>
                    <a:pt x="1441" y="287"/>
                    <a:pt x="1176" y="425"/>
                  </a:cubicBezTo>
                  <a:cubicBezTo>
                    <a:pt x="934" y="540"/>
                    <a:pt x="692" y="667"/>
                    <a:pt x="473" y="828"/>
                  </a:cubicBezTo>
                  <a:cubicBezTo>
                    <a:pt x="266" y="1001"/>
                    <a:pt x="93" y="1220"/>
                    <a:pt x="24" y="1485"/>
                  </a:cubicBezTo>
                  <a:cubicBezTo>
                    <a:pt x="1" y="1577"/>
                    <a:pt x="1" y="1681"/>
                    <a:pt x="58" y="1761"/>
                  </a:cubicBezTo>
                  <a:cubicBezTo>
                    <a:pt x="102" y="1818"/>
                    <a:pt x="170" y="1837"/>
                    <a:pt x="242" y="1837"/>
                  </a:cubicBezTo>
                  <a:cubicBezTo>
                    <a:pt x="304" y="1837"/>
                    <a:pt x="369" y="1823"/>
                    <a:pt x="427" y="1807"/>
                  </a:cubicBezTo>
                  <a:cubicBezTo>
                    <a:pt x="427" y="1784"/>
                    <a:pt x="738" y="1692"/>
                    <a:pt x="772" y="1669"/>
                  </a:cubicBezTo>
                  <a:cubicBezTo>
                    <a:pt x="888" y="1623"/>
                    <a:pt x="991" y="1565"/>
                    <a:pt x="1095" y="1496"/>
                  </a:cubicBezTo>
                  <a:cubicBezTo>
                    <a:pt x="1464" y="1243"/>
                    <a:pt x="1775" y="886"/>
                    <a:pt x="1982" y="482"/>
                  </a:cubicBezTo>
                  <a:cubicBezTo>
                    <a:pt x="2033" y="391"/>
                    <a:pt x="2220" y="1"/>
                    <a:pt x="2054"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7" name="Google Shape;822;p29">
              <a:extLst>
                <a:ext uri="{FF2B5EF4-FFF2-40B4-BE49-F238E27FC236}">
                  <a16:creationId xmlns:a16="http://schemas.microsoft.com/office/drawing/2014/main" id="{2E53AD3F-DDA2-220B-49ED-6C6D059BBEDB}"/>
                </a:ext>
              </a:extLst>
            </p:cNvPr>
            <p:cNvSpPr/>
            <p:nvPr/>
          </p:nvSpPr>
          <p:spPr>
            <a:xfrm>
              <a:off x="1977665" y="4233417"/>
              <a:ext cx="429490" cy="352166"/>
            </a:xfrm>
            <a:custGeom>
              <a:avLst/>
              <a:gdLst/>
              <a:ahLst/>
              <a:cxnLst/>
              <a:rect l="l" t="t" r="r" b="b"/>
              <a:pathLst>
                <a:path w="2133" h="1749" extrusionOk="0">
                  <a:moveTo>
                    <a:pt x="2008" y="1"/>
                  </a:moveTo>
                  <a:cubicBezTo>
                    <a:pt x="1847" y="1"/>
                    <a:pt x="1563" y="223"/>
                    <a:pt x="1487" y="273"/>
                  </a:cubicBezTo>
                  <a:cubicBezTo>
                    <a:pt x="1210" y="458"/>
                    <a:pt x="945" y="642"/>
                    <a:pt x="680" y="826"/>
                  </a:cubicBezTo>
                  <a:cubicBezTo>
                    <a:pt x="462" y="965"/>
                    <a:pt x="243" y="1114"/>
                    <a:pt x="104" y="1333"/>
                  </a:cubicBezTo>
                  <a:cubicBezTo>
                    <a:pt x="47" y="1437"/>
                    <a:pt x="1" y="1587"/>
                    <a:pt x="81" y="1679"/>
                  </a:cubicBezTo>
                  <a:cubicBezTo>
                    <a:pt x="150" y="1748"/>
                    <a:pt x="254" y="1748"/>
                    <a:pt x="346" y="1748"/>
                  </a:cubicBezTo>
                  <a:cubicBezTo>
                    <a:pt x="899" y="1690"/>
                    <a:pt x="1360" y="1310"/>
                    <a:pt x="1694" y="872"/>
                  </a:cubicBezTo>
                  <a:cubicBezTo>
                    <a:pt x="1786" y="746"/>
                    <a:pt x="1867" y="619"/>
                    <a:pt x="1948" y="492"/>
                  </a:cubicBezTo>
                  <a:cubicBezTo>
                    <a:pt x="2017" y="389"/>
                    <a:pt x="2132" y="239"/>
                    <a:pt x="2121" y="112"/>
                  </a:cubicBezTo>
                  <a:cubicBezTo>
                    <a:pt x="2111" y="31"/>
                    <a:pt x="2068" y="1"/>
                    <a:pt x="2008"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8" name="Google Shape;823;p29">
              <a:extLst>
                <a:ext uri="{FF2B5EF4-FFF2-40B4-BE49-F238E27FC236}">
                  <a16:creationId xmlns:a16="http://schemas.microsoft.com/office/drawing/2014/main" id="{A39A54AA-21B0-DF3D-B794-C1F5C2A5B981}"/>
                </a:ext>
              </a:extLst>
            </p:cNvPr>
            <p:cNvSpPr/>
            <p:nvPr/>
          </p:nvSpPr>
          <p:spPr>
            <a:xfrm>
              <a:off x="3346264" y="3851852"/>
              <a:ext cx="362238" cy="393644"/>
            </a:xfrm>
            <a:custGeom>
              <a:avLst/>
              <a:gdLst/>
              <a:ahLst/>
              <a:cxnLst/>
              <a:rect l="l" t="t" r="r" b="b"/>
              <a:pathLst>
                <a:path w="1799" h="1955" extrusionOk="0">
                  <a:moveTo>
                    <a:pt x="132" y="0"/>
                  </a:moveTo>
                  <a:cubicBezTo>
                    <a:pt x="99" y="0"/>
                    <a:pt x="69" y="16"/>
                    <a:pt x="47" y="60"/>
                  </a:cubicBezTo>
                  <a:cubicBezTo>
                    <a:pt x="1" y="164"/>
                    <a:pt x="82" y="417"/>
                    <a:pt x="105" y="521"/>
                  </a:cubicBezTo>
                  <a:cubicBezTo>
                    <a:pt x="139" y="682"/>
                    <a:pt x="185" y="832"/>
                    <a:pt x="243" y="993"/>
                  </a:cubicBezTo>
                  <a:cubicBezTo>
                    <a:pt x="381" y="1327"/>
                    <a:pt x="612" y="1650"/>
                    <a:pt x="923" y="1834"/>
                  </a:cubicBezTo>
                  <a:cubicBezTo>
                    <a:pt x="1040" y="1903"/>
                    <a:pt x="1166" y="1955"/>
                    <a:pt x="1293" y="1955"/>
                  </a:cubicBezTo>
                  <a:cubicBezTo>
                    <a:pt x="1315" y="1955"/>
                    <a:pt x="1338" y="1953"/>
                    <a:pt x="1360" y="1949"/>
                  </a:cubicBezTo>
                  <a:cubicBezTo>
                    <a:pt x="1614" y="1903"/>
                    <a:pt x="1798" y="1638"/>
                    <a:pt x="1787" y="1373"/>
                  </a:cubicBezTo>
                  <a:cubicBezTo>
                    <a:pt x="1787" y="1120"/>
                    <a:pt x="1625" y="878"/>
                    <a:pt x="1430" y="717"/>
                  </a:cubicBezTo>
                  <a:cubicBezTo>
                    <a:pt x="1222" y="544"/>
                    <a:pt x="980" y="440"/>
                    <a:pt x="750" y="325"/>
                  </a:cubicBezTo>
                  <a:cubicBezTo>
                    <a:pt x="612" y="267"/>
                    <a:pt x="473" y="198"/>
                    <a:pt x="347" y="106"/>
                  </a:cubicBezTo>
                  <a:cubicBezTo>
                    <a:pt x="292" y="75"/>
                    <a:pt x="204" y="0"/>
                    <a:pt x="132"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9" name="Google Shape;824;p29">
              <a:extLst>
                <a:ext uri="{FF2B5EF4-FFF2-40B4-BE49-F238E27FC236}">
                  <a16:creationId xmlns:a16="http://schemas.microsoft.com/office/drawing/2014/main" id="{AB76247F-7598-4F6A-77F0-66B3E39D85BC}"/>
                </a:ext>
              </a:extLst>
            </p:cNvPr>
            <p:cNvSpPr/>
            <p:nvPr/>
          </p:nvSpPr>
          <p:spPr>
            <a:xfrm>
              <a:off x="2499573" y="2985631"/>
              <a:ext cx="234579" cy="426465"/>
            </a:xfrm>
            <a:custGeom>
              <a:avLst/>
              <a:gdLst/>
              <a:ahLst/>
              <a:cxnLst/>
              <a:rect l="l" t="t" r="r" b="b"/>
              <a:pathLst>
                <a:path w="1165" h="2118" extrusionOk="0">
                  <a:moveTo>
                    <a:pt x="1042" y="0"/>
                  </a:moveTo>
                  <a:cubicBezTo>
                    <a:pt x="952" y="0"/>
                    <a:pt x="836" y="163"/>
                    <a:pt x="784" y="215"/>
                  </a:cubicBezTo>
                  <a:cubicBezTo>
                    <a:pt x="381" y="664"/>
                    <a:pt x="82" y="1217"/>
                    <a:pt x="12" y="1816"/>
                  </a:cubicBezTo>
                  <a:cubicBezTo>
                    <a:pt x="1" y="1920"/>
                    <a:pt x="12" y="2058"/>
                    <a:pt x="116" y="2104"/>
                  </a:cubicBezTo>
                  <a:cubicBezTo>
                    <a:pt x="135" y="2113"/>
                    <a:pt x="154" y="2118"/>
                    <a:pt x="174" y="2118"/>
                  </a:cubicBezTo>
                  <a:cubicBezTo>
                    <a:pt x="250" y="2118"/>
                    <a:pt x="328" y="2055"/>
                    <a:pt x="393" y="2000"/>
                  </a:cubicBezTo>
                  <a:cubicBezTo>
                    <a:pt x="612" y="1770"/>
                    <a:pt x="796" y="1505"/>
                    <a:pt x="911" y="1205"/>
                  </a:cubicBezTo>
                  <a:cubicBezTo>
                    <a:pt x="1026" y="952"/>
                    <a:pt x="1095" y="664"/>
                    <a:pt x="1118" y="387"/>
                  </a:cubicBezTo>
                  <a:cubicBezTo>
                    <a:pt x="1118" y="295"/>
                    <a:pt x="1165" y="53"/>
                    <a:pt x="1072" y="7"/>
                  </a:cubicBezTo>
                  <a:cubicBezTo>
                    <a:pt x="1063" y="2"/>
                    <a:pt x="1053" y="0"/>
                    <a:pt x="1042"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0" name="Google Shape;825;p29">
              <a:extLst>
                <a:ext uri="{FF2B5EF4-FFF2-40B4-BE49-F238E27FC236}">
                  <a16:creationId xmlns:a16="http://schemas.microsoft.com/office/drawing/2014/main" id="{BBFDF65F-7D7F-D64B-3138-1EE321A8F7AE}"/>
                </a:ext>
              </a:extLst>
            </p:cNvPr>
            <p:cNvSpPr/>
            <p:nvPr/>
          </p:nvSpPr>
          <p:spPr>
            <a:xfrm>
              <a:off x="2054179" y="3152150"/>
              <a:ext cx="387608" cy="333037"/>
            </a:xfrm>
            <a:custGeom>
              <a:avLst/>
              <a:gdLst/>
              <a:ahLst/>
              <a:cxnLst/>
              <a:rect l="l" t="t" r="r" b="b"/>
              <a:pathLst>
                <a:path w="1925" h="1654" extrusionOk="0">
                  <a:moveTo>
                    <a:pt x="1748" y="1"/>
                  </a:moveTo>
                  <a:cubicBezTo>
                    <a:pt x="1593" y="1"/>
                    <a:pt x="1212" y="292"/>
                    <a:pt x="1107" y="355"/>
                  </a:cubicBezTo>
                  <a:cubicBezTo>
                    <a:pt x="888" y="494"/>
                    <a:pt x="669" y="643"/>
                    <a:pt x="450" y="805"/>
                  </a:cubicBezTo>
                  <a:cubicBezTo>
                    <a:pt x="277" y="920"/>
                    <a:pt x="93" y="1058"/>
                    <a:pt x="35" y="1254"/>
                  </a:cubicBezTo>
                  <a:cubicBezTo>
                    <a:pt x="1" y="1381"/>
                    <a:pt x="35" y="1530"/>
                    <a:pt x="139" y="1611"/>
                  </a:cubicBezTo>
                  <a:cubicBezTo>
                    <a:pt x="187" y="1641"/>
                    <a:pt x="241" y="1654"/>
                    <a:pt x="297" y="1654"/>
                  </a:cubicBezTo>
                  <a:cubicBezTo>
                    <a:pt x="391" y="1654"/>
                    <a:pt x="491" y="1620"/>
                    <a:pt x="577" y="1577"/>
                  </a:cubicBezTo>
                  <a:cubicBezTo>
                    <a:pt x="807" y="1473"/>
                    <a:pt x="1026" y="1323"/>
                    <a:pt x="1211" y="1150"/>
                  </a:cubicBezTo>
                  <a:cubicBezTo>
                    <a:pt x="1372" y="989"/>
                    <a:pt x="1510" y="805"/>
                    <a:pt x="1625" y="609"/>
                  </a:cubicBezTo>
                  <a:cubicBezTo>
                    <a:pt x="1683" y="517"/>
                    <a:pt x="1925" y="113"/>
                    <a:pt x="1787" y="10"/>
                  </a:cubicBezTo>
                  <a:cubicBezTo>
                    <a:pt x="1776" y="4"/>
                    <a:pt x="1763" y="1"/>
                    <a:pt x="1748"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1" name="Google Shape;826;p29">
              <a:extLst>
                <a:ext uri="{FF2B5EF4-FFF2-40B4-BE49-F238E27FC236}">
                  <a16:creationId xmlns:a16="http://schemas.microsoft.com/office/drawing/2014/main" id="{EF7A6923-4DD2-DEAB-68A5-210628DE3EC8}"/>
                </a:ext>
              </a:extLst>
            </p:cNvPr>
            <p:cNvSpPr/>
            <p:nvPr/>
          </p:nvSpPr>
          <p:spPr>
            <a:xfrm>
              <a:off x="1956925" y="2832804"/>
              <a:ext cx="440766" cy="157256"/>
            </a:xfrm>
            <a:custGeom>
              <a:avLst/>
              <a:gdLst/>
              <a:ahLst/>
              <a:cxnLst/>
              <a:rect l="l" t="t" r="r" b="b"/>
              <a:pathLst>
                <a:path w="2189" h="781" extrusionOk="0">
                  <a:moveTo>
                    <a:pt x="989" y="0"/>
                  </a:moveTo>
                  <a:cubicBezTo>
                    <a:pt x="801" y="0"/>
                    <a:pt x="613" y="13"/>
                    <a:pt x="426" y="40"/>
                  </a:cubicBezTo>
                  <a:cubicBezTo>
                    <a:pt x="323" y="52"/>
                    <a:pt x="207" y="75"/>
                    <a:pt x="127" y="156"/>
                  </a:cubicBezTo>
                  <a:cubicBezTo>
                    <a:pt x="0" y="294"/>
                    <a:pt x="58" y="524"/>
                    <a:pt x="196" y="651"/>
                  </a:cubicBezTo>
                  <a:cubicBezTo>
                    <a:pt x="323" y="749"/>
                    <a:pt x="484" y="780"/>
                    <a:pt x="650" y="780"/>
                  </a:cubicBezTo>
                  <a:cubicBezTo>
                    <a:pt x="679" y="780"/>
                    <a:pt x="708" y="779"/>
                    <a:pt x="737" y="778"/>
                  </a:cubicBezTo>
                  <a:lnTo>
                    <a:pt x="726" y="778"/>
                  </a:lnTo>
                  <a:cubicBezTo>
                    <a:pt x="968" y="778"/>
                    <a:pt x="1210" y="732"/>
                    <a:pt x="1440" y="651"/>
                  </a:cubicBezTo>
                  <a:cubicBezTo>
                    <a:pt x="1624" y="593"/>
                    <a:pt x="1866" y="513"/>
                    <a:pt x="2005" y="375"/>
                  </a:cubicBezTo>
                  <a:cubicBezTo>
                    <a:pt x="2189" y="213"/>
                    <a:pt x="2005" y="121"/>
                    <a:pt x="1843" y="87"/>
                  </a:cubicBezTo>
                  <a:cubicBezTo>
                    <a:pt x="1564" y="31"/>
                    <a:pt x="1277" y="0"/>
                    <a:pt x="989"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val="322017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319;p12">
            <a:extLst>
              <a:ext uri="{FF2B5EF4-FFF2-40B4-BE49-F238E27FC236}">
                <a16:creationId xmlns:a16="http://schemas.microsoft.com/office/drawing/2014/main" id="{E48BA5C7-95E3-FA18-3F67-3FEB56A5E9F8}"/>
              </a:ext>
            </a:extLst>
          </p:cNvPr>
          <p:cNvSpPr txBox="1"/>
          <p:nvPr/>
        </p:nvSpPr>
        <p:spPr>
          <a:xfrm>
            <a:off x="0" y="1475251"/>
            <a:ext cx="12192000" cy="553998"/>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en-US" sz="3600" b="1" kern="0">
                <a:solidFill>
                  <a:srgbClr val="440E11"/>
                </a:solidFill>
                <a:latin typeface="UTM Avo" panose="02040603050506020204" pitchFamily="18" charset="0"/>
                <a:cs typeface="Arial"/>
                <a:sym typeface="Arial"/>
              </a:rPr>
              <a:t>ĐỌC HIỂU</a:t>
            </a:r>
            <a:endParaRPr lang="en-US" sz="3600" b="1" kern="0" dirty="0">
              <a:solidFill>
                <a:srgbClr val="440E11"/>
              </a:solidFill>
              <a:latin typeface="UTM Avo" panose="02040603050506020204" pitchFamily="18" charset="0"/>
              <a:cs typeface="Arial"/>
              <a:sym typeface="Arial"/>
            </a:endParaRPr>
          </a:p>
        </p:txBody>
      </p:sp>
      <p:sp>
        <p:nvSpPr>
          <p:cNvPr id="5" name="Google Shape;1327;p13">
            <a:extLst>
              <a:ext uri="{FF2B5EF4-FFF2-40B4-BE49-F238E27FC236}">
                <a16:creationId xmlns:a16="http://schemas.microsoft.com/office/drawing/2014/main" id="{C28796C5-A91E-6E7E-54B3-606800BA78CC}"/>
              </a:ext>
            </a:extLst>
          </p:cNvPr>
          <p:cNvSpPr txBox="1"/>
          <p:nvPr/>
        </p:nvSpPr>
        <p:spPr>
          <a:xfrm>
            <a:off x="1374322" y="2081075"/>
            <a:ext cx="9710056" cy="1212231"/>
          </a:xfrm>
          <a:prstGeom prst="rect">
            <a:avLst/>
          </a:prstGeom>
          <a:solidFill>
            <a:srgbClr val="FFFFFF"/>
          </a:solidFill>
          <a:ln w="28575" cap="flat" cmpd="sng">
            <a:solidFill>
              <a:srgbClr val="4F1F37"/>
            </a:solidFill>
            <a:prstDash val="solid"/>
            <a:round/>
            <a:headEnd type="none" w="sm" len="sm"/>
            <a:tailEnd type="none" w="sm" len="sm"/>
          </a:ln>
        </p:spPr>
        <p:txBody>
          <a:bodyPr spcFirstLastPara="1" wrap="square" lIns="121900" tIns="121900" rIns="121900" bIns="121900" anchor="t" anchorCtr="0">
            <a:noAutofit/>
          </a:bodyPr>
          <a:lstStyle/>
          <a:p>
            <a:pPr marL="169329" lvl="0" algn="ctr">
              <a:lnSpc>
                <a:spcPct val="125000"/>
              </a:lnSpc>
              <a:spcAft>
                <a:spcPts val="800"/>
              </a:spcAft>
              <a:buClr>
                <a:srgbClr val="CAD4EF"/>
              </a:buClr>
              <a:buSzPts val="1100"/>
              <a:defRPr/>
            </a:pPr>
            <a:r>
              <a:rPr lang="en-US" sz="2800" b="1" kern="0" dirty="0" err="1">
                <a:solidFill>
                  <a:srgbClr val="000000"/>
                </a:solidFill>
                <a:latin typeface="UTM Avo" panose="02040603050506020204" pitchFamily="18" charset="0"/>
                <a:cs typeface="Arial"/>
                <a:sym typeface="Arial"/>
              </a:rPr>
              <a:t>Câu</a:t>
            </a:r>
            <a:r>
              <a:rPr lang="en-US" sz="2800" b="1" kern="0" dirty="0">
                <a:solidFill>
                  <a:srgbClr val="000000"/>
                </a:solidFill>
                <a:latin typeface="UTM Avo" panose="02040603050506020204" pitchFamily="18" charset="0"/>
                <a:cs typeface="Arial"/>
                <a:sym typeface="Arial"/>
              </a:rPr>
              <a:t> 2. </a:t>
            </a:r>
            <a:r>
              <a:rPr lang="en-US" sz="2800" kern="0" dirty="0" err="1">
                <a:solidFill>
                  <a:srgbClr val="000000"/>
                </a:solidFill>
                <a:latin typeface="UTM Avo" panose="02040603050506020204" pitchFamily="18" charset="0"/>
                <a:cs typeface="Arial"/>
                <a:sym typeface="Arial"/>
              </a:rPr>
              <a:t>Những</a:t>
            </a:r>
            <a:r>
              <a:rPr lang="en-US" sz="2800" kern="0" dirty="0">
                <a:solidFill>
                  <a:srgbClr val="000000"/>
                </a:solidFill>
                <a:latin typeface="UTM Avo" panose="02040603050506020204" pitchFamily="18" charset="0"/>
                <a:cs typeface="Arial"/>
                <a:sym typeface="Arial"/>
              </a:rPr>
              <a:t> chi </a:t>
            </a:r>
            <a:r>
              <a:rPr lang="en-US" sz="2800" kern="0" dirty="0" err="1">
                <a:solidFill>
                  <a:srgbClr val="000000"/>
                </a:solidFill>
                <a:latin typeface="UTM Avo" panose="02040603050506020204" pitchFamily="18" charset="0"/>
                <a:cs typeface="Arial"/>
                <a:sym typeface="Arial"/>
              </a:rPr>
              <a:t>tiết</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nào</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cho</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thấy</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anh</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đom</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đóm</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rất</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tận</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tuỵ</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với</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công</a:t>
            </a:r>
            <a:r>
              <a:rPr lang="en-US" sz="2800" kern="0" dirty="0">
                <a:solidFill>
                  <a:srgbClr val="000000"/>
                </a:solidFill>
                <a:latin typeface="UTM Avo" panose="02040603050506020204" pitchFamily="18" charset="0"/>
                <a:cs typeface="Arial"/>
                <a:sym typeface="Arial"/>
              </a:rPr>
              <a:t> </a:t>
            </a:r>
            <a:r>
              <a:rPr lang="en-US" sz="2800" kern="0" dirty="0" err="1">
                <a:solidFill>
                  <a:srgbClr val="000000"/>
                </a:solidFill>
                <a:latin typeface="UTM Avo" panose="02040603050506020204" pitchFamily="18" charset="0"/>
                <a:cs typeface="Arial"/>
                <a:sym typeface="Arial"/>
              </a:rPr>
              <a:t>việc</a:t>
            </a:r>
            <a:r>
              <a:rPr lang="en-US" sz="2800" kern="0" dirty="0">
                <a:solidFill>
                  <a:srgbClr val="000000"/>
                </a:solidFill>
                <a:latin typeface="UTM Avo" panose="02040603050506020204" pitchFamily="18" charset="0"/>
                <a:cs typeface="Arial"/>
                <a:sym typeface="Arial"/>
              </a:rPr>
              <a:t>? </a:t>
            </a:r>
          </a:p>
        </p:txBody>
      </p:sp>
      <p:sp>
        <p:nvSpPr>
          <p:cNvPr id="6" name="Google Shape;1328;p13">
            <a:extLst>
              <a:ext uri="{FF2B5EF4-FFF2-40B4-BE49-F238E27FC236}">
                <a16:creationId xmlns:a16="http://schemas.microsoft.com/office/drawing/2014/main" id="{AF518503-C61F-E07E-902C-19D62717D7D8}"/>
              </a:ext>
            </a:extLst>
          </p:cNvPr>
          <p:cNvSpPr/>
          <p:nvPr/>
        </p:nvSpPr>
        <p:spPr>
          <a:xfrm>
            <a:off x="893029" y="3240189"/>
            <a:ext cx="10506927" cy="871979"/>
          </a:xfrm>
          <a:prstGeom prst="rect">
            <a:avLst/>
          </a:prstGeom>
          <a:noFill/>
          <a:ln>
            <a:noFill/>
          </a:ln>
        </p:spPr>
        <p:txBody>
          <a:bodyPr spcFirstLastPara="1" wrap="square" lIns="121900" tIns="60933" rIns="121900" bIns="60933" anchor="t" anchorCtr="0">
            <a:spAutoFit/>
          </a:bodyPr>
          <a:lstStyle/>
          <a:p>
            <a:pPr marL="169329" algn="ctr">
              <a:lnSpc>
                <a:spcPct val="150000"/>
              </a:lnSpc>
              <a:spcAft>
                <a:spcPts val="800"/>
              </a:spcAft>
              <a:buClr>
                <a:srgbClr val="CAD4EF"/>
              </a:buClr>
              <a:buSzPts val="1100"/>
            </a:pPr>
            <a:r>
              <a:rPr lang="en-US" sz="2800" b="1" u="sng" kern="0" dirty="0" err="1">
                <a:solidFill>
                  <a:srgbClr val="000000"/>
                </a:solidFill>
                <a:latin typeface="UTM Avo" panose="02040603050506020204" pitchFamily="18" charset="0"/>
                <a:cs typeface="Arial"/>
                <a:sym typeface="Arial"/>
              </a:rPr>
              <a:t>Đáp</a:t>
            </a:r>
            <a:r>
              <a:rPr lang="en-US" sz="2800" b="1" u="sng" kern="0" dirty="0">
                <a:solidFill>
                  <a:srgbClr val="000000"/>
                </a:solidFill>
                <a:latin typeface="UTM Avo" panose="02040603050506020204" pitchFamily="18" charset="0"/>
                <a:cs typeface="Arial"/>
                <a:sym typeface="Arial"/>
              </a:rPr>
              <a:t> </a:t>
            </a:r>
            <a:r>
              <a:rPr lang="en-US" sz="2800" b="1" u="sng" kern="0" dirty="0" err="1">
                <a:solidFill>
                  <a:srgbClr val="000000"/>
                </a:solidFill>
                <a:latin typeface="UTM Avo" panose="02040603050506020204" pitchFamily="18" charset="0"/>
                <a:cs typeface="Arial"/>
                <a:sym typeface="Arial"/>
              </a:rPr>
              <a:t>án</a:t>
            </a:r>
            <a:r>
              <a:rPr lang="en-US" sz="2800" b="1" u="sng" kern="0" dirty="0">
                <a:solidFill>
                  <a:srgbClr val="000000"/>
                </a:solidFill>
                <a:latin typeface="UTM Avo" panose="02040603050506020204" pitchFamily="18" charset="0"/>
                <a:cs typeface="Arial"/>
                <a:sym typeface="Arial"/>
              </a:rPr>
              <a:t>:</a:t>
            </a:r>
            <a:endParaRPr sz="2800" b="1" u="sng" kern="0" dirty="0">
              <a:solidFill>
                <a:srgbClr val="000000"/>
              </a:solidFill>
              <a:latin typeface="UTM Avo" panose="02040603050506020204" pitchFamily="18" charset="0"/>
              <a:cs typeface="Arial"/>
              <a:sym typeface="Arial"/>
            </a:endParaRPr>
          </a:p>
        </p:txBody>
      </p:sp>
      <p:sp>
        <p:nvSpPr>
          <p:cNvPr id="7" name="Google Shape;1329;p13">
            <a:extLst>
              <a:ext uri="{FF2B5EF4-FFF2-40B4-BE49-F238E27FC236}">
                <a16:creationId xmlns:a16="http://schemas.microsoft.com/office/drawing/2014/main" id="{D5C0A892-C131-42B8-F36F-98D67B3A1836}"/>
              </a:ext>
            </a:extLst>
          </p:cNvPr>
          <p:cNvSpPr/>
          <p:nvPr/>
        </p:nvSpPr>
        <p:spPr>
          <a:xfrm>
            <a:off x="1245499" y="3967011"/>
            <a:ext cx="10491081" cy="1969715"/>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Những chi tiết nào cho thấy anh đom đóm rất tận tụy với công việc:</a:t>
            </a:r>
          </a:p>
          <a:p>
            <a:pPr marL="342900" indent="-342900" algn="just">
              <a:lnSpc>
                <a:spcPct val="125000"/>
              </a:lnSpc>
              <a:buClr>
                <a:srgbClr val="000000"/>
              </a:buClr>
              <a:buFont typeface="Arial" panose="020B0604020202020204" pitchFamily="34" charset="0"/>
              <a:buChar char="•"/>
            </a:pPr>
            <a:r>
              <a:rPr lang="vi-VN" sz="2400" kern="0" dirty="0">
                <a:solidFill>
                  <a:srgbClr val="000000"/>
                </a:solidFill>
                <a:latin typeface="UTM Avo" panose="02040603050506020204" pitchFamily="18" charset="0"/>
                <a:cs typeface="Arial"/>
                <a:sym typeface="Arial"/>
              </a:rPr>
              <a:t>Anh đóm chuyên cần lên đèn đi gác từ lúc trời bắt đầu tối.</a:t>
            </a:r>
          </a:p>
          <a:p>
            <a:pPr marL="342900" indent="-342900" algn="just">
              <a:lnSpc>
                <a:spcPct val="125000"/>
              </a:lnSpc>
              <a:buClr>
                <a:srgbClr val="000000"/>
              </a:buClr>
              <a:buFont typeface="Arial" panose="020B0604020202020204" pitchFamily="34" charset="0"/>
              <a:buChar char="•"/>
            </a:pPr>
            <a:r>
              <a:rPr lang="vi-VN" sz="2400" kern="0" dirty="0">
                <a:solidFill>
                  <a:srgbClr val="000000"/>
                </a:solidFill>
                <a:latin typeface="UTM Avo" panose="02040603050506020204" pitchFamily="18" charset="0"/>
                <a:cs typeface="Arial"/>
                <a:sym typeface="Arial"/>
              </a:rPr>
              <a:t>Anh đi suốt một đêm lo cho người ngủ.</a:t>
            </a:r>
          </a:p>
          <a:p>
            <a:pPr marL="342900" indent="-342900" algn="just">
              <a:lnSpc>
                <a:spcPct val="125000"/>
              </a:lnSpc>
              <a:buClr>
                <a:srgbClr val="000000"/>
              </a:buClr>
              <a:buFont typeface="Arial" panose="020B0604020202020204" pitchFamily="34" charset="0"/>
              <a:buChar char="•"/>
            </a:pPr>
            <a:r>
              <a:rPr lang="vi-VN" sz="2400" kern="0" dirty="0">
                <a:solidFill>
                  <a:srgbClr val="000000"/>
                </a:solidFill>
                <a:latin typeface="UTM Avo" panose="02040603050506020204" pitchFamily="18" charset="0"/>
                <a:cs typeface="Arial"/>
                <a:sym typeface="Arial"/>
              </a:rPr>
              <a:t>Khi gà gáy sáng, anh đóm mới lui về nghỉ.</a:t>
            </a:r>
          </a:p>
        </p:txBody>
      </p:sp>
      <p:sp>
        <p:nvSpPr>
          <p:cNvPr id="95" name="Google Shape;739;p29">
            <a:extLst>
              <a:ext uri="{FF2B5EF4-FFF2-40B4-BE49-F238E27FC236}">
                <a16:creationId xmlns:a16="http://schemas.microsoft.com/office/drawing/2014/main" id="{8BD0C3C4-26B4-A122-C459-B21427D7C704}"/>
              </a:ext>
            </a:extLst>
          </p:cNvPr>
          <p:cNvSpPr/>
          <p:nvPr/>
        </p:nvSpPr>
        <p:spPr>
          <a:xfrm rot="-1363701">
            <a:off x="10987276" y="5029222"/>
            <a:ext cx="2219713" cy="1701265"/>
          </a:xfrm>
          <a:custGeom>
            <a:avLst/>
            <a:gdLst/>
            <a:ahLst/>
            <a:cxnLst/>
            <a:rect l="l" t="t" r="r" b="b"/>
            <a:pathLst>
              <a:path w="36998" h="28358" extrusionOk="0">
                <a:moveTo>
                  <a:pt x="10088" y="1"/>
                </a:moveTo>
                <a:cubicBezTo>
                  <a:pt x="9869" y="1"/>
                  <a:pt x="9642" y="42"/>
                  <a:pt x="9408" y="135"/>
                </a:cubicBezTo>
                <a:cubicBezTo>
                  <a:pt x="6983" y="1086"/>
                  <a:pt x="7544" y="4388"/>
                  <a:pt x="7922" y="6386"/>
                </a:cubicBezTo>
                <a:cubicBezTo>
                  <a:pt x="8080" y="7179"/>
                  <a:pt x="8238" y="7971"/>
                  <a:pt x="8421" y="8751"/>
                </a:cubicBezTo>
                <a:cubicBezTo>
                  <a:pt x="7544" y="7252"/>
                  <a:pt x="6545" y="5741"/>
                  <a:pt x="5229" y="4607"/>
                </a:cubicBezTo>
                <a:cubicBezTo>
                  <a:pt x="4648" y="4115"/>
                  <a:pt x="3918" y="3704"/>
                  <a:pt x="3191" y="3704"/>
                </a:cubicBezTo>
                <a:cubicBezTo>
                  <a:pt x="2819" y="3704"/>
                  <a:pt x="2447" y="3811"/>
                  <a:pt x="2097" y="4071"/>
                </a:cubicBezTo>
                <a:cubicBezTo>
                  <a:pt x="1" y="5607"/>
                  <a:pt x="1390" y="8653"/>
                  <a:pt x="2267" y="10481"/>
                </a:cubicBezTo>
                <a:cubicBezTo>
                  <a:pt x="3852" y="13735"/>
                  <a:pt x="5655" y="16805"/>
                  <a:pt x="7897" y="19645"/>
                </a:cubicBezTo>
                <a:cubicBezTo>
                  <a:pt x="9762" y="22021"/>
                  <a:pt x="12698" y="25007"/>
                  <a:pt x="14624" y="27188"/>
                </a:cubicBezTo>
                <a:lnTo>
                  <a:pt x="15379" y="27968"/>
                </a:lnTo>
                <a:lnTo>
                  <a:pt x="15696" y="28358"/>
                </a:lnTo>
                <a:cubicBezTo>
                  <a:pt x="15867" y="28272"/>
                  <a:pt x="16050" y="28175"/>
                  <a:pt x="16220" y="28090"/>
                </a:cubicBezTo>
                <a:cubicBezTo>
                  <a:pt x="16245" y="28102"/>
                  <a:pt x="16269" y="28114"/>
                  <a:pt x="16293" y="28126"/>
                </a:cubicBezTo>
                <a:lnTo>
                  <a:pt x="16269" y="28053"/>
                </a:lnTo>
                <a:cubicBezTo>
                  <a:pt x="16671" y="27846"/>
                  <a:pt x="17085" y="27627"/>
                  <a:pt x="17488" y="27407"/>
                </a:cubicBezTo>
                <a:lnTo>
                  <a:pt x="17999" y="27176"/>
                </a:lnTo>
                <a:lnTo>
                  <a:pt x="18523" y="26835"/>
                </a:lnTo>
                <a:cubicBezTo>
                  <a:pt x="21350" y="25263"/>
                  <a:pt x="24104" y="23569"/>
                  <a:pt x="26724" y="21655"/>
                </a:cubicBezTo>
                <a:cubicBezTo>
                  <a:pt x="28613" y="20291"/>
                  <a:pt x="30441" y="18865"/>
                  <a:pt x="32184" y="17317"/>
                </a:cubicBezTo>
                <a:cubicBezTo>
                  <a:pt x="33646" y="16001"/>
                  <a:pt x="35194" y="14563"/>
                  <a:pt x="36144" y="12821"/>
                </a:cubicBezTo>
                <a:cubicBezTo>
                  <a:pt x="36705" y="11809"/>
                  <a:pt x="36997" y="10493"/>
                  <a:pt x="36022" y="9640"/>
                </a:cubicBezTo>
                <a:cubicBezTo>
                  <a:pt x="35481" y="9160"/>
                  <a:pt x="34880" y="8968"/>
                  <a:pt x="34261" y="8968"/>
                </a:cubicBezTo>
                <a:cubicBezTo>
                  <a:pt x="32664" y="8968"/>
                  <a:pt x="30942" y="10243"/>
                  <a:pt x="29783" y="11139"/>
                </a:cubicBezTo>
                <a:cubicBezTo>
                  <a:pt x="28942" y="11785"/>
                  <a:pt x="28126" y="12455"/>
                  <a:pt x="27334" y="13150"/>
                </a:cubicBezTo>
                <a:cubicBezTo>
                  <a:pt x="27346" y="13113"/>
                  <a:pt x="27370" y="13077"/>
                  <a:pt x="27382" y="13052"/>
                </a:cubicBezTo>
                <a:cubicBezTo>
                  <a:pt x="28357" y="11334"/>
                  <a:pt x="29357" y="9470"/>
                  <a:pt x="29710" y="7508"/>
                </a:cubicBezTo>
                <a:cubicBezTo>
                  <a:pt x="29905" y="6386"/>
                  <a:pt x="29771" y="5046"/>
                  <a:pt x="28577" y="4546"/>
                </a:cubicBezTo>
                <a:cubicBezTo>
                  <a:pt x="28220" y="4395"/>
                  <a:pt x="27873" y="4328"/>
                  <a:pt x="27538" y="4328"/>
                </a:cubicBezTo>
                <a:cubicBezTo>
                  <a:pt x="25631" y="4328"/>
                  <a:pt x="24095" y="6518"/>
                  <a:pt x="23142" y="7958"/>
                </a:cubicBezTo>
                <a:cubicBezTo>
                  <a:pt x="22703" y="8629"/>
                  <a:pt x="22264" y="9311"/>
                  <a:pt x="21850" y="9993"/>
                </a:cubicBezTo>
                <a:cubicBezTo>
                  <a:pt x="21887" y="9555"/>
                  <a:pt x="21923" y="9104"/>
                  <a:pt x="21935" y="8665"/>
                </a:cubicBezTo>
                <a:cubicBezTo>
                  <a:pt x="22045" y="6703"/>
                  <a:pt x="22118" y="4595"/>
                  <a:pt x="21558" y="2682"/>
                </a:cubicBezTo>
                <a:cubicBezTo>
                  <a:pt x="21240" y="1624"/>
                  <a:pt x="20560" y="521"/>
                  <a:pt x="19353" y="521"/>
                </a:cubicBezTo>
                <a:cubicBezTo>
                  <a:pt x="19308" y="521"/>
                  <a:pt x="19264" y="522"/>
                  <a:pt x="19218" y="525"/>
                </a:cubicBezTo>
                <a:cubicBezTo>
                  <a:pt x="16622" y="683"/>
                  <a:pt x="16135" y="3986"/>
                  <a:pt x="15879" y="6009"/>
                </a:cubicBezTo>
                <a:cubicBezTo>
                  <a:pt x="15660" y="7739"/>
                  <a:pt x="15513" y="9470"/>
                  <a:pt x="15452" y="11212"/>
                </a:cubicBezTo>
                <a:cubicBezTo>
                  <a:pt x="15184" y="9811"/>
                  <a:pt x="14880" y="8409"/>
                  <a:pt x="14514" y="7032"/>
                </a:cubicBezTo>
                <a:cubicBezTo>
                  <a:pt x="14002" y="5131"/>
                  <a:pt x="13405" y="3108"/>
                  <a:pt x="12284" y="1463"/>
                </a:cubicBezTo>
                <a:cubicBezTo>
                  <a:pt x="11764" y="708"/>
                  <a:pt x="10992" y="1"/>
                  <a:pt x="10088" y="1"/>
                </a:cubicBezTo>
                <a:close/>
              </a:path>
            </a:pathLst>
          </a:custGeom>
          <a:solidFill>
            <a:srgbClr val="CAD4E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741;p29">
            <a:extLst>
              <a:ext uri="{FF2B5EF4-FFF2-40B4-BE49-F238E27FC236}">
                <a16:creationId xmlns:a16="http://schemas.microsoft.com/office/drawing/2014/main" id="{46381ADF-162C-7220-FBEF-C9B851DB817F}"/>
              </a:ext>
            </a:extLst>
          </p:cNvPr>
          <p:cNvSpPr/>
          <p:nvPr/>
        </p:nvSpPr>
        <p:spPr>
          <a:xfrm>
            <a:off x="9180438" y="5846694"/>
            <a:ext cx="3743943" cy="1635033"/>
          </a:xfrm>
          <a:custGeom>
            <a:avLst/>
            <a:gdLst/>
            <a:ahLst/>
            <a:cxnLst/>
            <a:rect l="l" t="t" r="r" b="b"/>
            <a:pathLst>
              <a:path w="45508" h="19874" extrusionOk="0">
                <a:moveTo>
                  <a:pt x="29240" y="0"/>
                </a:moveTo>
                <a:cubicBezTo>
                  <a:pt x="25968" y="0"/>
                  <a:pt x="23157" y="1924"/>
                  <a:pt x="21867" y="4701"/>
                </a:cubicBezTo>
                <a:cubicBezTo>
                  <a:pt x="20531" y="3318"/>
                  <a:pt x="18653" y="2443"/>
                  <a:pt x="16567" y="2443"/>
                </a:cubicBezTo>
                <a:cubicBezTo>
                  <a:pt x="12604" y="2443"/>
                  <a:pt x="9378" y="5588"/>
                  <a:pt x="9229" y="9505"/>
                </a:cubicBezTo>
                <a:cubicBezTo>
                  <a:pt x="8261" y="8779"/>
                  <a:pt x="7063" y="8353"/>
                  <a:pt x="5761" y="8353"/>
                </a:cubicBezTo>
                <a:cubicBezTo>
                  <a:pt x="2581" y="8353"/>
                  <a:pt x="1" y="10933"/>
                  <a:pt x="1" y="14113"/>
                </a:cubicBezTo>
                <a:cubicBezTo>
                  <a:pt x="1" y="17293"/>
                  <a:pt x="2581" y="19873"/>
                  <a:pt x="5761" y="19873"/>
                </a:cubicBezTo>
                <a:cubicBezTo>
                  <a:pt x="8630" y="19873"/>
                  <a:pt x="11003" y="17788"/>
                  <a:pt x="11452" y="15058"/>
                </a:cubicBezTo>
                <a:cubicBezTo>
                  <a:pt x="12777" y="16348"/>
                  <a:pt x="14574" y="17131"/>
                  <a:pt x="16567" y="17131"/>
                </a:cubicBezTo>
                <a:cubicBezTo>
                  <a:pt x="19332" y="17131"/>
                  <a:pt x="21740" y="15611"/>
                  <a:pt x="22996" y="13353"/>
                </a:cubicBezTo>
                <a:cubicBezTo>
                  <a:pt x="24482" y="15138"/>
                  <a:pt x="26729" y="16267"/>
                  <a:pt x="29240" y="16267"/>
                </a:cubicBezTo>
                <a:cubicBezTo>
                  <a:pt x="31026" y="16267"/>
                  <a:pt x="32685" y="15691"/>
                  <a:pt x="34021" y="14712"/>
                </a:cubicBezTo>
                <a:cubicBezTo>
                  <a:pt x="34321" y="17615"/>
                  <a:pt x="36775" y="19873"/>
                  <a:pt x="39747" y="19873"/>
                </a:cubicBezTo>
                <a:cubicBezTo>
                  <a:pt x="42939" y="19873"/>
                  <a:pt x="45508" y="17293"/>
                  <a:pt x="45508" y="14113"/>
                </a:cubicBezTo>
                <a:cubicBezTo>
                  <a:pt x="45508" y="10933"/>
                  <a:pt x="42939" y="8353"/>
                  <a:pt x="39747" y="8353"/>
                </a:cubicBezTo>
                <a:cubicBezTo>
                  <a:pt x="38895" y="8353"/>
                  <a:pt x="38077" y="8537"/>
                  <a:pt x="37339" y="8883"/>
                </a:cubicBezTo>
                <a:cubicBezTo>
                  <a:pt x="37362" y="8641"/>
                  <a:pt x="37374" y="8387"/>
                  <a:pt x="37374" y="8134"/>
                </a:cubicBezTo>
                <a:cubicBezTo>
                  <a:pt x="37374" y="3641"/>
                  <a:pt x="33733" y="0"/>
                  <a:pt x="29240" y="0"/>
                </a:cubicBezTo>
                <a:close/>
              </a:path>
            </a:pathLst>
          </a:custGeom>
          <a:solidFill>
            <a:srgbClr val="90D3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742;p29">
            <a:extLst>
              <a:ext uri="{FF2B5EF4-FFF2-40B4-BE49-F238E27FC236}">
                <a16:creationId xmlns:a16="http://schemas.microsoft.com/office/drawing/2014/main" id="{9CB98FDD-EC00-A0EB-B423-618BCE43E590}"/>
              </a:ext>
            </a:extLst>
          </p:cNvPr>
          <p:cNvSpPr/>
          <p:nvPr/>
        </p:nvSpPr>
        <p:spPr>
          <a:xfrm>
            <a:off x="-249699" y="6007618"/>
            <a:ext cx="2796932" cy="1296949"/>
          </a:xfrm>
          <a:custGeom>
            <a:avLst/>
            <a:gdLst/>
            <a:ahLst/>
            <a:cxnLst/>
            <a:rect l="l" t="t" r="r" b="b"/>
            <a:pathLst>
              <a:path w="27455" h="12731" extrusionOk="0">
                <a:moveTo>
                  <a:pt x="18653" y="1"/>
                </a:moveTo>
                <a:cubicBezTo>
                  <a:pt x="16567" y="1"/>
                  <a:pt x="14770" y="1233"/>
                  <a:pt x="13941" y="3007"/>
                </a:cubicBezTo>
                <a:cubicBezTo>
                  <a:pt x="13088" y="2120"/>
                  <a:pt x="11890" y="1567"/>
                  <a:pt x="10565" y="1567"/>
                </a:cubicBezTo>
                <a:cubicBezTo>
                  <a:pt x="8030" y="1567"/>
                  <a:pt x="5980" y="3572"/>
                  <a:pt x="5876" y="6072"/>
                </a:cubicBezTo>
                <a:cubicBezTo>
                  <a:pt x="5265" y="5611"/>
                  <a:pt x="4505" y="5335"/>
                  <a:pt x="3676" y="5335"/>
                </a:cubicBezTo>
                <a:cubicBezTo>
                  <a:pt x="1648" y="5335"/>
                  <a:pt x="0" y="6982"/>
                  <a:pt x="0" y="9010"/>
                </a:cubicBezTo>
                <a:cubicBezTo>
                  <a:pt x="0" y="11037"/>
                  <a:pt x="1648" y="12685"/>
                  <a:pt x="3676" y="12685"/>
                </a:cubicBezTo>
                <a:cubicBezTo>
                  <a:pt x="5496" y="12685"/>
                  <a:pt x="7005" y="11348"/>
                  <a:pt x="7293" y="9609"/>
                </a:cubicBezTo>
                <a:cubicBezTo>
                  <a:pt x="8146" y="10427"/>
                  <a:pt x="9298" y="10934"/>
                  <a:pt x="10565" y="10934"/>
                </a:cubicBezTo>
                <a:cubicBezTo>
                  <a:pt x="12328" y="10934"/>
                  <a:pt x="13860" y="9954"/>
                  <a:pt x="14666" y="8514"/>
                </a:cubicBezTo>
                <a:cubicBezTo>
                  <a:pt x="15611" y="9655"/>
                  <a:pt x="17051" y="10381"/>
                  <a:pt x="18653" y="10381"/>
                </a:cubicBezTo>
                <a:cubicBezTo>
                  <a:pt x="19217" y="10381"/>
                  <a:pt x="19759" y="10289"/>
                  <a:pt x="20266" y="10127"/>
                </a:cubicBezTo>
                <a:cubicBezTo>
                  <a:pt x="20726" y="11637"/>
                  <a:pt x="22132" y="12731"/>
                  <a:pt x="23779" y="12731"/>
                </a:cubicBezTo>
                <a:cubicBezTo>
                  <a:pt x="25819" y="12731"/>
                  <a:pt x="27455" y="11084"/>
                  <a:pt x="27455" y="9056"/>
                </a:cubicBezTo>
                <a:cubicBezTo>
                  <a:pt x="27455" y="7028"/>
                  <a:pt x="25842" y="5404"/>
                  <a:pt x="23837" y="5381"/>
                </a:cubicBezTo>
                <a:cubicBezTo>
                  <a:pt x="23837" y="5312"/>
                  <a:pt x="23837" y="5254"/>
                  <a:pt x="23837" y="5196"/>
                </a:cubicBezTo>
                <a:cubicBezTo>
                  <a:pt x="23837" y="2328"/>
                  <a:pt x="21521" y="1"/>
                  <a:pt x="18653" y="1"/>
                </a:cubicBezTo>
                <a:close/>
              </a:path>
            </a:pathLst>
          </a:custGeom>
          <a:solidFill>
            <a:srgbClr val="90D3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98" name="Google Shape;743;p29">
            <a:extLst>
              <a:ext uri="{FF2B5EF4-FFF2-40B4-BE49-F238E27FC236}">
                <a16:creationId xmlns:a16="http://schemas.microsoft.com/office/drawing/2014/main" id="{24D8AAF0-BF45-633C-F342-EA8610D2D522}"/>
              </a:ext>
            </a:extLst>
          </p:cNvPr>
          <p:cNvGrpSpPr/>
          <p:nvPr/>
        </p:nvGrpSpPr>
        <p:grpSpPr>
          <a:xfrm rot="2508355">
            <a:off x="-116489" y="4947656"/>
            <a:ext cx="1541936" cy="2382017"/>
            <a:chOff x="1366350" y="828975"/>
            <a:chExt cx="3491403" cy="5393599"/>
          </a:xfrm>
        </p:grpSpPr>
        <p:sp>
          <p:nvSpPr>
            <p:cNvPr id="99" name="Google Shape;744;p29">
              <a:extLst>
                <a:ext uri="{FF2B5EF4-FFF2-40B4-BE49-F238E27FC236}">
                  <a16:creationId xmlns:a16="http://schemas.microsoft.com/office/drawing/2014/main" id="{B356096A-0662-79C8-3B7B-1BCDCFEBCD00}"/>
                </a:ext>
              </a:extLst>
            </p:cNvPr>
            <p:cNvSpPr/>
            <p:nvPr/>
          </p:nvSpPr>
          <p:spPr>
            <a:xfrm>
              <a:off x="3624942" y="2526922"/>
              <a:ext cx="521336" cy="854477"/>
            </a:xfrm>
            <a:custGeom>
              <a:avLst/>
              <a:gdLst/>
              <a:ahLst/>
              <a:cxnLst/>
              <a:rect l="l" t="t" r="r" b="b"/>
              <a:pathLst>
                <a:path w="2402" h="3937" extrusionOk="0">
                  <a:moveTo>
                    <a:pt x="1743" y="1"/>
                  </a:moveTo>
                  <a:cubicBezTo>
                    <a:pt x="1719" y="13"/>
                    <a:pt x="1695" y="37"/>
                    <a:pt x="1670" y="62"/>
                  </a:cubicBezTo>
                  <a:cubicBezTo>
                    <a:pt x="1658" y="74"/>
                    <a:pt x="1646" y="86"/>
                    <a:pt x="1622" y="98"/>
                  </a:cubicBezTo>
                  <a:cubicBezTo>
                    <a:pt x="1573" y="135"/>
                    <a:pt x="1524" y="171"/>
                    <a:pt x="1475" y="220"/>
                  </a:cubicBezTo>
                  <a:cubicBezTo>
                    <a:pt x="1439" y="245"/>
                    <a:pt x="1402" y="281"/>
                    <a:pt x="1366" y="318"/>
                  </a:cubicBezTo>
                  <a:cubicBezTo>
                    <a:pt x="1232" y="427"/>
                    <a:pt x="1098" y="549"/>
                    <a:pt x="976" y="671"/>
                  </a:cubicBezTo>
                  <a:cubicBezTo>
                    <a:pt x="866" y="781"/>
                    <a:pt x="769" y="890"/>
                    <a:pt x="683" y="1000"/>
                  </a:cubicBezTo>
                  <a:cubicBezTo>
                    <a:pt x="659" y="1024"/>
                    <a:pt x="647" y="1049"/>
                    <a:pt x="622" y="1085"/>
                  </a:cubicBezTo>
                  <a:cubicBezTo>
                    <a:pt x="305" y="1500"/>
                    <a:pt x="74" y="1987"/>
                    <a:pt x="37" y="2511"/>
                  </a:cubicBezTo>
                  <a:cubicBezTo>
                    <a:pt x="1" y="3035"/>
                    <a:pt x="171" y="3583"/>
                    <a:pt x="561" y="3937"/>
                  </a:cubicBezTo>
                  <a:cubicBezTo>
                    <a:pt x="708" y="3888"/>
                    <a:pt x="854" y="3827"/>
                    <a:pt x="1012" y="3766"/>
                  </a:cubicBezTo>
                  <a:cubicBezTo>
                    <a:pt x="1098" y="3730"/>
                    <a:pt x="1171" y="3705"/>
                    <a:pt x="1244" y="3669"/>
                  </a:cubicBezTo>
                  <a:cubicBezTo>
                    <a:pt x="1500" y="3535"/>
                    <a:pt x="1756" y="3388"/>
                    <a:pt x="1938" y="3194"/>
                  </a:cubicBezTo>
                  <a:cubicBezTo>
                    <a:pt x="2206" y="2901"/>
                    <a:pt x="2353" y="2523"/>
                    <a:pt x="2389" y="2121"/>
                  </a:cubicBezTo>
                  <a:cubicBezTo>
                    <a:pt x="2389" y="2060"/>
                    <a:pt x="2401" y="1999"/>
                    <a:pt x="2401" y="1938"/>
                  </a:cubicBezTo>
                  <a:cubicBezTo>
                    <a:pt x="2401" y="1829"/>
                    <a:pt x="2389" y="1707"/>
                    <a:pt x="2377" y="1585"/>
                  </a:cubicBezTo>
                  <a:cubicBezTo>
                    <a:pt x="2341" y="1305"/>
                    <a:pt x="2267" y="1037"/>
                    <a:pt x="2158" y="781"/>
                  </a:cubicBezTo>
                  <a:cubicBezTo>
                    <a:pt x="2146" y="732"/>
                    <a:pt x="2121" y="683"/>
                    <a:pt x="2097" y="634"/>
                  </a:cubicBezTo>
                  <a:cubicBezTo>
                    <a:pt x="1999" y="415"/>
                    <a:pt x="1890" y="208"/>
                    <a:pt x="1743" y="1"/>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745;p29">
              <a:extLst>
                <a:ext uri="{FF2B5EF4-FFF2-40B4-BE49-F238E27FC236}">
                  <a16:creationId xmlns:a16="http://schemas.microsoft.com/office/drawing/2014/main" id="{C22F0F50-2028-4B80-4C9B-449ADBC55716}"/>
                </a:ext>
              </a:extLst>
            </p:cNvPr>
            <p:cNvSpPr/>
            <p:nvPr/>
          </p:nvSpPr>
          <p:spPr>
            <a:xfrm>
              <a:off x="4066633" y="4230294"/>
              <a:ext cx="791120" cy="1142702"/>
            </a:xfrm>
            <a:custGeom>
              <a:avLst/>
              <a:gdLst/>
              <a:ahLst/>
              <a:cxnLst/>
              <a:rect l="l" t="t" r="r" b="b"/>
              <a:pathLst>
                <a:path w="3645" h="5265" extrusionOk="0">
                  <a:moveTo>
                    <a:pt x="3242" y="1"/>
                  </a:moveTo>
                  <a:cubicBezTo>
                    <a:pt x="3254" y="537"/>
                    <a:pt x="2913" y="1012"/>
                    <a:pt x="2511" y="1365"/>
                  </a:cubicBezTo>
                  <a:cubicBezTo>
                    <a:pt x="2109" y="1707"/>
                    <a:pt x="1634" y="1962"/>
                    <a:pt x="1232" y="2316"/>
                  </a:cubicBezTo>
                  <a:cubicBezTo>
                    <a:pt x="415" y="3047"/>
                    <a:pt x="1" y="4180"/>
                    <a:pt x="147" y="5265"/>
                  </a:cubicBezTo>
                  <a:cubicBezTo>
                    <a:pt x="464" y="4485"/>
                    <a:pt x="1414" y="4193"/>
                    <a:pt x="2085" y="3681"/>
                  </a:cubicBezTo>
                  <a:cubicBezTo>
                    <a:pt x="3194" y="2840"/>
                    <a:pt x="3644" y="1341"/>
                    <a:pt x="3242" y="1"/>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746;p29">
              <a:extLst>
                <a:ext uri="{FF2B5EF4-FFF2-40B4-BE49-F238E27FC236}">
                  <a16:creationId xmlns:a16="http://schemas.microsoft.com/office/drawing/2014/main" id="{BB927331-F3B3-4D4E-4B47-FFDD2AD5BB81}"/>
                </a:ext>
              </a:extLst>
            </p:cNvPr>
            <p:cNvSpPr/>
            <p:nvPr/>
          </p:nvSpPr>
          <p:spPr>
            <a:xfrm>
              <a:off x="1731206" y="828975"/>
              <a:ext cx="984071" cy="1497125"/>
            </a:xfrm>
            <a:custGeom>
              <a:avLst/>
              <a:gdLst/>
              <a:ahLst/>
              <a:cxnLst/>
              <a:rect l="l" t="t" r="r" b="b"/>
              <a:pathLst>
                <a:path w="4534" h="6898" extrusionOk="0">
                  <a:moveTo>
                    <a:pt x="3132" y="0"/>
                  </a:moveTo>
                  <a:cubicBezTo>
                    <a:pt x="3120" y="13"/>
                    <a:pt x="3108" y="25"/>
                    <a:pt x="3096" y="25"/>
                  </a:cubicBezTo>
                  <a:cubicBezTo>
                    <a:pt x="3035" y="61"/>
                    <a:pt x="2986" y="110"/>
                    <a:pt x="2925" y="147"/>
                  </a:cubicBezTo>
                  <a:cubicBezTo>
                    <a:pt x="2901" y="159"/>
                    <a:pt x="2877" y="171"/>
                    <a:pt x="2852" y="195"/>
                  </a:cubicBezTo>
                  <a:cubicBezTo>
                    <a:pt x="2840" y="208"/>
                    <a:pt x="2828" y="220"/>
                    <a:pt x="2803" y="232"/>
                  </a:cubicBezTo>
                  <a:cubicBezTo>
                    <a:pt x="2718" y="293"/>
                    <a:pt x="2645" y="342"/>
                    <a:pt x="2572" y="403"/>
                  </a:cubicBezTo>
                  <a:cubicBezTo>
                    <a:pt x="2085" y="756"/>
                    <a:pt x="1634" y="1146"/>
                    <a:pt x="1244" y="1609"/>
                  </a:cubicBezTo>
                  <a:cubicBezTo>
                    <a:pt x="1195" y="1670"/>
                    <a:pt x="1134" y="1731"/>
                    <a:pt x="1085" y="1804"/>
                  </a:cubicBezTo>
                  <a:cubicBezTo>
                    <a:pt x="1012" y="1901"/>
                    <a:pt x="939" y="2011"/>
                    <a:pt x="866" y="2121"/>
                  </a:cubicBezTo>
                  <a:cubicBezTo>
                    <a:pt x="293" y="2986"/>
                    <a:pt x="1" y="4095"/>
                    <a:pt x="281" y="5094"/>
                  </a:cubicBezTo>
                  <a:cubicBezTo>
                    <a:pt x="439" y="5642"/>
                    <a:pt x="768" y="6142"/>
                    <a:pt x="1195" y="6508"/>
                  </a:cubicBezTo>
                  <a:cubicBezTo>
                    <a:pt x="1219" y="6520"/>
                    <a:pt x="1244" y="6544"/>
                    <a:pt x="1268" y="6556"/>
                  </a:cubicBezTo>
                  <a:cubicBezTo>
                    <a:pt x="1292" y="6593"/>
                    <a:pt x="1329" y="6617"/>
                    <a:pt x="1366" y="6642"/>
                  </a:cubicBezTo>
                  <a:cubicBezTo>
                    <a:pt x="1378" y="6642"/>
                    <a:pt x="1378" y="6642"/>
                    <a:pt x="1390" y="6654"/>
                  </a:cubicBezTo>
                  <a:cubicBezTo>
                    <a:pt x="1512" y="6739"/>
                    <a:pt x="1646" y="6825"/>
                    <a:pt x="1792" y="6898"/>
                  </a:cubicBezTo>
                  <a:cubicBezTo>
                    <a:pt x="1987" y="6861"/>
                    <a:pt x="2182" y="6800"/>
                    <a:pt x="2377" y="6727"/>
                  </a:cubicBezTo>
                  <a:cubicBezTo>
                    <a:pt x="2401" y="6727"/>
                    <a:pt x="2438" y="6703"/>
                    <a:pt x="2474" y="6690"/>
                  </a:cubicBezTo>
                  <a:cubicBezTo>
                    <a:pt x="2572" y="6654"/>
                    <a:pt x="2682" y="6605"/>
                    <a:pt x="2779" y="6544"/>
                  </a:cubicBezTo>
                  <a:cubicBezTo>
                    <a:pt x="2816" y="6520"/>
                    <a:pt x="2864" y="6496"/>
                    <a:pt x="2913" y="6471"/>
                  </a:cubicBezTo>
                  <a:cubicBezTo>
                    <a:pt x="3766" y="5959"/>
                    <a:pt x="4351" y="5070"/>
                    <a:pt x="4485" y="4022"/>
                  </a:cubicBezTo>
                  <a:cubicBezTo>
                    <a:pt x="4509" y="3851"/>
                    <a:pt x="4522" y="3693"/>
                    <a:pt x="4522" y="3522"/>
                  </a:cubicBezTo>
                  <a:cubicBezTo>
                    <a:pt x="4534" y="3461"/>
                    <a:pt x="4534" y="3400"/>
                    <a:pt x="4522" y="3339"/>
                  </a:cubicBezTo>
                  <a:cubicBezTo>
                    <a:pt x="4522" y="2876"/>
                    <a:pt x="4436" y="2425"/>
                    <a:pt x="4290" y="1987"/>
                  </a:cubicBezTo>
                  <a:cubicBezTo>
                    <a:pt x="4278" y="1938"/>
                    <a:pt x="4266" y="1901"/>
                    <a:pt x="4254" y="1853"/>
                  </a:cubicBezTo>
                  <a:cubicBezTo>
                    <a:pt x="4071" y="1353"/>
                    <a:pt x="3815" y="878"/>
                    <a:pt x="3498" y="439"/>
                  </a:cubicBezTo>
                  <a:cubicBezTo>
                    <a:pt x="3474" y="415"/>
                    <a:pt x="3462" y="390"/>
                    <a:pt x="3437" y="366"/>
                  </a:cubicBezTo>
                  <a:cubicBezTo>
                    <a:pt x="3352" y="244"/>
                    <a:pt x="3254" y="134"/>
                    <a:pt x="3145" y="13"/>
                  </a:cubicBezTo>
                  <a:cubicBezTo>
                    <a:pt x="3145" y="13"/>
                    <a:pt x="3145" y="13"/>
                    <a:pt x="3132" y="0"/>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747;p29">
              <a:extLst>
                <a:ext uri="{FF2B5EF4-FFF2-40B4-BE49-F238E27FC236}">
                  <a16:creationId xmlns:a16="http://schemas.microsoft.com/office/drawing/2014/main" id="{ACFD33BF-5B2B-77BB-A81D-3C5F9E850F9B}"/>
                </a:ext>
              </a:extLst>
            </p:cNvPr>
            <p:cNvSpPr/>
            <p:nvPr/>
          </p:nvSpPr>
          <p:spPr>
            <a:xfrm>
              <a:off x="2733746" y="2328542"/>
              <a:ext cx="632245" cy="1592404"/>
            </a:xfrm>
            <a:custGeom>
              <a:avLst/>
              <a:gdLst/>
              <a:ahLst/>
              <a:cxnLst/>
              <a:rect l="l" t="t" r="r" b="b"/>
              <a:pathLst>
                <a:path w="2913" h="7337" extrusionOk="0">
                  <a:moveTo>
                    <a:pt x="1097" y="1"/>
                  </a:moveTo>
                  <a:cubicBezTo>
                    <a:pt x="695" y="842"/>
                    <a:pt x="305" y="1719"/>
                    <a:pt x="195" y="2645"/>
                  </a:cubicBezTo>
                  <a:cubicBezTo>
                    <a:pt x="0" y="4424"/>
                    <a:pt x="914" y="6228"/>
                    <a:pt x="2328" y="7337"/>
                  </a:cubicBezTo>
                  <a:cubicBezTo>
                    <a:pt x="2072" y="6691"/>
                    <a:pt x="2328" y="6094"/>
                    <a:pt x="2510" y="5424"/>
                  </a:cubicBezTo>
                  <a:cubicBezTo>
                    <a:pt x="2693" y="4766"/>
                    <a:pt x="2913" y="4071"/>
                    <a:pt x="2779" y="3401"/>
                  </a:cubicBezTo>
                  <a:cubicBezTo>
                    <a:pt x="2657" y="2767"/>
                    <a:pt x="2242" y="2231"/>
                    <a:pt x="1865" y="1695"/>
                  </a:cubicBezTo>
                  <a:cubicBezTo>
                    <a:pt x="1487" y="1159"/>
                    <a:pt x="1085" y="647"/>
                    <a:pt x="1097" y="1"/>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748;p29">
              <a:extLst>
                <a:ext uri="{FF2B5EF4-FFF2-40B4-BE49-F238E27FC236}">
                  <a16:creationId xmlns:a16="http://schemas.microsoft.com/office/drawing/2014/main" id="{B0BB23BD-AE27-DD6F-6BE7-DF03B52F705A}"/>
                </a:ext>
              </a:extLst>
            </p:cNvPr>
            <p:cNvSpPr/>
            <p:nvPr/>
          </p:nvSpPr>
          <p:spPr>
            <a:xfrm>
              <a:off x="1366350" y="2402772"/>
              <a:ext cx="380910" cy="571460"/>
            </a:xfrm>
            <a:custGeom>
              <a:avLst/>
              <a:gdLst/>
              <a:ahLst/>
              <a:cxnLst/>
              <a:rect l="l" t="t" r="r" b="b"/>
              <a:pathLst>
                <a:path w="1755" h="2633" extrusionOk="0">
                  <a:moveTo>
                    <a:pt x="0" y="0"/>
                  </a:moveTo>
                  <a:lnTo>
                    <a:pt x="0" y="61"/>
                  </a:lnTo>
                  <a:cubicBezTo>
                    <a:pt x="0" y="146"/>
                    <a:pt x="0" y="232"/>
                    <a:pt x="12" y="317"/>
                  </a:cubicBezTo>
                  <a:cubicBezTo>
                    <a:pt x="24" y="475"/>
                    <a:pt x="37" y="622"/>
                    <a:pt x="73" y="780"/>
                  </a:cubicBezTo>
                  <a:cubicBezTo>
                    <a:pt x="134" y="1097"/>
                    <a:pt x="244" y="1414"/>
                    <a:pt x="390" y="1694"/>
                  </a:cubicBezTo>
                  <a:cubicBezTo>
                    <a:pt x="512" y="1938"/>
                    <a:pt x="670" y="2169"/>
                    <a:pt x="877" y="2340"/>
                  </a:cubicBezTo>
                  <a:cubicBezTo>
                    <a:pt x="987" y="2449"/>
                    <a:pt x="1133" y="2535"/>
                    <a:pt x="1280" y="2571"/>
                  </a:cubicBezTo>
                  <a:lnTo>
                    <a:pt x="1292" y="2583"/>
                  </a:lnTo>
                  <a:cubicBezTo>
                    <a:pt x="1328" y="2596"/>
                    <a:pt x="1365" y="2608"/>
                    <a:pt x="1401" y="2608"/>
                  </a:cubicBezTo>
                  <a:cubicBezTo>
                    <a:pt x="1475" y="2620"/>
                    <a:pt x="1548" y="2632"/>
                    <a:pt x="1621" y="2632"/>
                  </a:cubicBezTo>
                  <a:cubicBezTo>
                    <a:pt x="1621" y="2608"/>
                    <a:pt x="1633" y="2596"/>
                    <a:pt x="1633" y="2583"/>
                  </a:cubicBezTo>
                  <a:cubicBezTo>
                    <a:pt x="1645" y="2547"/>
                    <a:pt x="1657" y="2510"/>
                    <a:pt x="1670" y="2462"/>
                  </a:cubicBezTo>
                  <a:cubicBezTo>
                    <a:pt x="1682" y="2401"/>
                    <a:pt x="1694" y="2328"/>
                    <a:pt x="1706" y="2254"/>
                  </a:cubicBezTo>
                  <a:lnTo>
                    <a:pt x="1694" y="2242"/>
                  </a:lnTo>
                  <a:cubicBezTo>
                    <a:pt x="1755" y="1767"/>
                    <a:pt x="1645" y="1219"/>
                    <a:pt x="1389" y="841"/>
                  </a:cubicBezTo>
                  <a:cubicBezTo>
                    <a:pt x="1158" y="487"/>
                    <a:pt x="853" y="280"/>
                    <a:pt x="488" y="146"/>
                  </a:cubicBezTo>
                  <a:cubicBezTo>
                    <a:pt x="451" y="134"/>
                    <a:pt x="402" y="122"/>
                    <a:pt x="366" y="98"/>
                  </a:cubicBezTo>
                  <a:cubicBezTo>
                    <a:pt x="256" y="73"/>
                    <a:pt x="146" y="37"/>
                    <a:pt x="37" y="12"/>
                  </a:cubicBezTo>
                  <a:cubicBezTo>
                    <a:pt x="24" y="0"/>
                    <a:pt x="12" y="0"/>
                    <a:pt x="0" y="0"/>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749;p29">
              <a:extLst>
                <a:ext uri="{FF2B5EF4-FFF2-40B4-BE49-F238E27FC236}">
                  <a16:creationId xmlns:a16="http://schemas.microsoft.com/office/drawing/2014/main" id="{0C9975D5-005A-6105-00A0-81F2F1687D58}"/>
                </a:ext>
              </a:extLst>
            </p:cNvPr>
            <p:cNvSpPr/>
            <p:nvPr/>
          </p:nvSpPr>
          <p:spPr>
            <a:xfrm>
              <a:off x="1519585" y="3170461"/>
              <a:ext cx="479013" cy="202930"/>
            </a:xfrm>
            <a:custGeom>
              <a:avLst/>
              <a:gdLst/>
              <a:ahLst/>
              <a:cxnLst/>
              <a:rect l="l" t="t" r="r" b="b"/>
              <a:pathLst>
                <a:path w="2207" h="935" extrusionOk="0">
                  <a:moveTo>
                    <a:pt x="717" y="0"/>
                  </a:moveTo>
                  <a:cubicBezTo>
                    <a:pt x="467" y="0"/>
                    <a:pt x="223" y="82"/>
                    <a:pt x="1" y="241"/>
                  </a:cubicBezTo>
                  <a:cubicBezTo>
                    <a:pt x="184" y="521"/>
                    <a:pt x="464" y="716"/>
                    <a:pt x="781" y="826"/>
                  </a:cubicBezTo>
                  <a:cubicBezTo>
                    <a:pt x="987" y="900"/>
                    <a:pt x="1209" y="935"/>
                    <a:pt x="1433" y="935"/>
                  </a:cubicBezTo>
                  <a:cubicBezTo>
                    <a:pt x="1541" y="935"/>
                    <a:pt x="1649" y="927"/>
                    <a:pt x="1756" y="911"/>
                  </a:cubicBezTo>
                  <a:cubicBezTo>
                    <a:pt x="1914" y="887"/>
                    <a:pt x="2072" y="838"/>
                    <a:pt x="2206" y="765"/>
                  </a:cubicBezTo>
                  <a:cubicBezTo>
                    <a:pt x="1877" y="509"/>
                    <a:pt x="1524" y="204"/>
                    <a:pt x="1122" y="70"/>
                  </a:cubicBezTo>
                  <a:cubicBezTo>
                    <a:pt x="986" y="24"/>
                    <a:pt x="851" y="0"/>
                    <a:pt x="717" y="0"/>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750;p29">
              <a:extLst>
                <a:ext uri="{FF2B5EF4-FFF2-40B4-BE49-F238E27FC236}">
                  <a16:creationId xmlns:a16="http://schemas.microsoft.com/office/drawing/2014/main" id="{0F4E698C-F003-9ACF-7EC8-CE1449EDC53E}"/>
                </a:ext>
              </a:extLst>
            </p:cNvPr>
            <p:cNvSpPr/>
            <p:nvPr/>
          </p:nvSpPr>
          <p:spPr>
            <a:xfrm>
              <a:off x="1368954" y="831580"/>
              <a:ext cx="3417334" cy="5390994"/>
            </a:xfrm>
            <a:custGeom>
              <a:avLst/>
              <a:gdLst/>
              <a:ahLst/>
              <a:cxnLst/>
              <a:rect l="l" t="t" r="r" b="b"/>
              <a:pathLst>
                <a:path w="15745" h="24839" extrusionOk="0">
                  <a:moveTo>
                    <a:pt x="4448" y="256"/>
                  </a:moveTo>
                  <a:cubicBezTo>
                    <a:pt x="3851" y="1134"/>
                    <a:pt x="3424" y="2060"/>
                    <a:pt x="3193" y="3011"/>
                  </a:cubicBezTo>
                  <a:cubicBezTo>
                    <a:pt x="2925" y="4059"/>
                    <a:pt x="2888" y="5106"/>
                    <a:pt x="3083" y="6094"/>
                  </a:cubicBezTo>
                  <a:cubicBezTo>
                    <a:pt x="3049" y="6085"/>
                    <a:pt x="3008" y="6076"/>
                    <a:pt x="2970" y="6076"/>
                  </a:cubicBezTo>
                  <a:cubicBezTo>
                    <a:pt x="2954" y="6076"/>
                    <a:pt x="2939" y="6078"/>
                    <a:pt x="2925" y="6081"/>
                  </a:cubicBezTo>
                  <a:cubicBezTo>
                    <a:pt x="2876" y="6081"/>
                    <a:pt x="2840" y="6106"/>
                    <a:pt x="2803" y="6130"/>
                  </a:cubicBezTo>
                  <a:cubicBezTo>
                    <a:pt x="2303" y="4912"/>
                    <a:pt x="2340" y="3474"/>
                    <a:pt x="2900" y="2279"/>
                  </a:cubicBezTo>
                  <a:cubicBezTo>
                    <a:pt x="3217" y="1609"/>
                    <a:pt x="3705" y="975"/>
                    <a:pt x="4448" y="256"/>
                  </a:cubicBezTo>
                  <a:close/>
                  <a:moveTo>
                    <a:pt x="4801" y="1"/>
                  </a:moveTo>
                  <a:cubicBezTo>
                    <a:pt x="4789" y="13"/>
                    <a:pt x="4777" y="13"/>
                    <a:pt x="4765" y="25"/>
                  </a:cubicBezTo>
                  <a:cubicBezTo>
                    <a:pt x="4631" y="1304"/>
                    <a:pt x="4326" y="2584"/>
                    <a:pt x="4046" y="3827"/>
                  </a:cubicBezTo>
                  <a:cubicBezTo>
                    <a:pt x="3888" y="4522"/>
                    <a:pt x="3717" y="5241"/>
                    <a:pt x="3583" y="5947"/>
                  </a:cubicBezTo>
                  <a:lnTo>
                    <a:pt x="3571" y="5947"/>
                  </a:lnTo>
                  <a:cubicBezTo>
                    <a:pt x="3563" y="5947"/>
                    <a:pt x="3556" y="5946"/>
                    <a:pt x="3548" y="5946"/>
                  </a:cubicBezTo>
                  <a:cubicBezTo>
                    <a:pt x="3406" y="5946"/>
                    <a:pt x="3240" y="6052"/>
                    <a:pt x="3205" y="6191"/>
                  </a:cubicBezTo>
                  <a:cubicBezTo>
                    <a:pt x="3181" y="6167"/>
                    <a:pt x="3156" y="6154"/>
                    <a:pt x="3144" y="6142"/>
                  </a:cubicBezTo>
                  <a:cubicBezTo>
                    <a:pt x="2937" y="5143"/>
                    <a:pt x="2974" y="4083"/>
                    <a:pt x="3230" y="3035"/>
                  </a:cubicBezTo>
                  <a:cubicBezTo>
                    <a:pt x="3485" y="2036"/>
                    <a:pt x="3948" y="1061"/>
                    <a:pt x="4594" y="147"/>
                  </a:cubicBezTo>
                  <a:lnTo>
                    <a:pt x="4594" y="147"/>
                  </a:lnTo>
                  <a:cubicBezTo>
                    <a:pt x="4570" y="159"/>
                    <a:pt x="4546" y="171"/>
                    <a:pt x="4521" y="196"/>
                  </a:cubicBezTo>
                  <a:cubicBezTo>
                    <a:pt x="4509" y="208"/>
                    <a:pt x="4485" y="220"/>
                    <a:pt x="4472" y="232"/>
                  </a:cubicBezTo>
                  <a:cubicBezTo>
                    <a:pt x="4387" y="281"/>
                    <a:pt x="4314" y="342"/>
                    <a:pt x="4241" y="403"/>
                  </a:cubicBezTo>
                  <a:cubicBezTo>
                    <a:pt x="3595" y="1049"/>
                    <a:pt x="3144" y="1646"/>
                    <a:pt x="2852" y="2267"/>
                  </a:cubicBezTo>
                  <a:cubicBezTo>
                    <a:pt x="2279" y="3486"/>
                    <a:pt x="2255" y="4936"/>
                    <a:pt x="2754" y="6179"/>
                  </a:cubicBezTo>
                  <a:cubicBezTo>
                    <a:pt x="2754" y="6191"/>
                    <a:pt x="2742" y="6203"/>
                    <a:pt x="2730" y="6215"/>
                  </a:cubicBezTo>
                  <a:cubicBezTo>
                    <a:pt x="2547" y="5911"/>
                    <a:pt x="2413" y="5582"/>
                    <a:pt x="2328" y="5216"/>
                  </a:cubicBezTo>
                  <a:cubicBezTo>
                    <a:pt x="2182" y="4631"/>
                    <a:pt x="2182" y="3973"/>
                    <a:pt x="2316" y="3279"/>
                  </a:cubicBezTo>
                  <a:cubicBezTo>
                    <a:pt x="2425" y="2694"/>
                    <a:pt x="2632" y="2121"/>
                    <a:pt x="2913" y="1597"/>
                  </a:cubicBezTo>
                  <a:lnTo>
                    <a:pt x="2913" y="1597"/>
                  </a:lnTo>
                  <a:cubicBezTo>
                    <a:pt x="2864" y="1670"/>
                    <a:pt x="2803" y="1731"/>
                    <a:pt x="2754" y="1804"/>
                  </a:cubicBezTo>
                  <a:cubicBezTo>
                    <a:pt x="2523" y="2267"/>
                    <a:pt x="2364" y="2767"/>
                    <a:pt x="2267" y="3266"/>
                  </a:cubicBezTo>
                  <a:cubicBezTo>
                    <a:pt x="2133" y="3973"/>
                    <a:pt x="2133" y="4631"/>
                    <a:pt x="2279" y="5228"/>
                  </a:cubicBezTo>
                  <a:cubicBezTo>
                    <a:pt x="2364" y="5606"/>
                    <a:pt x="2511" y="5960"/>
                    <a:pt x="2706" y="6264"/>
                  </a:cubicBezTo>
                  <a:cubicBezTo>
                    <a:pt x="2706" y="6276"/>
                    <a:pt x="2693" y="6289"/>
                    <a:pt x="2693" y="6289"/>
                  </a:cubicBezTo>
                  <a:cubicBezTo>
                    <a:pt x="2681" y="6349"/>
                    <a:pt x="2718" y="6423"/>
                    <a:pt x="2742" y="6471"/>
                  </a:cubicBezTo>
                  <a:cubicBezTo>
                    <a:pt x="2925" y="6813"/>
                    <a:pt x="3120" y="7142"/>
                    <a:pt x="3327" y="7471"/>
                  </a:cubicBezTo>
                  <a:cubicBezTo>
                    <a:pt x="3254" y="9189"/>
                    <a:pt x="3936" y="10931"/>
                    <a:pt x="5167" y="12138"/>
                  </a:cubicBezTo>
                  <a:cubicBezTo>
                    <a:pt x="5862" y="12808"/>
                    <a:pt x="6702" y="13308"/>
                    <a:pt x="7531" y="13771"/>
                  </a:cubicBezTo>
                  <a:cubicBezTo>
                    <a:pt x="6361" y="13746"/>
                    <a:pt x="5350" y="13344"/>
                    <a:pt x="4168" y="12491"/>
                  </a:cubicBezTo>
                  <a:cubicBezTo>
                    <a:pt x="3303" y="11858"/>
                    <a:pt x="2523" y="11017"/>
                    <a:pt x="1816" y="9957"/>
                  </a:cubicBezTo>
                  <a:cubicBezTo>
                    <a:pt x="1767" y="9798"/>
                    <a:pt x="1731" y="9640"/>
                    <a:pt x="1694" y="9506"/>
                  </a:cubicBezTo>
                  <a:lnTo>
                    <a:pt x="1584" y="9506"/>
                  </a:lnTo>
                  <a:cubicBezTo>
                    <a:pt x="1584" y="9493"/>
                    <a:pt x="1584" y="9481"/>
                    <a:pt x="1572" y="9469"/>
                  </a:cubicBezTo>
                  <a:cubicBezTo>
                    <a:pt x="1463" y="9079"/>
                    <a:pt x="1341" y="8689"/>
                    <a:pt x="1146" y="8324"/>
                  </a:cubicBezTo>
                  <a:cubicBezTo>
                    <a:pt x="963" y="7958"/>
                    <a:pt x="731" y="7653"/>
                    <a:pt x="488" y="7397"/>
                  </a:cubicBezTo>
                  <a:cubicBezTo>
                    <a:pt x="439" y="7385"/>
                    <a:pt x="402" y="7373"/>
                    <a:pt x="354" y="7361"/>
                  </a:cubicBezTo>
                  <a:lnTo>
                    <a:pt x="354" y="7361"/>
                  </a:lnTo>
                  <a:cubicBezTo>
                    <a:pt x="646" y="7617"/>
                    <a:pt x="890" y="7946"/>
                    <a:pt x="1109" y="8348"/>
                  </a:cubicBezTo>
                  <a:cubicBezTo>
                    <a:pt x="1292" y="8714"/>
                    <a:pt x="1414" y="9103"/>
                    <a:pt x="1523" y="9481"/>
                  </a:cubicBezTo>
                  <a:cubicBezTo>
                    <a:pt x="1523" y="9485"/>
                    <a:pt x="1524" y="9488"/>
                    <a:pt x="1526" y="9491"/>
                  </a:cubicBezTo>
                  <a:lnTo>
                    <a:pt x="1526" y="9491"/>
                  </a:lnTo>
                  <a:cubicBezTo>
                    <a:pt x="1502" y="9457"/>
                    <a:pt x="1472" y="9416"/>
                    <a:pt x="1450" y="9384"/>
                  </a:cubicBezTo>
                  <a:cubicBezTo>
                    <a:pt x="1438" y="9359"/>
                    <a:pt x="1414" y="9347"/>
                    <a:pt x="1389" y="9347"/>
                  </a:cubicBezTo>
                  <a:cubicBezTo>
                    <a:pt x="1377" y="9347"/>
                    <a:pt x="1365" y="9347"/>
                    <a:pt x="1353" y="9359"/>
                  </a:cubicBezTo>
                  <a:cubicBezTo>
                    <a:pt x="1341" y="9359"/>
                    <a:pt x="1341" y="9359"/>
                    <a:pt x="1341" y="9372"/>
                  </a:cubicBezTo>
                  <a:cubicBezTo>
                    <a:pt x="756" y="8580"/>
                    <a:pt x="329" y="7897"/>
                    <a:pt x="25" y="7263"/>
                  </a:cubicBezTo>
                  <a:cubicBezTo>
                    <a:pt x="12" y="7263"/>
                    <a:pt x="0" y="7263"/>
                    <a:pt x="0" y="7251"/>
                  </a:cubicBezTo>
                  <a:lnTo>
                    <a:pt x="0" y="7312"/>
                  </a:lnTo>
                  <a:cubicBezTo>
                    <a:pt x="305" y="7946"/>
                    <a:pt x="731" y="8628"/>
                    <a:pt x="1316" y="9420"/>
                  </a:cubicBezTo>
                  <a:cubicBezTo>
                    <a:pt x="1316" y="9433"/>
                    <a:pt x="1316" y="9445"/>
                    <a:pt x="1316" y="9457"/>
                  </a:cubicBezTo>
                  <a:cubicBezTo>
                    <a:pt x="1353" y="9506"/>
                    <a:pt x="1377" y="9542"/>
                    <a:pt x="1402" y="9591"/>
                  </a:cubicBezTo>
                  <a:cubicBezTo>
                    <a:pt x="1341" y="9640"/>
                    <a:pt x="1304" y="9701"/>
                    <a:pt x="1280" y="9774"/>
                  </a:cubicBezTo>
                  <a:cubicBezTo>
                    <a:pt x="622" y="9225"/>
                    <a:pt x="159" y="8421"/>
                    <a:pt x="0" y="7568"/>
                  </a:cubicBezTo>
                  <a:lnTo>
                    <a:pt x="0" y="7568"/>
                  </a:lnTo>
                  <a:cubicBezTo>
                    <a:pt x="12" y="7726"/>
                    <a:pt x="37" y="7885"/>
                    <a:pt x="61" y="8031"/>
                  </a:cubicBezTo>
                  <a:cubicBezTo>
                    <a:pt x="281" y="8726"/>
                    <a:pt x="707" y="9372"/>
                    <a:pt x="1268" y="9835"/>
                  </a:cubicBezTo>
                  <a:lnTo>
                    <a:pt x="1280" y="9835"/>
                  </a:lnTo>
                  <a:cubicBezTo>
                    <a:pt x="1280" y="9835"/>
                    <a:pt x="1280" y="9847"/>
                    <a:pt x="1280" y="9859"/>
                  </a:cubicBezTo>
                  <a:cubicBezTo>
                    <a:pt x="1450" y="9957"/>
                    <a:pt x="1609" y="10066"/>
                    <a:pt x="1779" y="10164"/>
                  </a:cubicBezTo>
                  <a:cubicBezTo>
                    <a:pt x="2072" y="10602"/>
                    <a:pt x="2389" y="11005"/>
                    <a:pt x="2706" y="11358"/>
                  </a:cubicBezTo>
                  <a:cubicBezTo>
                    <a:pt x="2291" y="11139"/>
                    <a:pt x="1865" y="10992"/>
                    <a:pt x="1426" y="10956"/>
                  </a:cubicBezTo>
                  <a:cubicBezTo>
                    <a:pt x="1310" y="10944"/>
                    <a:pt x="1194" y="10937"/>
                    <a:pt x="1077" y="10937"/>
                  </a:cubicBezTo>
                  <a:cubicBezTo>
                    <a:pt x="960" y="10937"/>
                    <a:pt x="841" y="10944"/>
                    <a:pt x="719" y="10956"/>
                  </a:cubicBezTo>
                  <a:cubicBezTo>
                    <a:pt x="707" y="10968"/>
                    <a:pt x="683" y="10980"/>
                    <a:pt x="695" y="11005"/>
                  </a:cubicBezTo>
                  <a:cubicBezTo>
                    <a:pt x="695" y="11029"/>
                    <a:pt x="707" y="11041"/>
                    <a:pt x="731" y="11041"/>
                  </a:cubicBezTo>
                  <a:cubicBezTo>
                    <a:pt x="862" y="11024"/>
                    <a:pt x="992" y="11015"/>
                    <a:pt x="1121" y="11015"/>
                  </a:cubicBezTo>
                  <a:cubicBezTo>
                    <a:pt x="1727" y="11015"/>
                    <a:pt x="2314" y="11201"/>
                    <a:pt x="2876" y="11553"/>
                  </a:cubicBezTo>
                  <a:cubicBezTo>
                    <a:pt x="3266" y="11955"/>
                    <a:pt x="3656" y="12308"/>
                    <a:pt x="4083" y="12625"/>
                  </a:cubicBezTo>
                  <a:cubicBezTo>
                    <a:pt x="5336" y="13536"/>
                    <a:pt x="6430" y="13930"/>
                    <a:pt x="7696" y="13930"/>
                  </a:cubicBezTo>
                  <a:cubicBezTo>
                    <a:pt x="7735" y="13930"/>
                    <a:pt x="7773" y="13930"/>
                    <a:pt x="7811" y="13929"/>
                  </a:cubicBezTo>
                  <a:cubicBezTo>
                    <a:pt x="7824" y="13941"/>
                    <a:pt x="7836" y="13941"/>
                    <a:pt x="7848" y="13954"/>
                  </a:cubicBezTo>
                  <a:cubicBezTo>
                    <a:pt x="8762" y="14465"/>
                    <a:pt x="9700" y="14989"/>
                    <a:pt x="10468" y="15720"/>
                  </a:cubicBezTo>
                  <a:cubicBezTo>
                    <a:pt x="11248" y="16488"/>
                    <a:pt x="11845" y="17475"/>
                    <a:pt x="12174" y="18596"/>
                  </a:cubicBezTo>
                  <a:cubicBezTo>
                    <a:pt x="12174" y="18596"/>
                    <a:pt x="12186" y="18596"/>
                    <a:pt x="12186" y="18609"/>
                  </a:cubicBezTo>
                  <a:cubicBezTo>
                    <a:pt x="12320" y="19047"/>
                    <a:pt x="12418" y="19523"/>
                    <a:pt x="12466" y="19998"/>
                  </a:cubicBezTo>
                  <a:cubicBezTo>
                    <a:pt x="12625" y="21497"/>
                    <a:pt x="12369" y="23130"/>
                    <a:pt x="11723" y="24726"/>
                  </a:cubicBezTo>
                  <a:cubicBezTo>
                    <a:pt x="11711" y="24775"/>
                    <a:pt x="11723" y="24811"/>
                    <a:pt x="11772" y="24836"/>
                  </a:cubicBezTo>
                  <a:cubicBezTo>
                    <a:pt x="11778" y="24838"/>
                    <a:pt x="11785" y="24839"/>
                    <a:pt x="11792" y="24839"/>
                  </a:cubicBezTo>
                  <a:cubicBezTo>
                    <a:pt x="11825" y="24839"/>
                    <a:pt x="11859" y="24817"/>
                    <a:pt x="11869" y="24787"/>
                  </a:cubicBezTo>
                  <a:cubicBezTo>
                    <a:pt x="12466" y="23300"/>
                    <a:pt x="12735" y="21789"/>
                    <a:pt x="12649" y="20376"/>
                  </a:cubicBezTo>
                  <a:cubicBezTo>
                    <a:pt x="12710" y="20022"/>
                    <a:pt x="12844" y="19669"/>
                    <a:pt x="13039" y="19315"/>
                  </a:cubicBezTo>
                  <a:cubicBezTo>
                    <a:pt x="13295" y="18852"/>
                    <a:pt x="13685" y="18389"/>
                    <a:pt x="14197" y="17914"/>
                  </a:cubicBezTo>
                  <a:cubicBezTo>
                    <a:pt x="14294" y="17841"/>
                    <a:pt x="14380" y="17768"/>
                    <a:pt x="14465" y="17682"/>
                  </a:cubicBezTo>
                  <a:cubicBezTo>
                    <a:pt x="14721" y="17463"/>
                    <a:pt x="14989" y="17219"/>
                    <a:pt x="15208" y="16951"/>
                  </a:cubicBezTo>
                  <a:cubicBezTo>
                    <a:pt x="15452" y="16659"/>
                    <a:pt x="15744" y="16196"/>
                    <a:pt x="15744" y="15672"/>
                  </a:cubicBezTo>
                  <a:cubicBezTo>
                    <a:pt x="15744" y="15647"/>
                    <a:pt x="15720" y="15635"/>
                    <a:pt x="15708" y="15635"/>
                  </a:cubicBezTo>
                  <a:lnTo>
                    <a:pt x="15696" y="15623"/>
                  </a:lnTo>
                  <a:cubicBezTo>
                    <a:pt x="15671" y="15623"/>
                    <a:pt x="15659" y="15635"/>
                    <a:pt x="15659" y="15660"/>
                  </a:cubicBezTo>
                  <a:cubicBezTo>
                    <a:pt x="15659" y="16171"/>
                    <a:pt x="15379" y="16610"/>
                    <a:pt x="15147" y="16890"/>
                  </a:cubicBezTo>
                  <a:cubicBezTo>
                    <a:pt x="14928" y="17158"/>
                    <a:pt x="14660" y="17390"/>
                    <a:pt x="14404" y="17609"/>
                  </a:cubicBezTo>
                  <a:cubicBezTo>
                    <a:pt x="14319" y="17695"/>
                    <a:pt x="14233" y="17768"/>
                    <a:pt x="14148" y="17853"/>
                  </a:cubicBezTo>
                  <a:cubicBezTo>
                    <a:pt x="13624" y="18328"/>
                    <a:pt x="13234" y="18791"/>
                    <a:pt x="12966" y="19267"/>
                  </a:cubicBezTo>
                  <a:cubicBezTo>
                    <a:pt x="12820" y="19547"/>
                    <a:pt x="12698" y="19827"/>
                    <a:pt x="12625" y="20107"/>
                  </a:cubicBezTo>
                  <a:cubicBezTo>
                    <a:pt x="12625" y="20059"/>
                    <a:pt x="12613" y="20010"/>
                    <a:pt x="12613" y="19973"/>
                  </a:cubicBezTo>
                  <a:cubicBezTo>
                    <a:pt x="12564" y="19486"/>
                    <a:pt x="12466" y="19011"/>
                    <a:pt x="12332" y="18560"/>
                  </a:cubicBezTo>
                  <a:cubicBezTo>
                    <a:pt x="12491" y="18170"/>
                    <a:pt x="12454" y="17731"/>
                    <a:pt x="12405" y="17402"/>
                  </a:cubicBezTo>
                  <a:cubicBezTo>
                    <a:pt x="12296" y="16634"/>
                    <a:pt x="12003" y="15915"/>
                    <a:pt x="11723" y="15221"/>
                  </a:cubicBezTo>
                  <a:cubicBezTo>
                    <a:pt x="11589" y="14892"/>
                    <a:pt x="11455" y="14551"/>
                    <a:pt x="11345" y="14222"/>
                  </a:cubicBezTo>
                  <a:lnTo>
                    <a:pt x="11309" y="14100"/>
                  </a:lnTo>
                  <a:cubicBezTo>
                    <a:pt x="11028" y="13308"/>
                    <a:pt x="10821" y="12686"/>
                    <a:pt x="10992" y="12004"/>
                  </a:cubicBezTo>
                  <a:cubicBezTo>
                    <a:pt x="11102" y="11906"/>
                    <a:pt x="11199" y="11809"/>
                    <a:pt x="11309" y="11699"/>
                  </a:cubicBezTo>
                  <a:cubicBezTo>
                    <a:pt x="11418" y="11638"/>
                    <a:pt x="11528" y="11553"/>
                    <a:pt x="11638" y="11480"/>
                  </a:cubicBezTo>
                  <a:cubicBezTo>
                    <a:pt x="12137" y="11078"/>
                    <a:pt x="12540" y="10541"/>
                    <a:pt x="12783" y="9932"/>
                  </a:cubicBezTo>
                  <a:cubicBezTo>
                    <a:pt x="12783" y="9871"/>
                    <a:pt x="12783" y="9810"/>
                    <a:pt x="12783" y="9762"/>
                  </a:cubicBezTo>
                  <a:cubicBezTo>
                    <a:pt x="12552" y="10456"/>
                    <a:pt x="12101" y="11065"/>
                    <a:pt x="11504" y="11504"/>
                  </a:cubicBezTo>
                  <a:cubicBezTo>
                    <a:pt x="11492" y="11468"/>
                    <a:pt x="11479" y="11443"/>
                    <a:pt x="11467" y="11419"/>
                  </a:cubicBezTo>
                  <a:cubicBezTo>
                    <a:pt x="11504" y="11394"/>
                    <a:pt x="11528" y="11358"/>
                    <a:pt x="11552" y="11334"/>
                  </a:cubicBezTo>
                  <a:cubicBezTo>
                    <a:pt x="11955" y="10761"/>
                    <a:pt x="12223" y="10273"/>
                    <a:pt x="12381" y="9774"/>
                  </a:cubicBezTo>
                  <a:cubicBezTo>
                    <a:pt x="12515" y="9372"/>
                    <a:pt x="12564" y="8969"/>
                    <a:pt x="12552" y="8592"/>
                  </a:cubicBezTo>
                  <a:cubicBezTo>
                    <a:pt x="12527" y="8543"/>
                    <a:pt x="12515" y="8494"/>
                    <a:pt x="12491" y="8458"/>
                  </a:cubicBezTo>
                  <a:lnTo>
                    <a:pt x="12491" y="8458"/>
                  </a:lnTo>
                  <a:cubicBezTo>
                    <a:pt x="12527" y="8872"/>
                    <a:pt x="12479" y="9311"/>
                    <a:pt x="12332" y="9749"/>
                  </a:cubicBezTo>
                  <a:cubicBezTo>
                    <a:pt x="12174" y="10249"/>
                    <a:pt x="11906" y="10736"/>
                    <a:pt x="11504" y="11297"/>
                  </a:cubicBezTo>
                  <a:cubicBezTo>
                    <a:pt x="11492" y="11334"/>
                    <a:pt x="11467" y="11358"/>
                    <a:pt x="11431" y="11370"/>
                  </a:cubicBezTo>
                  <a:cubicBezTo>
                    <a:pt x="11394" y="11321"/>
                    <a:pt x="11333" y="11285"/>
                    <a:pt x="11272" y="11273"/>
                  </a:cubicBezTo>
                  <a:cubicBezTo>
                    <a:pt x="11833" y="10237"/>
                    <a:pt x="12113" y="9043"/>
                    <a:pt x="12064" y="7873"/>
                  </a:cubicBezTo>
                  <a:lnTo>
                    <a:pt x="12064" y="7873"/>
                  </a:lnTo>
                  <a:cubicBezTo>
                    <a:pt x="12052" y="7885"/>
                    <a:pt x="12028" y="7897"/>
                    <a:pt x="12016" y="7909"/>
                  </a:cubicBezTo>
                  <a:cubicBezTo>
                    <a:pt x="12052" y="9067"/>
                    <a:pt x="11772" y="10249"/>
                    <a:pt x="11211" y="11273"/>
                  </a:cubicBezTo>
                  <a:cubicBezTo>
                    <a:pt x="11102" y="11273"/>
                    <a:pt x="10992" y="11334"/>
                    <a:pt x="10943" y="11431"/>
                  </a:cubicBezTo>
                  <a:cubicBezTo>
                    <a:pt x="10931" y="11394"/>
                    <a:pt x="10907" y="11358"/>
                    <a:pt x="10882" y="11321"/>
                  </a:cubicBezTo>
                  <a:cubicBezTo>
                    <a:pt x="10943" y="10200"/>
                    <a:pt x="11272" y="9067"/>
                    <a:pt x="11857" y="8031"/>
                  </a:cubicBezTo>
                  <a:lnTo>
                    <a:pt x="11857" y="8031"/>
                  </a:lnTo>
                  <a:cubicBezTo>
                    <a:pt x="11821" y="8056"/>
                    <a:pt x="11784" y="8092"/>
                    <a:pt x="11747" y="8129"/>
                  </a:cubicBezTo>
                  <a:cubicBezTo>
                    <a:pt x="11211" y="9116"/>
                    <a:pt x="10894" y="10200"/>
                    <a:pt x="10834" y="11273"/>
                  </a:cubicBezTo>
                  <a:cubicBezTo>
                    <a:pt x="10821" y="11273"/>
                    <a:pt x="10821" y="11273"/>
                    <a:pt x="10821" y="11260"/>
                  </a:cubicBezTo>
                  <a:cubicBezTo>
                    <a:pt x="10797" y="11260"/>
                    <a:pt x="10785" y="11248"/>
                    <a:pt x="10773" y="11248"/>
                  </a:cubicBezTo>
                  <a:cubicBezTo>
                    <a:pt x="10578" y="10554"/>
                    <a:pt x="10639" y="9786"/>
                    <a:pt x="10955" y="9140"/>
                  </a:cubicBezTo>
                  <a:cubicBezTo>
                    <a:pt x="11065" y="8909"/>
                    <a:pt x="11211" y="8689"/>
                    <a:pt x="11358" y="8482"/>
                  </a:cubicBezTo>
                  <a:lnTo>
                    <a:pt x="11358" y="8482"/>
                  </a:lnTo>
                  <a:cubicBezTo>
                    <a:pt x="11260" y="8592"/>
                    <a:pt x="11163" y="8701"/>
                    <a:pt x="11077" y="8811"/>
                  </a:cubicBezTo>
                  <a:cubicBezTo>
                    <a:pt x="11016" y="8909"/>
                    <a:pt x="10955" y="9006"/>
                    <a:pt x="10907" y="9116"/>
                  </a:cubicBezTo>
                  <a:cubicBezTo>
                    <a:pt x="10590" y="9762"/>
                    <a:pt x="10529" y="10541"/>
                    <a:pt x="10712" y="11236"/>
                  </a:cubicBezTo>
                  <a:cubicBezTo>
                    <a:pt x="10675" y="11248"/>
                    <a:pt x="10639" y="11260"/>
                    <a:pt x="10614" y="11285"/>
                  </a:cubicBezTo>
                  <a:cubicBezTo>
                    <a:pt x="10663" y="11529"/>
                    <a:pt x="10736" y="11760"/>
                    <a:pt x="10834" y="11992"/>
                  </a:cubicBezTo>
                  <a:cubicBezTo>
                    <a:pt x="10663" y="12711"/>
                    <a:pt x="10882" y="13369"/>
                    <a:pt x="11150" y="14148"/>
                  </a:cubicBezTo>
                  <a:lnTo>
                    <a:pt x="11199" y="14270"/>
                  </a:lnTo>
                  <a:cubicBezTo>
                    <a:pt x="11309" y="14612"/>
                    <a:pt x="11443" y="14941"/>
                    <a:pt x="11577" y="15282"/>
                  </a:cubicBezTo>
                  <a:cubicBezTo>
                    <a:pt x="11857" y="15964"/>
                    <a:pt x="12137" y="16683"/>
                    <a:pt x="12247" y="17427"/>
                  </a:cubicBezTo>
                  <a:cubicBezTo>
                    <a:pt x="12296" y="17682"/>
                    <a:pt x="12320" y="18011"/>
                    <a:pt x="12247" y="18316"/>
                  </a:cubicBezTo>
                  <a:cubicBezTo>
                    <a:pt x="11894" y="17268"/>
                    <a:pt x="11321" y="16330"/>
                    <a:pt x="10565" y="15599"/>
                  </a:cubicBezTo>
                  <a:cubicBezTo>
                    <a:pt x="9993" y="15050"/>
                    <a:pt x="9322" y="14612"/>
                    <a:pt x="8640" y="14222"/>
                  </a:cubicBezTo>
                  <a:lnTo>
                    <a:pt x="8640" y="14209"/>
                  </a:lnTo>
                  <a:cubicBezTo>
                    <a:pt x="7141" y="12101"/>
                    <a:pt x="6690" y="9384"/>
                    <a:pt x="7409" y="6947"/>
                  </a:cubicBezTo>
                  <a:cubicBezTo>
                    <a:pt x="7421" y="6922"/>
                    <a:pt x="7409" y="6910"/>
                    <a:pt x="7385" y="6898"/>
                  </a:cubicBezTo>
                  <a:cubicBezTo>
                    <a:pt x="7361" y="6898"/>
                    <a:pt x="7348" y="6910"/>
                    <a:pt x="7336" y="6922"/>
                  </a:cubicBezTo>
                  <a:cubicBezTo>
                    <a:pt x="6617" y="9335"/>
                    <a:pt x="7056" y="12028"/>
                    <a:pt x="8494" y="14136"/>
                  </a:cubicBezTo>
                  <a:cubicBezTo>
                    <a:pt x="8299" y="14027"/>
                    <a:pt x="8104" y="13917"/>
                    <a:pt x="7909" y="13807"/>
                  </a:cubicBezTo>
                  <a:cubicBezTo>
                    <a:pt x="6983" y="13295"/>
                    <a:pt x="6032" y="12759"/>
                    <a:pt x="5277" y="12028"/>
                  </a:cubicBezTo>
                  <a:cubicBezTo>
                    <a:pt x="4083" y="10858"/>
                    <a:pt x="3424" y="9201"/>
                    <a:pt x="3461" y="7544"/>
                  </a:cubicBezTo>
                  <a:cubicBezTo>
                    <a:pt x="3839" y="7239"/>
                    <a:pt x="4217" y="6922"/>
                    <a:pt x="4533" y="6581"/>
                  </a:cubicBezTo>
                  <a:lnTo>
                    <a:pt x="4521" y="6532"/>
                  </a:lnTo>
                  <a:cubicBezTo>
                    <a:pt x="4533" y="6508"/>
                    <a:pt x="4558" y="6496"/>
                    <a:pt x="4570" y="6471"/>
                  </a:cubicBezTo>
                  <a:cubicBezTo>
                    <a:pt x="5313" y="5606"/>
                    <a:pt x="5862" y="4595"/>
                    <a:pt x="6191" y="3510"/>
                  </a:cubicBezTo>
                  <a:cubicBezTo>
                    <a:pt x="6191" y="3449"/>
                    <a:pt x="6191" y="3388"/>
                    <a:pt x="6191" y="3340"/>
                  </a:cubicBezTo>
                  <a:cubicBezTo>
                    <a:pt x="5862" y="4485"/>
                    <a:pt x="5277" y="5570"/>
                    <a:pt x="4497" y="6484"/>
                  </a:cubicBezTo>
                  <a:cubicBezTo>
                    <a:pt x="4472" y="6435"/>
                    <a:pt x="4436" y="6374"/>
                    <a:pt x="4399" y="6325"/>
                  </a:cubicBezTo>
                  <a:cubicBezTo>
                    <a:pt x="4960" y="5509"/>
                    <a:pt x="5301" y="4595"/>
                    <a:pt x="5545" y="3839"/>
                  </a:cubicBezTo>
                  <a:cubicBezTo>
                    <a:pt x="5715" y="3279"/>
                    <a:pt x="5898" y="2645"/>
                    <a:pt x="5959" y="1975"/>
                  </a:cubicBezTo>
                  <a:lnTo>
                    <a:pt x="5923" y="1853"/>
                  </a:lnTo>
                  <a:cubicBezTo>
                    <a:pt x="5862" y="2560"/>
                    <a:pt x="5679" y="3230"/>
                    <a:pt x="5484" y="3827"/>
                  </a:cubicBezTo>
                  <a:cubicBezTo>
                    <a:pt x="5252" y="4570"/>
                    <a:pt x="4923" y="5472"/>
                    <a:pt x="4375" y="6276"/>
                  </a:cubicBezTo>
                  <a:cubicBezTo>
                    <a:pt x="4351" y="6252"/>
                    <a:pt x="4326" y="6228"/>
                    <a:pt x="4302" y="6203"/>
                  </a:cubicBezTo>
                  <a:cubicBezTo>
                    <a:pt x="4241" y="6163"/>
                    <a:pt x="4156" y="6139"/>
                    <a:pt x="4073" y="6139"/>
                  </a:cubicBezTo>
                  <a:cubicBezTo>
                    <a:pt x="4055" y="6139"/>
                    <a:pt x="4038" y="6140"/>
                    <a:pt x="4022" y="6142"/>
                  </a:cubicBezTo>
                  <a:cubicBezTo>
                    <a:pt x="4034" y="6130"/>
                    <a:pt x="4046" y="6106"/>
                    <a:pt x="4046" y="6081"/>
                  </a:cubicBezTo>
                  <a:cubicBezTo>
                    <a:pt x="4594" y="4534"/>
                    <a:pt x="5216" y="2523"/>
                    <a:pt x="5167" y="439"/>
                  </a:cubicBezTo>
                  <a:cubicBezTo>
                    <a:pt x="5143" y="415"/>
                    <a:pt x="5131" y="391"/>
                    <a:pt x="5106" y="366"/>
                  </a:cubicBezTo>
                  <a:lnTo>
                    <a:pt x="5106" y="366"/>
                  </a:lnTo>
                  <a:cubicBezTo>
                    <a:pt x="5167" y="2462"/>
                    <a:pt x="4558" y="4509"/>
                    <a:pt x="3997" y="6057"/>
                  </a:cubicBezTo>
                  <a:cubicBezTo>
                    <a:pt x="3985" y="6094"/>
                    <a:pt x="3973" y="6130"/>
                    <a:pt x="3961" y="6167"/>
                  </a:cubicBezTo>
                  <a:cubicBezTo>
                    <a:pt x="3936" y="6179"/>
                    <a:pt x="3900" y="6203"/>
                    <a:pt x="3888" y="6228"/>
                  </a:cubicBezTo>
                  <a:cubicBezTo>
                    <a:pt x="3851" y="6106"/>
                    <a:pt x="3754" y="5996"/>
                    <a:pt x="3632" y="5960"/>
                  </a:cubicBezTo>
                  <a:cubicBezTo>
                    <a:pt x="3766" y="5253"/>
                    <a:pt x="3936" y="4534"/>
                    <a:pt x="4095" y="3839"/>
                  </a:cubicBezTo>
                  <a:cubicBezTo>
                    <a:pt x="4387" y="2584"/>
                    <a:pt x="4680" y="1292"/>
                    <a:pt x="4814" y="13"/>
                  </a:cubicBezTo>
                  <a:cubicBezTo>
                    <a:pt x="4814" y="13"/>
                    <a:pt x="4801" y="1"/>
                    <a:pt x="4801"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06" name="Google Shape;751;p29">
            <a:extLst>
              <a:ext uri="{FF2B5EF4-FFF2-40B4-BE49-F238E27FC236}">
                <a16:creationId xmlns:a16="http://schemas.microsoft.com/office/drawing/2014/main" id="{CE141966-638D-1711-9AF7-C9B5677B0BC5}"/>
              </a:ext>
            </a:extLst>
          </p:cNvPr>
          <p:cNvGrpSpPr/>
          <p:nvPr/>
        </p:nvGrpSpPr>
        <p:grpSpPr>
          <a:xfrm rot="-3981189">
            <a:off x="-987740" y="4350465"/>
            <a:ext cx="1852571" cy="1210588"/>
            <a:chOff x="449626" y="329950"/>
            <a:chExt cx="2741255" cy="1791313"/>
          </a:xfrm>
        </p:grpSpPr>
        <p:sp>
          <p:nvSpPr>
            <p:cNvPr id="107" name="Google Shape;752;p29">
              <a:extLst>
                <a:ext uri="{FF2B5EF4-FFF2-40B4-BE49-F238E27FC236}">
                  <a16:creationId xmlns:a16="http://schemas.microsoft.com/office/drawing/2014/main" id="{1ECA5183-1204-A8AE-3748-9A068D438F10}"/>
                </a:ext>
              </a:extLst>
            </p:cNvPr>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8" name="Google Shape;753;p29">
              <a:extLst>
                <a:ext uri="{FF2B5EF4-FFF2-40B4-BE49-F238E27FC236}">
                  <a16:creationId xmlns:a16="http://schemas.microsoft.com/office/drawing/2014/main" id="{2273B2C0-7598-2D99-3847-A6D8A9D5113D}"/>
                </a:ext>
              </a:extLst>
            </p:cNvPr>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 name="Google Shape;754;p29">
              <a:extLst>
                <a:ext uri="{FF2B5EF4-FFF2-40B4-BE49-F238E27FC236}">
                  <a16:creationId xmlns:a16="http://schemas.microsoft.com/office/drawing/2014/main" id="{E8074780-58CA-9AAD-B350-81B3E1767304}"/>
                </a:ext>
              </a:extLst>
            </p:cNvPr>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755;p29">
              <a:extLst>
                <a:ext uri="{FF2B5EF4-FFF2-40B4-BE49-F238E27FC236}">
                  <a16:creationId xmlns:a16="http://schemas.microsoft.com/office/drawing/2014/main" id="{4BF97C8E-3A1E-6C16-76AF-414CDA9CC06F}"/>
                </a:ext>
              </a:extLst>
            </p:cNvPr>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 name="Google Shape;756;p29">
              <a:extLst>
                <a:ext uri="{FF2B5EF4-FFF2-40B4-BE49-F238E27FC236}">
                  <a16:creationId xmlns:a16="http://schemas.microsoft.com/office/drawing/2014/main" id="{444EFFF9-89EE-17B5-B315-E76142E0ED2D}"/>
                </a:ext>
              </a:extLst>
            </p:cNvPr>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 name="Google Shape;757;p29">
              <a:extLst>
                <a:ext uri="{FF2B5EF4-FFF2-40B4-BE49-F238E27FC236}">
                  <a16:creationId xmlns:a16="http://schemas.microsoft.com/office/drawing/2014/main" id="{AC71C723-DF22-6904-3667-EC4236F205BE}"/>
                </a:ext>
              </a:extLst>
            </p:cNvPr>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3" name="Google Shape;758;p29">
              <a:extLst>
                <a:ext uri="{FF2B5EF4-FFF2-40B4-BE49-F238E27FC236}">
                  <a16:creationId xmlns:a16="http://schemas.microsoft.com/office/drawing/2014/main" id="{C399F595-9AA1-2636-B942-37F9B798174B}"/>
                </a:ext>
              </a:extLst>
            </p:cNvPr>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4" name="Google Shape;759;p29">
            <a:extLst>
              <a:ext uri="{FF2B5EF4-FFF2-40B4-BE49-F238E27FC236}">
                <a16:creationId xmlns:a16="http://schemas.microsoft.com/office/drawing/2014/main" id="{5E9EB14C-A84C-5DA4-4041-05AE2B06641A}"/>
              </a:ext>
            </a:extLst>
          </p:cNvPr>
          <p:cNvSpPr/>
          <p:nvPr/>
        </p:nvSpPr>
        <p:spPr>
          <a:xfrm>
            <a:off x="9269396" y="6259361"/>
            <a:ext cx="1296928" cy="1361043"/>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rgbClr val="E06E7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5" name="Google Shape;760;p29">
            <a:extLst>
              <a:ext uri="{FF2B5EF4-FFF2-40B4-BE49-F238E27FC236}">
                <a16:creationId xmlns:a16="http://schemas.microsoft.com/office/drawing/2014/main" id="{FF1268B9-73C1-531A-DBD9-5904423B2383}"/>
              </a:ext>
            </a:extLst>
          </p:cNvPr>
          <p:cNvGrpSpPr/>
          <p:nvPr/>
        </p:nvGrpSpPr>
        <p:grpSpPr>
          <a:xfrm>
            <a:off x="11346310" y="5769553"/>
            <a:ext cx="1063100" cy="946449"/>
            <a:chOff x="525853" y="736520"/>
            <a:chExt cx="4284390" cy="3814277"/>
          </a:xfrm>
        </p:grpSpPr>
        <p:sp>
          <p:nvSpPr>
            <p:cNvPr id="116" name="Google Shape;761;p29">
              <a:extLst>
                <a:ext uri="{FF2B5EF4-FFF2-40B4-BE49-F238E27FC236}">
                  <a16:creationId xmlns:a16="http://schemas.microsoft.com/office/drawing/2014/main" id="{782DC1B0-0B51-8130-A619-F376C053725B}"/>
                </a:ext>
              </a:extLst>
            </p:cNvPr>
            <p:cNvSpPr/>
            <p:nvPr/>
          </p:nvSpPr>
          <p:spPr>
            <a:xfrm>
              <a:off x="2486636" y="2508801"/>
              <a:ext cx="1944261" cy="1774022"/>
            </a:xfrm>
            <a:custGeom>
              <a:avLst/>
              <a:gdLst/>
              <a:ahLst/>
              <a:cxnLst/>
              <a:rect l="l" t="t" r="r" b="b"/>
              <a:pathLst>
                <a:path w="6704" h="6117" extrusionOk="0">
                  <a:moveTo>
                    <a:pt x="2877" y="1"/>
                  </a:moveTo>
                  <a:cubicBezTo>
                    <a:pt x="2472" y="1"/>
                    <a:pt x="2068" y="64"/>
                    <a:pt x="1672" y="155"/>
                  </a:cubicBezTo>
                  <a:cubicBezTo>
                    <a:pt x="1411" y="213"/>
                    <a:pt x="1120" y="301"/>
                    <a:pt x="946" y="519"/>
                  </a:cubicBezTo>
                  <a:cubicBezTo>
                    <a:pt x="800" y="708"/>
                    <a:pt x="771" y="969"/>
                    <a:pt x="742" y="1202"/>
                  </a:cubicBezTo>
                  <a:cubicBezTo>
                    <a:pt x="698" y="1667"/>
                    <a:pt x="611" y="2118"/>
                    <a:pt x="495" y="2554"/>
                  </a:cubicBezTo>
                  <a:cubicBezTo>
                    <a:pt x="437" y="2787"/>
                    <a:pt x="364" y="3005"/>
                    <a:pt x="291" y="3238"/>
                  </a:cubicBezTo>
                  <a:cubicBezTo>
                    <a:pt x="233" y="3441"/>
                    <a:pt x="73" y="3688"/>
                    <a:pt x="44" y="3921"/>
                  </a:cubicBezTo>
                  <a:cubicBezTo>
                    <a:pt x="0" y="4241"/>
                    <a:pt x="393" y="4604"/>
                    <a:pt x="611" y="4822"/>
                  </a:cubicBezTo>
                  <a:cubicBezTo>
                    <a:pt x="887" y="5099"/>
                    <a:pt x="1222" y="5331"/>
                    <a:pt x="1571" y="5520"/>
                  </a:cubicBezTo>
                  <a:cubicBezTo>
                    <a:pt x="1963" y="5738"/>
                    <a:pt x="2399" y="5898"/>
                    <a:pt x="2836" y="6000"/>
                  </a:cubicBezTo>
                  <a:lnTo>
                    <a:pt x="2850" y="6000"/>
                  </a:lnTo>
                  <a:cubicBezTo>
                    <a:pt x="3106" y="6067"/>
                    <a:pt x="3380" y="6117"/>
                    <a:pt x="3650" y="6117"/>
                  </a:cubicBezTo>
                  <a:cubicBezTo>
                    <a:pt x="3733" y="6117"/>
                    <a:pt x="3815" y="6112"/>
                    <a:pt x="3897" y="6102"/>
                  </a:cubicBezTo>
                  <a:cubicBezTo>
                    <a:pt x="4246" y="6073"/>
                    <a:pt x="4595" y="5942"/>
                    <a:pt x="4842" y="5680"/>
                  </a:cubicBezTo>
                  <a:cubicBezTo>
                    <a:pt x="5089" y="5433"/>
                    <a:pt x="5220" y="5099"/>
                    <a:pt x="5409" y="4822"/>
                  </a:cubicBezTo>
                  <a:cubicBezTo>
                    <a:pt x="5642" y="4488"/>
                    <a:pt x="5962" y="4226"/>
                    <a:pt x="6223" y="3936"/>
                  </a:cubicBezTo>
                  <a:cubicBezTo>
                    <a:pt x="6485" y="3630"/>
                    <a:pt x="6703" y="3252"/>
                    <a:pt x="6660" y="2845"/>
                  </a:cubicBezTo>
                  <a:cubicBezTo>
                    <a:pt x="6647" y="2668"/>
                    <a:pt x="6524" y="2468"/>
                    <a:pt x="6357" y="2468"/>
                  </a:cubicBezTo>
                  <a:cubicBezTo>
                    <a:pt x="6333" y="2468"/>
                    <a:pt x="6308" y="2472"/>
                    <a:pt x="6282" y="2482"/>
                  </a:cubicBezTo>
                  <a:cubicBezTo>
                    <a:pt x="6105" y="2536"/>
                    <a:pt x="6017" y="2820"/>
                    <a:pt x="5839" y="2820"/>
                  </a:cubicBezTo>
                  <a:cubicBezTo>
                    <a:pt x="5827" y="2820"/>
                    <a:pt x="5815" y="2819"/>
                    <a:pt x="5802" y="2816"/>
                  </a:cubicBezTo>
                  <a:cubicBezTo>
                    <a:pt x="5685" y="2801"/>
                    <a:pt x="5627" y="2656"/>
                    <a:pt x="5613" y="2525"/>
                  </a:cubicBezTo>
                  <a:cubicBezTo>
                    <a:pt x="5467" y="1915"/>
                    <a:pt x="5307" y="1289"/>
                    <a:pt x="4900" y="810"/>
                  </a:cubicBezTo>
                  <a:cubicBezTo>
                    <a:pt x="4522" y="373"/>
                    <a:pt x="3970" y="126"/>
                    <a:pt x="3403" y="39"/>
                  </a:cubicBezTo>
                  <a:cubicBezTo>
                    <a:pt x="3227" y="13"/>
                    <a:pt x="3052" y="1"/>
                    <a:pt x="2877"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762;p29">
              <a:extLst>
                <a:ext uri="{FF2B5EF4-FFF2-40B4-BE49-F238E27FC236}">
                  <a16:creationId xmlns:a16="http://schemas.microsoft.com/office/drawing/2014/main" id="{2BA6D063-DCD6-B75F-E808-1229C0C1377F}"/>
                </a:ext>
              </a:extLst>
            </p:cNvPr>
            <p:cNvSpPr/>
            <p:nvPr/>
          </p:nvSpPr>
          <p:spPr>
            <a:xfrm>
              <a:off x="2971540" y="2692960"/>
              <a:ext cx="679215" cy="759259"/>
            </a:xfrm>
            <a:custGeom>
              <a:avLst/>
              <a:gdLst/>
              <a:ahLst/>
              <a:cxnLst/>
              <a:rect l="l" t="t" r="r" b="b"/>
              <a:pathLst>
                <a:path w="2342" h="2618" extrusionOk="0">
                  <a:moveTo>
                    <a:pt x="0" y="0"/>
                  </a:moveTo>
                  <a:lnTo>
                    <a:pt x="0" y="0"/>
                  </a:lnTo>
                  <a:cubicBezTo>
                    <a:pt x="15" y="73"/>
                    <a:pt x="30" y="145"/>
                    <a:pt x="44" y="218"/>
                  </a:cubicBezTo>
                  <a:lnTo>
                    <a:pt x="102" y="451"/>
                  </a:lnTo>
                  <a:lnTo>
                    <a:pt x="175" y="669"/>
                  </a:lnTo>
                  <a:lnTo>
                    <a:pt x="277" y="872"/>
                  </a:lnTo>
                  <a:cubicBezTo>
                    <a:pt x="408" y="1163"/>
                    <a:pt x="582" y="1425"/>
                    <a:pt x="786" y="1643"/>
                  </a:cubicBezTo>
                  <a:cubicBezTo>
                    <a:pt x="989" y="1890"/>
                    <a:pt x="1236" y="2094"/>
                    <a:pt x="1498" y="2254"/>
                  </a:cubicBezTo>
                  <a:lnTo>
                    <a:pt x="1702" y="2370"/>
                  </a:lnTo>
                  <a:lnTo>
                    <a:pt x="1905" y="2472"/>
                  </a:lnTo>
                  <a:lnTo>
                    <a:pt x="2123" y="2559"/>
                  </a:lnTo>
                  <a:cubicBezTo>
                    <a:pt x="2196" y="2574"/>
                    <a:pt x="2269" y="2603"/>
                    <a:pt x="2341" y="2617"/>
                  </a:cubicBezTo>
                  <a:cubicBezTo>
                    <a:pt x="2283" y="2588"/>
                    <a:pt x="2211" y="2559"/>
                    <a:pt x="2138" y="2530"/>
                  </a:cubicBezTo>
                  <a:lnTo>
                    <a:pt x="1934" y="2414"/>
                  </a:lnTo>
                  <a:lnTo>
                    <a:pt x="1731" y="2312"/>
                  </a:lnTo>
                  <a:lnTo>
                    <a:pt x="1542" y="2181"/>
                  </a:lnTo>
                  <a:cubicBezTo>
                    <a:pt x="1295" y="2007"/>
                    <a:pt x="1076" y="1803"/>
                    <a:pt x="873" y="1570"/>
                  </a:cubicBezTo>
                  <a:cubicBezTo>
                    <a:pt x="669" y="1352"/>
                    <a:pt x="495" y="1105"/>
                    <a:pt x="349" y="843"/>
                  </a:cubicBezTo>
                  <a:cubicBezTo>
                    <a:pt x="204" y="567"/>
                    <a:pt x="88" y="291"/>
                    <a:pt x="0"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763;p29">
              <a:extLst>
                <a:ext uri="{FF2B5EF4-FFF2-40B4-BE49-F238E27FC236}">
                  <a16:creationId xmlns:a16="http://schemas.microsoft.com/office/drawing/2014/main" id="{101412F3-4B7D-8191-DAAE-F8D43487A40D}"/>
                </a:ext>
              </a:extLst>
            </p:cNvPr>
            <p:cNvSpPr/>
            <p:nvPr/>
          </p:nvSpPr>
          <p:spPr>
            <a:xfrm>
              <a:off x="3022002" y="2675849"/>
              <a:ext cx="502306" cy="278704"/>
            </a:xfrm>
            <a:custGeom>
              <a:avLst/>
              <a:gdLst/>
              <a:ahLst/>
              <a:cxnLst/>
              <a:rect l="l" t="t" r="r" b="b"/>
              <a:pathLst>
                <a:path w="1732" h="961" extrusionOk="0">
                  <a:moveTo>
                    <a:pt x="1" y="1"/>
                  </a:moveTo>
                  <a:lnTo>
                    <a:pt x="1" y="1"/>
                  </a:lnTo>
                  <a:cubicBezTo>
                    <a:pt x="219" y="248"/>
                    <a:pt x="481" y="466"/>
                    <a:pt x="786" y="626"/>
                  </a:cubicBezTo>
                  <a:cubicBezTo>
                    <a:pt x="1077" y="786"/>
                    <a:pt x="1397" y="917"/>
                    <a:pt x="1731" y="961"/>
                  </a:cubicBezTo>
                  <a:cubicBezTo>
                    <a:pt x="1426" y="830"/>
                    <a:pt x="1121" y="684"/>
                    <a:pt x="830" y="524"/>
                  </a:cubicBezTo>
                  <a:cubicBezTo>
                    <a:pt x="553" y="364"/>
                    <a:pt x="277" y="190"/>
                    <a:pt x="1"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764;p29">
              <a:extLst>
                <a:ext uri="{FF2B5EF4-FFF2-40B4-BE49-F238E27FC236}">
                  <a16:creationId xmlns:a16="http://schemas.microsoft.com/office/drawing/2014/main" id="{01A4BC2D-9139-F398-0D4C-107007A195B8}"/>
                </a:ext>
              </a:extLst>
            </p:cNvPr>
            <p:cNvSpPr/>
            <p:nvPr/>
          </p:nvSpPr>
          <p:spPr>
            <a:xfrm>
              <a:off x="2870325" y="2751833"/>
              <a:ext cx="194310" cy="590761"/>
            </a:xfrm>
            <a:custGeom>
              <a:avLst/>
              <a:gdLst/>
              <a:ahLst/>
              <a:cxnLst/>
              <a:rect l="l" t="t" r="r" b="b"/>
              <a:pathLst>
                <a:path w="670" h="2037" extrusionOk="0">
                  <a:moveTo>
                    <a:pt x="15" y="1"/>
                  </a:moveTo>
                  <a:lnTo>
                    <a:pt x="15" y="15"/>
                  </a:lnTo>
                  <a:cubicBezTo>
                    <a:pt x="1" y="364"/>
                    <a:pt x="73" y="728"/>
                    <a:pt x="175" y="1077"/>
                  </a:cubicBezTo>
                  <a:cubicBezTo>
                    <a:pt x="291" y="1411"/>
                    <a:pt x="451" y="1745"/>
                    <a:pt x="669" y="2036"/>
                  </a:cubicBezTo>
                  <a:cubicBezTo>
                    <a:pt x="524" y="1702"/>
                    <a:pt x="393" y="1367"/>
                    <a:pt x="291" y="1033"/>
                  </a:cubicBezTo>
                  <a:cubicBezTo>
                    <a:pt x="175" y="699"/>
                    <a:pt x="88" y="350"/>
                    <a:pt x="15"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765;p29">
              <a:extLst>
                <a:ext uri="{FF2B5EF4-FFF2-40B4-BE49-F238E27FC236}">
                  <a16:creationId xmlns:a16="http://schemas.microsoft.com/office/drawing/2014/main" id="{3D682538-0692-C75B-DAE4-B0CF3D71C522}"/>
                </a:ext>
              </a:extLst>
            </p:cNvPr>
            <p:cNvSpPr/>
            <p:nvPr/>
          </p:nvSpPr>
          <p:spPr>
            <a:xfrm>
              <a:off x="525853" y="2067688"/>
              <a:ext cx="1632204" cy="1135989"/>
            </a:xfrm>
            <a:custGeom>
              <a:avLst/>
              <a:gdLst/>
              <a:ahLst/>
              <a:cxnLst/>
              <a:rect l="l" t="t" r="r" b="b"/>
              <a:pathLst>
                <a:path w="5628" h="3917" extrusionOk="0">
                  <a:moveTo>
                    <a:pt x="2145" y="0"/>
                  </a:moveTo>
                  <a:cubicBezTo>
                    <a:pt x="2104" y="0"/>
                    <a:pt x="2063" y="1"/>
                    <a:pt x="2021" y="4"/>
                  </a:cubicBezTo>
                  <a:cubicBezTo>
                    <a:pt x="1396" y="48"/>
                    <a:pt x="858" y="397"/>
                    <a:pt x="335" y="731"/>
                  </a:cubicBezTo>
                  <a:cubicBezTo>
                    <a:pt x="204" y="818"/>
                    <a:pt x="73" y="920"/>
                    <a:pt x="44" y="1066"/>
                  </a:cubicBezTo>
                  <a:cubicBezTo>
                    <a:pt x="0" y="1269"/>
                    <a:pt x="204" y="1458"/>
                    <a:pt x="306" y="1647"/>
                  </a:cubicBezTo>
                  <a:cubicBezTo>
                    <a:pt x="451" y="1938"/>
                    <a:pt x="393" y="2287"/>
                    <a:pt x="335" y="2621"/>
                  </a:cubicBezTo>
                  <a:cubicBezTo>
                    <a:pt x="277" y="2941"/>
                    <a:pt x="233" y="3305"/>
                    <a:pt x="422" y="3581"/>
                  </a:cubicBezTo>
                  <a:cubicBezTo>
                    <a:pt x="584" y="3824"/>
                    <a:pt x="910" y="3917"/>
                    <a:pt x="1212" y="3917"/>
                  </a:cubicBezTo>
                  <a:cubicBezTo>
                    <a:pt x="1235" y="3917"/>
                    <a:pt x="1258" y="3916"/>
                    <a:pt x="1280" y="3915"/>
                  </a:cubicBezTo>
                  <a:cubicBezTo>
                    <a:pt x="1469" y="3901"/>
                    <a:pt x="1687" y="3843"/>
                    <a:pt x="1774" y="3683"/>
                  </a:cubicBezTo>
                  <a:cubicBezTo>
                    <a:pt x="1832" y="3552"/>
                    <a:pt x="1803" y="3406"/>
                    <a:pt x="1847" y="3261"/>
                  </a:cubicBezTo>
                  <a:cubicBezTo>
                    <a:pt x="1920" y="3043"/>
                    <a:pt x="2167" y="2912"/>
                    <a:pt x="2385" y="2839"/>
                  </a:cubicBezTo>
                  <a:cubicBezTo>
                    <a:pt x="2865" y="2709"/>
                    <a:pt x="3374" y="2752"/>
                    <a:pt x="3868" y="2665"/>
                  </a:cubicBezTo>
                  <a:cubicBezTo>
                    <a:pt x="4246" y="2607"/>
                    <a:pt x="4610" y="2476"/>
                    <a:pt x="4929" y="2272"/>
                  </a:cubicBezTo>
                  <a:cubicBezTo>
                    <a:pt x="5104" y="2171"/>
                    <a:pt x="5264" y="2054"/>
                    <a:pt x="5409" y="1909"/>
                  </a:cubicBezTo>
                  <a:cubicBezTo>
                    <a:pt x="5598" y="1734"/>
                    <a:pt x="5627" y="1691"/>
                    <a:pt x="5424" y="1516"/>
                  </a:cubicBezTo>
                  <a:cubicBezTo>
                    <a:pt x="4813" y="978"/>
                    <a:pt x="4057" y="571"/>
                    <a:pt x="3301" y="266"/>
                  </a:cubicBezTo>
                  <a:cubicBezTo>
                    <a:pt x="2932" y="121"/>
                    <a:pt x="2540" y="0"/>
                    <a:pt x="2145"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766;p29">
              <a:extLst>
                <a:ext uri="{FF2B5EF4-FFF2-40B4-BE49-F238E27FC236}">
                  <a16:creationId xmlns:a16="http://schemas.microsoft.com/office/drawing/2014/main" id="{EE2F8C6E-B1B9-F7B5-A7C0-854AD58B96FB}"/>
                </a:ext>
              </a:extLst>
            </p:cNvPr>
            <p:cNvSpPr/>
            <p:nvPr/>
          </p:nvSpPr>
          <p:spPr>
            <a:xfrm>
              <a:off x="901131" y="2508221"/>
              <a:ext cx="970100" cy="260723"/>
            </a:xfrm>
            <a:custGeom>
              <a:avLst/>
              <a:gdLst/>
              <a:ahLst/>
              <a:cxnLst/>
              <a:rect l="l" t="t" r="r" b="b"/>
              <a:pathLst>
                <a:path w="3345" h="899" extrusionOk="0">
                  <a:moveTo>
                    <a:pt x="723" y="0"/>
                  </a:moveTo>
                  <a:cubicBezTo>
                    <a:pt x="583" y="0"/>
                    <a:pt x="444" y="4"/>
                    <a:pt x="306" y="12"/>
                  </a:cubicBezTo>
                  <a:cubicBezTo>
                    <a:pt x="800" y="26"/>
                    <a:pt x="1295" y="70"/>
                    <a:pt x="1789" y="143"/>
                  </a:cubicBezTo>
                  <a:cubicBezTo>
                    <a:pt x="2109" y="172"/>
                    <a:pt x="2414" y="215"/>
                    <a:pt x="2719" y="274"/>
                  </a:cubicBezTo>
                  <a:cubicBezTo>
                    <a:pt x="2618" y="274"/>
                    <a:pt x="2530" y="288"/>
                    <a:pt x="2443" y="288"/>
                  </a:cubicBezTo>
                  <a:cubicBezTo>
                    <a:pt x="2152" y="317"/>
                    <a:pt x="1876" y="361"/>
                    <a:pt x="1600" y="419"/>
                  </a:cubicBezTo>
                  <a:cubicBezTo>
                    <a:pt x="1324" y="463"/>
                    <a:pt x="1062" y="535"/>
                    <a:pt x="786" y="608"/>
                  </a:cubicBezTo>
                  <a:cubicBezTo>
                    <a:pt x="524" y="695"/>
                    <a:pt x="262" y="782"/>
                    <a:pt x="0" y="899"/>
                  </a:cubicBezTo>
                  <a:cubicBezTo>
                    <a:pt x="262" y="812"/>
                    <a:pt x="538" y="739"/>
                    <a:pt x="800" y="666"/>
                  </a:cubicBezTo>
                  <a:cubicBezTo>
                    <a:pt x="1076" y="608"/>
                    <a:pt x="1353" y="550"/>
                    <a:pt x="1614" y="506"/>
                  </a:cubicBezTo>
                  <a:cubicBezTo>
                    <a:pt x="1891" y="463"/>
                    <a:pt x="2167" y="419"/>
                    <a:pt x="2443" y="404"/>
                  </a:cubicBezTo>
                  <a:cubicBezTo>
                    <a:pt x="2719" y="375"/>
                    <a:pt x="2996" y="361"/>
                    <a:pt x="3286" y="361"/>
                  </a:cubicBezTo>
                  <a:cubicBezTo>
                    <a:pt x="3301" y="361"/>
                    <a:pt x="3330" y="346"/>
                    <a:pt x="3330" y="317"/>
                  </a:cubicBezTo>
                  <a:cubicBezTo>
                    <a:pt x="3345" y="288"/>
                    <a:pt x="3316" y="259"/>
                    <a:pt x="3286" y="244"/>
                  </a:cubicBezTo>
                  <a:cubicBezTo>
                    <a:pt x="2792" y="172"/>
                    <a:pt x="2298" y="99"/>
                    <a:pt x="1803" y="55"/>
                  </a:cubicBezTo>
                  <a:cubicBezTo>
                    <a:pt x="1447" y="24"/>
                    <a:pt x="1083" y="0"/>
                    <a:pt x="723"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767;p29">
              <a:extLst>
                <a:ext uri="{FF2B5EF4-FFF2-40B4-BE49-F238E27FC236}">
                  <a16:creationId xmlns:a16="http://schemas.microsoft.com/office/drawing/2014/main" id="{46293640-C2E2-36C0-E497-DD754A17CC4A}"/>
                </a:ext>
              </a:extLst>
            </p:cNvPr>
            <p:cNvSpPr/>
            <p:nvPr/>
          </p:nvSpPr>
          <p:spPr>
            <a:xfrm>
              <a:off x="2549860" y="780892"/>
              <a:ext cx="1024913" cy="1272586"/>
            </a:xfrm>
            <a:custGeom>
              <a:avLst/>
              <a:gdLst/>
              <a:ahLst/>
              <a:cxnLst/>
              <a:rect l="l" t="t" r="r" b="b"/>
              <a:pathLst>
                <a:path w="3534" h="4388" extrusionOk="0">
                  <a:moveTo>
                    <a:pt x="1281" y="1"/>
                  </a:moveTo>
                  <a:cubicBezTo>
                    <a:pt x="1066" y="1"/>
                    <a:pt x="847" y="91"/>
                    <a:pt x="684" y="225"/>
                  </a:cubicBezTo>
                  <a:cubicBezTo>
                    <a:pt x="306" y="515"/>
                    <a:pt x="102" y="995"/>
                    <a:pt x="59" y="1461"/>
                  </a:cubicBezTo>
                  <a:cubicBezTo>
                    <a:pt x="1" y="1926"/>
                    <a:pt x="59" y="2406"/>
                    <a:pt x="131" y="2871"/>
                  </a:cubicBezTo>
                  <a:lnTo>
                    <a:pt x="291" y="3918"/>
                  </a:lnTo>
                  <a:cubicBezTo>
                    <a:pt x="306" y="4020"/>
                    <a:pt x="291" y="4339"/>
                    <a:pt x="393" y="4383"/>
                  </a:cubicBezTo>
                  <a:cubicBezTo>
                    <a:pt x="400" y="4386"/>
                    <a:pt x="407" y="4388"/>
                    <a:pt x="414" y="4388"/>
                  </a:cubicBezTo>
                  <a:cubicBezTo>
                    <a:pt x="504" y="4388"/>
                    <a:pt x="646" y="4160"/>
                    <a:pt x="713" y="4107"/>
                  </a:cubicBezTo>
                  <a:cubicBezTo>
                    <a:pt x="1440" y="3365"/>
                    <a:pt x="2225" y="2682"/>
                    <a:pt x="3054" y="2042"/>
                  </a:cubicBezTo>
                  <a:cubicBezTo>
                    <a:pt x="3287" y="1868"/>
                    <a:pt x="3534" y="1650"/>
                    <a:pt x="3534" y="1359"/>
                  </a:cubicBezTo>
                  <a:cubicBezTo>
                    <a:pt x="3534" y="1039"/>
                    <a:pt x="3214" y="821"/>
                    <a:pt x="2908" y="734"/>
                  </a:cubicBezTo>
                  <a:cubicBezTo>
                    <a:pt x="2603" y="646"/>
                    <a:pt x="2269" y="617"/>
                    <a:pt x="2022" y="428"/>
                  </a:cubicBezTo>
                  <a:cubicBezTo>
                    <a:pt x="1876" y="326"/>
                    <a:pt x="1760" y="167"/>
                    <a:pt x="1600" y="79"/>
                  </a:cubicBezTo>
                  <a:cubicBezTo>
                    <a:pt x="1501" y="25"/>
                    <a:pt x="1391" y="1"/>
                    <a:pt x="1281"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 name="Google Shape;768;p29">
              <a:extLst>
                <a:ext uri="{FF2B5EF4-FFF2-40B4-BE49-F238E27FC236}">
                  <a16:creationId xmlns:a16="http://schemas.microsoft.com/office/drawing/2014/main" id="{F5537A1E-67B5-42F8-8D76-A39B242251BA}"/>
                </a:ext>
              </a:extLst>
            </p:cNvPr>
            <p:cNvSpPr/>
            <p:nvPr/>
          </p:nvSpPr>
          <p:spPr>
            <a:xfrm>
              <a:off x="2785931" y="1065107"/>
              <a:ext cx="409501" cy="618892"/>
            </a:xfrm>
            <a:custGeom>
              <a:avLst/>
              <a:gdLst/>
              <a:ahLst/>
              <a:cxnLst/>
              <a:rect l="l" t="t" r="r" b="b"/>
              <a:pathLst>
                <a:path w="1412" h="2134" extrusionOk="0">
                  <a:moveTo>
                    <a:pt x="902" y="1"/>
                  </a:moveTo>
                  <a:cubicBezTo>
                    <a:pt x="800" y="146"/>
                    <a:pt x="699" y="306"/>
                    <a:pt x="611" y="481"/>
                  </a:cubicBezTo>
                  <a:cubicBezTo>
                    <a:pt x="524" y="640"/>
                    <a:pt x="437" y="815"/>
                    <a:pt x="364" y="989"/>
                  </a:cubicBezTo>
                  <a:cubicBezTo>
                    <a:pt x="204" y="1338"/>
                    <a:pt x="88" y="1702"/>
                    <a:pt x="15" y="2065"/>
                  </a:cubicBezTo>
                  <a:cubicBezTo>
                    <a:pt x="1" y="2094"/>
                    <a:pt x="15" y="2109"/>
                    <a:pt x="44" y="2124"/>
                  </a:cubicBezTo>
                  <a:cubicBezTo>
                    <a:pt x="56" y="2130"/>
                    <a:pt x="68" y="2133"/>
                    <a:pt x="79" y="2133"/>
                  </a:cubicBezTo>
                  <a:cubicBezTo>
                    <a:pt x="95" y="2133"/>
                    <a:pt x="109" y="2126"/>
                    <a:pt x="117" y="2109"/>
                  </a:cubicBezTo>
                  <a:cubicBezTo>
                    <a:pt x="277" y="1789"/>
                    <a:pt x="481" y="1513"/>
                    <a:pt x="699" y="1237"/>
                  </a:cubicBezTo>
                  <a:cubicBezTo>
                    <a:pt x="917" y="960"/>
                    <a:pt x="1164" y="713"/>
                    <a:pt x="1411" y="451"/>
                  </a:cubicBezTo>
                  <a:lnTo>
                    <a:pt x="1411" y="451"/>
                  </a:lnTo>
                  <a:cubicBezTo>
                    <a:pt x="1135" y="670"/>
                    <a:pt x="873" y="917"/>
                    <a:pt x="626" y="1178"/>
                  </a:cubicBezTo>
                  <a:cubicBezTo>
                    <a:pt x="481" y="1353"/>
                    <a:pt x="335" y="1527"/>
                    <a:pt x="219" y="1716"/>
                  </a:cubicBezTo>
                  <a:cubicBezTo>
                    <a:pt x="277" y="1484"/>
                    <a:pt x="364" y="1251"/>
                    <a:pt x="437" y="1019"/>
                  </a:cubicBezTo>
                  <a:cubicBezTo>
                    <a:pt x="510" y="844"/>
                    <a:pt x="582" y="670"/>
                    <a:pt x="655" y="495"/>
                  </a:cubicBezTo>
                  <a:cubicBezTo>
                    <a:pt x="728" y="335"/>
                    <a:pt x="815" y="161"/>
                    <a:pt x="902"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4" name="Google Shape;769;p29">
              <a:extLst>
                <a:ext uri="{FF2B5EF4-FFF2-40B4-BE49-F238E27FC236}">
                  <a16:creationId xmlns:a16="http://schemas.microsoft.com/office/drawing/2014/main" id="{E9E23240-955E-7091-083A-B49877F0D370}"/>
                </a:ext>
              </a:extLst>
            </p:cNvPr>
            <p:cNvSpPr/>
            <p:nvPr/>
          </p:nvSpPr>
          <p:spPr>
            <a:xfrm>
              <a:off x="837908" y="736520"/>
              <a:ext cx="3972335" cy="3814277"/>
            </a:xfrm>
            <a:custGeom>
              <a:avLst/>
              <a:gdLst/>
              <a:ahLst/>
              <a:cxnLst/>
              <a:rect l="l" t="t" r="r" b="b"/>
              <a:pathLst>
                <a:path w="13697" h="13152" extrusionOk="0">
                  <a:moveTo>
                    <a:pt x="4160" y="1"/>
                  </a:moveTo>
                  <a:cubicBezTo>
                    <a:pt x="3746" y="1"/>
                    <a:pt x="3335" y="227"/>
                    <a:pt x="2996" y="494"/>
                  </a:cubicBezTo>
                  <a:cubicBezTo>
                    <a:pt x="2603" y="814"/>
                    <a:pt x="2254" y="1206"/>
                    <a:pt x="1789" y="1439"/>
                  </a:cubicBezTo>
                  <a:cubicBezTo>
                    <a:pt x="1498" y="1584"/>
                    <a:pt x="1120" y="1701"/>
                    <a:pt x="1018" y="2021"/>
                  </a:cubicBezTo>
                  <a:cubicBezTo>
                    <a:pt x="945" y="2210"/>
                    <a:pt x="1004" y="2428"/>
                    <a:pt x="931" y="2602"/>
                  </a:cubicBezTo>
                  <a:cubicBezTo>
                    <a:pt x="873" y="2733"/>
                    <a:pt x="756" y="2820"/>
                    <a:pt x="713" y="2951"/>
                  </a:cubicBezTo>
                  <a:cubicBezTo>
                    <a:pt x="640" y="3169"/>
                    <a:pt x="786" y="3402"/>
                    <a:pt x="844" y="3620"/>
                  </a:cubicBezTo>
                  <a:cubicBezTo>
                    <a:pt x="1004" y="4158"/>
                    <a:pt x="698" y="4798"/>
                    <a:pt x="1004" y="5278"/>
                  </a:cubicBezTo>
                  <a:cubicBezTo>
                    <a:pt x="1164" y="5554"/>
                    <a:pt x="1483" y="5699"/>
                    <a:pt x="1803" y="5801"/>
                  </a:cubicBezTo>
                  <a:cubicBezTo>
                    <a:pt x="2530" y="6063"/>
                    <a:pt x="3359" y="6252"/>
                    <a:pt x="4130" y="6324"/>
                  </a:cubicBezTo>
                  <a:cubicBezTo>
                    <a:pt x="2748" y="6630"/>
                    <a:pt x="1643" y="7618"/>
                    <a:pt x="756" y="8709"/>
                  </a:cubicBezTo>
                  <a:cubicBezTo>
                    <a:pt x="218" y="9363"/>
                    <a:pt x="0" y="10279"/>
                    <a:pt x="204" y="11108"/>
                  </a:cubicBezTo>
                  <a:cubicBezTo>
                    <a:pt x="393" y="11922"/>
                    <a:pt x="1004" y="12649"/>
                    <a:pt x="1774" y="12984"/>
                  </a:cubicBezTo>
                  <a:cubicBezTo>
                    <a:pt x="2006" y="13084"/>
                    <a:pt x="2266" y="13151"/>
                    <a:pt x="2520" y="13151"/>
                  </a:cubicBezTo>
                  <a:cubicBezTo>
                    <a:pt x="2745" y="13151"/>
                    <a:pt x="2964" y="13099"/>
                    <a:pt x="3156" y="12969"/>
                  </a:cubicBezTo>
                  <a:cubicBezTo>
                    <a:pt x="3345" y="12853"/>
                    <a:pt x="3475" y="12664"/>
                    <a:pt x="3650" y="12518"/>
                  </a:cubicBezTo>
                  <a:cubicBezTo>
                    <a:pt x="3785" y="12417"/>
                    <a:pt x="3981" y="12316"/>
                    <a:pt x="4157" y="12316"/>
                  </a:cubicBezTo>
                  <a:cubicBezTo>
                    <a:pt x="4209" y="12316"/>
                    <a:pt x="4258" y="12324"/>
                    <a:pt x="4304" y="12344"/>
                  </a:cubicBezTo>
                  <a:cubicBezTo>
                    <a:pt x="4217" y="12155"/>
                    <a:pt x="4057" y="11995"/>
                    <a:pt x="3853" y="11908"/>
                  </a:cubicBezTo>
                  <a:cubicBezTo>
                    <a:pt x="3736" y="11853"/>
                    <a:pt x="3635" y="11838"/>
                    <a:pt x="3523" y="11838"/>
                  </a:cubicBezTo>
                  <a:cubicBezTo>
                    <a:pt x="3455" y="11838"/>
                    <a:pt x="3383" y="11844"/>
                    <a:pt x="3301" y="11849"/>
                  </a:cubicBezTo>
                  <a:cubicBezTo>
                    <a:pt x="3301" y="11849"/>
                    <a:pt x="5555" y="10599"/>
                    <a:pt x="6471" y="10017"/>
                  </a:cubicBezTo>
                  <a:cubicBezTo>
                    <a:pt x="7401" y="9436"/>
                    <a:pt x="6863" y="7051"/>
                    <a:pt x="6863" y="7051"/>
                  </a:cubicBezTo>
                  <a:cubicBezTo>
                    <a:pt x="7227" y="6572"/>
                    <a:pt x="7808" y="6441"/>
                    <a:pt x="8404" y="6426"/>
                  </a:cubicBezTo>
                  <a:cubicBezTo>
                    <a:pt x="8453" y="6425"/>
                    <a:pt x="8501" y="6424"/>
                    <a:pt x="8550" y="6424"/>
                  </a:cubicBezTo>
                  <a:cubicBezTo>
                    <a:pt x="8852" y="6424"/>
                    <a:pt x="9156" y="6444"/>
                    <a:pt x="9460" y="6444"/>
                  </a:cubicBezTo>
                  <a:cubicBezTo>
                    <a:pt x="9710" y="6444"/>
                    <a:pt x="9960" y="6431"/>
                    <a:pt x="10207" y="6383"/>
                  </a:cubicBezTo>
                  <a:cubicBezTo>
                    <a:pt x="10571" y="6324"/>
                    <a:pt x="10934" y="6164"/>
                    <a:pt x="11240" y="5961"/>
                  </a:cubicBezTo>
                  <a:cubicBezTo>
                    <a:pt x="11385" y="5859"/>
                    <a:pt x="11530" y="5743"/>
                    <a:pt x="11690" y="5670"/>
                  </a:cubicBezTo>
                  <a:cubicBezTo>
                    <a:pt x="11767" y="5638"/>
                    <a:pt x="11850" y="5620"/>
                    <a:pt x="11931" y="5620"/>
                  </a:cubicBezTo>
                  <a:cubicBezTo>
                    <a:pt x="12033" y="5620"/>
                    <a:pt x="12133" y="5649"/>
                    <a:pt x="12214" y="5714"/>
                  </a:cubicBezTo>
                  <a:cubicBezTo>
                    <a:pt x="12359" y="5816"/>
                    <a:pt x="12446" y="6135"/>
                    <a:pt x="12286" y="6237"/>
                  </a:cubicBezTo>
                  <a:cubicBezTo>
                    <a:pt x="12854" y="6121"/>
                    <a:pt x="13333" y="5685"/>
                    <a:pt x="13522" y="5147"/>
                  </a:cubicBezTo>
                  <a:cubicBezTo>
                    <a:pt x="13697" y="4609"/>
                    <a:pt x="13581" y="3984"/>
                    <a:pt x="13202" y="3547"/>
                  </a:cubicBezTo>
                  <a:cubicBezTo>
                    <a:pt x="12984" y="3271"/>
                    <a:pt x="12665" y="3082"/>
                    <a:pt x="12534" y="2748"/>
                  </a:cubicBezTo>
                  <a:cubicBezTo>
                    <a:pt x="12403" y="2428"/>
                    <a:pt x="12490" y="2064"/>
                    <a:pt x="12345" y="1744"/>
                  </a:cubicBezTo>
                  <a:cubicBezTo>
                    <a:pt x="12228" y="1497"/>
                    <a:pt x="11967" y="1323"/>
                    <a:pt x="11705" y="1250"/>
                  </a:cubicBezTo>
                  <a:cubicBezTo>
                    <a:pt x="11557" y="1211"/>
                    <a:pt x="11408" y="1197"/>
                    <a:pt x="11260" y="1197"/>
                  </a:cubicBezTo>
                  <a:cubicBezTo>
                    <a:pt x="11132" y="1197"/>
                    <a:pt x="11004" y="1207"/>
                    <a:pt x="10876" y="1221"/>
                  </a:cubicBezTo>
                  <a:cubicBezTo>
                    <a:pt x="9204" y="1410"/>
                    <a:pt x="7648" y="2297"/>
                    <a:pt x="6645" y="3649"/>
                  </a:cubicBezTo>
                  <a:cubicBezTo>
                    <a:pt x="6471" y="2588"/>
                    <a:pt x="6005" y="1570"/>
                    <a:pt x="5336" y="727"/>
                  </a:cubicBezTo>
                  <a:cubicBezTo>
                    <a:pt x="5089" y="421"/>
                    <a:pt x="4784" y="130"/>
                    <a:pt x="4406" y="29"/>
                  </a:cubicBezTo>
                  <a:cubicBezTo>
                    <a:pt x="4324" y="9"/>
                    <a:pt x="4242" y="1"/>
                    <a:pt x="4160"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770;p29">
              <a:extLst>
                <a:ext uri="{FF2B5EF4-FFF2-40B4-BE49-F238E27FC236}">
                  <a16:creationId xmlns:a16="http://schemas.microsoft.com/office/drawing/2014/main" id="{3B5635FC-D813-9A9F-6964-8288383F3548}"/>
                </a:ext>
              </a:extLst>
            </p:cNvPr>
            <p:cNvSpPr/>
            <p:nvPr/>
          </p:nvSpPr>
          <p:spPr>
            <a:xfrm>
              <a:off x="1769722" y="2751833"/>
              <a:ext cx="653984" cy="561179"/>
            </a:xfrm>
            <a:custGeom>
              <a:avLst/>
              <a:gdLst/>
              <a:ahLst/>
              <a:cxnLst/>
              <a:rect l="l" t="t" r="r" b="b"/>
              <a:pathLst>
                <a:path w="2255" h="1935" extrusionOk="0">
                  <a:moveTo>
                    <a:pt x="2254" y="1"/>
                  </a:moveTo>
                  <a:cubicBezTo>
                    <a:pt x="2007" y="59"/>
                    <a:pt x="1775" y="161"/>
                    <a:pt x="1542" y="277"/>
                  </a:cubicBezTo>
                  <a:cubicBezTo>
                    <a:pt x="1324" y="393"/>
                    <a:pt x="1106" y="553"/>
                    <a:pt x="917" y="713"/>
                  </a:cubicBezTo>
                  <a:cubicBezTo>
                    <a:pt x="713" y="873"/>
                    <a:pt x="539" y="1062"/>
                    <a:pt x="379" y="1266"/>
                  </a:cubicBezTo>
                  <a:lnTo>
                    <a:pt x="277" y="1425"/>
                  </a:lnTo>
                  <a:lnTo>
                    <a:pt x="175" y="1585"/>
                  </a:lnTo>
                  <a:lnTo>
                    <a:pt x="73" y="1760"/>
                  </a:lnTo>
                  <a:cubicBezTo>
                    <a:pt x="44" y="1818"/>
                    <a:pt x="30" y="1876"/>
                    <a:pt x="1" y="1934"/>
                  </a:cubicBezTo>
                  <a:cubicBezTo>
                    <a:pt x="30" y="1876"/>
                    <a:pt x="73" y="1818"/>
                    <a:pt x="102" y="1774"/>
                  </a:cubicBezTo>
                  <a:lnTo>
                    <a:pt x="219" y="1615"/>
                  </a:lnTo>
                  <a:lnTo>
                    <a:pt x="335" y="1469"/>
                  </a:lnTo>
                  <a:lnTo>
                    <a:pt x="451" y="1324"/>
                  </a:lnTo>
                  <a:cubicBezTo>
                    <a:pt x="611" y="1135"/>
                    <a:pt x="800" y="960"/>
                    <a:pt x="989" y="800"/>
                  </a:cubicBezTo>
                  <a:cubicBezTo>
                    <a:pt x="1178" y="640"/>
                    <a:pt x="1382" y="495"/>
                    <a:pt x="1585" y="364"/>
                  </a:cubicBezTo>
                  <a:cubicBezTo>
                    <a:pt x="1804" y="233"/>
                    <a:pt x="2022" y="117"/>
                    <a:pt x="2254"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771;p29">
              <a:extLst>
                <a:ext uri="{FF2B5EF4-FFF2-40B4-BE49-F238E27FC236}">
                  <a16:creationId xmlns:a16="http://schemas.microsoft.com/office/drawing/2014/main" id="{9BE27B62-C72F-4AAF-137C-DD12C70863A1}"/>
                </a:ext>
              </a:extLst>
            </p:cNvPr>
            <p:cNvSpPr/>
            <p:nvPr/>
          </p:nvSpPr>
          <p:spPr>
            <a:xfrm>
              <a:off x="1356452" y="2705431"/>
              <a:ext cx="902817" cy="759259"/>
            </a:xfrm>
            <a:custGeom>
              <a:avLst/>
              <a:gdLst/>
              <a:ahLst/>
              <a:cxnLst/>
              <a:rect l="l" t="t" r="r" b="b"/>
              <a:pathLst>
                <a:path w="3113" h="2618" extrusionOk="0">
                  <a:moveTo>
                    <a:pt x="3112" y="1"/>
                  </a:moveTo>
                  <a:lnTo>
                    <a:pt x="3112" y="1"/>
                  </a:lnTo>
                  <a:cubicBezTo>
                    <a:pt x="2778" y="59"/>
                    <a:pt x="2429" y="190"/>
                    <a:pt x="2109" y="335"/>
                  </a:cubicBezTo>
                  <a:cubicBezTo>
                    <a:pt x="1789" y="495"/>
                    <a:pt x="1498" y="684"/>
                    <a:pt x="1222" y="917"/>
                  </a:cubicBezTo>
                  <a:cubicBezTo>
                    <a:pt x="960" y="1149"/>
                    <a:pt x="713" y="1411"/>
                    <a:pt x="510" y="1687"/>
                  </a:cubicBezTo>
                  <a:lnTo>
                    <a:pt x="350" y="1920"/>
                  </a:lnTo>
                  <a:lnTo>
                    <a:pt x="219" y="2138"/>
                  </a:lnTo>
                  <a:lnTo>
                    <a:pt x="103" y="2385"/>
                  </a:lnTo>
                  <a:cubicBezTo>
                    <a:pt x="73" y="2458"/>
                    <a:pt x="44" y="2545"/>
                    <a:pt x="1" y="2618"/>
                  </a:cubicBezTo>
                  <a:cubicBezTo>
                    <a:pt x="44" y="2545"/>
                    <a:pt x="88" y="2472"/>
                    <a:pt x="132" y="2400"/>
                  </a:cubicBezTo>
                  <a:lnTo>
                    <a:pt x="277" y="2167"/>
                  </a:lnTo>
                  <a:lnTo>
                    <a:pt x="422" y="1949"/>
                  </a:lnTo>
                  <a:lnTo>
                    <a:pt x="568" y="1745"/>
                  </a:lnTo>
                  <a:cubicBezTo>
                    <a:pt x="800" y="1469"/>
                    <a:pt x="1033" y="1222"/>
                    <a:pt x="1295" y="1004"/>
                  </a:cubicBezTo>
                  <a:cubicBezTo>
                    <a:pt x="1557" y="771"/>
                    <a:pt x="1847" y="582"/>
                    <a:pt x="2153" y="408"/>
                  </a:cubicBezTo>
                  <a:cubicBezTo>
                    <a:pt x="2458" y="248"/>
                    <a:pt x="2778" y="102"/>
                    <a:pt x="3112"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772;p29">
              <a:extLst>
                <a:ext uri="{FF2B5EF4-FFF2-40B4-BE49-F238E27FC236}">
                  <a16:creationId xmlns:a16="http://schemas.microsoft.com/office/drawing/2014/main" id="{0B098B94-C43F-FB6C-3CFF-CD45036EC273}"/>
                </a:ext>
              </a:extLst>
            </p:cNvPr>
            <p:cNvSpPr/>
            <p:nvPr/>
          </p:nvSpPr>
          <p:spPr>
            <a:xfrm>
              <a:off x="2549860" y="1630346"/>
              <a:ext cx="788841" cy="995331"/>
            </a:xfrm>
            <a:custGeom>
              <a:avLst/>
              <a:gdLst/>
              <a:ahLst/>
              <a:cxnLst/>
              <a:rect l="l" t="t" r="r" b="b"/>
              <a:pathLst>
                <a:path w="2720" h="3432" extrusionOk="0">
                  <a:moveTo>
                    <a:pt x="2719" y="0"/>
                  </a:moveTo>
                  <a:lnTo>
                    <a:pt x="2719" y="0"/>
                  </a:lnTo>
                  <a:cubicBezTo>
                    <a:pt x="2560" y="102"/>
                    <a:pt x="2414" y="218"/>
                    <a:pt x="2269" y="334"/>
                  </a:cubicBezTo>
                  <a:lnTo>
                    <a:pt x="2065" y="509"/>
                  </a:lnTo>
                  <a:lnTo>
                    <a:pt x="1862" y="698"/>
                  </a:lnTo>
                  <a:cubicBezTo>
                    <a:pt x="1585" y="945"/>
                    <a:pt x="1338" y="1221"/>
                    <a:pt x="1106" y="1512"/>
                  </a:cubicBezTo>
                  <a:cubicBezTo>
                    <a:pt x="873" y="1803"/>
                    <a:pt x="669" y="2108"/>
                    <a:pt x="480" y="2428"/>
                  </a:cubicBezTo>
                  <a:cubicBezTo>
                    <a:pt x="291" y="2748"/>
                    <a:pt x="131" y="3082"/>
                    <a:pt x="1" y="3431"/>
                  </a:cubicBezTo>
                  <a:cubicBezTo>
                    <a:pt x="175" y="3097"/>
                    <a:pt x="364" y="2777"/>
                    <a:pt x="553" y="2472"/>
                  </a:cubicBezTo>
                  <a:cubicBezTo>
                    <a:pt x="757" y="2166"/>
                    <a:pt x="975" y="1876"/>
                    <a:pt x="1193" y="1585"/>
                  </a:cubicBezTo>
                  <a:cubicBezTo>
                    <a:pt x="1411" y="1294"/>
                    <a:pt x="1658" y="1018"/>
                    <a:pt x="1920" y="756"/>
                  </a:cubicBezTo>
                  <a:lnTo>
                    <a:pt x="2109" y="567"/>
                  </a:lnTo>
                  <a:lnTo>
                    <a:pt x="2312" y="378"/>
                  </a:lnTo>
                  <a:lnTo>
                    <a:pt x="2516" y="189"/>
                  </a:lnTo>
                  <a:cubicBezTo>
                    <a:pt x="2574" y="131"/>
                    <a:pt x="2647" y="58"/>
                    <a:pt x="2719"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773;p29">
              <a:extLst>
                <a:ext uri="{FF2B5EF4-FFF2-40B4-BE49-F238E27FC236}">
                  <a16:creationId xmlns:a16="http://schemas.microsoft.com/office/drawing/2014/main" id="{36C38B6F-EC04-3462-CF88-BF2C5230A273}"/>
                </a:ext>
              </a:extLst>
            </p:cNvPr>
            <p:cNvSpPr/>
            <p:nvPr/>
          </p:nvSpPr>
          <p:spPr>
            <a:xfrm>
              <a:off x="2609022" y="2014035"/>
              <a:ext cx="590471" cy="624402"/>
            </a:xfrm>
            <a:custGeom>
              <a:avLst/>
              <a:gdLst/>
              <a:ahLst/>
              <a:cxnLst/>
              <a:rect l="l" t="t" r="r" b="b"/>
              <a:pathLst>
                <a:path w="2036" h="2153" extrusionOk="0">
                  <a:moveTo>
                    <a:pt x="2036" y="0"/>
                  </a:moveTo>
                  <a:cubicBezTo>
                    <a:pt x="1919" y="58"/>
                    <a:pt x="1832" y="131"/>
                    <a:pt x="1730" y="204"/>
                  </a:cubicBezTo>
                  <a:cubicBezTo>
                    <a:pt x="1629" y="276"/>
                    <a:pt x="1527" y="364"/>
                    <a:pt x="1425" y="436"/>
                  </a:cubicBezTo>
                  <a:cubicBezTo>
                    <a:pt x="1236" y="596"/>
                    <a:pt x="1061" y="771"/>
                    <a:pt x="887" y="945"/>
                  </a:cubicBezTo>
                  <a:cubicBezTo>
                    <a:pt x="713" y="1134"/>
                    <a:pt x="553" y="1323"/>
                    <a:pt x="407" y="1527"/>
                  </a:cubicBezTo>
                  <a:cubicBezTo>
                    <a:pt x="247" y="1730"/>
                    <a:pt x="116" y="1934"/>
                    <a:pt x="0" y="2152"/>
                  </a:cubicBezTo>
                  <a:cubicBezTo>
                    <a:pt x="160" y="1963"/>
                    <a:pt x="305" y="1759"/>
                    <a:pt x="480" y="1585"/>
                  </a:cubicBezTo>
                  <a:cubicBezTo>
                    <a:pt x="640" y="1396"/>
                    <a:pt x="800" y="1207"/>
                    <a:pt x="974" y="1032"/>
                  </a:cubicBezTo>
                  <a:cubicBezTo>
                    <a:pt x="1134" y="843"/>
                    <a:pt x="1309" y="669"/>
                    <a:pt x="1498" y="509"/>
                  </a:cubicBezTo>
                  <a:cubicBezTo>
                    <a:pt x="1585" y="422"/>
                    <a:pt x="1672" y="335"/>
                    <a:pt x="1759" y="247"/>
                  </a:cubicBezTo>
                  <a:lnTo>
                    <a:pt x="2036" y="0"/>
                  </a:ln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774;p29">
              <a:extLst>
                <a:ext uri="{FF2B5EF4-FFF2-40B4-BE49-F238E27FC236}">
                  <a16:creationId xmlns:a16="http://schemas.microsoft.com/office/drawing/2014/main" id="{2D98774D-02E2-5D20-051B-0AC7F734F4E7}"/>
                </a:ext>
              </a:extLst>
            </p:cNvPr>
            <p:cNvSpPr/>
            <p:nvPr/>
          </p:nvSpPr>
          <p:spPr>
            <a:xfrm>
              <a:off x="2689066" y="2089729"/>
              <a:ext cx="797251" cy="561179"/>
            </a:xfrm>
            <a:custGeom>
              <a:avLst/>
              <a:gdLst/>
              <a:ahLst/>
              <a:cxnLst/>
              <a:rect l="l" t="t" r="r" b="b"/>
              <a:pathLst>
                <a:path w="2749" h="1935" extrusionOk="0">
                  <a:moveTo>
                    <a:pt x="2748" y="1"/>
                  </a:moveTo>
                  <a:cubicBezTo>
                    <a:pt x="2617" y="44"/>
                    <a:pt x="2487" y="88"/>
                    <a:pt x="2356" y="146"/>
                  </a:cubicBezTo>
                  <a:cubicBezTo>
                    <a:pt x="2225" y="204"/>
                    <a:pt x="2094" y="263"/>
                    <a:pt x="1963" y="321"/>
                  </a:cubicBezTo>
                  <a:cubicBezTo>
                    <a:pt x="1716" y="452"/>
                    <a:pt x="1469" y="612"/>
                    <a:pt x="1236" y="771"/>
                  </a:cubicBezTo>
                  <a:cubicBezTo>
                    <a:pt x="1004" y="931"/>
                    <a:pt x="785" y="1106"/>
                    <a:pt x="582" y="1309"/>
                  </a:cubicBezTo>
                  <a:cubicBezTo>
                    <a:pt x="364" y="1498"/>
                    <a:pt x="175" y="1717"/>
                    <a:pt x="0" y="1935"/>
                  </a:cubicBezTo>
                  <a:cubicBezTo>
                    <a:pt x="204" y="1746"/>
                    <a:pt x="422" y="1557"/>
                    <a:pt x="640" y="1368"/>
                  </a:cubicBezTo>
                  <a:cubicBezTo>
                    <a:pt x="858" y="1193"/>
                    <a:pt x="1076" y="1019"/>
                    <a:pt x="1309" y="859"/>
                  </a:cubicBezTo>
                  <a:cubicBezTo>
                    <a:pt x="1527" y="699"/>
                    <a:pt x="1774" y="553"/>
                    <a:pt x="2007" y="408"/>
                  </a:cubicBezTo>
                  <a:cubicBezTo>
                    <a:pt x="2138" y="335"/>
                    <a:pt x="2254" y="263"/>
                    <a:pt x="2385" y="190"/>
                  </a:cubicBezTo>
                  <a:lnTo>
                    <a:pt x="2559" y="88"/>
                  </a:lnTo>
                  <a:cubicBezTo>
                    <a:pt x="2632" y="59"/>
                    <a:pt x="2690" y="30"/>
                    <a:pt x="2748"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 name="Google Shape;775;p29">
              <a:extLst>
                <a:ext uri="{FF2B5EF4-FFF2-40B4-BE49-F238E27FC236}">
                  <a16:creationId xmlns:a16="http://schemas.microsoft.com/office/drawing/2014/main" id="{90305604-475C-2B43-5A98-B9DE4546E25F}"/>
                </a:ext>
              </a:extLst>
            </p:cNvPr>
            <p:cNvSpPr/>
            <p:nvPr/>
          </p:nvSpPr>
          <p:spPr>
            <a:xfrm>
              <a:off x="2170231" y="2671789"/>
              <a:ext cx="662394" cy="582060"/>
            </a:xfrm>
            <a:custGeom>
              <a:avLst/>
              <a:gdLst/>
              <a:ahLst/>
              <a:cxnLst/>
              <a:rect l="l" t="t" r="r" b="b"/>
              <a:pathLst>
                <a:path w="2284" h="2007" extrusionOk="0">
                  <a:moveTo>
                    <a:pt x="1542" y="175"/>
                  </a:moveTo>
                  <a:cubicBezTo>
                    <a:pt x="1542" y="175"/>
                    <a:pt x="1541" y="175"/>
                    <a:pt x="1541" y="175"/>
                  </a:cubicBezTo>
                  <a:lnTo>
                    <a:pt x="1541" y="175"/>
                  </a:lnTo>
                  <a:cubicBezTo>
                    <a:pt x="1540" y="176"/>
                    <a:pt x="1539" y="176"/>
                    <a:pt x="1538" y="177"/>
                  </a:cubicBezTo>
                  <a:lnTo>
                    <a:pt x="1538" y="177"/>
                  </a:lnTo>
                  <a:cubicBezTo>
                    <a:pt x="1540" y="176"/>
                    <a:pt x="1541" y="176"/>
                    <a:pt x="1542" y="175"/>
                  </a:cubicBezTo>
                  <a:close/>
                  <a:moveTo>
                    <a:pt x="931" y="0"/>
                  </a:moveTo>
                  <a:lnTo>
                    <a:pt x="931" y="0"/>
                  </a:lnTo>
                  <a:cubicBezTo>
                    <a:pt x="1004" y="117"/>
                    <a:pt x="1150" y="175"/>
                    <a:pt x="1280" y="175"/>
                  </a:cubicBezTo>
                  <a:cubicBezTo>
                    <a:pt x="1310" y="180"/>
                    <a:pt x="1339" y="181"/>
                    <a:pt x="1368" y="181"/>
                  </a:cubicBezTo>
                  <a:cubicBezTo>
                    <a:pt x="1425" y="181"/>
                    <a:pt x="1483" y="175"/>
                    <a:pt x="1541" y="175"/>
                  </a:cubicBezTo>
                  <a:lnTo>
                    <a:pt x="1541" y="175"/>
                  </a:lnTo>
                  <a:cubicBezTo>
                    <a:pt x="1546" y="170"/>
                    <a:pt x="1551" y="165"/>
                    <a:pt x="1557" y="160"/>
                  </a:cubicBezTo>
                  <a:cubicBezTo>
                    <a:pt x="1586" y="160"/>
                    <a:pt x="1629" y="160"/>
                    <a:pt x="1673" y="146"/>
                  </a:cubicBezTo>
                  <a:cubicBezTo>
                    <a:pt x="1721" y="140"/>
                    <a:pt x="1769" y="136"/>
                    <a:pt x="1818" y="136"/>
                  </a:cubicBezTo>
                  <a:cubicBezTo>
                    <a:pt x="1886" y="136"/>
                    <a:pt x="1954" y="143"/>
                    <a:pt x="2022" y="160"/>
                  </a:cubicBezTo>
                  <a:cubicBezTo>
                    <a:pt x="2138" y="204"/>
                    <a:pt x="2240" y="277"/>
                    <a:pt x="2269" y="407"/>
                  </a:cubicBezTo>
                  <a:cubicBezTo>
                    <a:pt x="2284" y="335"/>
                    <a:pt x="2255" y="262"/>
                    <a:pt x="2226" y="204"/>
                  </a:cubicBezTo>
                  <a:cubicBezTo>
                    <a:pt x="2182" y="160"/>
                    <a:pt x="2124" y="117"/>
                    <a:pt x="2066" y="73"/>
                  </a:cubicBezTo>
                  <a:cubicBezTo>
                    <a:pt x="1978" y="34"/>
                    <a:pt x="1885" y="21"/>
                    <a:pt x="1793" y="21"/>
                  </a:cubicBezTo>
                  <a:cubicBezTo>
                    <a:pt x="1747" y="21"/>
                    <a:pt x="1702" y="25"/>
                    <a:pt x="1658" y="29"/>
                  </a:cubicBezTo>
                  <a:cubicBezTo>
                    <a:pt x="1528" y="59"/>
                    <a:pt x="1397" y="88"/>
                    <a:pt x="1280" y="88"/>
                  </a:cubicBezTo>
                  <a:cubicBezTo>
                    <a:pt x="1164" y="88"/>
                    <a:pt x="1033" y="73"/>
                    <a:pt x="931" y="0"/>
                  </a:cubicBezTo>
                  <a:close/>
                  <a:moveTo>
                    <a:pt x="1538" y="177"/>
                  </a:moveTo>
                  <a:cubicBezTo>
                    <a:pt x="1191" y="366"/>
                    <a:pt x="887" y="627"/>
                    <a:pt x="626" y="931"/>
                  </a:cubicBezTo>
                  <a:cubicBezTo>
                    <a:pt x="364" y="1251"/>
                    <a:pt x="146" y="1614"/>
                    <a:pt x="1" y="2007"/>
                  </a:cubicBezTo>
                  <a:cubicBezTo>
                    <a:pt x="219" y="1658"/>
                    <a:pt x="452" y="1323"/>
                    <a:pt x="713" y="1004"/>
                  </a:cubicBezTo>
                  <a:cubicBezTo>
                    <a:pt x="956" y="704"/>
                    <a:pt x="1240" y="447"/>
                    <a:pt x="1538" y="177"/>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776;p29">
              <a:extLst>
                <a:ext uri="{FF2B5EF4-FFF2-40B4-BE49-F238E27FC236}">
                  <a16:creationId xmlns:a16="http://schemas.microsoft.com/office/drawing/2014/main" id="{CDBCF43B-78A0-702F-64D0-A3C4F6871280}"/>
                </a:ext>
              </a:extLst>
            </p:cNvPr>
            <p:cNvSpPr/>
            <p:nvPr/>
          </p:nvSpPr>
          <p:spPr>
            <a:xfrm>
              <a:off x="1765662" y="1832486"/>
              <a:ext cx="261594" cy="510716"/>
            </a:xfrm>
            <a:custGeom>
              <a:avLst/>
              <a:gdLst/>
              <a:ahLst/>
              <a:cxnLst/>
              <a:rect l="l" t="t" r="r" b="b"/>
              <a:pathLst>
                <a:path w="902" h="1761" extrusionOk="0">
                  <a:moveTo>
                    <a:pt x="0" y="1"/>
                  </a:moveTo>
                  <a:cubicBezTo>
                    <a:pt x="116" y="321"/>
                    <a:pt x="247" y="612"/>
                    <a:pt x="407" y="902"/>
                  </a:cubicBezTo>
                  <a:cubicBezTo>
                    <a:pt x="553" y="1193"/>
                    <a:pt x="713" y="1484"/>
                    <a:pt x="902" y="1760"/>
                  </a:cubicBezTo>
                  <a:cubicBezTo>
                    <a:pt x="800" y="1440"/>
                    <a:pt x="654" y="1150"/>
                    <a:pt x="509" y="859"/>
                  </a:cubicBezTo>
                  <a:cubicBezTo>
                    <a:pt x="349" y="568"/>
                    <a:pt x="189" y="277"/>
                    <a:pt x="0"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777;p29">
              <a:extLst>
                <a:ext uri="{FF2B5EF4-FFF2-40B4-BE49-F238E27FC236}">
                  <a16:creationId xmlns:a16="http://schemas.microsoft.com/office/drawing/2014/main" id="{910164E7-4051-29D9-19D5-BA5759FF8274}"/>
                </a:ext>
              </a:extLst>
            </p:cNvPr>
            <p:cNvSpPr/>
            <p:nvPr/>
          </p:nvSpPr>
          <p:spPr>
            <a:xfrm>
              <a:off x="1402855" y="1314520"/>
              <a:ext cx="1590152" cy="1479657"/>
            </a:xfrm>
            <a:custGeom>
              <a:avLst/>
              <a:gdLst/>
              <a:ahLst/>
              <a:cxnLst/>
              <a:rect l="l" t="t" r="r" b="b"/>
              <a:pathLst>
                <a:path w="5483" h="5102" extrusionOk="0">
                  <a:moveTo>
                    <a:pt x="1615" y="3619"/>
                  </a:moveTo>
                  <a:cubicBezTo>
                    <a:pt x="1876" y="3750"/>
                    <a:pt x="2167" y="3823"/>
                    <a:pt x="2429" y="3953"/>
                  </a:cubicBezTo>
                  <a:cubicBezTo>
                    <a:pt x="2618" y="4041"/>
                    <a:pt x="2807" y="4142"/>
                    <a:pt x="2952" y="4302"/>
                  </a:cubicBezTo>
                  <a:cubicBezTo>
                    <a:pt x="2894" y="4273"/>
                    <a:pt x="2836" y="4259"/>
                    <a:pt x="2778" y="4244"/>
                  </a:cubicBezTo>
                  <a:cubicBezTo>
                    <a:pt x="2516" y="4171"/>
                    <a:pt x="2240" y="4171"/>
                    <a:pt x="1978" y="4099"/>
                  </a:cubicBezTo>
                  <a:cubicBezTo>
                    <a:pt x="1760" y="4041"/>
                    <a:pt x="1542" y="3895"/>
                    <a:pt x="1455" y="3692"/>
                  </a:cubicBezTo>
                  <a:cubicBezTo>
                    <a:pt x="1513" y="3677"/>
                    <a:pt x="1571" y="3648"/>
                    <a:pt x="1615" y="3619"/>
                  </a:cubicBezTo>
                  <a:close/>
                  <a:moveTo>
                    <a:pt x="3339" y="1"/>
                  </a:moveTo>
                  <a:cubicBezTo>
                    <a:pt x="3215" y="1"/>
                    <a:pt x="3090" y="28"/>
                    <a:pt x="2981" y="100"/>
                  </a:cubicBezTo>
                  <a:cubicBezTo>
                    <a:pt x="2865" y="188"/>
                    <a:pt x="2705" y="406"/>
                    <a:pt x="2792" y="566"/>
                  </a:cubicBezTo>
                  <a:cubicBezTo>
                    <a:pt x="2822" y="618"/>
                    <a:pt x="2863" y="638"/>
                    <a:pt x="2909" y="638"/>
                  </a:cubicBezTo>
                  <a:cubicBezTo>
                    <a:pt x="2977" y="638"/>
                    <a:pt x="3057" y="595"/>
                    <a:pt x="3127" y="551"/>
                  </a:cubicBezTo>
                  <a:cubicBezTo>
                    <a:pt x="3229" y="784"/>
                    <a:pt x="3316" y="1002"/>
                    <a:pt x="3359" y="1249"/>
                  </a:cubicBezTo>
                  <a:cubicBezTo>
                    <a:pt x="3418" y="1511"/>
                    <a:pt x="3403" y="1801"/>
                    <a:pt x="3287" y="2063"/>
                  </a:cubicBezTo>
                  <a:cubicBezTo>
                    <a:pt x="3170" y="2281"/>
                    <a:pt x="2981" y="2470"/>
                    <a:pt x="2909" y="2703"/>
                  </a:cubicBezTo>
                  <a:cubicBezTo>
                    <a:pt x="2894" y="2776"/>
                    <a:pt x="2880" y="2834"/>
                    <a:pt x="2880" y="2892"/>
                  </a:cubicBezTo>
                  <a:cubicBezTo>
                    <a:pt x="2734" y="2703"/>
                    <a:pt x="2560" y="2528"/>
                    <a:pt x="2443" y="2325"/>
                  </a:cubicBezTo>
                  <a:cubicBezTo>
                    <a:pt x="2313" y="2063"/>
                    <a:pt x="2269" y="1758"/>
                    <a:pt x="2138" y="1482"/>
                  </a:cubicBezTo>
                  <a:cubicBezTo>
                    <a:pt x="2022" y="1205"/>
                    <a:pt x="1818" y="987"/>
                    <a:pt x="1571" y="827"/>
                  </a:cubicBezTo>
                  <a:cubicBezTo>
                    <a:pt x="1556" y="769"/>
                    <a:pt x="1542" y="711"/>
                    <a:pt x="1513" y="653"/>
                  </a:cubicBezTo>
                  <a:cubicBezTo>
                    <a:pt x="1477" y="581"/>
                    <a:pt x="1372" y="391"/>
                    <a:pt x="1279" y="391"/>
                  </a:cubicBezTo>
                  <a:cubicBezTo>
                    <a:pt x="1259" y="391"/>
                    <a:pt x="1240" y="400"/>
                    <a:pt x="1222" y="420"/>
                  </a:cubicBezTo>
                  <a:cubicBezTo>
                    <a:pt x="1120" y="537"/>
                    <a:pt x="1164" y="798"/>
                    <a:pt x="1178" y="929"/>
                  </a:cubicBezTo>
                  <a:cubicBezTo>
                    <a:pt x="1193" y="1002"/>
                    <a:pt x="1193" y="1075"/>
                    <a:pt x="1237" y="1133"/>
                  </a:cubicBezTo>
                  <a:cubicBezTo>
                    <a:pt x="1266" y="1205"/>
                    <a:pt x="1309" y="1264"/>
                    <a:pt x="1382" y="1278"/>
                  </a:cubicBezTo>
                  <a:cubicBezTo>
                    <a:pt x="1401" y="1288"/>
                    <a:pt x="1424" y="1293"/>
                    <a:pt x="1447" y="1293"/>
                  </a:cubicBezTo>
                  <a:cubicBezTo>
                    <a:pt x="1493" y="1293"/>
                    <a:pt x="1542" y="1273"/>
                    <a:pt x="1571" y="1234"/>
                  </a:cubicBezTo>
                  <a:cubicBezTo>
                    <a:pt x="1600" y="1220"/>
                    <a:pt x="1600" y="1176"/>
                    <a:pt x="1615" y="1147"/>
                  </a:cubicBezTo>
                  <a:cubicBezTo>
                    <a:pt x="1891" y="1322"/>
                    <a:pt x="2094" y="1612"/>
                    <a:pt x="2182" y="1918"/>
                  </a:cubicBezTo>
                  <a:cubicBezTo>
                    <a:pt x="2283" y="2252"/>
                    <a:pt x="2254" y="2630"/>
                    <a:pt x="2385" y="2936"/>
                  </a:cubicBezTo>
                  <a:cubicBezTo>
                    <a:pt x="2356" y="2950"/>
                    <a:pt x="2327" y="2950"/>
                    <a:pt x="2298" y="2979"/>
                  </a:cubicBezTo>
                  <a:cubicBezTo>
                    <a:pt x="2269" y="3023"/>
                    <a:pt x="2269" y="3096"/>
                    <a:pt x="2298" y="3139"/>
                  </a:cubicBezTo>
                  <a:cubicBezTo>
                    <a:pt x="2313" y="3197"/>
                    <a:pt x="2371" y="3226"/>
                    <a:pt x="2414" y="3255"/>
                  </a:cubicBezTo>
                  <a:cubicBezTo>
                    <a:pt x="2502" y="3314"/>
                    <a:pt x="2603" y="3343"/>
                    <a:pt x="2705" y="3357"/>
                  </a:cubicBezTo>
                  <a:cubicBezTo>
                    <a:pt x="2763" y="3430"/>
                    <a:pt x="2821" y="3488"/>
                    <a:pt x="2880" y="3546"/>
                  </a:cubicBezTo>
                  <a:cubicBezTo>
                    <a:pt x="2967" y="3633"/>
                    <a:pt x="3040" y="3735"/>
                    <a:pt x="3098" y="3837"/>
                  </a:cubicBezTo>
                  <a:cubicBezTo>
                    <a:pt x="3054" y="3793"/>
                    <a:pt x="2996" y="3764"/>
                    <a:pt x="2923" y="3735"/>
                  </a:cubicBezTo>
                  <a:cubicBezTo>
                    <a:pt x="2749" y="3663"/>
                    <a:pt x="2545" y="3648"/>
                    <a:pt x="2342" y="3604"/>
                  </a:cubicBezTo>
                  <a:cubicBezTo>
                    <a:pt x="1702" y="3474"/>
                    <a:pt x="1120" y="3066"/>
                    <a:pt x="771" y="2514"/>
                  </a:cubicBezTo>
                  <a:cubicBezTo>
                    <a:pt x="800" y="2514"/>
                    <a:pt x="815" y="2499"/>
                    <a:pt x="844" y="2485"/>
                  </a:cubicBezTo>
                  <a:cubicBezTo>
                    <a:pt x="873" y="2470"/>
                    <a:pt x="902" y="2441"/>
                    <a:pt x="902" y="2412"/>
                  </a:cubicBezTo>
                  <a:cubicBezTo>
                    <a:pt x="902" y="2339"/>
                    <a:pt x="844" y="2296"/>
                    <a:pt x="786" y="2267"/>
                  </a:cubicBezTo>
                  <a:lnTo>
                    <a:pt x="510" y="2121"/>
                  </a:lnTo>
                  <a:cubicBezTo>
                    <a:pt x="436" y="2072"/>
                    <a:pt x="289" y="1981"/>
                    <a:pt x="175" y="1981"/>
                  </a:cubicBezTo>
                  <a:cubicBezTo>
                    <a:pt x="154" y="1981"/>
                    <a:pt x="135" y="1984"/>
                    <a:pt x="117" y="1991"/>
                  </a:cubicBezTo>
                  <a:cubicBezTo>
                    <a:pt x="1" y="2034"/>
                    <a:pt x="1" y="2223"/>
                    <a:pt x="44" y="2325"/>
                  </a:cubicBezTo>
                  <a:cubicBezTo>
                    <a:pt x="102" y="2441"/>
                    <a:pt x="233" y="2514"/>
                    <a:pt x="350" y="2528"/>
                  </a:cubicBezTo>
                  <a:cubicBezTo>
                    <a:pt x="422" y="2543"/>
                    <a:pt x="510" y="2543"/>
                    <a:pt x="582" y="2543"/>
                  </a:cubicBezTo>
                  <a:cubicBezTo>
                    <a:pt x="699" y="2819"/>
                    <a:pt x="873" y="3081"/>
                    <a:pt x="1091" y="3285"/>
                  </a:cubicBezTo>
                  <a:lnTo>
                    <a:pt x="989" y="3285"/>
                  </a:lnTo>
                  <a:cubicBezTo>
                    <a:pt x="917" y="3299"/>
                    <a:pt x="844" y="3314"/>
                    <a:pt x="800" y="3372"/>
                  </a:cubicBezTo>
                  <a:cubicBezTo>
                    <a:pt x="684" y="3517"/>
                    <a:pt x="844" y="3735"/>
                    <a:pt x="1004" y="3764"/>
                  </a:cubicBezTo>
                  <a:cubicBezTo>
                    <a:pt x="1027" y="3768"/>
                    <a:pt x="1051" y="3770"/>
                    <a:pt x="1074" y="3770"/>
                  </a:cubicBezTo>
                  <a:cubicBezTo>
                    <a:pt x="1139" y="3770"/>
                    <a:pt x="1206" y="3757"/>
                    <a:pt x="1280" y="3735"/>
                  </a:cubicBezTo>
                  <a:cubicBezTo>
                    <a:pt x="1324" y="3939"/>
                    <a:pt x="1513" y="4099"/>
                    <a:pt x="1716" y="4171"/>
                  </a:cubicBezTo>
                  <a:cubicBezTo>
                    <a:pt x="1934" y="4259"/>
                    <a:pt x="2182" y="4288"/>
                    <a:pt x="2400" y="4375"/>
                  </a:cubicBezTo>
                  <a:cubicBezTo>
                    <a:pt x="2763" y="4520"/>
                    <a:pt x="3025" y="4797"/>
                    <a:pt x="3258" y="5102"/>
                  </a:cubicBezTo>
                  <a:cubicBezTo>
                    <a:pt x="3403" y="5058"/>
                    <a:pt x="3476" y="4942"/>
                    <a:pt x="3577" y="4826"/>
                  </a:cubicBezTo>
                  <a:cubicBezTo>
                    <a:pt x="3592" y="4826"/>
                    <a:pt x="3607" y="4840"/>
                    <a:pt x="3621" y="4840"/>
                  </a:cubicBezTo>
                  <a:cubicBezTo>
                    <a:pt x="3607" y="4826"/>
                    <a:pt x="3607" y="4811"/>
                    <a:pt x="3592" y="4797"/>
                  </a:cubicBezTo>
                  <a:cubicBezTo>
                    <a:pt x="3665" y="4680"/>
                    <a:pt x="3694" y="4549"/>
                    <a:pt x="3694" y="4404"/>
                  </a:cubicBezTo>
                  <a:cubicBezTo>
                    <a:pt x="3781" y="4215"/>
                    <a:pt x="3839" y="4012"/>
                    <a:pt x="3883" y="3808"/>
                  </a:cubicBezTo>
                  <a:cubicBezTo>
                    <a:pt x="3970" y="3444"/>
                    <a:pt x="4028" y="3066"/>
                    <a:pt x="4203" y="2732"/>
                  </a:cubicBezTo>
                  <a:cubicBezTo>
                    <a:pt x="4392" y="2383"/>
                    <a:pt x="4712" y="2092"/>
                    <a:pt x="5075" y="1932"/>
                  </a:cubicBezTo>
                  <a:cubicBezTo>
                    <a:pt x="5090" y="1947"/>
                    <a:pt x="5119" y="1961"/>
                    <a:pt x="5133" y="1961"/>
                  </a:cubicBezTo>
                  <a:cubicBezTo>
                    <a:pt x="5196" y="2012"/>
                    <a:pt x="5270" y="2084"/>
                    <a:pt x="5345" y="2084"/>
                  </a:cubicBezTo>
                  <a:cubicBezTo>
                    <a:pt x="5357" y="2084"/>
                    <a:pt x="5368" y="2082"/>
                    <a:pt x="5380" y="2078"/>
                  </a:cubicBezTo>
                  <a:cubicBezTo>
                    <a:pt x="5424" y="2063"/>
                    <a:pt x="5453" y="2020"/>
                    <a:pt x="5468" y="1961"/>
                  </a:cubicBezTo>
                  <a:cubicBezTo>
                    <a:pt x="5482" y="1918"/>
                    <a:pt x="5482" y="1860"/>
                    <a:pt x="5468" y="1816"/>
                  </a:cubicBezTo>
                  <a:cubicBezTo>
                    <a:pt x="5409" y="1612"/>
                    <a:pt x="5250" y="1438"/>
                    <a:pt x="5061" y="1365"/>
                  </a:cubicBezTo>
                  <a:cubicBezTo>
                    <a:pt x="4987" y="1340"/>
                    <a:pt x="4904" y="1326"/>
                    <a:pt x="4819" y="1326"/>
                  </a:cubicBezTo>
                  <a:cubicBezTo>
                    <a:pt x="4615" y="1326"/>
                    <a:pt x="4398" y="1401"/>
                    <a:pt x="4275" y="1554"/>
                  </a:cubicBezTo>
                  <a:cubicBezTo>
                    <a:pt x="4246" y="1612"/>
                    <a:pt x="4217" y="1685"/>
                    <a:pt x="4232" y="1743"/>
                  </a:cubicBezTo>
                  <a:cubicBezTo>
                    <a:pt x="4261" y="1831"/>
                    <a:pt x="4348" y="1874"/>
                    <a:pt x="4435" y="1889"/>
                  </a:cubicBezTo>
                  <a:cubicBezTo>
                    <a:pt x="4392" y="1932"/>
                    <a:pt x="4348" y="1976"/>
                    <a:pt x="4304" y="2034"/>
                  </a:cubicBezTo>
                  <a:cubicBezTo>
                    <a:pt x="4159" y="2252"/>
                    <a:pt x="4014" y="2456"/>
                    <a:pt x="3854" y="2659"/>
                  </a:cubicBezTo>
                  <a:cubicBezTo>
                    <a:pt x="3752" y="2805"/>
                    <a:pt x="3650" y="2950"/>
                    <a:pt x="3577" y="3096"/>
                  </a:cubicBezTo>
                  <a:cubicBezTo>
                    <a:pt x="3534" y="2979"/>
                    <a:pt x="3490" y="2877"/>
                    <a:pt x="3476" y="2761"/>
                  </a:cubicBezTo>
                  <a:cubicBezTo>
                    <a:pt x="3447" y="2398"/>
                    <a:pt x="3679" y="2063"/>
                    <a:pt x="3694" y="1685"/>
                  </a:cubicBezTo>
                  <a:cubicBezTo>
                    <a:pt x="3708" y="1278"/>
                    <a:pt x="3432" y="900"/>
                    <a:pt x="3432" y="493"/>
                  </a:cubicBezTo>
                  <a:cubicBezTo>
                    <a:pt x="3461" y="493"/>
                    <a:pt x="3490" y="499"/>
                    <a:pt x="3519" y="499"/>
                  </a:cubicBezTo>
                  <a:cubicBezTo>
                    <a:pt x="3534" y="499"/>
                    <a:pt x="3548" y="498"/>
                    <a:pt x="3563" y="493"/>
                  </a:cubicBezTo>
                  <a:cubicBezTo>
                    <a:pt x="3679" y="493"/>
                    <a:pt x="3810" y="435"/>
                    <a:pt x="3839" y="333"/>
                  </a:cubicBezTo>
                  <a:cubicBezTo>
                    <a:pt x="3854" y="260"/>
                    <a:pt x="3810" y="188"/>
                    <a:pt x="3767" y="129"/>
                  </a:cubicBezTo>
                  <a:cubicBezTo>
                    <a:pt x="3708" y="86"/>
                    <a:pt x="3636" y="57"/>
                    <a:pt x="3563" y="28"/>
                  </a:cubicBezTo>
                  <a:cubicBezTo>
                    <a:pt x="3491" y="11"/>
                    <a:pt x="3415" y="1"/>
                    <a:pt x="33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3" name="Google Shape;778;p29">
            <a:extLst>
              <a:ext uri="{FF2B5EF4-FFF2-40B4-BE49-F238E27FC236}">
                <a16:creationId xmlns:a16="http://schemas.microsoft.com/office/drawing/2014/main" id="{08A8E3C2-F060-2FB4-1963-C0EEAFC5A3FB}"/>
              </a:ext>
            </a:extLst>
          </p:cNvPr>
          <p:cNvGrpSpPr/>
          <p:nvPr/>
        </p:nvGrpSpPr>
        <p:grpSpPr>
          <a:xfrm>
            <a:off x="1428275" y="6138665"/>
            <a:ext cx="667181" cy="613851"/>
            <a:chOff x="4484564" y="539490"/>
            <a:chExt cx="3207604" cy="2951204"/>
          </a:xfrm>
        </p:grpSpPr>
        <p:sp>
          <p:nvSpPr>
            <p:cNvPr id="134" name="Google Shape;779;p29">
              <a:extLst>
                <a:ext uri="{FF2B5EF4-FFF2-40B4-BE49-F238E27FC236}">
                  <a16:creationId xmlns:a16="http://schemas.microsoft.com/office/drawing/2014/main" id="{7D70ED9E-320A-F2C1-85F6-A29017C860A0}"/>
                </a:ext>
              </a:extLst>
            </p:cNvPr>
            <p:cNvSpPr/>
            <p:nvPr/>
          </p:nvSpPr>
          <p:spPr>
            <a:xfrm>
              <a:off x="4484564" y="5394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780;p29">
              <a:extLst>
                <a:ext uri="{FF2B5EF4-FFF2-40B4-BE49-F238E27FC236}">
                  <a16:creationId xmlns:a16="http://schemas.microsoft.com/office/drawing/2014/main" id="{97D566ED-69B6-A141-21CA-7AB607E96C25}"/>
                </a:ext>
              </a:extLst>
            </p:cNvPr>
            <p:cNvSpPr/>
            <p:nvPr/>
          </p:nvSpPr>
          <p:spPr>
            <a:xfrm>
              <a:off x="6238324" y="21164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6" name="Google Shape;781;p29">
              <a:extLst>
                <a:ext uri="{FF2B5EF4-FFF2-40B4-BE49-F238E27FC236}">
                  <a16:creationId xmlns:a16="http://schemas.microsoft.com/office/drawing/2014/main" id="{E126594F-6CF6-3C91-AABD-3E77231EB23F}"/>
                </a:ext>
              </a:extLst>
            </p:cNvPr>
            <p:cNvSpPr/>
            <p:nvPr/>
          </p:nvSpPr>
          <p:spPr>
            <a:xfrm>
              <a:off x="6462642" y="20801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7" name="Google Shape;782;p29">
              <a:extLst>
                <a:ext uri="{FF2B5EF4-FFF2-40B4-BE49-F238E27FC236}">
                  <a16:creationId xmlns:a16="http://schemas.microsoft.com/office/drawing/2014/main" id="{8E773343-998B-F7E6-6AFF-7DC8036F66B7}"/>
                </a:ext>
              </a:extLst>
            </p:cNvPr>
            <p:cNvSpPr/>
            <p:nvPr/>
          </p:nvSpPr>
          <p:spPr>
            <a:xfrm>
              <a:off x="5753876" y="19644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8" name="Google Shape;783;p29">
              <a:extLst>
                <a:ext uri="{FF2B5EF4-FFF2-40B4-BE49-F238E27FC236}">
                  <a16:creationId xmlns:a16="http://schemas.microsoft.com/office/drawing/2014/main" id="{6C90E32E-756E-2DB7-9477-D969ACA694E1}"/>
                </a:ext>
              </a:extLst>
            </p:cNvPr>
            <p:cNvSpPr/>
            <p:nvPr/>
          </p:nvSpPr>
          <p:spPr>
            <a:xfrm>
              <a:off x="5052322" y="19356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 name="Google Shape;784;p29">
              <a:extLst>
                <a:ext uri="{FF2B5EF4-FFF2-40B4-BE49-F238E27FC236}">
                  <a16:creationId xmlns:a16="http://schemas.microsoft.com/office/drawing/2014/main" id="{37C2F769-DFD7-A1E9-E4BD-EF7B5A7BD0CB}"/>
                </a:ext>
              </a:extLst>
            </p:cNvPr>
            <p:cNvSpPr/>
            <p:nvPr/>
          </p:nvSpPr>
          <p:spPr>
            <a:xfrm>
              <a:off x="4737730" y="19137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0" name="Google Shape;785;p29">
              <a:extLst>
                <a:ext uri="{FF2B5EF4-FFF2-40B4-BE49-F238E27FC236}">
                  <a16:creationId xmlns:a16="http://schemas.microsoft.com/office/drawing/2014/main" id="{B1DED2D8-BFB3-2BF2-BB03-2DEC5945EF41}"/>
                </a:ext>
              </a:extLst>
            </p:cNvPr>
            <p:cNvSpPr/>
            <p:nvPr/>
          </p:nvSpPr>
          <p:spPr>
            <a:xfrm>
              <a:off x="4491776" y="6663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1" name="Google Shape;786;p29">
              <a:extLst>
                <a:ext uri="{FF2B5EF4-FFF2-40B4-BE49-F238E27FC236}">
                  <a16:creationId xmlns:a16="http://schemas.microsoft.com/office/drawing/2014/main" id="{084CDF34-4955-610B-7535-F9C1A25D0C26}"/>
                </a:ext>
              </a:extLst>
            </p:cNvPr>
            <p:cNvSpPr/>
            <p:nvPr/>
          </p:nvSpPr>
          <p:spPr>
            <a:xfrm>
              <a:off x="6411909" y="20694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2" name="Google Shape;787;p29">
              <a:extLst>
                <a:ext uri="{FF2B5EF4-FFF2-40B4-BE49-F238E27FC236}">
                  <a16:creationId xmlns:a16="http://schemas.microsoft.com/office/drawing/2014/main" id="{6A8FD4A9-5424-3100-A2BA-CB47FACA9611}"/>
                </a:ext>
              </a:extLst>
            </p:cNvPr>
            <p:cNvSpPr/>
            <p:nvPr/>
          </p:nvSpPr>
          <p:spPr>
            <a:xfrm>
              <a:off x="6473335" y="20945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 name="Google Shape;788;p29">
              <a:extLst>
                <a:ext uri="{FF2B5EF4-FFF2-40B4-BE49-F238E27FC236}">
                  <a16:creationId xmlns:a16="http://schemas.microsoft.com/office/drawing/2014/main" id="{3F127E2F-1B35-2015-BBAC-D9FFEF67B6F7}"/>
                </a:ext>
              </a:extLst>
            </p:cNvPr>
            <p:cNvSpPr/>
            <p:nvPr/>
          </p:nvSpPr>
          <p:spPr>
            <a:xfrm>
              <a:off x="6925453" y="23477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4" name="Google Shape;789;p29">
              <a:extLst>
                <a:ext uri="{FF2B5EF4-FFF2-40B4-BE49-F238E27FC236}">
                  <a16:creationId xmlns:a16="http://schemas.microsoft.com/office/drawing/2014/main" id="{321165C6-C6ED-7914-CB5D-FE2268C5B2FB}"/>
                </a:ext>
              </a:extLst>
            </p:cNvPr>
            <p:cNvSpPr/>
            <p:nvPr/>
          </p:nvSpPr>
          <p:spPr>
            <a:xfrm>
              <a:off x="6502183" y="17511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5" name="Google Shape;790;p29">
              <a:extLst>
                <a:ext uri="{FF2B5EF4-FFF2-40B4-BE49-F238E27FC236}">
                  <a16:creationId xmlns:a16="http://schemas.microsoft.com/office/drawing/2014/main" id="{5493184A-DD71-CFA2-8622-2E1745E0D3F9}"/>
                </a:ext>
              </a:extLst>
            </p:cNvPr>
            <p:cNvSpPr/>
            <p:nvPr/>
          </p:nvSpPr>
          <p:spPr>
            <a:xfrm>
              <a:off x="6480547" y="19607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6" name="Google Shape;791;p29">
              <a:extLst>
                <a:ext uri="{FF2B5EF4-FFF2-40B4-BE49-F238E27FC236}">
                  <a16:creationId xmlns:a16="http://schemas.microsoft.com/office/drawing/2014/main" id="{8313AEC8-E797-9468-E144-35ADCE23C52E}"/>
                </a:ext>
              </a:extLst>
            </p:cNvPr>
            <p:cNvSpPr/>
            <p:nvPr/>
          </p:nvSpPr>
          <p:spPr>
            <a:xfrm>
              <a:off x="6195052" y="7170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 name="Google Shape;792;p29">
              <a:extLst>
                <a:ext uri="{FF2B5EF4-FFF2-40B4-BE49-F238E27FC236}">
                  <a16:creationId xmlns:a16="http://schemas.microsoft.com/office/drawing/2014/main" id="{6F3FC2F8-03E3-1479-D65D-1528602F4D64}"/>
                </a:ext>
              </a:extLst>
            </p:cNvPr>
            <p:cNvSpPr/>
            <p:nvPr/>
          </p:nvSpPr>
          <p:spPr>
            <a:xfrm>
              <a:off x="6137107" y="8433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48" name="Google Shape;793;p29">
            <a:extLst>
              <a:ext uri="{FF2B5EF4-FFF2-40B4-BE49-F238E27FC236}">
                <a16:creationId xmlns:a16="http://schemas.microsoft.com/office/drawing/2014/main" id="{CC5596AD-68DB-6053-77C5-97A296CD6101}"/>
              </a:ext>
            </a:extLst>
          </p:cNvPr>
          <p:cNvGrpSpPr/>
          <p:nvPr/>
        </p:nvGrpSpPr>
        <p:grpSpPr>
          <a:xfrm>
            <a:off x="1758475" y="6349183"/>
            <a:ext cx="667181" cy="613851"/>
            <a:chOff x="4484564" y="539490"/>
            <a:chExt cx="3207604" cy="2951204"/>
          </a:xfrm>
        </p:grpSpPr>
        <p:sp>
          <p:nvSpPr>
            <p:cNvPr id="149" name="Google Shape;794;p29">
              <a:extLst>
                <a:ext uri="{FF2B5EF4-FFF2-40B4-BE49-F238E27FC236}">
                  <a16:creationId xmlns:a16="http://schemas.microsoft.com/office/drawing/2014/main" id="{58ADE01F-8AC9-3F1E-8003-ACC5601A3275}"/>
                </a:ext>
              </a:extLst>
            </p:cNvPr>
            <p:cNvSpPr/>
            <p:nvPr/>
          </p:nvSpPr>
          <p:spPr>
            <a:xfrm>
              <a:off x="4484564" y="5394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 name="Google Shape;795;p29">
              <a:extLst>
                <a:ext uri="{FF2B5EF4-FFF2-40B4-BE49-F238E27FC236}">
                  <a16:creationId xmlns:a16="http://schemas.microsoft.com/office/drawing/2014/main" id="{70039073-DF21-94CC-81F4-4E3CECE72A66}"/>
                </a:ext>
              </a:extLst>
            </p:cNvPr>
            <p:cNvSpPr/>
            <p:nvPr/>
          </p:nvSpPr>
          <p:spPr>
            <a:xfrm>
              <a:off x="6238324" y="21164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1" name="Google Shape;796;p29">
              <a:extLst>
                <a:ext uri="{FF2B5EF4-FFF2-40B4-BE49-F238E27FC236}">
                  <a16:creationId xmlns:a16="http://schemas.microsoft.com/office/drawing/2014/main" id="{35592C73-923D-B470-FD0F-9D6B34548759}"/>
                </a:ext>
              </a:extLst>
            </p:cNvPr>
            <p:cNvSpPr/>
            <p:nvPr/>
          </p:nvSpPr>
          <p:spPr>
            <a:xfrm>
              <a:off x="6462642" y="20801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2" name="Google Shape;797;p29">
              <a:extLst>
                <a:ext uri="{FF2B5EF4-FFF2-40B4-BE49-F238E27FC236}">
                  <a16:creationId xmlns:a16="http://schemas.microsoft.com/office/drawing/2014/main" id="{B7A090BF-8F63-2844-01B3-9080DF582E1D}"/>
                </a:ext>
              </a:extLst>
            </p:cNvPr>
            <p:cNvSpPr/>
            <p:nvPr/>
          </p:nvSpPr>
          <p:spPr>
            <a:xfrm>
              <a:off x="5753876" y="19644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3" name="Google Shape;798;p29">
              <a:extLst>
                <a:ext uri="{FF2B5EF4-FFF2-40B4-BE49-F238E27FC236}">
                  <a16:creationId xmlns:a16="http://schemas.microsoft.com/office/drawing/2014/main" id="{376B46BE-6C09-CCE7-1CF1-D5CC230A1506}"/>
                </a:ext>
              </a:extLst>
            </p:cNvPr>
            <p:cNvSpPr/>
            <p:nvPr/>
          </p:nvSpPr>
          <p:spPr>
            <a:xfrm>
              <a:off x="5052322" y="19356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799;p29">
              <a:extLst>
                <a:ext uri="{FF2B5EF4-FFF2-40B4-BE49-F238E27FC236}">
                  <a16:creationId xmlns:a16="http://schemas.microsoft.com/office/drawing/2014/main" id="{7FD9E730-9A3D-80D1-FDC1-372B7DEFD92C}"/>
                </a:ext>
              </a:extLst>
            </p:cNvPr>
            <p:cNvSpPr/>
            <p:nvPr/>
          </p:nvSpPr>
          <p:spPr>
            <a:xfrm>
              <a:off x="4737730" y="19137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800;p29">
              <a:extLst>
                <a:ext uri="{FF2B5EF4-FFF2-40B4-BE49-F238E27FC236}">
                  <a16:creationId xmlns:a16="http://schemas.microsoft.com/office/drawing/2014/main" id="{B72AFE3A-72D0-6A36-0916-AA2C025F2D4C}"/>
                </a:ext>
              </a:extLst>
            </p:cNvPr>
            <p:cNvSpPr/>
            <p:nvPr/>
          </p:nvSpPr>
          <p:spPr>
            <a:xfrm>
              <a:off x="4491776" y="6663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 name="Google Shape;801;p29">
              <a:extLst>
                <a:ext uri="{FF2B5EF4-FFF2-40B4-BE49-F238E27FC236}">
                  <a16:creationId xmlns:a16="http://schemas.microsoft.com/office/drawing/2014/main" id="{8BC6F5B8-E79A-CD57-2DFD-D8E4A508BAFB}"/>
                </a:ext>
              </a:extLst>
            </p:cNvPr>
            <p:cNvSpPr/>
            <p:nvPr/>
          </p:nvSpPr>
          <p:spPr>
            <a:xfrm>
              <a:off x="6411909" y="20694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802;p29">
              <a:extLst>
                <a:ext uri="{FF2B5EF4-FFF2-40B4-BE49-F238E27FC236}">
                  <a16:creationId xmlns:a16="http://schemas.microsoft.com/office/drawing/2014/main" id="{D76B1A91-9540-71AB-3285-FD9453B14511}"/>
                </a:ext>
              </a:extLst>
            </p:cNvPr>
            <p:cNvSpPr/>
            <p:nvPr/>
          </p:nvSpPr>
          <p:spPr>
            <a:xfrm>
              <a:off x="6473335" y="20945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803;p29">
              <a:extLst>
                <a:ext uri="{FF2B5EF4-FFF2-40B4-BE49-F238E27FC236}">
                  <a16:creationId xmlns:a16="http://schemas.microsoft.com/office/drawing/2014/main" id="{15482175-3391-C123-3FFF-AA3D84F8D96C}"/>
                </a:ext>
              </a:extLst>
            </p:cNvPr>
            <p:cNvSpPr/>
            <p:nvPr/>
          </p:nvSpPr>
          <p:spPr>
            <a:xfrm>
              <a:off x="6925453" y="23477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804;p29">
              <a:extLst>
                <a:ext uri="{FF2B5EF4-FFF2-40B4-BE49-F238E27FC236}">
                  <a16:creationId xmlns:a16="http://schemas.microsoft.com/office/drawing/2014/main" id="{2FEB56C2-29DD-AF6D-0840-D83B39FDAC49}"/>
                </a:ext>
              </a:extLst>
            </p:cNvPr>
            <p:cNvSpPr/>
            <p:nvPr/>
          </p:nvSpPr>
          <p:spPr>
            <a:xfrm>
              <a:off x="6502183" y="17511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0" name="Google Shape;805;p29">
              <a:extLst>
                <a:ext uri="{FF2B5EF4-FFF2-40B4-BE49-F238E27FC236}">
                  <a16:creationId xmlns:a16="http://schemas.microsoft.com/office/drawing/2014/main" id="{999EE95A-A9C1-C22A-25DA-7E2577ACBA52}"/>
                </a:ext>
              </a:extLst>
            </p:cNvPr>
            <p:cNvSpPr/>
            <p:nvPr/>
          </p:nvSpPr>
          <p:spPr>
            <a:xfrm>
              <a:off x="6480547" y="19607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1" name="Google Shape;806;p29">
              <a:extLst>
                <a:ext uri="{FF2B5EF4-FFF2-40B4-BE49-F238E27FC236}">
                  <a16:creationId xmlns:a16="http://schemas.microsoft.com/office/drawing/2014/main" id="{8C9A599D-F9D8-82BA-F98C-6EBAA4FDB7D1}"/>
                </a:ext>
              </a:extLst>
            </p:cNvPr>
            <p:cNvSpPr/>
            <p:nvPr/>
          </p:nvSpPr>
          <p:spPr>
            <a:xfrm>
              <a:off x="6195052" y="7170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2" name="Google Shape;807;p29">
              <a:extLst>
                <a:ext uri="{FF2B5EF4-FFF2-40B4-BE49-F238E27FC236}">
                  <a16:creationId xmlns:a16="http://schemas.microsoft.com/office/drawing/2014/main" id="{30D63C54-B347-F03D-3A75-DCE66A1FA30B}"/>
                </a:ext>
              </a:extLst>
            </p:cNvPr>
            <p:cNvSpPr/>
            <p:nvPr/>
          </p:nvSpPr>
          <p:spPr>
            <a:xfrm>
              <a:off x="6137107" y="8433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63" name="Google Shape;808;p29">
            <a:extLst>
              <a:ext uri="{FF2B5EF4-FFF2-40B4-BE49-F238E27FC236}">
                <a16:creationId xmlns:a16="http://schemas.microsoft.com/office/drawing/2014/main" id="{E80722D2-B569-DCFF-792F-E1DF6D2D2312}"/>
              </a:ext>
            </a:extLst>
          </p:cNvPr>
          <p:cNvGrpSpPr/>
          <p:nvPr/>
        </p:nvGrpSpPr>
        <p:grpSpPr>
          <a:xfrm rot="9271732">
            <a:off x="10694507" y="6035287"/>
            <a:ext cx="590843" cy="1200563"/>
            <a:chOff x="1956925" y="1479106"/>
            <a:chExt cx="1751577" cy="3559118"/>
          </a:xfrm>
        </p:grpSpPr>
        <p:sp>
          <p:nvSpPr>
            <p:cNvPr id="164" name="Google Shape;809;p29">
              <a:extLst>
                <a:ext uri="{FF2B5EF4-FFF2-40B4-BE49-F238E27FC236}">
                  <a16:creationId xmlns:a16="http://schemas.microsoft.com/office/drawing/2014/main" id="{551DA778-8E8F-1A96-D203-CBDA97466411}"/>
                </a:ext>
              </a:extLst>
            </p:cNvPr>
            <p:cNvSpPr/>
            <p:nvPr/>
          </p:nvSpPr>
          <p:spPr>
            <a:xfrm>
              <a:off x="2708377" y="1479106"/>
              <a:ext cx="631248" cy="3238554"/>
            </a:xfrm>
            <a:custGeom>
              <a:avLst/>
              <a:gdLst/>
              <a:ahLst/>
              <a:cxnLst/>
              <a:rect l="l" t="t" r="r" b="b"/>
              <a:pathLst>
                <a:path w="3135" h="16084" extrusionOk="0">
                  <a:moveTo>
                    <a:pt x="2904" y="1"/>
                  </a:moveTo>
                  <a:lnTo>
                    <a:pt x="1" y="16072"/>
                  </a:lnTo>
                  <a:lnTo>
                    <a:pt x="116" y="16084"/>
                  </a:lnTo>
                  <a:lnTo>
                    <a:pt x="3134" y="47"/>
                  </a:lnTo>
                  <a:lnTo>
                    <a:pt x="2904"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5" name="Google Shape;810;p29">
              <a:extLst>
                <a:ext uri="{FF2B5EF4-FFF2-40B4-BE49-F238E27FC236}">
                  <a16:creationId xmlns:a16="http://schemas.microsoft.com/office/drawing/2014/main" id="{48DB7FBB-B1CD-6D04-EAA4-3361F56A10F0}"/>
                </a:ext>
              </a:extLst>
            </p:cNvPr>
            <p:cNvSpPr/>
            <p:nvPr/>
          </p:nvSpPr>
          <p:spPr>
            <a:xfrm>
              <a:off x="2388224" y="2263175"/>
              <a:ext cx="798373" cy="921188"/>
            </a:xfrm>
            <a:custGeom>
              <a:avLst/>
              <a:gdLst/>
              <a:ahLst/>
              <a:cxnLst/>
              <a:rect l="l" t="t" r="r" b="b"/>
              <a:pathLst>
                <a:path w="3965" h="4575" extrusionOk="0">
                  <a:moveTo>
                    <a:pt x="3849" y="1"/>
                  </a:moveTo>
                  <a:lnTo>
                    <a:pt x="1" y="4471"/>
                  </a:lnTo>
                  <a:lnTo>
                    <a:pt x="116" y="4575"/>
                  </a:lnTo>
                  <a:lnTo>
                    <a:pt x="3964" y="104"/>
                  </a:lnTo>
                  <a:lnTo>
                    <a:pt x="3849"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6" name="Google Shape;811;p29">
              <a:extLst>
                <a:ext uri="{FF2B5EF4-FFF2-40B4-BE49-F238E27FC236}">
                  <a16:creationId xmlns:a16="http://schemas.microsoft.com/office/drawing/2014/main" id="{C7025C07-B220-19CE-95F2-2B9D2C082AF5}"/>
                </a:ext>
              </a:extLst>
            </p:cNvPr>
            <p:cNvSpPr/>
            <p:nvPr/>
          </p:nvSpPr>
          <p:spPr>
            <a:xfrm>
              <a:off x="2323389" y="2731724"/>
              <a:ext cx="450230" cy="181217"/>
            </a:xfrm>
            <a:custGeom>
              <a:avLst/>
              <a:gdLst/>
              <a:ahLst/>
              <a:cxnLst/>
              <a:rect l="l" t="t" r="r" b="b"/>
              <a:pathLst>
                <a:path w="2236" h="900" extrusionOk="0">
                  <a:moveTo>
                    <a:pt x="2178" y="1"/>
                  </a:moveTo>
                  <a:lnTo>
                    <a:pt x="0" y="761"/>
                  </a:lnTo>
                  <a:lnTo>
                    <a:pt x="58" y="900"/>
                  </a:lnTo>
                  <a:lnTo>
                    <a:pt x="2235" y="151"/>
                  </a:lnTo>
                  <a:lnTo>
                    <a:pt x="2178"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7" name="Google Shape;812;p29">
              <a:extLst>
                <a:ext uri="{FF2B5EF4-FFF2-40B4-BE49-F238E27FC236}">
                  <a16:creationId xmlns:a16="http://schemas.microsoft.com/office/drawing/2014/main" id="{AD988633-FB5F-3518-6088-E2D397C0F05B}"/>
                </a:ext>
              </a:extLst>
            </p:cNvPr>
            <p:cNvSpPr/>
            <p:nvPr/>
          </p:nvSpPr>
          <p:spPr>
            <a:xfrm>
              <a:off x="2388224" y="2680782"/>
              <a:ext cx="234579" cy="132490"/>
            </a:xfrm>
            <a:custGeom>
              <a:avLst/>
              <a:gdLst/>
              <a:ahLst/>
              <a:cxnLst/>
              <a:rect l="l" t="t" r="r" b="b"/>
              <a:pathLst>
                <a:path w="1165" h="658" extrusionOk="0">
                  <a:moveTo>
                    <a:pt x="70" y="1"/>
                  </a:moveTo>
                  <a:lnTo>
                    <a:pt x="1" y="139"/>
                  </a:lnTo>
                  <a:lnTo>
                    <a:pt x="1107" y="657"/>
                  </a:lnTo>
                  <a:lnTo>
                    <a:pt x="1165" y="519"/>
                  </a:lnTo>
                  <a:lnTo>
                    <a:pt x="70"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8" name="Google Shape;813;p29">
              <a:extLst>
                <a:ext uri="{FF2B5EF4-FFF2-40B4-BE49-F238E27FC236}">
                  <a16:creationId xmlns:a16="http://schemas.microsoft.com/office/drawing/2014/main" id="{AA5847AC-B673-8500-E488-44680074BD09}"/>
                </a:ext>
              </a:extLst>
            </p:cNvPr>
            <p:cNvSpPr/>
            <p:nvPr/>
          </p:nvSpPr>
          <p:spPr>
            <a:xfrm>
              <a:off x="2685221" y="2727093"/>
              <a:ext cx="109336" cy="311090"/>
            </a:xfrm>
            <a:custGeom>
              <a:avLst/>
              <a:gdLst/>
              <a:ahLst/>
              <a:cxnLst/>
              <a:rect l="l" t="t" r="r" b="b"/>
              <a:pathLst>
                <a:path w="543" h="1545" extrusionOk="0">
                  <a:moveTo>
                    <a:pt x="392" y="1"/>
                  </a:moveTo>
                  <a:lnTo>
                    <a:pt x="1" y="1510"/>
                  </a:lnTo>
                  <a:lnTo>
                    <a:pt x="150" y="1545"/>
                  </a:lnTo>
                  <a:lnTo>
                    <a:pt x="542" y="35"/>
                  </a:lnTo>
                  <a:lnTo>
                    <a:pt x="392"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9" name="Google Shape;814;p29">
              <a:extLst>
                <a:ext uri="{FF2B5EF4-FFF2-40B4-BE49-F238E27FC236}">
                  <a16:creationId xmlns:a16="http://schemas.microsoft.com/office/drawing/2014/main" id="{A3600E6E-A4C9-BA1D-3CE1-0E013D1B3092}"/>
                </a:ext>
              </a:extLst>
            </p:cNvPr>
            <p:cNvSpPr/>
            <p:nvPr/>
          </p:nvSpPr>
          <p:spPr>
            <a:xfrm>
              <a:off x="3033160" y="2843073"/>
              <a:ext cx="396871" cy="1146300"/>
            </a:xfrm>
            <a:custGeom>
              <a:avLst/>
              <a:gdLst/>
              <a:ahLst/>
              <a:cxnLst/>
              <a:rect l="l" t="t" r="r" b="b"/>
              <a:pathLst>
                <a:path w="1971" h="5693" extrusionOk="0">
                  <a:moveTo>
                    <a:pt x="104" y="1"/>
                  </a:moveTo>
                  <a:cubicBezTo>
                    <a:pt x="1" y="1118"/>
                    <a:pt x="1809" y="5646"/>
                    <a:pt x="1832" y="5692"/>
                  </a:cubicBezTo>
                  <a:lnTo>
                    <a:pt x="1971" y="5635"/>
                  </a:lnTo>
                  <a:cubicBezTo>
                    <a:pt x="1959" y="5589"/>
                    <a:pt x="150" y="1095"/>
                    <a:pt x="254" y="12"/>
                  </a:cubicBezTo>
                  <a:lnTo>
                    <a:pt x="104"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0" name="Google Shape;815;p29">
              <a:extLst>
                <a:ext uri="{FF2B5EF4-FFF2-40B4-BE49-F238E27FC236}">
                  <a16:creationId xmlns:a16="http://schemas.microsoft.com/office/drawing/2014/main" id="{95D36848-7BC8-81F6-406A-88F32378FB9B}"/>
                </a:ext>
              </a:extLst>
            </p:cNvPr>
            <p:cNvSpPr/>
            <p:nvPr/>
          </p:nvSpPr>
          <p:spPr>
            <a:xfrm>
              <a:off x="2358223" y="3492638"/>
              <a:ext cx="601045" cy="802792"/>
            </a:xfrm>
            <a:custGeom>
              <a:avLst/>
              <a:gdLst/>
              <a:ahLst/>
              <a:cxnLst/>
              <a:rect l="l" t="t" r="r" b="b"/>
              <a:pathLst>
                <a:path w="2985" h="3987" extrusionOk="0">
                  <a:moveTo>
                    <a:pt x="2846" y="1"/>
                  </a:moveTo>
                  <a:cubicBezTo>
                    <a:pt x="2443" y="1222"/>
                    <a:pt x="23" y="3849"/>
                    <a:pt x="0" y="3883"/>
                  </a:cubicBezTo>
                  <a:lnTo>
                    <a:pt x="115" y="3987"/>
                  </a:lnTo>
                  <a:cubicBezTo>
                    <a:pt x="208" y="3872"/>
                    <a:pt x="2581" y="1303"/>
                    <a:pt x="2984" y="47"/>
                  </a:cubicBezTo>
                  <a:lnTo>
                    <a:pt x="2846"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1" name="Google Shape;816;p29">
              <a:extLst>
                <a:ext uri="{FF2B5EF4-FFF2-40B4-BE49-F238E27FC236}">
                  <a16:creationId xmlns:a16="http://schemas.microsoft.com/office/drawing/2014/main" id="{2E044536-D42D-4992-2111-3A417E56E8B3}"/>
                </a:ext>
              </a:extLst>
            </p:cNvPr>
            <p:cNvSpPr/>
            <p:nvPr/>
          </p:nvSpPr>
          <p:spPr>
            <a:xfrm>
              <a:off x="2297817" y="3942663"/>
              <a:ext cx="355190" cy="176586"/>
            </a:xfrm>
            <a:custGeom>
              <a:avLst/>
              <a:gdLst/>
              <a:ahLst/>
              <a:cxnLst/>
              <a:rect l="l" t="t" r="r" b="b"/>
              <a:pathLst>
                <a:path w="1764" h="877" extrusionOk="0">
                  <a:moveTo>
                    <a:pt x="1706" y="1"/>
                  </a:moveTo>
                  <a:lnTo>
                    <a:pt x="1" y="727"/>
                  </a:lnTo>
                  <a:lnTo>
                    <a:pt x="58" y="876"/>
                  </a:lnTo>
                  <a:lnTo>
                    <a:pt x="1763" y="151"/>
                  </a:lnTo>
                  <a:lnTo>
                    <a:pt x="1706"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2" name="Google Shape;817;p29">
              <a:extLst>
                <a:ext uri="{FF2B5EF4-FFF2-40B4-BE49-F238E27FC236}">
                  <a16:creationId xmlns:a16="http://schemas.microsoft.com/office/drawing/2014/main" id="{80455943-F911-2743-315E-7EC5120D64F8}"/>
                </a:ext>
              </a:extLst>
            </p:cNvPr>
            <p:cNvSpPr/>
            <p:nvPr/>
          </p:nvSpPr>
          <p:spPr>
            <a:xfrm>
              <a:off x="2803617" y="4202610"/>
              <a:ext cx="239008" cy="412974"/>
            </a:xfrm>
            <a:custGeom>
              <a:avLst/>
              <a:gdLst/>
              <a:ahLst/>
              <a:cxnLst/>
              <a:rect l="l" t="t" r="r" b="b"/>
              <a:pathLst>
                <a:path w="1187" h="2051" extrusionOk="0">
                  <a:moveTo>
                    <a:pt x="138" y="0"/>
                  </a:moveTo>
                  <a:lnTo>
                    <a:pt x="0" y="69"/>
                  </a:lnTo>
                  <a:lnTo>
                    <a:pt x="1049" y="2051"/>
                  </a:lnTo>
                  <a:lnTo>
                    <a:pt x="1187" y="1982"/>
                  </a:lnTo>
                  <a:lnTo>
                    <a:pt x="138" y="0"/>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3" name="Google Shape;818;p29">
              <a:extLst>
                <a:ext uri="{FF2B5EF4-FFF2-40B4-BE49-F238E27FC236}">
                  <a16:creationId xmlns:a16="http://schemas.microsoft.com/office/drawing/2014/main" id="{9A874F8E-8E07-AF1C-39B5-DFF49F551EAE}"/>
                </a:ext>
              </a:extLst>
            </p:cNvPr>
            <p:cNvSpPr/>
            <p:nvPr/>
          </p:nvSpPr>
          <p:spPr>
            <a:xfrm>
              <a:off x="2515883" y="4109786"/>
              <a:ext cx="324987" cy="540631"/>
            </a:xfrm>
            <a:custGeom>
              <a:avLst/>
              <a:gdLst/>
              <a:ahLst/>
              <a:cxnLst/>
              <a:rect l="l" t="t" r="r" b="b"/>
              <a:pathLst>
                <a:path w="1614" h="2685" extrusionOk="0">
                  <a:moveTo>
                    <a:pt x="1487" y="0"/>
                  </a:moveTo>
                  <a:lnTo>
                    <a:pt x="1" y="2615"/>
                  </a:lnTo>
                  <a:lnTo>
                    <a:pt x="127" y="2685"/>
                  </a:lnTo>
                  <a:lnTo>
                    <a:pt x="1613" y="81"/>
                  </a:lnTo>
                  <a:lnTo>
                    <a:pt x="1487" y="0"/>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4" name="Google Shape;819;p29">
              <a:extLst>
                <a:ext uri="{FF2B5EF4-FFF2-40B4-BE49-F238E27FC236}">
                  <a16:creationId xmlns:a16="http://schemas.microsoft.com/office/drawing/2014/main" id="{44B3D9EB-103F-5CA0-C5CF-8B13AB0F5186}"/>
                </a:ext>
              </a:extLst>
            </p:cNvPr>
            <p:cNvSpPr/>
            <p:nvPr/>
          </p:nvSpPr>
          <p:spPr>
            <a:xfrm>
              <a:off x="2738580" y="4538870"/>
              <a:ext cx="106920" cy="176586"/>
            </a:xfrm>
            <a:custGeom>
              <a:avLst/>
              <a:gdLst/>
              <a:ahLst/>
              <a:cxnLst/>
              <a:rect l="l" t="t" r="r" b="b"/>
              <a:pathLst>
                <a:path w="531" h="877" extrusionOk="0">
                  <a:moveTo>
                    <a:pt x="139" y="1"/>
                  </a:moveTo>
                  <a:lnTo>
                    <a:pt x="1" y="70"/>
                  </a:lnTo>
                  <a:lnTo>
                    <a:pt x="392" y="876"/>
                  </a:lnTo>
                  <a:lnTo>
                    <a:pt x="531" y="807"/>
                  </a:lnTo>
                  <a:lnTo>
                    <a:pt x="139"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5" name="Google Shape;820;p29">
              <a:extLst>
                <a:ext uri="{FF2B5EF4-FFF2-40B4-BE49-F238E27FC236}">
                  <a16:creationId xmlns:a16="http://schemas.microsoft.com/office/drawing/2014/main" id="{7367707B-FC9E-203B-1430-778D2764CFAA}"/>
                </a:ext>
              </a:extLst>
            </p:cNvPr>
            <p:cNvSpPr/>
            <p:nvPr/>
          </p:nvSpPr>
          <p:spPr>
            <a:xfrm>
              <a:off x="2975170" y="4549340"/>
              <a:ext cx="369084" cy="488884"/>
            </a:xfrm>
            <a:custGeom>
              <a:avLst/>
              <a:gdLst/>
              <a:ahLst/>
              <a:cxnLst/>
              <a:rect l="l" t="t" r="r" b="b"/>
              <a:pathLst>
                <a:path w="1833" h="2428" extrusionOk="0">
                  <a:moveTo>
                    <a:pt x="181" y="1"/>
                  </a:moveTo>
                  <a:cubicBezTo>
                    <a:pt x="125" y="1"/>
                    <a:pt x="81" y="15"/>
                    <a:pt x="58" y="52"/>
                  </a:cubicBezTo>
                  <a:cubicBezTo>
                    <a:pt x="1" y="121"/>
                    <a:pt x="70" y="306"/>
                    <a:pt x="81" y="386"/>
                  </a:cubicBezTo>
                  <a:cubicBezTo>
                    <a:pt x="104" y="502"/>
                    <a:pt x="127" y="617"/>
                    <a:pt x="162" y="732"/>
                  </a:cubicBezTo>
                  <a:cubicBezTo>
                    <a:pt x="220" y="962"/>
                    <a:pt x="312" y="1193"/>
                    <a:pt x="415" y="1412"/>
                  </a:cubicBezTo>
                  <a:cubicBezTo>
                    <a:pt x="542" y="1654"/>
                    <a:pt x="692" y="1884"/>
                    <a:pt x="853" y="2091"/>
                  </a:cubicBezTo>
                  <a:cubicBezTo>
                    <a:pt x="934" y="2195"/>
                    <a:pt x="1014" y="2287"/>
                    <a:pt x="1118" y="2356"/>
                  </a:cubicBezTo>
                  <a:cubicBezTo>
                    <a:pt x="1193" y="2398"/>
                    <a:pt x="1287" y="2428"/>
                    <a:pt x="1376" y="2428"/>
                  </a:cubicBezTo>
                  <a:cubicBezTo>
                    <a:pt x="1410" y="2428"/>
                    <a:pt x="1444" y="2424"/>
                    <a:pt x="1475" y="2414"/>
                  </a:cubicBezTo>
                  <a:cubicBezTo>
                    <a:pt x="1683" y="2345"/>
                    <a:pt x="1775" y="2115"/>
                    <a:pt x="1798" y="1896"/>
                  </a:cubicBezTo>
                  <a:cubicBezTo>
                    <a:pt x="1832" y="1423"/>
                    <a:pt x="1648" y="939"/>
                    <a:pt x="1314" y="605"/>
                  </a:cubicBezTo>
                  <a:cubicBezTo>
                    <a:pt x="1141" y="421"/>
                    <a:pt x="934" y="271"/>
                    <a:pt x="703" y="168"/>
                  </a:cubicBezTo>
                  <a:cubicBezTo>
                    <a:pt x="617" y="133"/>
                    <a:pt x="348" y="1"/>
                    <a:pt x="181"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6" name="Google Shape;821;p29">
              <a:extLst>
                <a:ext uri="{FF2B5EF4-FFF2-40B4-BE49-F238E27FC236}">
                  <a16:creationId xmlns:a16="http://schemas.microsoft.com/office/drawing/2014/main" id="{3E7C8C3A-1FEE-139C-F5C8-6CE3686070CC}"/>
                </a:ext>
              </a:extLst>
            </p:cNvPr>
            <p:cNvSpPr/>
            <p:nvPr/>
          </p:nvSpPr>
          <p:spPr>
            <a:xfrm>
              <a:off x="2123847" y="4597262"/>
              <a:ext cx="447008" cy="369885"/>
            </a:xfrm>
            <a:custGeom>
              <a:avLst/>
              <a:gdLst/>
              <a:ahLst/>
              <a:cxnLst/>
              <a:rect l="l" t="t" r="r" b="b"/>
              <a:pathLst>
                <a:path w="2220" h="1837" extrusionOk="0">
                  <a:moveTo>
                    <a:pt x="2054" y="1"/>
                  </a:moveTo>
                  <a:cubicBezTo>
                    <a:pt x="2032" y="1"/>
                    <a:pt x="2005" y="7"/>
                    <a:pt x="1971" y="22"/>
                  </a:cubicBezTo>
                  <a:cubicBezTo>
                    <a:pt x="1706" y="137"/>
                    <a:pt x="1441" y="287"/>
                    <a:pt x="1176" y="425"/>
                  </a:cubicBezTo>
                  <a:cubicBezTo>
                    <a:pt x="934" y="540"/>
                    <a:pt x="692" y="667"/>
                    <a:pt x="473" y="828"/>
                  </a:cubicBezTo>
                  <a:cubicBezTo>
                    <a:pt x="266" y="1001"/>
                    <a:pt x="93" y="1220"/>
                    <a:pt x="24" y="1485"/>
                  </a:cubicBezTo>
                  <a:cubicBezTo>
                    <a:pt x="1" y="1577"/>
                    <a:pt x="1" y="1681"/>
                    <a:pt x="58" y="1761"/>
                  </a:cubicBezTo>
                  <a:cubicBezTo>
                    <a:pt x="102" y="1818"/>
                    <a:pt x="170" y="1837"/>
                    <a:pt x="242" y="1837"/>
                  </a:cubicBezTo>
                  <a:cubicBezTo>
                    <a:pt x="304" y="1837"/>
                    <a:pt x="369" y="1823"/>
                    <a:pt x="427" y="1807"/>
                  </a:cubicBezTo>
                  <a:cubicBezTo>
                    <a:pt x="427" y="1784"/>
                    <a:pt x="738" y="1692"/>
                    <a:pt x="772" y="1669"/>
                  </a:cubicBezTo>
                  <a:cubicBezTo>
                    <a:pt x="888" y="1623"/>
                    <a:pt x="991" y="1565"/>
                    <a:pt x="1095" y="1496"/>
                  </a:cubicBezTo>
                  <a:cubicBezTo>
                    <a:pt x="1464" y="1243"/>
                    <a:pt x="1775" y="886"/>
                    <a:pt x="1982" y="482"/>
                  </a:cubicBezTo>
                  <a:cubicBezTo>
                    <a:pt x="2033" y="391"/>
                    <a:pt x="2220" y="1"/>
                    <a:pt x="2054"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7" name="Google Shape;822;p29">
              <a:extLst>
                <a:ext uri="{FF2B5EF4-FFF2-40B4-BE49-F238E27FC236}">
                  <a16:creationId xmlns:a16="http://schemas.microsoft.com/office/drawing/2014/main" id="{2E53AD3F-DDA2-220B-49ED-6C6D059BBEDB}"/>
                </a:ext>
              </a:extLst>
            </p:cNvPr>
            <p:cNvSpPr/>
            <p:nvPr/>
          </p:nvSpPr>
          <p:spPr>
            <a:xfrm>
              <a:off x="1977665" y="4233417"/>
              <a:ext cx="429490" cy="352166"/>
            </a:xfrm>
            <a:custGeom>
              <a:avLst/>
              <a:gdLst/>
              <a:ahLst/>
              <a:cxnLst/>
              <a:rect l="l" t="t" r="r" b="b"/>
              <a:pathLst>
                <a:path w="2133" h="1749" extrusionOk="0">
                  <a:moveTo>
                    <a:pt x="2008" y="1"/>
                  </a:moveTo>
                  <a:cubicBezTo>
                    <a:pt x="1847" y="1"/>
                    <a:pt x="1563" y="223"/>
                    <a:pt x="1487" y="273"/>
                  </a:cubicBezTo>
                  <a:cubicBezTo>
                    <a:pt x="1210" y="458"/>
                    <a:pt x="945" y="642"/>
                    <a:pt x="680" y="826"/>
                  </a:cubicBezTo>
                  <a:cubicBezTo>
                    <a:pt x="462" y="965"/>
                    <a:pt x="243" y="1114"/>
                    <a:pt x="104" y="1333"/>
                  </a:cubicBezTo>
                  <a:cubicBezTo>
                    <a:pt x="47" y="1437"/>
                    <a:pt x="1" y="1587"/>
                    <a:pt x="81" y="1679"/>
                  </a:cubicBezTo>
                  <a:cubicBezTo>
                    <a:pt x="150" y="1748"/>
                    <a:pt x="254" y="1748"/>
                    <a:pt x="346" y="1748"/>
                  </a:cubicBezTo>
                  <a:cubicBezTo>
                    <a:pt x="899" y="1690"/>
                    <a:pt x="1360" y="1310"/>
                    <a:pt x="1694" y="872"/>
                  </a:cubicBezTo>
                  <a:cubicBezTo>
                    <a:pt x="1786" y="746"/>
                    <a:pt x="1867" y="619"/>
                    <a:pt x="1948" y="492"/>
                  </a:cubicBezTo>
                  <a:cubicBezTo>
                    <a:pt x="2017" y="389"/>
                    <a:pt x="2132" y="239"/>
                    <a:pt x="2121" y="112"/>
                  </a:cubicBezTo>
                  <a:cubicBezTo>
                    <a:pt x="2111" y="31"/>
                    <a:pt x="2068" y="1"/>
                    <a:pt x="2008"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8" name="Google Shape;823;p29">
              <a:extLst>
                <a:ext uri="{FF2B5EF4-FFF2-40B4-BE49-F238E27FC236}">
                  <a16:creationId xmlns:a16="http://schemas.microsoft.com/office/drawing/2014/main" id="{A39A54AA-21B0-DF3D-B794-C1F5C2A5B981}"/>
                </a:ext>
              </a:extLst>
            </p:cNvPr>
            <p:cNvSpPr/>
            <p:nvPr/>
          </p:nvSpPr>
          <p:spPr>
            <a:xfrm>
              <a:off x="3346264" y="3851852"/>
              <a:ext cx="362238" cy="393644"/>
            </a:xfrm>
            <a:custGeom>
              <a:avLst/>
              <a:gdLst/>
              <a:ahLst/>
              <a:cxnLst/>
              <a:rect l="l" t="t" r="r" b="b"/>
              <a:pathLst>
                <a:path w="1799" h="1955" extrusionOk="0">
                  <a:moveTo>
                    <a:pt x="132" y="0"/>
                  </a:moveTo>
                  <a:cubicBezTo>
                    <a:pt x="99" y="0"/>
                    <a:pt x="69" y="16"/>
                    <a:pt x="47" y="60"/>
                  </a:cubicBezTo>
                  <a:cubicBezTo>
                    <a:pt x="1" y="164"/>
                    <a:pt x="82" y="417"/>
                    <a:pt x="105" y="521"/>
                  </a:cubicBezTo>
                  <a:cubicBezTo>
                    <a:pt x="139" y="682"/>
                    <a:pt x="185" y="832"/>
                    <a:pt x="243" y="993"/>
                  </a:cubicBezTo>
                  <a:cubicBezTo>
                    <a:pt x="381" y="1327"/>
                    <a:pt x="612" y="1650"/>
                    <a:pt x="923" y="1834"/>
                  </a:cubicBezTo>
                  <a:cubicBezTo>
                    <a:pt x="1040" y="1903"/>
                    <a:pt x="1166" y="1955"/>
                    <a:pt x="1293" y="1955"/>
                  </a:cubicBezTo>
                  <a:cubicBezTo>
                    <a:pt x="1315" y="1955"/>
                    <a:pt x="1338" y="1953"/>
                    <a:pt x="1360" y="1949"/>
                  </a:cubicBezTo>
                  <a:cubicBezTo>
                    <a:pt x="1614" y="1903"/>
                    <a:pt x="1798" y="1638"/>
                    <a:pt x="1787" y="1373"/>
                  </a:cubicBezTo>
                  <a:cubicBezTo>
                    <a:pt x="1787" y="1120"/>
                    <a:pt x="1625" y="878"/>
                    <a:pt x="1430" y="717"/>
                  </a:cubicBezTo>
                  <a:cubicBezTo>
                    <a:pt x="1222" y="544"/>
                    <a:pt x="980" y="440"/>
                    <a:pt x="750" y="325"/>
                  </a:cubicBezTo>
                  <a:cubicBezTo>
                    <a:pt x="612" y="267"/>
                    <a:pt x="473" y="198"/>
                    <a:pt x="347" y="106"/>
                  </a:cubicBezTo>
                  <a:cubicBezTo>
                    <a:pt x="292" y="75"/>
                    <a:pt x="204" y="0"/>
                    <a:pt x="132"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9" name="Google Shape;824;p29">
              <a:extLst>
                <a:ext uri="{FF2B5EF4-FFF2-40B4-BE49-F238E27FC236}">
                  <a16:creationId xmlns:a16="http://schemas.microsoft.com/office/drawing/2014/main" id="{AB76247F-7598-4F6A-77F0-66B3E39D85BC}"/>
                </a:ext>
              </a:extLst>
            </p:cNvPr>
            <p:cNvSpPr/>
            <p:nvPr/>
          </p:nvSpPr>
          <p:spPr>
            <a:xfrm>
              <a:off x="2499573" y="2985631"/>
              <a:ext cx="234579" cy="426465"/>
            </a:xfrm>
            <a:custGeom>
              <a:avLst/>
              <a:gdLst/>
              <a:ahLst/>
              <a:cxnLst/>
              <a:rect l="l" t="t" r="r" b="b"/>
              <a:pathLst>
                <a:path w="1165" h="2118" extrusionOk="0">
                  <a:moveTo>
                    <a:pt x="1042" y="0"/>
                  </a:moveTo>
                  <a:cubicBezTo>
                    <a:pt x="952" y="0"/>
                    <a:pt x="836" y="163"/>
                    <a:pt x="784" y="215"/>
                  </a:cubicBezTo>
                  <a:cubicBezTo>
                    <a:pt x="381" y="664"/>
                    <a:pt x="82" y="1217"/>
                    <a:pt x="12" y="1816"/>
                  </a:cubicBezTo>
                  <a:cubicBezTo>
                    <a:pt x="1" y="1920"/>
                    <a:pt x="12" y="2058"/>
                    <a:pt x="116" y="2104"/>
                  </a:cubicBezTo>
                  <a:cubicBezTo>
                    <a:pt x="135" y="2113"/>
                    <a:pt x="154" y="2118"/>
                    <a:pt x="174" y="2118"/>
                  </a:cubicBezTo>
                  <a:cubicBezTo>
                    <a:pt x="250" y="2118"/>
                    <a:pt x="328" y="2055"/>
                    <a:pt x="393" y="2000"/>
                  </a:cubicBezTo>
                  <a:cubicBezTo>
                    <a:pt x="612" y="1770"/>
                    <a:pt x="796" y="1505"/>
                    <a:pt x="911" y="1205"/>
                  </a:cubicBezTo>
                  <a:cubicBezTo>
                    <a:pt x="1026" y="952"/>
                    <a:pt x="1095" y="664"/>
                    <a:pt x="1118" y="387"/>
                  </a:cubicBezTo>
                  <a:cubicBezTo>
                    <a:pt x="1118" y="295"/>
                    <a:pt x="1165" y="53"/>
                    <a:pt x="1072" y="7"/>
                  </a:cubicBezTo>
                  <a:cubicBezTo>
                    <a:pt x="1063" y="2"/>
                    <a:pt x="1053" y="0"/>
                    <a:pt x="1042"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0" name="Google Shape;825;p29">
              <a:extLst>
                <a:ext uri="{FF2B5EF4-FFF2-40B4-BE49-F238E27FC236}">
                  <a16:creationId xmlns:a16="http://schemas.microsoft.com/office/drawing/2014/main" id="{BBFDF65F-7D7F-D64B-3138-1EE321A8F7AE}"/>
                </a:ext>
              </a:extLst>
            </p:cNvPr>
            <p:cNvSpPr/>
            <p:nvPr/>
          </p:nvSpPr>
          <p:spPr>
            <a:xfrm>
              <a:off x="2054179" y="3152150"/>
              <a:ext cx="387608" cy="333037"/>
            </a:xfrm>
            <a:custGeom>
              <a:avLst/>
              <a:gdLst/>
              <a:ahLst/>
              <a:cxnLst/>
              <a:rect l="l" t="t" r="r" b="b"/>
              <a:pathLst>
                <a:path w="1925" h="1654" extrusionOk="0">
                  <a:moveTo>
                    <a:pt x="1748" y="1"/>
                  </a:moveTo>
                  <a:cubicBezTo>
                    <a:pt x="1593" y="1"/>
                    <a:pt x="1212" y="292"/>
                    <a:pt x="1107" y="355"/>
                  </a:cubicBezTo>
                  <a:cubicBezTo>
                    <a:pt x="888" y="494"/>
                    <a:pt x="669" y="643"/>
                    <a:pt x="450" y="805"/>
                  </a:cubicBezTo>
                  <a:cubicBezTo>
                    <a:pt x="277" y="920"/>
                    <a:pt x="93" y="1058"/>
                    <a:pt x="35" y="1254"/>
                  </a:cubicBezTo>
                  <a:cubicBezTo>
                    <a:pt x="1" y="1381"/>
                    <a:pt x="35" y="1530"/>
                    <a:pt x="139" y="1611"/>
                  </a:cubicBezTo>
                  <a:cubicBezTo>
                    <a:pt x="187" y="1641"/>
                    <a:pt x="241" y="1654"/>
                    <a:pt x="297" y="1654"/>
                  </a:cubicBezTo>
                  <a:cubicBezTo>
                    <a:pt x="391" y="1654"/>
                    <a:pt x="491" y="1620"/>
                    <a:pt x="577" y="1577"/>
                  </a:cubicBezTo>
                  <a:cubicBezTo>
                    <a:pt x="807" y="1473"/>
                    <a:pt x="1026" y="1323"/>
                    <a:pt x="1211" y="1150"/>
                  </a:cubicBezTo>
                  <a:cubicBezTo>
                    <a:pt x="1372" y="989"/>
                    <a:pt x="1510" y="805"/>
                    <a:pt x="1625" y="609"/>
                  </a:cubicBezTo>
                  <a:cubicBezTo>
                    <a:pt x="1683" y="517"/>
                    <a:pt x="1925" y="113"/>
                    <a:pt x="1787" y="10"/>
                  </a:cubicBezTo>
                  <a:cubicBezTo>
                    <a:pt x="1776" y="4"/>
                    <a:pt x="1763" y="1"/>
                    <a:pt x="1748"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1" name="Google Shape;826;p29">
              <a:extLst>
                <a:ext uri="{FF2B5EF4-FFF2-40B4-BE49-F238E27FC236}">
                  <a16:creationId xmlns:a16="http://schemas.microsoft.com/office/drawing/2014/main" id="{EF7A6923-4DD2-DEAB-68A5-210628DE3EC8}"/>
                </a:ext>
              </a:extLst>
            </p:cNvPr>
            <p:cNvSpPr/>
            <p:nvPr/>
          </p:nvSpPr>
          <p:spPr>
            <a:xfrm>
              <a:off x="1956925" y="2832804"/>
              <a:ext cx="440766" cy="157256"/>
            </a:xfrm>
            <a:custGeom>
              <a:avLst/>
              <a:gdLst/>
              <a:ahLst/>
              <a:cxnLst/>
              <a:rect l="l" t="t" r="r" b="b"/>
              <a:pathLst>
                <a:path w="2189" h="781" extrusionOk="0">
                  <a:moveTo>
                    <a:pt x="989" y="0"/>
                  </a:moveTo>
                  <a:cubicBezTo>
                    <a:pt x="801" y="0"/>
                    <a:pt x="613" y="13"/>
                    <a:pt x="426" y="40"/>
                  </a:cubicBezTo>
                  <a:cubicBezTo>
                    <a:pt x="323" y="52"/>
                    <a:pt x="207" y="75"/>
                    <a:pt x="127" y="156"/>
                  </a:cubicBezTo>
                  <a:cubicBezTo>
                    <a:pt x="0" y="294"/>
                    <a:pt x="58" y="524"/>
                    <a:pt x="196" y="651"/>
                  </a:cubicBezTo>
                  <a:cubicBezTo>
                    <a:pt x="323" y="749"/>
                    <a:pt x="484" y="780"/>
                    <a:pt x="650" y="780"/>
                  </a:cubicBezTo>
                  <a:cubicBezTo>
                    <a:pt x="679" y="780"/>
                    <a:pt x="708" y="779"/>
                    <a:pt x="737" y="778"/>
                  </a:cubicBezTo>
                  <a:lnTo>
                    <a:pt x="726" y="778"/>
                  </a:lnTo>
                  <a:cubicBezTo>
                    <a:pt x="968" y="778"/>
                    <a:pt x="1210" y="732"/>
                    <a:pt x="1440" y="651"/>
                  </a:cubicBezTo>
                  <a:cubicBezTo>
                    <a:pt x="1624" y="593"/>
                    <a:pt x="1866" y="513"/>
                    <a:pt x="2005" y="375"/>
                  </a:cubicBezTo>
                  <a:cubicBezTo>
                    <a:pt x="2189" y="213"/>
                    <a:pt x="2005" y="121"/>
                    <a:pt x="1843" y="87"/>
                  </a:cubicBezTo>
                  <a:cubicBezTo>
                    <a:pt x="1564" y="31"/>
                    <a:pt x="1277" y="0"/>
                    <a:pt x="989"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val="381801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319;p12">
            <a:extLst>
              <a:ext uri="{FF2B5EF4-FFF2-40B4-BE49-F238E27FC236}">
                <a16:creationId xmlns:a16="http://schemas.microsoft.com/office/drawing/2014/main" id="{E48BA5C7-95E3-FA18-3F67-3FEB56A5E9F8}"/>
              </a:ext>
            </a:extLst>
          </p:cNvPr>
          <p:cNvSpPr txBox="1"/>
          <p:nvPr/>
        </p:nvSpPr>
        <p:spPr>
          <a:xfrm>
            <a:off x="0" y="1475251"/>
            <a:ext cx="12192000" cy="553998"/>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en-US" sz="3600" b="1" kern="0">
                <a:solidFill>
                  <a:srgbClr val="440E11"/>
                </a:solidFill>
                <a:latin typeface="UTM Avo" panose="02040603050506020204" pitchFamily="18" charset="0"/>
                <a:cs typeface="Arial"/>
                <a:sym typeface="Arial"/>
              </a:rPr>
              <a:t>ĐỌC HIỂU</a:t>
            </a:r>
            <a:endParaRPr lang="en-US" sz="3600" b="1" kern="0" dirty="0">
              <a:solidFill>
                <a:srgbClr val="440E11"/>
              </a:solidFill>
              <a:latin typeface="UTM Avo" panose="02040603050506020204" pitchFamily="18" charset="0"/>
              <a:cs typeface="Arial"/>
              <a:sym typeface="Arial"/>
            </a:endParaRPr>
          </a:p>
        </p:txBody>
      </p:sp>
      <p:sp>
        <p:nvSpPr>
          <p:cNvPr id="5" name="Google Shape;1327;p13">
            <a:extLst>
              <a:ext uri="{FF2B5EF4-FFF2-40B4-BE49-F238E27FC236}">
                <a16:creationId xmlns:a16="http://schemas.microsoft.com/office/drawing/2014/main" id="{C28796C5-A91E-6E7E-54B3-606800BA78CC}"/>
              </a:ext>
            </a:extLst>
          </p:cNvPr>
          <p:cNvSpPr txBox="1"/>
          <p:nvPr/>
        </p:nvSpPr>
        <p:spPr>
          <a:xfrm>
            <a:off x="896865" y="2195634"/>
            <a:ext cx="10402106" cy="1212231"/>
          </a:xfrm>
          <a:prstGeom prst="rect">
            <a:avLst/>
          </a:prstGeom>
          <a:solidFill>
            <a:srgbClr val="FFFFFF"/>
          </a:solidFill>
          <a:ln w="28575" cap="flat" cmpd="sng">
            <a:solidFill>
              <a:srgbClr val="4F1F37"/>
            </a:solidFill>
            <a:prstDash val="solid"/>
            <a:round/>
            <a:headEnd type="none" w="sm" len="sm"/>
            <a:tailEnd type="none" w="sm" len="sm"/>
          </a:ln>
        </p:spPr>
        <p:txBody>
          <a:bodyPr spcFirstLastPara="1" wrap="square" lIns="121900" tIns="121900" rIns="121900" bIns="121900" anchor="t" anchorCtr="0">
            <a:noAutofit/>
          </a:bodyPr>
          <a:lstStyle/>
          <a:p>
            <a:pPr marL="169329" lvl="0" algn="ctr">
              <a:lnSpc>
                <a:spcPct val="125000"/>
              </a:lnSpc>
              <a:spcAft>
                <a:spcPts val="800"/>
              </a:spcAft>
              <a:buClr>
                <a:srgbClr val="CAD4EF"/>
              </a:buClr>
              <a:buSzPts val="1100"/>
              <a:defRPr/>
            </a:pPr>
            <a:r>
              <a:rPr lang="vi-VN" sz="2800" b="1" kern="0" dirty="0">
                <a:solidFill>
                  <a:srgbClr val="000000"/>
                </a:solidFill>
                <a:latin typeface="UTM Avo" panose="02040603050506020204" pitchFamily="18" charset="0"/>
                <a:cs typeface="Arial"/>
                <a:sym typeface="Arial"/>
              </a:rPr>
              <a:t>Câu 3. </a:t>
            </a:r>
            <a:r>
              <a:rPr lang="vi-VN" sz="2800" kern="0" dirty="0">
                <a:solidFill>
                  <a:srgbClr val="000000"/>
                </a:solidFill>
                <a:latin typeface="UTM Avo" panose="02040603050506020204" pitchFamily="18" charset="0"/>
                <a:cs typeface="Arial"/>
                <a:sym typeface="Arial"/>
              </a:rPr>
              <a:t>Tác giả dựa vào đặc tính nào của loài đom đóm để xây dựng nên nhân vật anh đom đóm trong bài thơ? </a:t>
            </a:r>
          </a:p>
        </p:txBody>
      </p:sp>
      <p:sp>
        <p:nvSpPr>
          <p:cNvPr id="6" name="Google Shape;1328;p13">
            <a:extLst>
              <a:ext uri="{FF2B5EF4-FFF2-40B4-BE49-F238E27FC236}">
                <a16:creationId xmlns:a16="http://schemas.microsoft.com/office/drawing/2014/main" id="{AF518503-C61F-E07E-902C-19D62717D7D8}"/>
              </a:ext>
            </a:extLst>
          </p:cNvPr>
          <p:cNvSpPr/>
          <p:nvPr/>
        </p:nvSpPr>
        <p:spPr>
          <a:xfrm>
            <a:off x="893029" y="3240189"/>
            <a:ext cx="10506927" cy="871979"/>
          </a:xfrm>
          <a:prstGeom prst="rect">
            <a:avLst/>
          </a:prstGeom>
          <a:noFill/>
          <a:ln>
            <a:noFill/>
          </a:ln>
        </p:spPr>
        <p:txBody>
          <a:bodyPr spcFirstLastPara="1" wrap="square" lIns="121900" tIns="60933" rIns="121900" bIns="60933" anchor="t" anchorCtr="0">
            <a:spAutoFit/>
          </a:bodyPr>
          <a:lstStyle/>
          <a:p>
            <a:pPr marL="169329" algn="ctr">
              <a:lnSpc>
                <a:spcPct val="150000"/>
              </a:lnSpc>
              <a:spcAft>
                <a:spcPts val="800"/>
              </a:spcAft>
              <a:buClr>
                <a:srgbClr val="CAD4EF"/>
              </a:buClr>
              <a:buSzPts val="1100"/>
            </a:pPr>
            <a:r>
              <a:rPr lang="en-US" sz="2800" b="1" u="sng" kern="0" dirty="0" err="1">
                <a:solidFill>
                  <a:srgbClr val="000000"/>
                </a:solidFill>
                <a:latin typeface="UTM Avo" panose="02040603050506020204" pitchFamily="18" charset="0"/>
                <a:cs typeface="Arial"/>
                <a:sym typeface="Arial"/>
              </a:rPr>
              <a:t>Đáp</a:t>
            </a:r>
            <a:r>
              <a:rPr lang="en-US" sz="2800" b="1" u="sng" kern="0" dirty="0">
                <a:solidFill>
                  <a:srgbClr val="000000"/>
                </a:solidFill>
                <a:latin typeface="UTM Avo" panose="02040603050506020204" pitchFamily="18" charset="0"/>
                <a:cs typeface="Arial"/>
                <a:sym typeface="Arial"/>
              </a:rPr>
              <a:t> </a:t>
            </a:r>
            <a:r>
              <a:rPr lang="en-US" sz="2800" b="1" u="sng" kern="0" dirty="0" err="1">
                <a:solidFill>
                  <a:srgbClr val="000000"/>
                </a:solidFill>
                <a:latin typeface="UTM Avo" panose="02040603050506020204" pitchFamily="18" charset="0"/>
                <a:cs typeface="Arial"/>
                <a:sym typeface="Arial"/>
              </a:rPr>
              <a:t>án</a:t>
            </a:r>
            <a:r>
              <a:rPr lang="en-US" sz="2800" b="1" u="sng" kern="0" dirty="0">
                <a:solidFill>
                  <a:srgbClr val="000000"/>
                </a:solidFill>
                <a:latin typeface="UTM Avo" panose="02040603050506020204" pitchFamily="18" charset="0"/>
                <a:cs typeface="Arial"/>
                <a:sym typeface="Arial"/>
              </a:rPr>
              <a:t>:</a:t>
            </a:r>
            <a:endParaRPr sz="2800" b="1" u="sng" kern="0" dirty="0">
              <a:solidFill>
                <a:srgbClr val="000000"/>
              </a:solidFill>
              <a:latin typeface="UTM Avo" panose="02040603050506020204" pitchFamily="18" charset="0"/>
              <a:cs typeface="Arial"/>
              <a:sym typeface="Arial"/>
            </a:endParaRPr>
          </a:p>
        </p:txBody>
      </p:sp>
      <p:sp>
        <p:nvSpPr>
          <p:cNvPr id="7" name="Google Shape;1329;p13">
            <a:extLst>
              <a:ext uri="{FF2B5EF4-FFF2-40B4-BE49-F238E27FC236}">
                <a16:creationId xmlns:a16="http://schemas.microsoft.com/office/drawing/2014/main" id="{D5C0A892-C131-42B8-F36F-98D67B3A1836}"/>
              </a:ext>
            </a:extLst>
          </p:cNvPr>
          <p:cNvSpPr/>
          <p:nvPr/>
        </p:nvSpPr>
        <p:spPr>
          <a:xfrm>
            <a:off x="1245500" y="3967011"/>
            <a:ext cx="10053472" cy="1969715"/>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vi-VN" sz="2400" kern="0" dirty="0">
                <a:solidFill>
                  <a:srgbClr val="000000"/>
                </a:solidFill>
                <a:latin typeface="UTM Avo" panose="02040603050506020204" pitchFamily="18" charset="0"/>
                <a:cs typeface="Arial"/>
                <a:sym typeface="Arial"/>
              </a:rPr>
              <a:t>Tác giả dựa vào đặc tính của loài đom đóm để xây dựng nên nhân vật anh đom đóm trong bài thơ: Loài đom đóm có khả năng phát sáng trong đêm tối và thường bay lượn khắp nơi vào buổi tối.</a:t>
            </a:r>
          </a:p>
        </p:txBody>
      </p:sp>
      <p:sp>
        <p:nvSpPr>
          <p:cNvPr id="95" name="Google Shape;739;p29">
            <a:extLst>
              <a:ext uri="{FF2B5EF4-FFF2-40B4-BE49-F238E27FC236}">
                <a16:creationId xmlns:a16="http://schemas.microsoft.com/office/drawing/2014/main" id="{8BD0C3C4-26B4-A122-C459-B21427D7C704}"/>
              </a:ext>
            </a:extLst>
          </p:cNvPr>
          <p:cNvSpPr/>
          <p:nvPr/>
        </p:nvSpPr>
        <p:spPr>
          <a:xfrm rot="-1363701">
            <a:off x="10987276" y="5029222"/>
            <a:ext cx="2219713" cy="1701265"/>
          </a:xfrm>
          <a:custGeom>
            <a:avLst/>
            <a:gdLst/>
            <a:ahLst/>
            <a:cxnLst/>
            <a:rect l="l" t="t" r="r" b="b"/>
            <a:pathLst>
              <a:path w="36998" h="28358" extrusionOk="0">
                <a:moveTo>
                  <a:pt x="10088" y="1"/>
                </a:moveTo>
                <a:cubicBezTo>
                  <a:pt x="9869" y="1"/>
                  <a:pt x="9642" y="42"/>
                  <a:pt x="9408" y="135"/>
                </a:cubicBezTo>
                <a:cubicBezTo>
                  <a:pt x="6983" y="1086"/>
                  <a:pt x="7544" y="4388"/>
                  <a:pt x="7922" y="6386"/>
                </a:cubicBezTo>
                <a:cubicBezTo>
                  <a:pt x="8080" y="7179"/>
                  <a:pt x="8238" y="7971"/>
                  <a:pt x="8421" y="8751"/>
                </a:cubicBezTo>
                <a:cubicBezTo>
                  <a:pt x="7544" y="7252"/>
                  <a:pt x="6545" y="5741"/>
                  <a:pt x="5229" y="4607"/>
                </a:cubicBezTo>
                <a:cubicBezTo>
                  <a:pt x="4648" y="4115"/>
                  <a:pt x="3918" y="3704"/>
                  <a:pt x="3191" y="3704"/>
                </a:cubicBezTo>
                <a:cubicBezTo>
                  <a:pt x="2819" y="3704"/>
                  <a:pt x="2447" y="3811"/>
                  <a:pt x="2097" y="4071"/>
                </a:cubicBezTo>
                <a:cubicBezTo>
                  <a:pt x="1" y="5607"/>
                  <a:pt x="1390" y="8653"/>
                  <a:pt x="2267" y="10481"/>
                </a:cubicBezTo>
                <a:cubicBezTo>
                  <a:pt x="3852" y="13735"/>
                  <a:pt x="5655" y="16805"/>
                  <a:pt x="7897" y="19645"/>
                </a:cubicBezTo>
                <a:cubicBezTo>
                  <a:pt x="9762" y="22021"/>
                  <a:pt x="12698" y="25007"/>
                  <a:pt x="14624" y="27188"/>
                </a:cubicBezTo>
                <a:lnTo>
                  <a:pt x="15379" y="27968"/>
                </a:lnTo>
                <a:lnTo>
                  <a:pt x="15696" y="28358"/>
                </a:lnTo>
                <a:cubicBezTo>
                  <a:pt x="15867" y="28272"/>
                  <a:pt x="16050" y="28175"/>
                  <a:pt x="16220" y="28090"/>
                </a:cubicBezTo>
                <a:cubicBezTo>
                  <a:pt x="16245" y="28102"/>
                  <a:pt x="16269" y="28114"/>
                  <a:pt x="16293" y="28126"/>
                </a:cubicBezTo>
                <a:lnTo>
                  <a:pt x="16269" y="28053"/>
                </a:lnTo>
                <a:cubicBezTo>
                  <a:pt x="16671" y="27846"/>
                  <a:pt x="17085" y="27627"/>
                  <a:pt x="17488" y="27407"/>
                </a:cubicBezTo>
                <a:lnTo>
                  <a:pt x="17999" y="27176"/>
                </a:lnTo>
                <a:lnTo>
                  <a:pt x="18523" y="26835"/>
                </a:lnTo>
                <a:cubicBezTo>
                  <a:pt x="21350" y="25263"/>
                  <a:pt x="24104" y="23569"/>
                  <a:pt x="26724" y="21655"/>
                </a:cubicBezTo>
                <a:cubicBezTo>
                  <a:pt x="28613" y="20291"/>
                  <a:pt x="30441" y="18865"/>
                  <a:pt x="32184" y="17317"/>
                </a:cubicBezTo>
                <a:cubicBezTo>
                  <a:pt x="33646" y="16001"/>
                  <a:pt x="35194" y="14563"/>
                  <a:pt x="36144" y="12821"/>
                </a:cubicBezTo>
                <a:cubicBezTo>
                  <a:pt x="36705" y="11809"/>
                  <a:pt x="36997" y="10493"/>
                  <a:pt x="36022" y="9640"/>
                </a:cubicBezTo>
                <a:cubicBezTo>
                  <a:pt x="35481" y="9160"/>
                  <a:pt x="34880" y="8968"/>
                  <a:pt x="34261" y="8968"/>
                </a:cubicBezTo>
                <a:cubicBezTo>
                  <a:pt x="32664" y="8968"/>
                  <a:pt x="30942" y="10243"/>
                  <a:pt x="29783" y="11139"/>
                </a:cubicBezTo>
                <a:cubicBezTo>
                  <a:pt x="28942" y="11785"/>
                  <a:pt x="28126" y="12455"/>
                  <a:pt x="27334" y="13150"/>
                </a:cubicBezTo>
                <a:cubicBezTo>
                  <a:pt x="27346" y="13113"/>
                  <a:pt x="27370" y="13077"/>
                  <a:pt x="27382" y="13052"/>
                </a:cubicBezTo>
                <a:cubicBezTo>
                  <a:pt x="28357" y="11334"/>
                  <a:pt x="29357" y="9470"/>
                  <a:pt x="29710" y="7508"/>
                </a:cubicBezTo>
                <a:cubicBezTo>
                  <a:pt x="29905" y="6386"/>
                  <a:pt x="29771" y="5046"/>
                  <a:pt x="28577" y="4546"/>
                </a:cubicBezTo>
                <a:cubicBezTo>
                  <a:pt x="28220" y="4395"/>
                  <a:pt x="27873" y="4328"/>
                  <a:pt x="27538" y="4328"/>
                </a:cubicBezTo>
                <a:cubicBezTo>
                  <a:pt x="25631" y="4328"/>
                  <a:pt x="24095" y="6518"/>
                  <a:pt x="23142" y="7958"/>
                </a:cubicBezTo>
                <a:cubicBezTo>
                  <a:pt x="22703" y="8629"/>
                  <a:pt x="22264" y="9311"/>
                  <a:pt x="21850" y="9993"/>
                </a:cubicBezTo>
                <a:cubicBezTo>
                  <a:pt x="21887" y="9555"/>
                  <a:pt x="21923" y="9104"/>
                  <a:pt x="21935" y="8665"/>
                </a:cubicBezTo>
                <a:cubicBezTo>
                  <a:pt x="22045" y="6703"/>
                  <a:pt x="22118" y="4595"/>
                  <a:pt x="21558" y="2682"/>
                </a:cubicBezTo>
                <a:cubicBezTo>
                  <a:pt x="21240" y="1624"/>
                  <a:pt x="20560" y="521"/>
                  <a:pt x="19353" y="521"/>
                </a:cubicBezTo>
                <a:cubicBezTo>
                  <a:pt x="19308" y="521"/>
                  <a:pt x="19264" y="522"/>
                  <a:pt x="19218" y="525"/>
                </a:cubicBezTo>
                <a:cubicBezTo>
                  <a:pt x="16622" y="683"/>
                  <a:pt x="16135" y="3986"/>
                  <a:pt x="15879" y="6009"/>
                </a:cubicBezTo>
                <a:cubicBezTo>
                  <a:pt x="15660" y="7739"/>
                  <a:pt x="15513" y="9470"/>
                  <a:pt x="15452" y="11212"/>
                </a:cubicBezTo>
                <a:cubicBezTo>
                  <a:pt x="15184" y="9811"/>
                  <a:pt x="14880" y="8409"/>
                  <a:pt x="14514" y="7032"/>
                </a:cubicBezTo>
                <a:cubicBezTo>
                  <a:pt x="14002" y="5131"/>
                  <a:pt x="13405" y="3108"/>
                  <a:pt x="12284" y="1463"/>
                </a:cubicBezTo>
                <a:cubicBezTo>
                  <a:pt x="11764" y="708"/>
                  <a:pt x="10992" y="1"/>
                  <a:pt x="10088" y="1"/>
                </a:cubicBezTo>
                <a:close/>
              </a:path>
            </a:pathLst>
          </a:custGeom>
          <a:solidFill>
            <a:srgbClr val="CAD4E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741;p29">
            <a:extLst>
              <a:ext uri="{FF2B5EF4-FFF2-40B4-BE49-F238E27FC236}">
                <a16:creationId xmlns:a16="http://schemas.microsoft.com/office/drawing/2014/main" id="{46381ADF-162C-7220-FBEF-C9B851DB817F}"/>
              </a:ext>
            </a:extLst>
          </p:cNvPr>
          <p:cNvSpPr/>
          <p:nvPr/>
        </p:nvSpPr>
        <p:spPr>
          <a:xfrm>
            <a:off x="9180438" y="5846694"/>
            <a:ext cx="3743943" cy="1635033"/>
          </a:xfrm>
          <a:custGeom>
            <a:avLst/>
            <a:gdLst/>
            <a:ahLst/>
            <a:cxnLst/>
            <a:rect l="l" t="t" r="r" b="b"/>
            <a:pathLst>
              <a:path w="45508" h="19874" extrusionOk="0">
                <a:moveTo>
                  <a:pt x="29240" y="0"/>
                </a:moveTo>
                <a:cubicBezTo>
                  <a:pt x="25968" y="0"/>
                  <a:pt x="23157" y="1924"/>
                  <a:pt x="21867" y="4701"/>
                </a:cubicBezTo>
                <a:cubicBezTo>
                  <a:pt x="20531" y="3318"/>
                  <a:pt x="18653" y="2443"/>
                  <a:pt x="16567" y="2443"/>
                </a:cubicBezTo>
                <a:cubicBezTo>
                  <a:pt x="12604" y="2443"/>
                  <a:pt x="9378" y="5588"/>
                  <a:pt x="9229" y="9505"/>
                </a:cubicBezTo>
                <a:cubicBezTo>
                  <a:pt x="8261" y="8779"/>
                  <a:pt x="7063" y="8353"/>
                  <a:pt x="5761" y="8353"/>
                </a:cubicBezTo>
                <a:cubicBezTo>
                  <a:pt x="2581" y="8353"/>
                  <a:pt x="1" y="10933"/>
                  <a:pt x="1" y="14113"/>
                </a:cubicBezTo>
                <a:cubicBezTo>
                  <a:pt x="1" y="17293"/>
                  <a:pt x="2581" y="19873"/>
                  <a:pt x="5761" y="19873"/>
                </a:cubicBezTo>
                <a:cubicBezTo>
                  <a:pt x="8630" y="19873"/>
                  <a:pt x="11003" y="17788"/>
                  <a:pt x="11452" y="15058"/>
                </a:cubicBezTo>
                <a:cubicBezTo>
                  <a:pt x="12777" y="16348"/>
                  <a:pt x="14574" y="17131"/>
                  <a:pt x="16567" y="17131"/>
                </a:cubicBezTo>
                <a:cubicBezTo>
                  <a:pt x="19332" y="17131"/>
                  <a:pt x="21740" y="15611"/>
                  <a:pt x="22996" y="13353"/>
                </a:cubicBezTo>
                <a:cubicBezTo>
                  <a:pt x="24482" y="15138"/>
                  <a:pt x="26729" y="16267"/>
                  <a:pt x="29240" y="16267"/>
                </a:cubicBezTo>
                <a:cubicBezTo>
                  <a:pt x="31026" y="16267"/>
                  <a:pt x="32685" y="15691"/>
                  <a:pt x="34021" y="14712"/>
                </a:cubicBezTo>
                <a:cubicBezTo>
                  <a:pt x="34321" y="17615"/>
                  <a:pt x="36775" y="19873"/>
                  <a:pt x="39747" y="19873"/>
                </a:cubicBezTo>
                <a:cubicBezTo>
                  <a:pt x="42939" y="19873"/>
                  <a:pt x="45508" y="17293"/>
                  <a:pt x="45508" y="14113"/>
                </a:cubicBezTo>
                <a:cubicBezTo>
                  <a:pt x="45508" y="10933"/>
                  <a:pt x="42939" y="8353"/>
                  <a:pt x="39747" y="8353"/>
                </a:cubicBezTo>
                <a:cubicBezTo>
                  <a:pt x="38895" y="8353"/>
                  <a:pt x="38077" y="8537"/>
                  <a:pt x="37339" y="8883"/>
                </a:cubicBezTo>
                <a:cubicBezTo>
                  <a:pt x="37362" y="8641"/>
                  <a:pt x="37374" y="8387"/>
                  <a:pt x="37374" y="8134"/>
                </a:cubicBezTo>
                <a:cubicBezTo>
                  <a:pt x="37374" y="3641"/>
                  <a:pt x="33733" y="0"/>
                  <a:pt x="29240" y="0"/>
                </a:cubicBezTo>
                <a:close/>
              </a:path>
            </a:pathLst>
          </a:custGeom>
          <a:solidFill>
            <a:srgbClr val="90D3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742;p29">
            <a:extLst>
              <a:ext uri="{FF2B5EF4-FFF2-40B4-BE49-F238E27FC236}">
                <a16:creationId xmlns:a16="http://schemas.microsoft.com/office/drawing/2014/main" id="{9CB98FDD-EC00-A0EB-B423-618BCE43E590}"/>
              </a:ext>
            </a:extLst>
          </p:cNvPr>
          <p:cNvSpPr/>
          <p:nvPr/>
        </p:nvSpPr>
        <p:spPr>
          <a:xfrm>
            <a:off x="-249699" y="6007618"/>
            <a:ext cx="2796932" cy="1296949"/>
          </a:xfrm>
          <a:custGeom>
            <a:avLst/>
            <a:gdLst/>
            <a:ahLst/>
            <a:cxnLst/>
            <a:rect l="l" t="t" r="r" b="b"/>
            <a:pathLst>
              <a:path w="27455" h="12731" extrusionOk="0">
                <a:moveTo>
                  <a:pt x="18653" y="1"/>
                </a:moveTo>
                <a:cubicBezTo>
                  <a:pt x="16567" y="1"/>
                  <a:pt x="14770" y="1233"/>
                  <a:pt x="13941" y="3007"/>
                </a:cubicBezTo>
                <a:cubicBezTo>
                  <a:pt x="13088" y="2120"/>
                  <a:pt x="11890" y="1567"/>
                  <a:pt x="10565" y="1567"/>
                </a:cubicBezTo>
                <a:cubicBezTo>
                  <a:pt x="8030" y="1567"/>
                  <a:pt x="5980" y="3572"/>
                  <a:pt x="5876" y="6072"/>
                </a:cubicBezTo>
                <a:cubicBezTo>
                  <a:pt x="5265" y="5611"/>
                  <a:pt x="4505" y="5335"/>
                  <a:pt x="3676" y="5335"/>
                </a:cubicBezTo>
                <a:cubicBezTo>
                  <a:pt x="1648" y="5335"/>
                  <a:pt x="0" y="6982"/>
                  <a:pt x="0" y="9010"/>
                </a:cubicBezTo>
                <a:cubicBezTo>
                  <a:pt x="0" y="11037"/>
                  <a:pt x="1648" y="12685"/>
                  <a:pt x="3676" y="12685"/>
                </a:cubicBezTo>
                <a:cubicBezTo>
                  <a:pt x="5496" y="12685"/>
                  <a:pt x="7005" y="11348"/>
                  <a:pt x="7293" y="9609"/>
                </a:cubicBezTo>
                <a:cubicBezTo>
                  <a:pt x="8146" y="10427"/>
                  <a:pt x="9298" y="10934"/>
                  <a:pt x="10565" y="10934"/>
                </a:cubicBezTo>
                <a:cubicBezTo>
                  <a:pt x="12328" y="10934"/>
                  <a:pt x="13860" y="9954"/>
                  <a:pt x="14666" y="8514"/>
                </a:cubicBezTo>
                <a:cubicBezTo>
                  <a:pt x="15611" y="9655"/>
                  <a:pt x="17051" y="10381"/>
                  <a:pt x="18653" y="10381"/>
                </a:cubicBezTo>
                <a:cubicBezTo>
                  <a:pt x="19217" y="10381"/>
                  <a:pt x="19759" y="10289"/>
                  <a:pt x="20266" y="10127"/>
                </a:cubicBezTo>
                <a:cubicBezTo>
                  <a:pt x="20726" y="11637"/>
                  <a:pt x="22132" y="12731"/>
                  <a:pt x="23779" y="12731"/>
                </a:cubicBezTo>
                <a:cubicBezTo>
                  <a:pt x="25819" y="12731"/>
                  <a:pt x="27455" y="11084"/>
                  <a:pt x="27455" y="9056"/>
                </a:cubicBezTo>
                <a:cubicBezTo>
                  <a:pt x="27455" y="7028"/>
                  <a:pt x="25842" y="5404"/>
                  <a:pt x="23837" y="5381"/>
                </a:cubicBezTo>
                <a:cubicBezTo>
                  <a:pt x="23837" y="5312"/>
                  <a:pt x="23837" y="5254"/>
                  <a:pt x="23837" y="5196"/>
                </a:cubicBezTo>
                <a:cubicBezTo>
                  <a:pt x="23837" y="2328"/>
                  <a:pt x="21521" y="1"/>
                  <a:pt x="18653" y="1"/>
                </a:cubicBezTo>
                <a:close/>
              </a:path>
            </a:pathLst>
          </a:custGeom>
          <a:solidFill>
            <a:srgbClr val="90D3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98" name="Google Shape;743;p29">
            <a:extLst>
              <a:ext uri="{FF2B5EF4-FFF2-40B4-BE49-F238E27FC236}">
                <a16:creationId xmlns:a16="http://schemas.microsoft.com/office/drawing/2014/main" id="{24D8AAF0-BF45-633C-F342-EA8610D2D522}"/>
              </a:ext>
            </a:extLst>
          </p:cNvPr>
          <p:cNvGrpSpPr/>
          <p:nvPr/>
        </p:nvGrpSpPr>
        <p:grpSpPr>
          <a:xfrm rot="2508355">
            <a:off x="-116489" y="4947656"/>
            <a:ext cx="1541936" cy="2382017"/>
            <a:chOff x="1366350" y="828975"/>
            <a:chExt cx="3491403" cy="5393599"/>
          </a:xfrm>
        </p:grpSpPr>
        <p:sp>
          <p:nvSpPr>
            <p:cNvPr id="99" name="Google Shape;744;p29">
              <a:extLst>
                <a:ext uri="{FF2B5EF4-FFF2-40B4-BE49-F238E27FC236}">
                  <a16:creationId xmlns:a16="http://schemas.microsoft.com/office/drawing/2014/main" id="{B356096A-0662-79C8-3B7B-1BCDCFEBCD00}"/>
                </a:ext>
              </a:extLst>
            </p:cNvPr>
            <p:cNvSpPr/>
            <p:nvPr/>
          </p:nvSpPr>
          <p:spPr>
            <a:xfrm>
              <a:off x="3624942" y="2526922"/>
              <a:ext cx="521336" cy="854477"/>
            </a:xfrm>
            <a:custGeom>
              <a:avLst/>
              <a:gdLst/>
              <a:ahLst/>
              <a:cxnLst/>
              <a:rect l="l" t="t" r="r" b="b"/>
              <a:pathLst>
                <a:path w="2402" h="3937" extrusionOk="0">
                  <a:moveTo>
                    <a:pt x="1743" y="1"/>
                  </a:moveTo>
                  <a:cubicBezTo>
                    <a:pt x="1719" y="13"/>
                    <a:pt x="1695" y="37"/>
                    <a:pt x="1670" y="62"/>
                  </a:cubicBezTo>
                  <a:cubicBezTo>
                    <a:pt x="1658" y="74"/>
                    <a:pt x="1646" y="86"/>
                    <a:pt x="1622" y="98"/>
                  </a:cubicBezTo>
                  <a:cubicBezTo>
                    <a:pt x="1573" y="135"/>
                    <a:pt x="1524" y="171"/>
                    <a:pt x="1475" y="220"/>
                  </a:cubicBezTo>
                  <a:cubicBezTo>
                    <a:pt x="1439" y="245"/>
                    <a:pt x="1402" y="281"/>
                    <a:pt x="1366" y="318"/>
                  </a:cubicBezTo>
                  <a:cubicBezTo>
                    <a:pt x="1232" y="427"/>
                    <a:pt x="1098" y="549"/>
                    <a:pt x="976" y="671"/>
                  </a:cubicBezTo>
                  <a:cubicBezTo>
                    <a:pt x="866" y="781"/>
                    <a:pt x="769" y="890"/>
                    <a:pt x="683" y="1000"/>
                  </a:cubicBezTo>
                  <a:cubicBezTo>
                    <a:pt x="659" y="1024"/>
                    <a:pt x="647" y="1049"/>
                    <a:pt x="622" y="1085"/>
                  </a:cubicBezTo>
                  <a:cubicBezTo>
                    <a:pt x="305" y="1500"/>
                    <a:pt x="74" y="1987"/>
                    <a:pt x="37" y="2511"/>
                  </a:cubicBezTo>
                  <a:cubicBezTo>
                    <a:pt x="1" y="3035"/>
                    <a:pt x="171" y="3583"/>
                    <a:pt x="561" y="3937"/>
                  </a:cubicBezTo>
                  <a:cubicBezTo>
                    <a:pt x="708" y="3888"/>
                    <a:pt x="854" y="3827"/>
                    <a:pt x="1012" y="3766"/>
                  </a:cubicBezTo>
                  <a:cubicBezTo>
                    <a:pt x="1098" y="3730"/>
                    <a:pt x="1171" y="3705"/>
                    <a:pt x="1244" y="3669"/>
                  </a:cubicBezTo>
                  <a:cubicBezTo>
                    <a:pt x="1500" y="3535"/>
                    <a:pt x="1756" y="3388"/>
                    <a:pt x="1938" y="3194"/>
                  </a:cubicBezTo>
                  <a:cubicBezTo>
                    <a:pt x="2206" y="2901"/>
                    <a:pt x="2353" y="2523"/>
                    <a:pt x="2389" y="2121"/>
                  </a:cubicBezTo>
                  <a:cubicBezTo>
                    <a:pt x="2389" y="2060"/>
                    <a:pt x="2401" y="1999"/>
                    <a:pt x="2401" y="1938"/>
                  </a:cubicBezTo>
                  <a:cubicBezTo>
                    <a:pt x="2401" y="1829"/>
                    <a:pt x="2389" y="1707"/>
                    <a:pt x="2377" y="1585"/>
                  </a:cubicBezTo>
                  <a:cubicBezTo>
                    <a:pt x="2341" y="1305"/>
                    <a:pt x="2267" y="1037"/>
                    <a:pt x="2158" y="781"/>
                  </a:cubicBezTo>
                  <a:cubicBezTo>
                    <a:pt x="2146" y="732"/>
                    <a:pt x="2121" y="683"/>
                    <a:pt x="2097" y="634"/>
                  </a:cubicBezTo>
                  <a:cubicBezTo>
                    <a:pt x="1999" y="415"/>
                    <a:pt x="1890" y="208"/>
                    <a:pt x="1743" y="1"/>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745;p29">
              <a:extLst>
                <a:ext uri="{FF2B5EF4-FFF2-40B4-BE49-F238E27FC236}">
                  <a16:creationId xmlns:a16="http://schemas.microsoft.com/office/drawing/2014/main" id="{C22F0F50-2028-4B80-4C9B-449ADBC55716}"/>
                </a:ext>
              </a:extLst>
            </p:cNvPr>
            <p:cNvSpPr/>
            <p:nvPr/>
          </p:nvSpPr>
          <p:spPr>
            <a:xfrm>
              <a:off x="4066633" y="4230294"/>
              <a:ext cx="791120" cy="1142702"/>
            </a:xfrm>
            <a:custGeom>
              <a:avLst/>
              <a:gdLst/>
              <a:ahLst/>
              <a:cxnLst/>
              <a:rect l="l" t="t" r="r" b="b"/>
              <a:pathLst>
                <a:path w="3645" h="5265" extrusionOk="0">
                  <a:moveTo>
                    <a:pt x="3242" y="1"/>
                  </a:moveTo>
                  <a:cubicBezTo>
                    <a:pt x="3254" y="537"/>
                    <a:pt x="2913" y="1012"/>
                    <a:pt x="2511" y="1365"/>
                  </a:cubicBezTo>
                  <a:cubicBezTo>
                    <a:pt x="2109" y="1707"/>
                    <a:pt x="1634" y="1962"/>
                    <a:pt x="1232" y="2316"/>
                  </a:cubicBezTo>
                  <a:cubicBezTo>
                    <a:pt x="415" y="3047"/>
                    <a:pt x="1" y="4180"/>
                    <a:pt x="147" y="5265"/>
                  </a:cubicBezTo>
                  <a:cubicBezTo>
                    <a:pt x="464" y="4485"/>
                    <a:pt x="1414" y="4193"/>
                    <a:pt x="2085" y="3681"/>
                  </a:cubicBezTo>
                  <a:cubicBezTo>
                    <a:pt x="3194" y="2840"/>
                    <a:pt x="3644" y="1341"/>
                    <a:pt x="3242" y="1"/>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746;p29">
              <a:extLst>
                <a:ext uri="{FF2B5EF4-FFF2-40B4-BE49-F238E27FC236}">
                  <a16:creationId xmlns:a16="http://schemas.microsoft.com/office/drawing/2014/main" id="{BB927331-F3B3-4D4E-4B47-FFDD2AD5BB81}"/>
                </a:ext>
              </a:extLst>
            </p:cNvPr>
            <p:cNvSpPr/>
            <p:nvPr/>
          </p:nvSpPr>
          <p:spPr>
            <a:xfrm>
              <a:off x="1731206" y="828975"/>
              <a:ext cx="984071" cy="1497125"/>
            </a:xfrm>
            <a:custGeom>
              <a:avLst/>
              <a:gdLst/>
              <a:ahLst/>
              <a:cxnLst/>
              <a:rect l="l" t="t" r="r" b="b"/>
              <a:pathLst>
                <a:path w="4534" h="6898" extrusionOk="0">
                  <a:moveTo>
                    <a:pt x="3132" y="0"/>
                  </a:moveTo>
                  <a:cubicBezTo>
                    <a:pt x="3120" y="13"/>
                    <a:pt x="3108" y="25"/>
                    <a:pt x="3096" y="25"/>
                  </a:cubicBezTo>
                  <a:cubicBezTo>
                    <a:pt x="3035" y="61"/>
                    <a:pt x="2986" y="110"/>
                    <a:pt x="2925" y="147"/>
                  </a:cubicBezTo>
                  <a:cubicBezTo>
                    <a:pt x="2901" y="159"/>
                    <a:pt x="2877" y="171"/>
                    <a:pt x="2852" y="195"/>
                  </a:cubicBezTo>
                  <a:cubicBezTo>
                    <a:pt x="2840" y="208"/>
                    <a:pt x="2828" y="220"/>
                    <a:pt x="2803" y="232"/>
                  </a:cubicBezTo>
                  <a:cubicBezTo>
                    <a:pt x="2718" y="293"/>
                    <a:pt x="2645" y="342"/>
                    <a:pt x="2572" y="403"/>
                  </a:cubicBezTo>
                  <a:cubicBezTo>
                    <a:pt x="2085" y="756"/>
                    <a:pt x="1634" y="1146"/>
                    <a:pt x="1244" y="1609"/>
                  </a:cubicBezTo>
                  <a:cubicBezTo>
                    <a:pt x="1195" y="1670"/>
                    <a:pt x="1134" y="1731"/>
                    <a:pt x="1085" y="1804"/>
                  </a:cubicBezTo>
                  <a:cubicBezTo>
                    <a:pt x="1012" y="1901"/>
                    <a:pt x="939" y="2011"/>
                    <a:pt x="866" y="2121"/>
                  </a:cubicBezTo>
                  <a:cubicBezTo>
                    <a:pt x="293" y="2986"/>
                    <a:pt x="1" y="4095"/>
                    <a:pt x="281" y="5094"/>
                  </a:cubicBezTo>
                  <a:cubicBezTo>
                    <a:pt x="439" y="5642"/>
                    <a:pt x="768" y="6142"/>
                    <a:pt x="1195" y="6508"/>
                  </a:cubicBezTo>
                  <a:cubicBezTo>
                    <a:pt x="1219" y="6520"/>
                    <a:pt x="1244" y="6544"/>
                    <a:pt x="1268" y="6556"/>
                  </a:cubicBezTo>
                  <a:cubicBezTo>
                    <a:pt x="1292" y="6593"/>
                    <a:pt x="1329" y="6617"/>
                    <a:pt x="1366" y="6642"/>
                  </a:cubicBezTo>
                  <a:cubicBezTo>
                    <a:pt x="1378" y="6642"/>
                    <a:pt x="1378" y="6642"/>
                    <a:pt x="1390" y="6654"/>
                  </a:cubicBezTo>
                  <a:cubicBezTo>
                    <a:pt x="1512" y="6739"/>
                    <a:pt x="1646" y="6825"/>
                    <a:pt x="1792" y="6898"/>
                  </a:cubicBezTo>
                  <a:cubicBezTo>
                    <a:pt x="1987" y="6861"/>
                    <a:pt x="2182" y="6800"/>
                    <a:pt x="2377" y="6727"/>
                  </a:cubicBezTo>
                  <a:cubicBezTo>
                    <a:pt x="2401" y="6727"/>
                    <a:pt x="2438" y="6703"/>
                    <a:pt x="2474" y="6690"/>
                  </a:cubicBezTo>
                  <a:cubicBezTo>
                    <a:pt x="2572" y="6654"/>
                    <a:pt x="2682" y="6605"/>
                    <a:pt x="2779" y="6544"/>
                  </a:cubicBezTo>
                  <a:cubicBezTo>
                    <a:pt x="2816" y="6520"/>
                    <a:pt x="2864" y="6496"/>
                    <a:pt x="2913" y="6471"/>
                  </a:cubicBezTo>
                  <a:cubicBezTo>
                    <a:pt x="3766" y="5959"/>
                    <a:pt x="4351" y="5070"/>
                    <a:pt x="4485" y="4022"/>
                  </a:cubicBezTo>
                  <a:cubicBezTo>
                    <a:pt x="4509" y="3851"/>
                    <a:pt x="4522" y="3693"/>
                    <a:pt x="4522" y="3522"/>
                  </a:cubicBezTo>
                  <a:cubicBezTo>
                    <a:pt x="4534" y="3461"/>
                    <a:pt x="4534" y="3400"/>
                    <a:pt x="4522" y="3339"/>
                  </a:cubicBezTo>
                  <a:cubicBezTo>
                    <a:pt x="4522" y="2876"/>
                    <a:pt x="4436" y="2425"/>
                    <a:pt x="4290" y="1987"/>
                  </a:cubicBezTo>
                  <a:cubicBezTo>
                    <a:pt x="4278" y="1938"/>
                    <a:pt x="4266" y="1901"/>
                    <a:pt x="4254" y="1853"/>
                  </a:cubicBezTo>
                  <a:cubicBezTo>
                    <a:pt x="4071" y="1353"/>
                    <a:pt x="3815" y="878"/>
                    <a:pt x="3498" y="439"/>
                  </a:cubicBezTo>
                  <a:cubicBezTo>
                    <a:pt x="3474" y="415"/>
                    <a:pt x="3462" y="390"/>
                    <a:pt x="3437" y="366"/>
                  </a:cubicBezTo>
                  <a:cubicBezTo>
                    <a:pt x="3352" y="244"/>
                    <a:pt x="3254" y="134"/>
                    <a:pt x="3145" y="13"/>
                  </a:cubicBezTo>
                  <a:cubicBezTo>
                    <a:pt x="3145" y="13"/>
                    <a:pt x="3145" y="13"/>
                    <a:pt x="3132" y="0"/>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747;p29">
              <a:extLst>
                <a:ext uri="{FF2B5EF4-FFF2-40B4-BE49-F238E27FC236}">
                  <a16:creationId xmlns:a16="http://schemas.microsoft.com/office/drawing/2014/main" id="{ACFD33BF-5B2B-77BB-A81D-3C5F9E850F9B}"/>
                </a:ext>
              </a:extLst>
            </p:cNvPr>
            <p:cNvSpPr/>
            <p:nvPr/>
          </p:nvSpPr>
          <p:spPr>
            <a:xfrm>
              <a:off x="2733746" y="2328542"/>
              <a:ext cx="632245" cy="1592404"/>
            </a:xfrm>
            <a:custGeom>
              <a:avLst/>
              <a:gdLst/>
              <a:ahLst/>
              <a:cxnLst/>
              <a:rect l="l" t="t" r="r" b="b"/>
              <a:pathLst>
                <a:path w="2913" h="7337" extrusionOk="0">
                  <a:moveTo>
                    <a:pt x="1097" y="1"/>
                  </a:moveTo>
                  <a:cubicBezTo>
                    <a:pt x="695" y="842"/>
                    <a:pt x="305" y="1719"/>
                    <a:pt x="195" y="2645"/>
                  </a:cubicBezTo>
                  <a:cubicBezTo>
                    <a:pt x="0" y="4424"/>
                    <a:pt x="914" y="6228"/>
                    <a:pt x="2328" y="7337"/>
                  </a:cubicBezTo>
                  <a:cubicBezTo>
                    <a:pt x="2072" y="6691"/>
                    <a:pt x="2328" y="6094"/>
                    <a:pt x="2510" y="5424"/>
                  </a:cubicBezTo>
                  <a:cubicBezTo>
                    <a:pt x="2693" y="4766"/>
                    <a:pt x="2913" y="4071"/>
                    <a:pt x="2779" y="3401"/>
                  </a:cubicBezTo>
                  <a:cubicBezTo>
                    <a:pt x="2657" y="2767"/>
                    <a:pt x="2242" y="2231"/>
                    <a:pt x="1865" y="1695"/>
                  </a:cubicBezTo>
                  <a:cubicBezTo>
                    <a:pt x="1487" y="1159"/>
                    <a:pt x="1085" y="647"/>
                    <a:pt x="1097" y="1"/>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748;p29">
              <a:extLst>
                <a:ext uri="{FF2B5EF4-FFF2-40B4-BE49-F238E27FC236}">
                  <a16:creationId xmlns:a16="http://schemas.microsoft.com/office/drawing/2014/main" id="{B0BB23BD-AE27-DD6F-6BE7-DF03B52F705A}"/>
                </a:ext>
              </a:extLst>
            </p:cNvPr>
            <p:cNvSpPr/>
            <p:nvPr/>
          </p:nvSpPr>
          <p:spPr>
            <a:xfrm>
              <a:off x="1366350" y="2402772"/>
              <a:ext cx="380910" cy="571460"/>
            </a:xfrm>
            <a:custGeom>
              <a:avLst/>
              <a:gdLst/>
              <a:ahLst/>
              <a:cxnLst/>
              <a:rect l="l" t="t" r="r" b="b"/>
              <a:pathLst>
                <a:path w="1755" h="2633" extrusionOk="0">
                  <a:moveTo>
                    <a:pt x="0" y="0"/>
                  </a:moveTo>
                  <a:lnTo>
                    <a:pt x="0" y="61"/>
                  </a:lnTo>
                  <a:cubicBezTo>
                    <a:pt x="0" y="146"/>
                    <a:pt x="0" y="232"/>
                    <a:pt x="12" y="317"/>
                  </a:cubicBezTo>
                  <a:cubicBezTo>
                    <a:pt x="24" y="475"/>
                    <a:pt x="37" y="622"/>
                    <a:pt x="73" y="780"/>
                  </a:cubicBezTo>
                  <a:cubicBezTo>
                    <a:pt x="134" y="1097"/>
                    <a:pt x="244" y="1414"/>
                    <a:pt x="390" y="1694"/>
                  </a:cubicBezTo>
                  <a:cubicBezTo>
                    <a:pt x="512" y="1938"/>
                    <a:pt x="670" y="2169"/>
                    <a:pt x="877" y="2340"/>
                  </a:cubicBezTo>
                  <a:cubicBezTo>
                    <a:pt x="987" y="2449"/>
                    <a:pt x="1133" y="2535"/>
                    <a:pt x="1280" y="2571"/>
                  </a:cubicBezTo>
                  <a:lnTo>
                    <a:pt x="1292" y="2583"/>
                  </a:lnTo>
                  <a:cubicBezTo>
                    <a:pt x="1328" y="2596"/>
                    <a:pt x="1365" y="2608"/>
                    <a:pt x="1401" y="2608"/>
                  </a:cubicBezTo>
                  <a:cubicBezTo>
                    <a:pt x="1475" y="2620"/>
                    <a:pt x="1548" y="2632"/>
                    <a:pt x="1621" y="2632"/>
                  </a:cubicBezTo>
                  <a:cubicBezTo>
                    <a:pt x="1621" y="2608"/>
                    <a:pt x="1633" y="2596"/>
                    <a:pt x="1633" y="2583"/>
                  </a:cubicBezTo>
                  <a:cubicBezTo>
                    <a:pt x="1645" y="2547"/>
                    <a:pt x="1657" y="2510"/>
                    <a:pt x="1670" y="2462"/>
                  </a:cubicBezTo>
                  <a:cubicBezTo>
                    <a:pt x="1682" y="2401"/>
                    <a:pt x="1694" y="2328"/>
                    <a:pt x="1706" y="2254"/>
                  </a:cubicBezTo>
                  <a:lnTo>
                    <a:pt x="1694" y="2242"/>
                  </a:lnTo>
                  <a:cubicBezTo>
                    <a:pt x="1755" y="1767"/>
                    <a:pt x="1645" y="1219"/>
                    <a:pt x="1389" y="841"/>
                  </a:cubicBezTo>
                  <a:cubicBezTo>
                    <a:pt x="1158" y="487"/>
                    <a:pt x="853" y="280"/>
                    <a:pt x="488" y="146"/>
                  </a:cubicBezTo>
                  <a:cubicBezTo>
                    <a:pt x="451" y="134"/>
                    <a:pt x="402" y="122"/>
                    <a:pt x="366" y="98"/>
                  </a:cubicBezTo>
                  <a:cubicBezTo>
                    <a:pt x="256" y="73"/>
                    <a:pt x="146" y="37"/>
                    <a:pt x="37" y="12"/>
                  </a:cubicBezTo>
                  <a:cubicBezTo>
                    <a:pt x="24" y="0"/>
                    <a:pt x="12" y="0"/>
                    <a:pt x="0" y="0"/>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749;p29">
              <a:extLst>
                <a:ext uri="{FF2B5EF4-FFF2-40B4-BE49-F238E27FC236}">
                  <a16:creationId xmlns:a16="http://schemas.microsoft.com/office/drawing/2014/main" id="{0C9975D5-005A-6105-00A0-81F2F1687D58}"/>
                </a:ext>
              </a:extLst>
            </p:cNvPr>
            <p:cNvSpPr/>
            <p:nvPr/>
          </p:nvSpPr>
          <p:spPr>
            <a:xfrm>
              <a:off x="1519585" y="3170461"/>
              <a:ext cx="479013" cy="202930"/>
            </a:xfrm>
            <a:custGeom>
              <a:avLst/>
              <a:gdLst/>
              <a:ahLst/>
              <a:cxnLst/>
              <a:rect l="l" t="t" r="r" b="b"/>
              <a:pathLst>
                <a:path w="2207" h="935" extrusionOk="0">
                  <a:moveTo>
                    <a:pt x="717" y="0"/>
                  </a:moveTo>
                  <a:cubicBezTo>
                    <a:pt x="467" y="0"/>
                    <a:pt x="223" y="82"/>
                    <a:pt x="1" y="241"/>
                  </a:cubicBezTo>
                  <a:cubicBezTo>
                    <a:pt x="184" y="521"/>
                    <a:pt x="464" y="716"/>
                    <a:pt x="781" y="826"/>
                  </a:cubicBezTo>
                  <a:cubicBezTo>
                    <a:pt x="987" y="900"/>
                    <a:pt x="1209" y="935"/>
                    <a:pt x="1433" y="935"/>
                  </a:cubicBezTo>
                  <a:cubicBezTo>
                    <a:pt x="1541" y="935"/>
                    <a:pt x="1649" y="927"/>
                    <a:pt x="1756" y="911"/>
                  </a:cubicBezTo>
                  <a:cubicBezTo>
                    <a:pt x="1914" y="887"/>
                    <a:pt x="2072" y="838"/>
                    <a:pt x="2206" y="765"/>
                  </a:cubicBezTo>
                  <a:cubicBezTo>
                    <a:pt x="1877" y="509"/>
                    <a:pt x="1524" y="204"/>
                    <a:pt x="1122" y="70"/>
                  </a:cubicBezTo>
                  <a:cubicBezTo>
                    <a:pt x="986" y="24"/>
                    <a:pt x="851" y="0"/>
                    <a:pt x="717" y="0"/>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750;p29">
              <a:extLst>
                <a:ext uri="{FF2B5EF4-FFF2-40B4-BE49-F238E27FC236}">
                  <a16:creationId xmlns:a16="http://schemas.microsoft.com/office/drawing/2014/main" id="{0F4E698C-F003-9ACF-7EC8-CE1449EDC53E}"/>
                </a:ext>
              </a:extLst>
            </p:cNvPr>
            <p:cNvSpPr/>
            <p:nvPr/>
          </p:nvSpPr>
          <p:spPr>
            <a:xfrm>
              <a:off x="1368954" y="831580"/>
              <a:ext cx="3417334" cy="5390994"/>
            </a:xfrm>
            <a:custGeom>
              <a:avLst/>
              <a:gdLst/>
              <a:ahLst/>
              <a:cxnLst/>
              <a:rect l="l" t="t" r="r" b="b"/>
              <a:pathLst>
                <a:path w="15745" h="24839" extrusionOk="0">
                  <a:moveTo>
                    <a:pt x="4448" y="256"/>
                  </a:moveTo>
                  <a:cubicBezTo>
                    <a:pt x="3851" y="1134"/>
                    <a:pt x="3424" y="2060"/>
                    <a:pt x="3193" y="3011"/>
                  </a:cubicBezTo>
                  <a:cubicBezTo>
                    <a:pt x="2925" y="4059"/>
                    <a:pt x="2888" y="5106"/>
                    <a:pt x="3083" y="6094"/>
                  </a:cubicBezTo>
                  <a:cubicBezTo>
                    <a:pt x="3049" y="6085"/>
                    <a:pt x="3008" y="6076"/>
                    <a:pt x="2970" y="6076"/>
                  </a:cubicBezTo>
                  <a:cubicBezTo>
                    <a:pt x="2954" y="6076"/>
                    <a:pt x="2939" y="6078"/>
                    <a:pt x="2925" y="6081"/>
                  </a:cubicBezTo>
                  <a:cubicBezTo>
                    <a:pt x="2876" y="6081"/>
                    <a:pt x="2840" y="6106"/>
                    <a:pt x="2803" y="6130"/>
                  </a:cubicBezTo>
                  <a:cubicBezTo>
                    <a:pt x="2303" y="4912"/>
                    <a:pt x="2340" y="3474"/>
                    <a:pt x="2900" y="2279"/>
                  </a:cubicBezTo>
                  <a:cubicBezTo>
                    <a:pt x="3217" y="1609"/>
                    <a:pt x="3705" y="975"/>
                    <a:pt x="4448" y="256"/>
                  </a:cubicBezTo>
                  <a:close/>
                  <a:moveTo>
                    <a:pt x="4801" y="1"/>
                  </a:moveTo>
                  <a:cubicBezTo>
                    <a:pt x="4789" y="13"/>
                    <a:pt x="4777" y="13"/>
                    <a:pt x="4765" y="25"/>
                  </a:cubicBezTo>
                  <a:cubicBezTo>
                    <a:pt x="4631" y="1304"/>
                    <a:pt x="4326" y="2584"/>
                    <a:pt x="4046" y="3827"/>
                  </a:cubicBezTo>
                  <a:cubicBezTo>
                    <a:pt x="3888" y="4522"/>
                    <a:pt x="3717" y="5241"/>
                    <a:pt x="3583" y="5947"/>
                  </a:cubicBezTo>
                  <a:lnTo>
                    <a:pt x="3571" y="5947"/>
                  </a:lnTo>
                  <a:cubicBezTo>
                    <a:pt x="3563" y="5947"/>
                    <a:pt x="3556" y="5946"/>
                    <a:pt x="3548" y="5946"/>
                  </a:cubicBezTo>
                  <a:cubicBezTo>
                    <a:pt x="3406" y="5946"/>
                    <a:pt x="3240" y="6052"/>
                    <a:pt x="3205" y="6191"/>
                  </a:cubicBezTo>
                  <a:cubicBezTo>
                    <a:pt x="3181" y="6167"/>
                    <a:pt x="3156" y="6154"/>
                    <a:pt x="3144" y="6142"/>
                  </a:cubicBezTo>
                  <a:cubicBezTo>
                    <a:pt x="2937" y="5143"/>
                    <a:pt x="2974" y="4083"/>
                    <a:pt x="3230" y="3035"/>
                  </a:cubicBezTo>
                  <a:cubicBezTo>
                    <a:pt x="3485" y="2036"/>
                    <a:pt x="3948" y="1061"/>
                    <a:pt x="4594" y="147"/>
                  </a:cubicBezTo>
                  <a:lnTo>
                    <a:pt x="4594" y="147"/>
                  </a:lnTo>
                  <a:cubicBezTo>
                    <a:pt x="4570" y="159"/>
                    <a:pt x="4546" y="171"/>
                    <a:pt x="4521" y="196"/>
                  </a:cubicBezTo>
                  <a:cubicBezTo>
                    <a:pt x="4509" y="208"/>
                    <a:pt x="4485" y="220"/>
                    <a:pt x="4472" y="232"/>
                  </a:cubicBezTo>
                  <a:cubicBezTo>
                    <a:pt x="4387" y="281"/>
                    <a:pt x="4314" y="342"/>
                    <a:pt x="4241" y="403"/>
                  </a:cubicBezTo>
                  <a:cubicBezTo>
                    <a:pt x="3595" y="1049"/>
                    <a:pt x="3144" y="1646"/>
                    <a:pt x="2852" y="2267"/>
                  </a:cubicBezTo>
                  <a:cubicBezTo>
                    <a:pt x="2279" y="3486"/>
                    <a:pt x="2255" y="4936"/>
                    <a:pt x="2754" y="6179"/>
                  </a:cubicBezTo>
                  <a:cubicBezTo>
                    <a:pt x="2754" y="6191"/>
                    <a:pt x="2742" y="6203"/>
                    <a:pt x="2730" y="6215"/>
                  </a:cubicBezTo>
                  <a:cubicBezTo>
                    <a:pt x="2547" y="5911"/>
                    <a:pt x="2413" y="5582"/>
                    <a:pt x="2328" y="5216"/>
                  </a:cubicBezTo>
                  <a:cubicBezTo>
                    <a:pt x="2182" y="4631"/>
                    <a:pt x="2182" y="3973"/>
                    <a:pt x="2316" y="3279"/>
                  </a:cubicBezTo>
                  <a:cubicBezTo>
                    <a:pt x="2425" y="2694"/>
                    <a:pt x="2632" y="2121"/>
                    <a:pt x="2913" y="1597"/>
                  </a:cubicBezTo>
                  <a:lnTo>
                    <a:pt x="2913" y="1597"/>
                  </a:lnTo>
                  <a:cubicBezTo>
                    <a:pt x="2864" y="1670"/>
                    <a:pt x="2803" y="1731"/>
                    <a:pt x="2754" y="1804"/>
                  </a:cubicBezTo>
                  <a:cubicBezTo>
                    <a:pt x="2523" y="2267"/>
                    <a:pt x="2364" y="2767"/>
                    <a:pt x="2267" y="3266"/>
                  </a:cubicBezTo>
                  <a:cubicBezTo>
                    <a:pt x="2133" y="3973"/>
                    <a:pt x="2133" y="4631"/>
                    <a:pt x="2279" y="5228"/>
                  </a:cubicBezTo>
                  <a:cubicBezTo>
                    <a:pt x="2364" y="5606"/>
                    <a:pt x="2511" y="5960"/>
                    <a:pt x="2706" y="6264"/>
                  </a:cubicBezTo>
                  <a:cubicBezTo>
                    <a:pt x="2706" y="6276"/>
                    <a:pt x="2693" y="6289"/>
                    <a:pt x="2693" y="6289"/>
                  </a:cubicBezTo>
                  <a:cubicBezTo>
                    <a:pt x="2681" y="6349"/>
                    <a:pt x="2718" y="6423"/>
                    <a:pt x="2742" y="6471"/>
                  </a:cubicBezTo>
                  <a:cubicBezTo>
                    <a:pt x="2925" y="6813"/>
                    <a:pt x="3120" y="7142"/>
                    <a:pt x="3327" y="7471"/>
                  </a:cubicBezTo>
                  <a:cubicBezTo>
                    <a:pt x="3254" y="9189"/>
                    <a:pt x="3936" y="10931"/>
                    <a:pt x="5167" y="12138"/>
                  </a:cubicBezTo>
                  <a:cubicBezTo>
                    <a:pt x="5862" y="12808"/>
                    <a:pt x="6702" y="13308"/>
                    <a:pt x="7531" y="13771"/>
                  </a:cubicBezTo>
                  <a:cubicBezTo>
                    <a:pt x="6361" y="13746"/>
                    <a:pt x="5350" y="13344"/>
                    <a:pt x="4168" y="12491"/>
                  </a:cubicBezTo>
                  <a:cubicBezTo>
                    <a:pt x="3303" y="11858"/>
                    <a:pt x="2523" y="11017"/>
                    <a:pt x="1816" y="9957"/>
                  </a:cubicBezTo>
                  <a:cubicBezTo>
                    <a:pt x="1767" y="9798"/>
                    <a:pt x="1731" y="9640"/>
                    <a:pt x="1694" y="9506"/>
                  </a:cubicBezTo>
                  <a:lnTo>
                    <a:pt x="1584" y="9506"/>
                  </a:lnTo>
                  <a:cubicBezTo>
                    <a:pt x="1584" y="9493"/>
                    <a:pt x="1584" y="9481"/>
                    <a:pt x="1572" y="9469"/>
                  </a:cubicBezTo>
                  <a:cubicBezTo>
                    <a:pt x="1463" y="9079"/>
                    <a:pt x="1341" y="8689"/>
                    <a:pt x="1146" y="8324"/>
                  </a:cubicBezTo>
                  <a:cubicBezTo>
                    <a:pt x="963" y="7958"/>
                    <a:pt x="731" y="7653"/>
                    <a:pt x="488" y="7397"/>
                  </a:cubicBezTo>
                  <a:cubicBezTo>
                    <a:pt x="439" y="7385"/>
                    <a:pt x="402" y="7373"/>
                    <a:pt x="354" y="7361"/>
                  </a:cubicBezTo>
                  <a:lnTo>
                    <a:pt x="354" y="7361"/>
                  </a:lnTo>
                  <a:cubicBezTo>
                    <a:pt x="646" y="7617"/>
                    <a:pt x="890" y="7946"/>
                    <a:pt x="1109" y="8348"/>
                  </a:cubicBezTo>
                  <a:cubicBezTo>
                    <a:pt x="1292" y="8714"/>
                    <a:pt x="1414" y="9103"/>
                    <a:pt x="1523" y="9481"/>
                  </a:cubicBezTo>
                  <a:cubicBezTo>
                    <a:pt x="1523" y="9485"/>
                    <a:pt x="1524" y="9488"/>
                    <a:pt x="1526" y="9491"/>
                  </a:cubicBezTo>
                  <a:lnTo>
                    <a:pt x="1526" y="9491"/>
                  </a:lnTo>
                  <a:cubicBezTo>
                    <a:pt x="1502" y="9457"/>
                    <a:pt x="1472" y="9416"/>
                    <a:pt x="1450" y="9384"/>
                  </a:cubicBezTo>
                  <a:cubicBezTo>
                    <a:pt x="1438" y="9359"/>
                    <a:pt x="1414" y="9347"/>
                    <a:pt x="1389" y="9347"/>
                  </a:cubicBezTo>
                  <a:cubicBezTo>
                    <a:pt x="1377" y="9347"/>
                    <a:pt x="1365" y="9347"/>
                    <a:pt x="1353" y="9359"/>
                  </a:cubicBezTo>
                  <a:cubicBezTo>
                    <a:pt x="1341" y="9359"/>
                    <a:pt x="1341" y="9359"/>
                    <a:pt x="1341" y="9372"/>
                  </a:cubicBezTo>
                  <a:cubicBezTo>
                    <a:pt x="756" y="8580"/>
                    <a:pt x="329" y="7897"/>
                    <a:pt x="25" y="7263"/>
                  </a:cubicBezTo>
                  <a:cubicBezTo>
                    <a:pt x="12" y="7263"/>
                    <a:pt x="0" y="7263"/>
                    <a:pt x="0" y="7251"/>
                  </a:cubicBezTo>
                  <a:lnTo>
                    <a:pt x="0" y="7312"/>
                  </a:lnTo>
                  <a:cubicBezTo>
                    <a:pt x="305" y="7946"/>
                    <a:pt x="731" y="8628"/>
                    <a:pt x="1316" y="9420"/>
                  </a:cubicBezTo>
                  <a:cubicBezTo>
                    <a:pt x="1316" y="9433"/>
                    <a:pt x="1316" y="9445"/>
                    <a:pt x="1316" y="9457"/>
                  </a:cubicBezTo>
                  <a:cubicBezTo>
                    <a:pt x="1353" y="9506"/>
                    <a:pt x="1377" y="9542"/>
                    <a:pt x="1402" y="9591"/>
                  </a:cubicBezTo>
                  <a:cubicBezTo>
                    <a:pt x="1341" y="9640"/>
                    <a:pt x="1304" y="9701"/>
                    <a:pt x="1280" y="9774"/>
                  </a:cubicBezTo>
                  <a:cubicBezTo>
                    <a:pt x="622" y="9225"/>
                    <a:pt x="159" y="8421"/>
                    <a:pt x="0" y="7568"/>
                  </a:cubicBezTo>
                  <a:lnTo>
                    <a:pt x="0" y="7568"/>
                  </a:lnTo>
                  <a:cubicBezTo>
                    <a:pt x="12" y="7726"/>
                    <a:pt x="37" y="7885"/>
                    <a:pt x="61" y="8031"/>
                  </a:cubicBezTo>
                  <a:cubicBezTo>
                    <a:pt x="281" y="8726"/>
                    <a:pt x="707" y="9372"/>
                    <a:pt x="1268" y="9835"/>
                  </a:cubicBezTo>
                  <a:lnTo>
                    <a:pt x="1280" y="9835"/>
                  </a:lnTo>
                  <a:cubicBezTo>
                    <a:pt x="1280" y="9835"/>
                    <a:pt x="1280" y="9847"/>
                    <a:pt x="1280" y="9859"/>
                  </a:cubicBezTo>
                  <a:cubicBezTo>
                    <a:pt x="1450" y="9957"/>
                    <a:pt x="1609" y="10066"/>
                    <a:pt x="1779" y="10164"/>
                  </a:cubicBezTo>
                  <a:cubicBezTo>
                    <a:pt x="2072" y="10602"/>
                    <a:pt x="2389" y="11005"/>
                    <a:pt x="2706" y="11358"/>
                  </a:cubicBezTo>
                  <a:cubicBezTo>
                    <a:pt x="2291" y="11139"/>
                    <a:pt x="1865" y="10992"/>
                    <a:pt x="1426" y="10956"/>
                  </a:cubicBezTo>
                  <a:cubicBezTo>
                    <a:pt x="1310" y="10944"/>
                    <a:pt x="1194" y="10937"/>
                    <a:pt x="1077" y="10937"/>
                  </a:cubicBezTo>
                  <a:cubicBezTo>
                    <a:pt x="960" y="10937"/>
                    <a:pt x="841" y="10944"/>
                    <a:pt x="719" y="10956"/>
                  </a:cubicBezTo>
                  <a:cubicBezTo>
                    <a:pt x="707" y="10968"/>
                    <a:pt x="683" y="10980"/>
                    <a:pt x="695" y="11005"/>
                  </a:cubicBezTo>
                  <a:cubicBezTo>
                    <a:pt x="695" y="11029"/>
                    <a:pt x="707" y="11041"/>
                    <a:pt x="731" y="11041"/>
                  </a:cubicBezTo>
                  <a:cubicBezTo>
                    <a:pt x="862" y="11024"/>
                    <a:pt x="992" y="11015"/>
                    <a:pt x="1121" y="11015"/>
                  </a:cubicBezTo>
                  <a:cubicBezTo>
                    <a:pt x="1727" y="11015"/>
                    <a:pt x="2314" y="11201"/>
                    <a:pt x="2876" y="11553"/>
                  </a:cubicBezTo>
                  <a:cubicBezTo>
                    <a:pt x="3266" y="11955"/>
                    <a:pt x="3656" y="12308"/>
                    <a:pt x="4083" y="12625"/>
                  </a:cubicBezTo>
                  <a:cubicBezTo>
                    <a:pt x="5336" y="13536"/>
                    <a:pt x="6430" y="13930"/>
                    <a:pt x="7696" y="13930"/>
                  </a:cubicBezTo>
                  <a:cubicBezTo>
                    <a:pt x="7735" y="13930"/>
                    <a:pt x="7773" y="13930"/>
                    <a:pt x="7811" y="13929"/>
                  </a:cubicBezTo>
                  <a:cubicBezTo>
                    <a:pt x="7824" y="13941"/>
                    <a:pt x="7836" y="13941"/>
                    <a:pt x="7848" y="13954"/>
                  </a:cubicBezTo>
                  <a:cubicBezTo>
                    <a:pt x="8762" y="14465"/>
                    <a:pt x="9700" y="14989"/>
                    <a:pt x="10468" y="15720"/>
                  </a:cubicBezTo>
                  <a:cubicBezTo>
                    <a:pt x="11248" y="16488"/>
                    <a:pt x="11845" y="17475"/>
                    <a:pt x="12174" y="18596"/>
                  </a:cubicBezTo>
                  <a:cubicBezTo>
                    <a:pt x="12174" y="18596"/>
                    <a:pt x="12186" y="18596"/>
                    <a:pt x="12186" y="18609"/>
                  </a:cubicBezTo>
                  <a:cubicBezTo>
                    <a:pt x="12320" y="19047"/>
                    <a:pt x="12418" y="19523"/>
                    <a:pt x="12466" y="19998"/>
                  </a:cubicBezTo>
                  <a:cubicBezTo>
                    <a:pt x="12625" y="21497"/>
                    <a:pt x="12369" y="23130"/>
                    <a:pt x="11723" y="24726"/>
                  </a:cubicBezTo>
                  <a:cubicBezTo>
                    <a:pt x="11711" y="24775"/>
                    <a:pt x="11723" y="24811"/>
                    <a:pt x="11772" y="24836"/>
                  </a:cubicBezTo>
                  <a:cubicBezTo>
                    <a:pt x="11778" y="24838"/>
                    <a:pt x="11785" y="24839"/>
                    <a:pt x="11792" y="24839"/>
                  </a:cubicBezTo>
                  <a:cubicBezTo>
                    <a:pt x="11825" y="24839"/>
                    <a:pt x="11859" y="24817"/>
                    <a:pt x="11869" y="24787"/>
                  </a:cubicBezTo>
                  <a:cubicBezTo>
                    <a:pt x="12466" y="23300"/>
                    <a:pt x="12735" y="21789"/>
                    <a:pt x="12649" y="20376"/>
                  </a:cubicBezTo>
                  <a:cubicBezTo>
                    <a:pt x="12710" y="20022"/>
                    <a:pt x="12844" y="19669"/>
                    <a:pt x="13039" y="19315"/>
                  </a:cubicBezTo>
                  <a:cubicBezTo>
                    <a:pt x="13295" y="18852"/>
                    <a:pt x="13685" y="18389"/>
                    <a:pt x="14197" y="17914"/>
                  </a:cubicBezTo>
                  <a:cubicBezTo>
                    <a:pt x="14294" y="17841"/>
                    <a:pt x="14380" y="17768"/>
                    <a:pt x="14465" y="17682"/>
                  </a:cubicBezTo>
                  <a:cubicBezTo>
                    <a:pt x="14721" y="17463"/>
                    <a:pt x="14989" y="17219"/>
                    <a:pt x="15208" y="16951"/>
                  </a:cubicBezTo>
                  <a:cubicBezTo>
                    <a:pt x="15452" y="16659"/>
                    <a:pt x="15744" y="16196"/>
                    <a:pt x="15744" y="15672"/>
                  </a:cubicBezTo>
                  <a:cubicBezTo>
                    <a:pt x="15744" y="15647"/>
                    <a:pt x="15720" y="15635"/>
                    <a:pt x="15708" y="15635"/>
                  </a:cubicBezTo>
                  <a:lnTo>
                    <a:pt x="15696" y="15623"/>
                  </a:lnTo>
                  <a:cubicBezTo>
                    <a:pt x="15671" y="15623"/>
                    <a:pt x="15659" y="15635"/>
                    <a:pt x="15659" y="15660"/>
                  </a:cubicBezTo>
                  <a:cubicBezTo>
                    <a:pt x="15659" y="16171"/>
                    <a:pt x="15379" y="16610"/>
                    <a:pt x="15147" y="16890"/>
                  </a:cubicBezTo>
                  <a:cubicBezTo>
                    <a:pt x="14928" y="17158"/>
                    <a:pt x="14660" y="17390"/>
                    <a:pt x="14404" y="17609"/>
                  </a:cubicBezTo>
                  <a:cubicBezTo>
                    <a:pt x="14319" y="17695"/>
                    <a:pt x="14233" y="17768"/>
                    <a:pt x="14148" y="17853"/>
                  </a:cubicBezTo>
                  <a:cubicBezTo>
                    <a:pt x="13624" y="18328"/>
                    <a:pt x="13234" y="18791"/>
                    <a:pt x="12966" y="19267"/>
                  </a:cubicBezTo>
                  <a:cubicBezTo>
                    <a:pt x="12820" y="19547"/>
                    <a:pt x="12698" y="19827"/>
                    <a:pt x="12625" y="20107"/>
                  </a:cubicBezTo>
                  <a:cubicBezTo>
                    <a:pt x="12625" y="20059"/>
                    <a:pt x="12613" y="20010"/>
                    <a:pt x="12613" y="19973"/>
                  </a:cubicBezTo>
                  <a:cubicBezTo>
                    <a:pt x="12564" y="19486"/>
                    <a:pt x="12466" y="19011"/>
                    <a:pt x="12332" y="18560"/>
                  </a:cubicBezTo>
                  <a:cubicBezTo>
                    <a:pt x="12491" y="18170"/>
                    <a:pt x="12454" y="17731"/>
                    <a:pt x="12405" y="17402"/>
                  </a:cubicBezTo>
                  <a:cubicBezTo>
                    <a:pt x="12296" y="16634"/>
                    <a:pt x="12003" y="15915"/>
                    <a:pt x="11723" y="15221"/>
                  </a:cubicBezTo>
                  <a:cubicBezTo>
                    <a:pt x="11589" y="14892"/>
                    <a:pt x="11455" y="14551"/>
                    <a:pt x="11345" y="14222"/>
                  </a:cubicBezTo>
                  <a:lnTo>
                    <a:pt x="11309" y="14100"/>
                  </a:lnTo>
                  <a:cubicBezTo>
                    <a:pt x="11028" y="13308"/>
                    <a:pt x="10821" y="12686"/>
                    <a:pt x="10992" y="12004"/>
                  </a:cubicBezTo>
                  <a:cubicBezTo>
                    <a:pt x="11102" y="11906"/>
                    <a:pt x="11199" y="11809"/>
                    <a:pt x="11309" y="11699"/>
                  </a:cubicBezTo>
                  <a:cubicBezTo>
                    <a:pt x="11418" y="11638"/>
                    <a:pt x="11528" y="11553"/>
                    <a:pt x="11638" y="11480"/>
                  </a:cubicBezTo>
                  <a:cubicBezTo>
                    <a:pt x="12137" y="11078"/>
                    <a:pt x="12540" y="10541"/>
                    <a:pt x="12783" y="9932"/>
                  </a:cubicBezTo>
                  <a:cubicBezTo>
                    <a:pt x="12783" y="9871"/>
                    <a:pt x="12783" y="9810"/>
                    <a:pt x="12783" y="9762"/>
                  </a:cubicBezTo>
                  <a:cubicBezTo>
                    <a:pt x="12552" y="10456"/>
                    <a:pt x="12101" y="11065"/>
                    <a:pt x="11504" y="11504"/>
                  </a:cubicBezTo>
                  <a:cubicBezTo>
                    <a:pt x="11492" y="11468"/>
                    <a:pt x="11479" y="11443"/>
                    <a:pt x="11467" y="11419"/>
                  </a:cubicBezTo>
                  <a:cubicBezTo>
                    <a:pt x="11504" y="11394"/>
                    <a:pt x="11528" y="11358"/>
                    <a:pt x="11552" y="11334"/>
                  </a:cubicBezTo>
                  <a:cubicBezTo>
                    <a:pt x="11955" y="10761"/>
                    <a:pt x="12223" y="10273"/>
                    <a:pt x="12381" y="9774"/>
                  </a:cubicBezTo>
                  <a:cubicBezTo>
                    <a:pt x="12515" y="9372"/>
                    <a:pt x="12564" y="8969"/>
                    <a:pt x="12552" y="8592"/>
                  </a:cubicBezTo>
                  <a:cubicBezTo>
                    <a:pt x="12527" y="8543"/>
                    <a:pt x="12515" y="8494"/>
                    <a:pt x="12491" y="8458"/>
                  </a:cubicBezTo>
                  <a:lnTo>
                    <a:pt x="12491" y="8458"/>
                  </a:lnTo>
                  <a:cubicBezTo>
                    <a:pt x="12527" y="8872"/>
                    <a:pt x="12479" y="9311"/>
                    <a:pt x="12332" y="9749"/>
                  </a:cubicBezTo>
                  <a:cubicBezTo>
                    <a:pt x="12174" y="10249"/>
                    <a:pt x="11906" y="10736"/>
                    <a:pt x="11504" y="11297"/>
                  </a:cubicBezTo>
                  <a:cubicBezTo>
                    <a:pt x="11492" y="11334"/>
                    <a:pt x="11467" y="11358"/>
                    <a:pt x="11431" y="11370"/>
                  </a:cubicBezTo>
                  <a:cubicBezTo>
                    <a:pt x="11394" y="11321"/>
                    <a:pt x="11333" y="11285"/>
                    <a:pt x="11272" y="11273"/>
                  </a:cubicBezTo>
                  <a:cubicBezTo>
                    <a:pt x="11833" y="10237"/>
                    <a:pt x="12113" y="9043"/>
                    <a:pt x="12064" y="7873"/>
                  </a:cubicBezTo>
                  <a:lnTo>
                    <a:pt x="12064" y="7873"/>
                  </a:lnTo>
                  <a:cubicBezTo>
                    <a:pt x="12052" y="7885"/>
                    <a:pt x="12028" y="7897"/>
                    <a:pt x="12016" y="7909"/>
                  </a:cubicBezTo>
                  <a:cubicBezTo>
                    <a:pt x="12052" y="9067"/>
                    <a:pt x="11772" y="10249"/>
                    <a:pt x="11211" y="11273"/>
                  </a:cubicBezTo>
                  <a:cubicBezTo>
                    <a:pt x="11102" y="11273"/>
                    <a:pt x="10992" y="11334"/>
                    <a:pt x="10943" y="11431"/>
                  </a:cubicBezTo>
                  <a:cubicBezTo>
                    <a:pt x="10931" y="11394"/>
                    <a:pt x="10907" y="11358"/>
                    <a:pt x="10882" y="11321"/>
                  </a:cubicBezTo>
                  <a:cubicBezTo>
                    <a:pt x="10943" y="10200"/>
                    <a:pt x="11272" y="9067"/>
                    <a:pt x="11857" y="8031"/>
                  </a:cubicBezTo>
                  <a:lnTo>
                    <a:pt x="11857" y="8031"/>
                  </a:lnTo>
                  <a:cubicBezTo>
                    <a:pt x="11821" y="8056"/>
                    <a:pt x="11784" y="8092"/>
                    <a:pt x="11747" y="8129"/>
                  </a:cubicBezTo>
                  <a:cubicBezTo>
                    <a:pt x="11211" y="9116"/>
                    <a:pt x="10894" y="10200"/>
                    <a:pt x="10834" y="11273"/>
                  </a:cubicBezTo>
                  <a:cubicBezTo>
                    <a:pt x="10821" y="11273"/>
                    <a:pt x="10821" y="11273"/>
                    <a:pt x="10821" y="11260"/>
                  </a:cubicBezTo>
                  <a:cubicBezTo>
                    <a:pt x="10797" y="11260"/>
                    <a:pt x="10785" y="11248"/>
                    <a:pt x="10773" y="11248"/>
                  </a:cubicBezTo>
                  <a:cubicBezTo>
                    <a:pt x="10578" y="10554"/>
                    <a:pt x="10639" y="9786"/>
                    <a:pt x="10955" y="9140"/>
                  </a:cubicBezTo>
                  <a:cubicBezTo>
                    <a:pt x="11065" y="8909"/>
                    <a:pt x="11211" y="8689"/>
                    <a:pt x="11358" y="8482"/>
                  </a:cubicBezTo>
                  <a:lnTo>
                    <a:pt x="11358" y="8482"/>
                  </a:lnTo>
                  <a:cubicBezTo>
                    <a:pt x="11260" y="8592"/>
                    <a:pt x="11163" y="8701"/>
                    <a:pt x="11077" y="8811"/>
                  </a:cubicBezTo>
                  <a:cubicBezTo>
                    <a:pt x="11016" y="8909"/>
                    <a:pt x="10955" y="9006"/>
                    <a:pt x="10907" y="9116"/>
                  </a:cubicBezTo>
                  <a:cubicBezTo>
                    <a:pt x="10590" y="9762"/>
                    <a:pt x="10529" y="10541"/>
                    <a:pt x="10712" y="11236"/>
                  </a:cubicBezTo>
                  <a:cubicBezTo>
                    <a:pt x="10675" y="11248"/>
                    <a:pt x="10639" y="11260"/>
                    <a:pt x="10614" y="11285"/>
                  </a:cubicBezTo>
                  <a:cubicBezTo>
                    <a:pt x="10663" y="11529"/>
                    <a:pt x="10736" y="11760"/>
                    <a:pt x="10834" y="11992"/>
                  </a:cubicBezTo>
                  <a:cubicBezTo>
                    <a:pt x="10663" y="12711"/>
                    <a:pt x="10882" y="13369"/>
                    <a:pt x="11150" y="14148"/>
                  </a:cubicBezTo>
                  <a:lnTo>
                    <a:pt x="11199" y="14270"/>
                  </a:lnTo>
                  <a:cubicBezTo>
                    <a:pt x="11309" y="14612"/>
                    <a:pt x="11443" y="14941"/>
                    <a:pt x="11577" y="15282"/>
                  </a:cubicBezTo>
                  <a:cubicBezTo>
                    <a:pt x="11857" y="15964"/>
                    <a:pt x="12137" y="16683"/>
                    <a:pt x="12247" y="17427"/>
                  </a:cubicBezTo>
                  <a:cubicBezTo>
                    <a:pt x="12296" y="17682"/>
                    <a:pt x="12320" y="18011"/>
                    <a:pt x="12247" y="18316"/>
                  </a:cubicBezTo>
                  <a:cubicBezTo>
                    <a:pt x="11894" y="17268"/>
                    <a:pt x="11321" y="16330"/>
                    <a:pt x="10565" y="15599"/>
                  </a:cubicBezTo>
                  <a:cubicBezTo>
                    <a:pt x="9993" y="15050"/>
                    <a:pt x="9322" y="14612"/>
                    <a:pt x="8640" y="14222"/>
                  </a:cubicBezTo>
                  <a:lnTo>
                    <a:pt x="8640" y="14209"/>
                  </a:lnTo>
                  <a:cubicBezTo>
                    <a:pt x="7141" y="12101"/>
                    <a:pt x="6690" y="9384"/>
                    <a:pt x="7409" y="6947"/>
                  </a:cubicBezTo>
                  <a:cubicBezTo>
                    <a:pt x="7421" y="6922"/>
                    <a:pt x="7409" y="6910"/>
                    <a:pt x="7385" y="6898"/>
                  </a:cubicBezTo>
                  <a:cubicBezTo>
                    <a:pt x="7361" y="6898"/>
                    <a:pt x="7348" y="6910"/>
                    <a:pt x="7336" y="6922"/>
                  </a:cubicBezTo>
                  <a:cubicBezTo>
                    <a:pt x="6617" y="9335"/>
                    <a:pt x="7056" y="12028"/>
                    <a:pt x="8494" y="14136"/>
                  </a:cubicBezTo>
                  <a:cubicBezTo>
                    <a:pt x="8299" y="14027"/>
                    <a:pt x="8104" y="13917"/>
                    <a:pt x="7909" y="13807"/>
                  </a:cubicBezTo>
                  <a:cubicBezTo>
                    <a:pt x="6983" y="13295"/>
                    <a:pt x="6032" y="12759"/>
                    <a:pt x="5277" y="12028"/>
                  </a:cubicBezTo>
                  <a:cubicBezTo>
                    <a:pt x="4083" y="10858"/>
                    <a:pt x="3424" y="9201"/>
                    <a:pt x="3461" y="7544"/>
                  </a:cubicBezTo>
                  <a:cubicBezTo>
                    <a:pt x="3839" y="7239"/>
                    <a:pt x="4217" y="6922"/>
                    <a:pt x="4533" y="6581"/>
                  </a:cubicBezTo>
                  <a:lnTo>
                    <a:pt x="4521" y="6532"/>
                  </a:lnTo>
                  <a:cubicBezTo>
                    <a:pt x="4533" y="6508"/>
                    <a:pt x="4558" y="6496"/>
                    <a:pt x="4570" y="6471"/>
                  </a:cubicBezTo>
                  <a:cubicBezTo>
                    <a:pt x="5313" y="5606"/>
                    <a:pt x="5862" y="4595"/>
                    <a:pt x="6191" y="3510"/>
                  </a:cubicBezTo>
                  <a:cubicBezTo>
                    <a:pt x="6191" y="3449"/>
                    <a:pt x="6191" y="3388"/>
                    <a:pt x="6191" y="3340"/>
                  </a:cubicBezTo>
                  <a:cubicBezTo>
                    <a:pt x="5862" y="4485"/>
                    <a:pt x="5277" y="5570"/>
                    <a:pt x="4497" y="6484"/>
                  </a:cubicBezTo>
                  <a:cubicBezTo>
                    <a:pt x="4472" y="6435"/>
                    <a:pt x="4436" y="6374"/>
                    <a:pt x="4399" y="6325"/>
                  </a:cubicBezTo>
                  <a:cubicBezTo>
                    <a:pt x="4960" y="5509"/>
                    <a:pt x="5301" y="4595"/>
                    <a:pt x="5545" y="3839"/>
                  </a:cubicBezTo>
                  <a:cubicBezTo>
                    <a:pt x="5715" y="3279"/>
                    <a:pt x="5898" y="2645"/>
                    <a:pt x="5959" y="1975"/>
                  </a:cubicBezTo>
                  <a:lnTo>
                    <a:pt x="5923" y="1853"/>
                  </a:lnTo>
                  <a:cubicBezTo>
                    <a:pt x="5862" y="2560"/>
                    <a:pt x="5679" y="3230"/>
                    <a:pt x="5484" y="3827"/>
                  </a:cubicBezTo>
                  <a:cubicBezTo>
                    <a:pt x="5252" y="4570"/>
                    <a:pt x="4923" y="5472"/>
                    <a:pt x="4375" y="6276"/>
                  </a:cubicBezTo>
                  <a:cubicBezTo>
                    <a:pt x="4351" y="6252"/>
                    <a:pt x="4326" y="6228"/>
                    <a:pt x="4302" y="6203"/>
                  </a:cubicBezTo>
                  <a:cubicBezTo>
                    <a:pt x="4241" y="6163"/>
                    <a:pt x="4156" y="6139"/>
                    <a:pt x="4073" y="6139"/>
                  </a:cubicBezTo>
                  <a:cubicBezTo>
                    <a:pt x="4055" y="6139"/>
                    <a:pt x="4038" y="6140"/>
                    <a:pt x="4022" y="6142"/>
                  </a:cubicBezTo>
                  <a:cubicBezTo>
                    <a:pt x="4034" y="6130"/>
                    <a:pt x="4046" y="6106"/>
                    <a:pt x="4046" y="6081"/>
                  </a:cubicBezTo>
                  <a:cubicBezTo>
                    <a:pt x="4594" y="4534"/>
                    <a:pt x="5216" y="2523"/>
                    <a:pt x="5167" y="439"/>
                  </a:cubicBezTo>
                  <a:cubicBezTo>
                    <a:pt x="5143" y="415"/>
                    <a:pt x="5131" y="391"/>
                    <a:pt x="5106" y="366"/>
                  </a:cubicBezTo>
                  <a:lnTo>
                    <a:pt x="5106" y="366"/>
                  </a:lnTo>
                  <a:cubicBezTo>
                    <a:pt x="5167" y="2462"/>
                    <a:pt x="4558" y="4509"/>
                    <a:pt x="3997" y="6057"/>
                  </a:cubicBezTo>
                  <a:cubicBezTo>
                    <a:pt x="3985" y="6094"/>
                    <a:pt x="3973" y="6130"/>
                    <a:pt x="3961" y="6167"/>
                  </a:cubicBezTo>
                  <a:cubicBezTo>
                    <a:pt x="3936" y="6179"/>
                    <a:pt x="3900" y="6203"/>
                    <a:pt x="3888" y="6228"/>
                  </a:cubicBezTo>
                  <a:cubicBezTo>
                    <a:pt x="3851" y="6106"/>
                    <a:pt x="3754" y="5996"/>
                    <a:pt x="3632" y="5960"/>
                  </a:cubicBezTo>
                  <a:cubicBezTo>
                    <a:pt x="3766" y="5253"/>
                    <a:pt x="3936" y="4534"/>
                    <a:pt x="4095" y="3839"/>
                  </a:cubicBezTo>
                  <a:cubicBezTo>
                    <a:pt x="4387" y="2584"/>
                    <a:pt x="4680" y="1292"/>
                    <a:pt x="4814" y="13"/>
                  </a:cubicBezTo>
                  <a:cubicBezTo>
                    <a:pt x="4814" y="13"/>
                    <a:pt x="4801" y="1"/>
                    <a:pt x="4801"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06" name="Google Shape;751;p29">
            <a:extLst>
              <a:ext uri="{FF2B5EF4-FFF2-40B4-BE49-F238E27FC236}">
                <a16:creationId xmlns:a16="http://schemas.microsoft.com/office/drawing/2014/main" id="{CE141966-638D-1711-9AF7-C9B5677B0BC5}"/>
              </a:ext>
            </a:extLst>
          </p:cNvPr>
          <p:cNvGrpSpPr/>
          <p:nvPr/>
        </p:nvGrpSpPr>
        <p:grpSpPr>
          <a:xfrm rot="-3981189">
            <a:off x="-987740" y="4350465"/>
            <a:ext cx="1852571" cy="1210588"/>
            <a:chOff x="449626" y="329950"/>
            <a:chExt cx="2741255" cy="1791313"/>
          </a:xfrm>
        </p:grpSpPr>
        <p:sp>
          <p:nvSpPr>
            <p:cNvPr id="107" name="Google Shape;752;p29">
              <a:extLst>
                <a:ext uri="{FF2B5EF4-FFF2-40B4-BE49-F238E27FC236}">
                  <a16:creationId xmlns:a16="http://schemas.microsoft.com/office/drawing/2014/main" id="{1ECA5183-1204-A8AE-3748-9A068D438F10}"/>
                </a:ext>
              </a:extLst>
            </p:cNvPr>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8" name="Google Shape;753;p29">
              <a:extLst>
                <a:ext uri="{FF2B5EF4-FFF2-40B4-BE49-F238E27FC236}">
                  <a16:creationId xmlns:a16="http://schemas.microsoft.com/office/drawing/2014/main" id="{2273B2C0-7598-2D99-3847-A6D8A9D5113D}"/>
                </a:ext>
              </a:extLst>
            </p:cNvPr>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 name="Google Shape;754;p29">
              <a:extLst>
                <a:ext uri="{FF2B5EF4-FFF2-40B4-BE49-F238E27FC236}">
                  <a16:creationId xmlns:a16="http://schemas.microsoft.com/office/drawing/2014/main" id="{E8074780-58CA-9AAD-B350-81B3E1767304}"/>
                </a:ext>
              </a:extLst>
            </p:cNvPr>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755;p29">
              <a:extLst>
                <a:ext uri="{FF2B5EF4-FFF2-40B4-BE49-F238E27FC236}">
                  <a16:creationId xmlns:a16="http://schemas.microsoft.com/office/drawing/2014/main" id="{4BF97C8E-3A1E-6C16-76AF-414CDA9CC06F}"/>
                </a:ext>
              </a:extLst>
            </p:cNvPr>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 name="Google Shape;756;p29">
              <a:extLst>
                <a:ext uri="{FF2B5EF4-FFF2-40B4-BE49-F238E27FC236}">
                  <a16:creationId xmlns:a16="http://schemas.microsoft.com/office/drawing/2014/main" id="{444EFFF9-89EE-17B5-B315-E76142E0ED2D}"/>
                </a:ext>
              </a:extLst>
            </p:cNvPr>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 name="Google Shape;757;p29">
              <a:extLst>
                <a:ext uri="{FF2B5EF4-FFF2-40B4-BE49-F238E27FC236}">
                  <a16:creationId xmlns:a16="http://schemas.microsoft.com/office/drawing/2014/main" id="{AC71C723-DF22-6904-3667-EC4236F205BE}"/>
                </a:ext>
              </a:extLst>
            </p:cNvPr>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3" name="Google Shape;758;p29">
              <a:extLst>
                <a:ext uri="{FF2B5EF4-FFF2-40B4-BE49-F238E27FC236}">
                  <a16:creationId xmlns:a16="http://schemas.microsoft.com/office/drawing/2014/main" id="{C399F595-9AA1-2636-B942-37F9B798174B}"/>
                </a:ext>
              </a:extLst>
            </p:cNvPr>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4" name="Google Shape;759;p29">
            <a:extLst>
              <a:ext uri="{FF2B5EF4-FFF2-40B4-BE49-F238E27FC236}">
                <a16:creationId xmlns:a16="http://schemas.microsoft.com/office/drawing/2014/main" id="{5E9EB14C-A84C-5DA4-4041-05AE2B06641A}"/>
              </a:ext>
            </a:extLst>
          </p:cNvPr>
          <p:cNvSpPr/>
          <p:nvPr/>
        </p:nvSpPr>
        <p:spPr>
          <a:xfrm>
            <a:off x="9269396" y="6259361"/>
            <a:ext cx="1296928" cy="1361043"/>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rgbClr val="E06E7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5" name="Google Shape;760;p29">
            <a:extLst>
              <a:ext uri="{FF2B5EF4-FFF2-40B4-BE49-F238E27FC236}">
                <a16:creationId xmlns:a16="http://schemas.microsoft.com/office/drawing/2014/main" id="{FF1268B9-73C1-531A-DBD9-5904423B2383}"/>
              </a:ext>
            </a:extLst>
          </p:cNvPr>
          <p:cNvGrpSpPr/>
          <p:nvPr/>
        </p:nvGrpSpPr>
        <p:grpSpPr>
          <a:xfrm>
            <a:off x="11346310" y="5769553"/>
            <a:ext cx="1063100" cy="946449"/>
            <a:chOff x="525853" y="736520"/>
            <a:chExt cx="4284390" cy="3814277"/>
          </a:xfrm>
        </p:grpSpPr>
        <p:sp>
          <p:nvSpPr>
            <p:cNvPr id="116" name="Google Shape;761;p29">
              <a:extLst>
                <a:ext uri="{FF2B5EF4-FFF2-40B4-BE49-F238E27FC236}">
                  <a16:creationId xmlns:a16="http://schemas.microsoft.com/office/drawing/2014/main" id="{782DC1B0-0B51-8130-A619-F376C053725B}"/>
                </a:ext>
              </a:extLst>
            </p:cNvPr>
            <p:cNvSpPr/>
            <p:nvPr/>
          </p:nvSpPr>
          <p:spPr>
            <a:xfrm>
              <a:off x="2486636" y="2508801"/>
              <a:ext cx="1944261" cy="1774022"/>
            </a:xfrm>
            <a:custGeom>
              <a:avLst/>
              <a:gdLst/>
              <a:ahLst/>
              <a:cxnLst/>
              <a:rect l="l" t="t" r="r" b="b"/>
              <a:pathLst>
                <a:path w="6704" h="6117" extrusionOk="0">
                  <a:moveTo>
                    <a:pt x="2877" y="1"/>
                  </a:moveTo>
                  <a:cubicBezTo>
                    <a:pt x="2472" y="1"/>
                    <a:pt x="2068" y="64"/>
                    <a:pt x="1672" y="155"/>
                  </a:cubicBezTo>
                  <a:cubicBezTo>
                    <a:pt x="1411" y="213"/>
                    <a:pt x="1120" y="301"/>
                    <a:pt x="946" y="519"/>
                  </a:cubicBezTo>
                  <a:cubicBezTo>
                    <a:pt x="800" y="708"/>
                    <a:pt x="771" y="969"/>
                    <a:pt x="742" y="1202"/>
                  </a:cubicBezTo>
                  <a:cubicBezTo>
                    <a:pt x="698" y="1667"/>
                    <a:pt x="611" y="2118"/>
                    <a:pt x="495" y="2554"/>
                  </a:cubicBezTo>
                  <a:cubicBezTo>
                    <a:pt x="437" y="2787"/>
                    <a:pt x="364" y="3005"/>
                    <a:pt x="291" y="3238"/>
                  </a:cubicBezTo>
                  <a:cubicBezTo>
                    <a:pt x="233" y="3441"/>
                    <a:pt x="73" y="3688"/>
                    <a:pt x="44" y="3921"/>
                  </a:cubicBezTo>
                  <a:cubicBezTo>
                    <a:pt x="0" y="4241"/>
                    <a:pt x="393" y="4604"/>
                    <a:pt x="611" y="4822"/>
                  </a:cubicBezTo>
                  <a:cubicBezTo>
                    <a:pt x="887" y="5099"/>
                    <a:pt x="1222" y="5331"/>
                    <a:pt x="1571" y="5520"/>
                  </a:cubicBezTo>
                  <a:cubicBezTo>
                    <a:pt x="1963" y="5738"/>
                    <a:pt x="2399" y="5898"/>
                    <a:pt x="2836" y="6000"/>
                  </a:cubicBezTo>
                  <a:lnTo>
                    <a:pt x="2850" y="6000"/>
                  </a:lnTo>
                  <a:cubicBezTo>
                    <a:pt x="3106" y="6067"/>
                    <a:pt x="3380" y="6117"/>
                    <a:pt x="3650" y="6117"/>
                  </a:cubicBezTo>
                  <a:cubicBezTo>
                    <a:pt x="3733" y="6117"/>
                    <a:pt x="3815" y="6112"/>
                    <a:pt x="3897" y="6102"/>
                  </a:cubicBezTo>
                  <a:cubicBezTo>
                    <a:pt x="4246" y="6073"/>
                    <a:pt x="4595" y="5942"/>
                    <a:pt x="4842" y="5680"/>
                  </a:cubicBezTo>
                  <a:cubicBezTo>
                    <a:pt x="5089" y="5433"/>
                    <a:pt x="5220" y="5099"/>
                    <a:pt x="5409" y="4822"/>
                  </a:cubicBezTo>
                  <a:cubicBezTo>
                    <a:pt x="5642" y="4488"/>
                    <a:pt x="5962" y="4226"/>
                    <a:pt x="6223" y="3936"/>
                  </a:cubicBezTo>
                  <a:cubicBezTo>
                    <a:pt x="6485" y="3630"/>
                    <a:pt x="6703" y="3252"/>
                    <a:pt x="6660" y="2845"/>
                  </a:cubicBezTo>
                  <a:cubicBezTo>
                    <a:pt x="6647" y="2668"/>
                    <a:pt x="6524" y="2468"/>
                    <a:pt x="6357" y="2468"/>
                  </a:cubicBezTo>
                  <a:cubicBezTo>
                    <a:pt x="6333" y="2468"/>
                    <a:pt x="6308" y="2472"/>
                    <a:pt x="6282" y="2482"/>
                  </a:cubicBezTo>
                  <a:cubicBezTo>
                    <a:pt x="6105" y="2536"/>
                    <a:pt x="6017" y="2820"/>
                    <a:pt x="5839" y="2820"/>
                  </a:cubicBezTo>
                  <a:cubicBezTo>
                    <a:pt x="5827" y="2820"/>
                    <a:pt x="5815" y="2819"/>
                    <a:pt x="5802" y="2816"/>
                  </a:cubicBezTo>
                  <a:cubicBezTo>
                    <a:pt x="5685" y="2801"/>
                    <a:pt x="5627" y="2656"/>
                    <a:pt x="5613" y="2525"/>
                  </a:cubicBezTo>
                  <a:cubicBezTo>
                    <a:pt x="5467" y="1915"/>
                    <a:pt x="5307" y="1289"/>
                    <a:pt x="4900" y="810"/>
                  </a:cubicBezTo>
                  <a:cubicBezTo>
                    <a:pt x="4522" y="373"/>
                    <a:pt x="3970" y="126"/>
                    <a:pt x="3403" y="39"/>
                  </a:cubicBezTo>
                  <a:cubicBezTo>
                    <a:pt x="3227" y="13"/>
                    <a:pt x="3052" y="1"/>
                    <a:pt x="2877"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762;p29">
              <a:extLst>
                <a:ext uri="{FF2B5EF4-FFF2-40B4-BE49-F238E27FC236}">
                  <a16:creationId xmlns:a16="http://schemas.microsoft.com/office/drawing/2014/main" id="{2BA6D063-DCD6-B75F-E808-1229C0C1377F}"/>
                </a:ext>
              </a:extLst>
            </p:cNvPr>
            <p:cNvSpPr/>
            <p:nvPr/>
          </p:nvSpPr>
          <p:spPr>
            <a:xfrm>
              <a:off x="2971540" y="2692960"/>
              <a:ext cx="679215" cy="759259"/>
            </a:xfrm>
            <a:custGeom>
              <a:avLst/>
              <a:gdLst/>
              <a:ahLst/>
              <a:cxnLst/>
              <a:rect l="l" t="t" r="r" b="b"/>
              <a:pathLst>
                <a:path w="2342" h="2618" extrusionOk="0">
                  <a:moveTo>
                    <a:pt x="0" y="0"/>
                  </a:moveTo>
                  <a:lnTo>
                    <a:pt x="0" y="0"/>
                  </a:lnTo>
                  <a:cubicBezTo>
                    <a:pt x="15" y="73"/>
                    <a:pt x="30" y="145"/>
                    <a:pt x="44" y="218"/>
                  </a:cubicBezTo>
                  <a:lnTo>
                    <a:pt x="102" y="451"/>
                  </a:lnTo>
                  <a:lnTo>
                    <a:pt x="175" y="669"/>
                  </a:lnTo>
                  <a:lnTo>
                    <a:pt x="277" y="872"/>
                  </a:lnTo>
                  <a:cubicBezTo>
                    <a:pt x="408" y="1163"/>
                    <a:pt x="582" y="1425"/>
                    <a:pt x="786" y="1643"/>
                  </a:cubicBezTo>
                  <a:cubicBezTo>
                    <a:pt x="989" y="1890"/>
                    <a:pt x="1236" y="2094"/>
                    <a:pt x="1498" y="2254"/>
                  </a:cubicBezTo>
                  <a:lnTo>
                    <a:pt x="1702" y="2370"/>
                  </a:lnTo>
                  <a:lnTo>
                    <a:pt x="1905" y="2472"/>
                  </a:lnTo>
                  <a:lnTo>
                    <a:pt x="2123" y="2559"/>
                  </a:lnTo>
                  <a:cubicBezTo>
                    <a:pt x="2196" y="2574"/>
                    <a:pt x="2269" y="2603"/>
                    <a:pt x="2341" y="2617"/>
                  </a:cubicBezTo>
                  <a:cubicBezTo>
                    <a:pt x="2283" y="2588"/>
                    <a:pt x="2211" y="2559"/>
                    <a:pt x="2138" y="2530"/>
                  </a:cubicBezTo>
                  <a:lnTo>
                    <a:pt x="1934" y="2414"/>
                  </a:lnTo>
                  <a:lnTo>
                    <a:pt x="1731" y="2312"/>
                  </a:lnTo>
                  <a:lnTo>
                    <a:pt x="1542" y="2181"/>
                  </a:lnTo>
                  <a:cubicBezTo>
                    <a:pt x="1295" y="2007"/>
                    <a:pt x="1076" y="1803"/>
                    <a:pt x="873" y="1570"/>
                  </a:cubicBezTo>
                  <a:cubicBezTo>
                    <a:pt x="669" y="1352"/>
                    <a:pt x="495" y="1105"/>
                    <a:pt x="349" y="843"/>
                  </a:cubicBezTo>
                  <a:cubicBezTo>
                    <a:pt x="204" y="567"/>
                    <a:pt x="88" y="291"/>
                    <a:pt x="0"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763;p29">
              <a:extLst>
                <a:ext uri="{FF2B5EF4-FFF2-40B4-BE49-F238E27FC236}">
                  <a16:creationId xmlns:a16="http://schemas.microsoft.com/office/drawing/2014/main" id="{101412F3-4B7D-8191-DAAE-F8D43487A40D}"/>
                </a:ext>
              </a:extLst>
            </p:cNvPr>
            <p:cNvSpPr/>
            <p:nvPr/>
          </p:nvSpPr>
          <p:spPr>
            <a:xfrm>
              <a:off x="3022002" y="2675849"/>
              <a:ext cx="502306" cy="278704"/>
            </a:xfrm>
            <a:custGeom>
              <a:avLst/>
              <a:gdLst/>
              <a:ahLst/>
              <a:cxnLst/>
              <a:rect l="l" t="t" r="r" b="b"/>
              <a:pathLst>
                <a:path w="1732" h="961" extrusionOk="0">
                  <a:moveTo>
                    <a:pt x="1" y="1"/>
                  </a:moveTo>
                  <a:lnTo>
                    <a:pt x="1" y="1"/>
                  </a:lnTo>
                  <a:cubicBezTo>
                    <a:pt x="219" y="248"/>
                    <a:pt x="481" y="466"/>
                    <a:pt x="786" y="626"/>
                  </a:cubicBezTo>
                  <a:cubicBezTo>
                    <a:pt x="1077" y="786"/>
                    <a:pt x="1397" y="917"/>
                    <a:pt x="1731" y="961"/>
                  </a:cubicBezTo>
                  <a:cubicBezTo>
                    <a:pt x="1426" y="830"/>
                    <a:pt x="1121" y="684"/>
                    <a:pt x="830" y="524"/>
                  </a:cubicBezTo>
                  <a:cubicBezTo>
                    <a:pt x="553" y="364"/>
                    <a:pt x="277" y="190"/>
                    <a:pt x="1"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764;p29">
              <a:extLst>
                <a:ext uri="{FF2B5EF4-FFF2-40B4-BE49-F238E27FC236}">
                  <a16:creationId xmlns:a16="http://schemas.microsoft.com/office/drawing/2014/main" id="{01A4BC2D-9139-F398-0D4C-107007A195B8}"/>
                </a:ext>
              </a:extLst>
            </p:cNvPr>
            <p:cNvSpPr/>
            <p:nvPr/>
          </p:nvSpPr>
          <p:spPr>
            <a:xfrm>
              <a:off x="2870325" y="2751833"/>
              <a:ext cx="194310" cy="590761"/>
            </a:xfrm>
            <a:custGeom>
              <a:avLst/>
              <a:gdLst/>
              <a:ahLst/>
              <a:cxnLst/>
              <a:rect l="l" t="t" r="r" b="b"/>
              <a:pathLst>
                <a:path w="670" h="2037" extrusionOk="0">
                  <a:moveTo>
                    <a:pt x="15" y="1"/>
                  </a:moveTo>
                  <a:lnTo>
                    <a:pt x="15" y="15"/>
                  </a:lnTo>
                  <a:cubicBezTo>
                    <a:pt x="1" y="364"/>
                    <a:pt x="73" y="728"/>
                    <a:pt x="175" y="1077"/>
                  </a:cubicBezTo>
                  <a:cubicBezTo>
                    <a:pt x="291" y="1411"/>
                    <a:pt x="451" y="1745"/>
                    <a:pt x="669" y="2036"/>
                  </a:cubicBezTo>
                  <a:cubicBezTo>
                    <a:pt x="524" y="1702"/>
                    <a:pt x="393" y="1367"/>
                    <a:pt x="291" y="1033"/>
                  </a:cubicBezTo>
                  <a:cubicBezTo>
                    <a:pt x="175" y="699"/>
                    <a:pt x="88" y="350"/>
                    <a:pt x="15"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765;p29">
              <a:extLst>
                <a:ext uri="{FF2B5EF4-FFF2-40B4-BE49-F238E27FC236}">
                  <a16:creationId xmlns:a16="http://schemas.microsoft.com/office/drawing/2014/main" id="{3D682538-0692-C75B-DAE4-B0CF3D71C522}"/>
                </a:ext>
              </a:extLst>
            </p:cNvPr>
            <p:cNvSpPr/>
            <p:nvPr/>
          </p:nvSpPr>
          <p:spPr>
            <a:xfrm>
              <a:off x="525853" y="2067688"/>
              <a:ext cx="1632204" cy="1135989"/>
            </a:xfrm>
            <a:custGeom>
              <a:avLst/>
              <a:gdLst/>
              <a:ahLst/>
              <a:cxnLst/>
              <a:rect l="l" t="t" r="r" b="b"/>
              <a:pathLst>
                <a:path w="5628" h="3917" extrusionOk="0">
                  <a:moveTo>
                    <a:pt x="2145" y="0"/>
                  </a:moveTo>
                  <a:cubicBezTo>
                    <a:pt x="2104" y="0"/>
                    <a:pt x="2063" y="1"/>
                    <a:pt x="2021" y="4"/>
                  </a:cubicBezTo>
                  <a:cubicBezTo>
                    <a:pt x="1396" y="48"/>
                    <a:pt x="858" y="397"/>
                    <a:pt x="335" y="731"/>
                  </a:cubicBezTo>
                  <a:cubicBezTo>
                    <a:pt x="204" y="818"/>
                    <a:pt x="73" y="920"/>
                    <a:pt x="44" y="1066"/>
                  </a:cubicBezTo>
                  <a:cubicBezTo>
                    <a:pt x="0" y="1269"/>
                    <a:pt x="204" y="1458"/>
                    <a:pt x="306" y="1647"/>
                  </a:cubicBezTo>
                  <a:cubicBezTo>
                    <a:pt x="451" y="1938"/>
                    <a:pt x="393" y="2287"/>
                    <a:pt x="335" y="2621"/>
                  </a:cubicBezTo>
                  <a:cubicBezTo>
                    <a:pt x="277" y="2941"/>
                    <a:pt x="233" y="3305"/>
                    <a:pt x="422" y="3581"/>
                  </a:cubicBezTo>
                  <a:cubicBezTo>
                    <a:pt x="584" y="3824"/>
                    <a:pt x="910" y="3917"/>
                    <a:pt x="1212" y="3917"/>
                  </a:cubicBezTo>
                  <a:cubicBezTo>
                    <a:pt x="1235" y="3917"/>
                    <a:pt x="1258" y="3916"/>
                    <a:pt x="1280" y="3915"/>
                  </a:cubicBezTo>
                  <a:cubicBezTo>
                    <a:pt x="1469" y="3901"/>
                    <a:pt x="1687" y="3843"/>
                    <a:pt x="1774" y="3683"/>
                  </a:cubicBezTo>
                  <a:cubicBezTo>
                    <a:pt x="1832" y="3552"/>
                    <a:pt x="1803" y="3406"/>
                    <a:pt x="1847" y="3261"/>
                  </a:cubicBezTo>
                  <a:cubicBezTo>
                    <a:pt x="1920" y="3043"/>
                    <a:pt x="2167" y="2912"/>
                    <a:pt x="2385" y="2839"/>
                  </a:cubicBezTo>
                  <a:cubicBezTo>
                    <a:pt x="2865" y="2709"/>
                    <a:pt x="3374" y="2752"/>
                    <a:pt x="3868" y="2665"/>
                  </a:cubicBezTo>
                  <a:cubicBezTo>
                    <a:pt x="4246" y="2607"/>
                    <a:pt x="4610" y="2476"/>
                    <a:pt x="4929" y="2272"/>
                  </a:cubicBezTo>
                  <a:cubicBezTo>
                    <a:pt x="5104" y="2171"/>
                    <a:pt x="5264" y="2054"/>
                    <a:pt x="5409" y="1909"/>
                  </a:cubicBezTo>
                  <a:cubicBezTo>
                    <a:pt x="5598" y="1734"/>
                    <a:pt x="5627" y="1691"/>
                    <a:pt x="5424" y="1516"/>
                  </a:cubicBezTo>
                  <a:cubicBezTo>
                    <a:pt x="4813" y="978"/>
                    <a:pt x="4057" y="571"/>
                    <a:pt x="3301" y="266"/>
                  </a:cubicBezTo>
                  <a:cubicBezTo>
                    <a:pt x="2932" y="121"/>
                    <a:pt x="2540" y="0"/>
                    <a:pt x="2145"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766;p29">
              <a:extLst>
                <a:ext uri="{FF2B5EF4-FFF2-40B4-BE49-F238E27FC236}">
                  <a16:creationId xmlns:a16="http://schemas.microsoft.com/office/drawing/2014/main" id="{EE2F8C6E-B1B9-F7B5-A7C0-854AD58B96FB}"/>
                </a:ext>
              </a:extLst>
            </p:cNvPr>
            <p:cNvSpPr/>
            <p:nvPr/>
          </p:nvSpPr>
          <p:spPr>
            <a:xfrm>
              <a:off x="901131" y="2508221"/>
              <a:ext cx="970100" cy="260723"/>
            </a:xfrm>
            <a:custGeom>
              <a:avLst/>
              <a:gdLst/>
              <a:ahLst/>
              <a:cxnLst/>
              <a:rect l="l" t="t" r="r" b="b"/>
              <a:pathLst>
                <a:path w="3345" h="899" extrusionOk="0">
                  <a:moveTo>
                    <a:pt x="723" y="0"/>
                  </a:moveTo>
                  <a:cubicBezTo>
                    <a:pt x="583" y="0"/>
                    <a:pt x="444" y="4"/>
                    <a:pt x="306" y="12"/>
                  </a:cubicBezTo>
                  <a:cubicBezTo>
                    <a:pt x="800" y="26"/>
                    <a:pt x="1295" y="70"/>
                    <a:pt x="1789" y="143"/>
                  </a:cubicBezTo>
                  <a:cubicBezTo>
                    <a:pt x="2109" y="172"/>
                    <a:pt x="2414" y="215"/>
                    <a:pt x="2719" y="274"/>
                  </a:cubicBezTo>
                  <a:cubicBezTo>
                    <a:pt x="2618" y="274"/>
                    <a:pt x="2530" y="288"/>
                    <a:pt x="2443" y="288"/>
                  </a:cubicBezTo>
                  <a:cubicBezTo>
                    <a:pt x="2152" y="317"/>
                    <a:pt x="1876" y="361"/>
                    <a:pt x="1600" y="419"/>
                  </a:cubicBezTo>
                  <a:cubicBezTo>
                    <a:pt x="1324" y="463"/>
                    <a:pt x="1062" y="535"/>
                    <a:pt x="786" y="608"/>
                  </a:cubicBezTo>
                  <a:cubicBezTo>
                    <a:pt x="524" y="695"/>
                    <a:pt x="262" y="782"/>
                    <a:pt x="0" y="899"/>
                  </a:cubicBezTo>
                  <a:cubicBezTo>
                    <a:pt x="262" y="812"/>
                    <a:pt x="538" y="739"/>
                    <a:pt x="800" y="666"/>
                  </a:cubicBezTo>
                  <a:cubicBezTo>
                    <a:pt x="1076" y="608"/>
                    <a:pt x="1353" y="550"/>
                    <a:pt x="1614" y="506"/>
                  </a:cubicBezTo>
                  <a:cubicBezTo>
                    <a:pt x="1891" y="463"/>
                    <a:pt x="2167" y="419"/>
                    <a:pt x="2443" y="404"/>
                  </a:cubicBezTo>
                  <a:cubicBezTo>
                    <a:pt x="2719" y="375"/>
                    <a:pt x="2996" y="361"/>
                    <a:pt x="3286" y="361"/>
                  </a:cubicBezTo>
                  <a:cubicBezTo>
                    <a:pt x="3301" y="361"/>
                    <a:pt x="3330" y="346"/>
                    <a:pt x="3330" y="317"/>
                  </a:cubicBezTo>
                  <a:cubicBezTo>
                    <a:pt x="3345" y="288"/>
                    <a:pt x="3316" y="259"/>
                    <a:pt x="3286" y="244"/>
                  </a:cubicBezTo>
                  <a:cubicBezTo>
                    <a:pt x="2792" y="172"/>
                    <a:pt x="2298" y="99"/>
                    <a:pt x="1803" y="55"/>
                  </a:cubicBezTo>
                  <a:cubicBezTo>
                    <a:pt x="1447" y="24"/>
                    <a:pt x="1083" y="0"/>
                    <a:pt x="723"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767;p29">
              <a:extLst>
                <a:ext uri="{FF2B5EF4-FFF2-40B4-BE49-F238E27FC236}">
                  <a16:creationId xmlns:a16="http://schemas.microsoft.com/office/drawing/2014/main" id="{46293640-C2E2-36C0-E497-DD754A17CC4A}"/>
                </a:ext>
              </a:extLst>
            </p:cNvPr>
            <p:cNvSpPr/>
            <p:nvPr/>
          </p:nvSpPr>
          <p:spPr>
            <a:xfrm>
              <a:off x="2549860" y="780892"/>
              <a:ext cx="1024913" cy="1272586"/>
            </a:xfrm>
            <a:custGeom>
              <a:avLst/>
              <a:gdLst/>
              <a:ahLst/>
              <a:cxnLst/>
              <a:rect l="l" t="t" r="r" b="b"/>
              <a:pathLst>
                <a:path w="3534" h="4388" extrusionOk="0">
                  <a:moveTo>
                    <a:pt x="1281" y="1"/>
                  </a:moveTo>
                  <a:cubicBezTo>
                    <a:pt x="1066" y="1"/>
                    <a:pt x="847" y="91"/>
                    <a:pt x="684" y="225"/>
                  </a:cubicBezTo>
                  <a:cubicBezTo>
                    <a:pt x="306" y="515"/>
                    <a:pt x="102" y="995"/>
                    <a:pt x="59" y="1461"/>
                  </a:cubicBezTo>
                  <a:cubicBezTo>
                    <a:pt x="1" y="1926"/>
                    <a:pt x="59" y="2406"/>
                    <a:pt x="131" y="2871"/>
                  </a:cubicBezTo>
                  <a:lnTo>
                    <a:pt x="291" y="3918"/>
                  </a:lnTo>
                  <a:cubicBezTo>
                    <a:pt x="306" y="4020"/>
                    <a:pt x="291" y="4339"/>
                    <a:pt x="393" y="4383"/>
                  </a:cubicBezTo>
                  <a:cubicBezTo>
                    <a:pt x="400" y="4386"/>
                    <a:pt x="407" y="4388"/>
                    <a:pt x="414" y="4388"/>
                  </a:cubicBezTo>
                  <a:cubicBezTo>
                    <a:pt x="504" y="4388"/>
                    <a:pt x="646" y="4160"/>
                    <a:pt x="713" y="4107"/>
                  </a:cubicBezTo>
                  <a:cubicBezTo>
                    <a:pt x="1440" y="3365"/>
                    <a:pt x="2225" y="2682"/>
                    <a:pt x="3054" y="2042"/>
                  </a:cubicBezTo>
                  <a:cubicBezTo>
                    <a:pt x="3287" y="1868"/>
                    <a:pt x="3534" y="1650"/>
                    <a:pt x="3534" y="1359"/>
                  </a:cubicBezTo>
                  <a:cubicBezTo>
                    <a:pt x="3534" y="1039"/>
                    <a:pt x="3214" y="821"/>
                    <a:pt x="2908" y="734"/>
                  </a:cubicBezTo>
                  <a:cubicBezTo>
                    <a:pt x="2603" y="646"/>
                    <a:pt x="2269" y="617"/>
                    <a:pt x="2022" y="428"/>
                  </a:cubicBezTo>
                  <a:cubicBezTo>
                    <a:pt x="1876" y="326"/>
                    <a:pt x="1760" y="167"/>
                    <a:pt x="1600" y="79"/>
                  </a:cubicBezTo>
                  <a:cubicBezTo>
                    <a:pt x="1501" y="25"/>
                    <a:pt x="1391" y="1"/>
                    <a:pt x="1281"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 name="Google Shape;768;p29">
              <a:extLst>
                <a:ext uri="{FF2B5EF4-FFF2-40B4-BE49-F238E27FC236}">
                  <a16:creationId xmlns:a16="http://schemas.microsoft.com/office/drawing/2014/main" id="{F5537A1E-67B5-42F8-8D76-A39B242251BA}"/>
                </a:ext>
              </a:extLst>
            </p:cNvPr>
            <p:cNvSpPr/>
            <p:nvPr/>
          </p:nvSpPr>
          <p:spPr>
            <a:xfrm>
              <a:off x="2785931" y="1065107"/>
              <a:ext cx="409501" cy="618892"/>
            </a:xfrm>
            <a:custGeom>
              <a:avLst/>
              <a:gdLst/>
              <a:ahLst/>
              <a:cxnLst/>
              <a:rect l="l" t="t" r="r" b="b"/>
              <a:pathLst>
                <a:path w="1412" h="2134" extrusionOk="0">
                  <a:moveTo>
                    <a:pt x="902" y="1"/>
                  </a:moveTo>
                  <a:cubicBezTo>
                    <a:pt x="800" y="146"/>
                    <a:pt x="699" y="306"/>
                    <a:pt x="611" y="481"/>
                  </a:cubicBezTo>
                  <a:cubicBezTo>
                    <a:pt x="524" y="640"/>
                    <a:pt x="437" y="815"/>
                    <a:pt x="364" y="989"/>
                  </a:cubicBezTo>
                  <a:cubicBezTo>
                    <a:pt x="204" y="1338"/>
                    <a:pt x="88" y="1702"/>
                    <a:pt x="15" y="2065"/>
                  </a:cubicBezTo>
                  <a:cubicBezTo>
                    <a:pt x="1" y="2094"/>
                    <a:pt x="15" y="2109"/>
                    <a:pt x="44" y="2124"/>
                  </a:cubicBezTo>
                  <a:cubicBezTo>
                    <a:pt x="56" y="2130"/>
                    <a:pt x="68" y="2133"/>
                    <a:pt x="79" y="2133"/>
                  </a:cubicBezTo>
                  <a:cubicBezTo>
                    <a:pt x="95" y="2133"/>
                    <a:pt x="109" y="2126"/>
                    <a:pt x="117" y="2109"/>
                  </a:cubicBezTo>
                  <a:cubicBezTo>
                    <a:pt x="277" y="1789"/>
                    <a:pt x="481" y="1513"/>
                    <a:pt x="699" y="1237"/>
                  </a:cubicBezTo>
                  <a:cubicBezTo>
                    <a:pt x="917" y="960"/>
                    <a:pt x="1164" y="713"/>
                    <a:pt x="1411" y="451"/>
                  </a:cubicBezTo>
                  <a:lnTo>
                    <a:pt x="1411" y="451"/>
                  </a:lnTo>
                  <a:cubicBezTo>
                    <a:pt x="1135" y="670"/>
                    <a:pt x="873" y="917"/>
                    <a:pt x="626" y="1178"/>
                  </a:cubicBezTo>
                  <a:cubicBezTo>
                    <a:pt x="481" y="1353"/>
                    <a:pt x="335" y="1527"/>
                    <a:pt x="219" y="1716"/>
                  </a:cubicBezTo>
                  <a:cubicBezTo>
                    <a:pt x="277" y="1484"/>
                    <a:pt x="364" y="1251"/>
                    <a:pt x="437" y="1019"/>
                  </a:cubicBezTo>
                  <a:cubicBezTo>
                    <a:pt x="510" y="844"/>
                    <a:pt x="582" y="670"/>
                    <a:pt x="655" y="495"/>
                  </a:cubicBezTo>
                  <a:cubicBezTo>
                    <a:pt x="728" y="335"/>
                    <a:pt x="815" y="161"/>
                    <a:pt x="902"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4" name="Google Shape;769;p29">
              <a:extLst>
                <a:ext uri="{FF2B5EF4-FFF2-40B4-BE49-F238E27FC236}">
                  <a16:creationId xmlns:a16="http://schemas.microsoft.com/office/drawing/2014/main" id="{E9E23240-955E-7091-083A-B49877F0D370}"/>
                </a:ext>
              </a:extLst>
            </p:cNvPr>
            <p:cNvSpPr/>
            <p:nvPr/>
          </p:nvSpPr>
          <p:spPr>
            <a:xfrm>
              <a:off x="837908" y="736520"/>
              <a:ext cx="3972335" cy="3814277"/>
            </a:xfrm>
            <a:custGeom>
              <a:avLst/>
              <a:gdLst/>
              <a:ahLst/>
              <a:cxnLst/>
              <a:rect l="l" t="t" r="r" b="b"/>
              <a:pathLst>
                <a:path w="13697" h="13152" extrusionOk="0">
                  <a:moveTo>
                    <a:pt x="4160" y="1"/>
                  </a:moveTo>
                  <a:cubicBezTo>
                    <a:pt x="3746" y="1"/>
                    <a:pt x="3335" y="227"/>
                    <a:pt x="2996" y="494"/>
                  </a:cubicBezTo>
                  <a:cubicBezTo>
                    <a:pt x="2603" y="814"/>
                    <a:pt x="2254" y="1206"/>
                    <a:pt x="1789" y="1439"/>
                  </a:cubicBezTo>
                  <a:cubicBezTo>
                    <a:pt x="1498" y="1584"/>
                    <a:pt x="1120" y="1701"/>
                    <a:pt x="1018" y="2021"/>
                  </a:cubicBezTo>
                  <a:cubicBezTo>
                    <a:pt x="945" y="2210"/>
                    <a:pt x="1004" y="2428"/>
                    <a:pt x="931" y="2602"/>
                  </a:cubicBezTo>
                  <a:cubicBezTo>
                    <a:pt x="873" y="2733"/>
                    <a:pt x="756" y="2820"/>
                    <a:pt x="713" y="2951"/>
                  </a:cubicBezTo>
                  <a:cubicBezTo>
                    <a:pt x="640" y="3169"/>
                    <a:pt x="786" y="3402"/>
                    <a:pt x="844" y="3620"/>
                  </a:cubicBezTo>
                  <a:cubicBezTo>
                    <a:pt x="1004" y="4158"/>
                    <a:pt x="698" y="4798"/>
                    <a:pt x="1004" y="5278"/>
                  </a:cubicBezTo>
                  <a:cubicBezTo>
                    <a:pt x="1164" y="5554"/>
                    <a:pt x="1483" y="5699"/>
                    <a:pt x="1803" y="5801"/>
                  </a:cubicBezTo>
                  <a:cubicBezTo>
                    <a:pt x="2530" y="6063"/>
                    <a:pt x="3359" y="6252"/>
                    <a:pt x="4130" y="6324"/>
                  </a:cubicBezTo>
                  <a:cubicBezTo>
                    <a:pt x="2748" y="6630"/>
                    <a:pt x="1643" y="7618"/>
                    <a:pt x="756" y="8709"/>
                  </a:cubicBezTo>
                  <a:cubicBezTo>
                    <a:pt x="218" y="9363"/>
                    <a:pt x="0" y="10279"/>
                    <a:pt x="204" y="11108"/>
                  </a:cubicBezTo>
                  <a:cubicBezTo>
                    <a:pt x="393" y="11922"/>
                    <a:pt x="1004" y="12649"/>
                    <a:pt x="1774" y="12984"/>
                  </a:cubicBezTo>
                  <a:cubicBezTo>
                    <a:pt x="2006" y="13084"/>
                    <a:pt x="2266" y="13151"/>
                    <a:pt x="2520" y="13151"/>
                  </a:cubicBezTo>
                  <a:cubicBezTo>
                    <a:pt x="2745" y="13151"/>
                    <a:pt x="2964" y="13099"/>
                    <a:pt x="3156" y="12969"/>
                  </a:cubicBezTo>
                  <a:cubicBezTo>
                    <a:pt x="3345" y="12853"/>
                    <a:pt x="3475" y="12664"/>
                    <a:pt x="3650" y="12518"/>
                  </a:cubicBezTo>
                  <a:cubicBezTo>
                    <a:pt x="3785" y="12417"/>
                    <a:pt x="3981" y="12316"/>
                    <a:pt x="4157" y="12316"/>
                  </a:cubicBezTo>
                  <a:cubicBezTo>
                    <a:pt x="4209" y="12316"/>
                    <a:pt x="4258" y="12324"/>
                    <a:pt x="4304" y="12344"/>
                  </a:cubicBezTo>
                  <a:cubicBezTo>
                    <a:pt x="4217" y="12155"/>
                    <a:pt x="4057" y="11995"/>
                    <a:pt x="3853" y="11908"/>
                  </a:cubicBezTo>
                  <a:cubicBezTo>
                    <a:pt x="3736" y="11853"/>
                    <a:pt x="3635" y="11838"/>
                    <a:pt x="3523" y="11838"/>
                  </a:cubicBezTo>
                  <a:cubicBezTo>
                    <a:pt x="3455" y="11838"/>
                    <a:pt x="3383" y="11844"/>
                    <a:pt x="3301" y="11849"/>
                  </a:cubicBezTo>
                  <a:cubicBezTo>
                    <a:pt x="3301" y="11849"/>
                    <a:pt x="5555" y="10599"/>
                    <a:pt x="6471" y="10017"/>
                  </a:cubicBezTo>
                  <a:cubicBezTo>
                    <a:pt x="7401" y="9436"/>
                    <a:pt x="6863" y="7051"/>
                    <a:pt x="6863" y="7051"/>
                  </a:cubicBezTo>
                  <a:cubicBezTo>
                    <a:pt x="7227" y="6572"/>
                    <a:pt x="7808" y="6441"/>
                    <a:pt x="8404" y="6426"/>
                  </a:cubicBezTo>
                  <a:cubicBezTo>
                    <a:pt x="8453" y="6425"/>
                    <a:pt x="8501" y="6424"/>
                    <a:pt x="8550" y="6424"/>
                  </a:cubicBezTo>
                  <a:cubicBezTo>
                    <a:pt x="8852" y="6424"/>
                    <a:pt x="9156" y="6444"/>
                    <a:pt x="9460" y="6444"/>
                  </a:cubicBezTo>
                  <a:cubicBezTo>
                    <a:pt x="9710" y="6444"/>
                    <a:pt x="9960" y="6431"/>
                    <a:pt x="10207" y="6383"/>
                  </a:cubicBezTo>
                  <a:cubicBezTo>
                    <a:pt x="10571" y="6324"/>
                    <a:pt x="10934" y="6164"/>
                    <a:pt x="11240" y="5961"/>
                  </a:cubicBezTo>
                  <a:cubicBezTo>
                    <a:pt x="11385" y="5859"/>
                    <a:pt x="11530" y="5743"/>
                    <a:pt x="11690" y="5670"/>
                  </a:cubicBezTo>
                  <a:cubicBezTo>
                    <a:pt x="11767" y="5638"/>
                    <a:pt x="11850" y="5620"/>
                    <a:pt x="11931" y="5620"/>
                  </a:cubicBezTo>
                  <a:cubicBezTo>
                    <a:pt x="12033" y="5620"/>
                    <a:pt x="12133" y="5649"/>
                    <a:pt x="12214" y="5714"/>
                  </a:cubicBezTo>
                  <a:cubicBezTo>
                    <a:pt x="12359" y="5816"/>
                    <a:pt x="12446" y="6135"/>
                    <a:pt x="12286" y="6237"/>
                  </a:cubicBezTo>
                  <a:cubicBezTo>
                    <a:pt x="12854" y="6121"/>
                    <a:pt x="13333" y="5685"/>
                    <a:pt x="13522" y="5147"/>
                  </a:cubicBezTo>
                  <a:cubicBezTo>
                    <a:pt x="13697" y="4609"/>
                    <a:pt x="13581" y="3984"/>
                    <a:pt x="13202" y="3547"/>
                  </a:cubicBezTo>
                  <a:cubicBezTo>
                    <a:pt x="12984" y="3271"/>
                    <a:pt x="12665" y="3082"/>
                    <a:pt x="12534" y="2748"/>
                  </a:cubicBezTo>
                  <a:cubicBezTo>
                    <a:pt x="12403" y="2428"/>
                    <a:pt x="12490" y="2064"/>
                    <a:pt x="12345" y="1744"/>
                  </a:cubicBezTo>
                  <a:cubicBezTo>
                    <a:pt x="12228" y="1497"/>
                    <a:pt x="11967" y="1323"/>
                    <a:pt x="11705" y="1250"/>
                  </a:cubicBezTo>
                  <a:cubicBezTo>
                    <a:pt x="11557" y="1211"/>
                    <a:pt x="11408" y="1197"/>
                    <a:pt x="11260" y="1197"/>
                  </a:cubicBezTo>
                  <a:cubicBezTo>
                    <a:pt x="11132" y="1197"/>
                    <a:pt x="11004" y="1207"/>
                    <a:pt x="10876" y="1221"/>
                  </a:cubicBezTo>
                  <a:cubicBezTo>
                    <a:pt x="9204" y="1410"/>
                    <a:pt x="7648" y="2297"/>
                    <a:pt x="6645" y="3649"/>
                  </a:cubicBezTo>
                  <a:cubicBezTo>
                    <a:pt x="6471" y="2588"/>
                    <a:pt x="6005" y="1570"/>
                    <a:pt x="5336" y="727"/>
                  </a:cubicBezTo>
                  <a:cubicBezTo>
                    <a:pt x="5089" y="421"/>
                    <a:pt x="4784" y="130"/>
                    <a:pt x="4406" y="29"/>
                  </a:cubicBezTo>
                  <a:cubicBezTo>
                    <a:pt x="4324" y="9"/>
                    <a:pt x="4242" y="1"/>
                    <a:pt x="4160"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770;p29">
              <a:extLst>
                <a:ext uri="{FF2B5EF4-FFF2-40B4-BE49-F238E27FC236}">
                  <a16:creationId xmlns:a16="http://schemas.microsoft.com/office/drawing/2014/main" id="{3B5635FC-D813-9A9F-6964-8288383F3548}"/>
                </a:ext>
              </a:extLst>
            </p:cNvPr>
            <p:cNvSpPr/>
            <p:nvPr/>
          </p:nvSpPr>
          <p:spPr>
            <a:xfrm>
              <a:off x="1769722" y="2751833"/>
              <a:ext cx="653984" cy="561179"/>
            </a:xfrm>
            <a:custGeom>
              <a:avLst/>
              <a:gdLst/>
              <a:ahLst/>
              <a:cxnLst/>
              <a:rect l="l" t="t" r="r" b="b"/>
              <a:pathLst>
                <a:path w="2255" h="1935" extrusionOk="0">
                  <a:moveTo>
                    <a:pt x="2254" y="1"/>
                  </a:moveTo>
                  <a:cubicBezTo>
                    <a:pt x="2007" y="59"/>
                    <a:pt x="1775" y="161"/>
                    <a:pt x="1542" y="277"/>
                  </a:cubicBezTo>
                  <a:cubicBezTo>
                    <a:pt x="1324" y="393"/>
                    <a:pt x="1106" y="553"/>
                    <a:pt x="917" y="713"/>
                  </a:cubicBezTo>
                  <a:cubicBezTo>
                    <a:pt x="713" y="873"/>
                    <a:pt x="539" y="1062"/>
                    <a:pt x="379" y="1266"/>
                  </a:cubicBezTo>
                  <a:lnTo>
                    <a:pt x="277" y="1425"/>
                  </a:lnTo>
                  <a:lnTo>
                    <a:pt x="175" y="1585"/>
                  </a:lnTo>
                  <a:lnTo>
                    <a:pt x="73" y="1760"/>
                  </a:lnTo>
                  <a:cubicBezTo>
                    <a:pt x="44" y="1818"/>
                    <a:pt x="30" y="1876"/>
                    <a:pt x="1" y="1934"/>
                  </a:cubicBezTo>
                  <a:cubicBezTo>
                    <a:pt x="30" y="1876"/>
                    <a:pt x="73" y="1818"/>
                    <a:pt x="102" y="1774"/>
                  </a:cubicBezTo>
                  <a:lnTo>
                    <a:pt x="219" y="1615"/>
                  </a:lnTo>
                  <a:lnTo>
                    <a:pt x="335" y="1469"/>
                  </a:lnTo>
                  <a:lnTo>
                    <a:pt x="451" y="1324"/>
                  </a:lnTo>
                  <a:cubicBezTo>
                    <a:pt x="611" y="1135"/>
                    <a:pt x="800" y="960"/>
                    <a:pt x="989" y="800"/>
                  </a:cubicBezTo>
                  <a:cubicBezTo>
                    <a:pt x="1178" y="640"/>
                    <a:pt x="1382" y="495"/>
                    <a:pt x="1585" y="364"/>
                  </a:cubicBezTo>
                  <a:cubicBezTo>
                    <a:pt x="1804" y="233"/>
                    <a:pt x="2022" y="117"/>
                    <a:pt x="2254"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771;p29">
              <a:extLst>
                <a:ext uri="{FF2B5EF4-FFF2-40B4-BE49-F238E27FC236}">
                  <a16:creationId xmlns:a16="http://schemas.microsoft.com/office/drawing/2014/main" id="{9BE27B62-C72F-4AAF-137C-DD12C70863A1}"/>
                </a:ext>
              </a:extLst>
            </p:cNvPr>
            <p:cNvSpPr/>
            <p:nvPr/>
          </p:nvSpPr>
          <p:spPr>
            <a:xfrm>
              <a:off x="1356452" y="2705431"/>
              <a:ext cx="902817" cy="759259"/>
            </a:xfrm>
            <a:custGeom>
              <a:avLst/>
              <a:gdLst/>
              <a:ahLst/>
              <a:cxnLst/>
              <a:rect l="l" t="t" r="r" b="b"/>
              <a:pathLst>
                <a:path w="3113" h="2618" extrusionOk="0">
                  <a:moveTo>
                    <a:pt x="3112" y="1"/>
                  </a:moveTo>
                  <a:lnTo>
                    <a:pt x="3112" y="1"/>
                  </a:lnTo>
                  <a:cubicBezTo>
                    <a:pt x="2778" y="59"/>
                    <a:pt x="2429" y="190"/>
                    <a:pt x="2109" y="335"/>
                  </a:cubicBezTo>
                  <a:cubicBezTo>
                    <a:pt x="1789" y="495"/>
                    <a:pt x="1498" y="684"/>
                    <a:pt x="1222" y="917"/>
                  </a:cubicBezTo>
                  <a:cubicBezTo>
                    <a:pt x="960" y="1149"/>
                    <a:pt x="713" y="1411"/>
                    <a:pt x="510" y="1687"/>
                  </a:cubicBezTo>
                  <a:lnTo>
                    <a:pt x="350" y="1920"/>
                  </a:lnTo>
                  <a:lnTo>
                    <a:pt x="219" y="2138"/>
                  </a:lnTo>
                  <a:lnTo>
                    <a:pt x="103" y="2385"/>
                  </a:lnTo>
                  <a:cubicBezTo>
                    <a:pt x="73" y="2458"/>
                    <a:pt x="44" y="2545"/>
                    <a:pt x="1" y="2618"/>
                  </a:cubicBezTo>
                  <a:cubicBezTo>
                    <a:pt x="44" y="2545"/>
                    <a:pt x="88" y="2472"/>
                    <a:pt x="132" y="2400"/>
                  </a:cubicBezTo>
                  <a:lnTo>
                    <a:pt x="277" y="2167"/>
                  </a:lnTo>
                  <a:lnTo>
                    <a:pt x="422" y="1949"/>
                  </a:lnTo>
                  <a:lnTo>
                    <a:pt x="568" y="1745"/>
                  </a:lnTo>
                  <a:cubicBezTo>
                    <a:pt x="800" y="1469"/>
                    <a:pt x="1033" y="1222"/>
                    <a:pt x="1295" y="1004"/>
                  </a:cubicBezTo>
                  <a:cubicBezTo>
                    <a:pt x="1557" y="771"/>
                    <a:pt x="1847" y="582"/>
                    <a:pt x="2153" y="408"/>
                  </a:cubicBezTo>
                  <a:cubicBezTo>
                    <a:pt x="2458" y="248"/>
                    <a:pt x="2778" y="102"/>
                    <a:pt x="3112"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772;p29">
              <a:extLst>
                <a:ext uri="{FF2B5EF4-FFF2-40B4-BE49-F238E27FC236}">
                  <a16:creationId xmlns:a16="http://schemas.microsoft.com/office/drawing/2014/main" id="{0B098B94-C43F-FB6C-3CFF-CD45036EC273}"/>
                </a:ext>
              </a:extLst>
            </p:cNvPr>
            <p:cNvSpPr/>
            <p:nvPr/>
          </p:nvSpPr>
          <p:spPr>
            <a:xfrm>
              <a:off x="2549860" y="1630346"/>
              <a:ext cx="788841" cy="995331"/>
            </a:xfrm>
            <a:custGeom>
              <a:avLst/>
              <a:gdLst/>
              <a:ahLst/>
              <a:cxnLst/>
              <a:rect l="l" t="t" r="r" b="b"/>
              <a:pathLst>
                <a:path w="2720" h="3432" extrusionOk="0">
                  <a:moveTo>
                    <a:pt x="2719" y="0"/>
                  </a:moveTo>
                  <a:lnTo>
                    <a:pt x="2719" y="0"/>
                  </a:lnTo>
                  <a:cubicBezTo>
                    <a:pt x="2560" y="102"/>
                    <a:pt x="2414" y="218"/>
                    <a:pt x="2269" y="334"/>
                  </a:cubicBezTo>
                  <a:lnTo>
                    <a:pt x="2065" y="509"/>
                  </a:lnTo>
                  <a:lnTo>
                    <a:pt x="1862" y="698"/>
                  </a:lnTo>
                  <a:cubicBezTo>
                    <a:pt x="1585" y="945"/>
                    <a:pt x="1338" y="1221"/>
                    <a:pt x="1106" y="1512"/>
                  </a:cubicBezTo>
                  <a:cubicBezTo>
                    <a:pt x="873" y="1803"/>
                    <a:pt x="669" y="2108"/>
                    <a:pt x="480" y="2428"/>
                  </a:cubicBezTo>
                  <a:cubicBezTo>
                    <a:pt x="291" y="2748"/>
                    <a:pt x="131" y="3082"/>
                    <a:pt x="1" y="3431"/>
                  </a:cubicBezTo>
                  <a:cubicBezTo>
                    <a:pt x="175" y="3097"/>
                    <a:pt x="364" y="2777"/>
                    <a:pt x="553" y="2472"/>
                  </a:cubicBezTo>
                  <a:cubicBezTo>
                    <a:pt x="757" y="2166"/>
                    <a:pt x="975" y="1876"/>
                    <a:pt x="1193" y="1585"/>
                  </a:cubicBezTo>
                  <a:cubicBezTo>
                    <a:pt x="1411" y="1294"/>
                    <a:pt x="1658" y="1018"/>
                    <a:pt x="1920" y="756"/>
                  </a:cubicBezTo>
                  <a:lnTo>
                    <a:pt x="2109" y="567"/>
                  </a:lnTo>
                  <a:lnTo>
                    <a:pt x="2312" y="378"/>
                  </a:lnTo>
                  <a:lnTo>
                    <a:pt x="2516" y="189"/>
                  </a:lnTo>
                  <a:cubicBezTo>
                    <a:pt x="2574" y="131"/>
                    <a:pt x="2647" y="58"/>
                    <a:pt x="2719"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773;p29">
              <a:extLst>
                <a:ext uri="{FF2B5EF4-FFF2-40B4-BE49-F238E27FC236}">
                  <a16:creationId xmlns:a16="http://schemas.microsoft.com/office/drawing/2014/main" id="{36C38B6F-EC04-3462-CF88-BF2C5230A273}"/>
                </a:ext>
              </a:extLst>
            </p:cNvPr>
            <p:cNvSpPr/>
            <p:nvPr/>
          </p:nvSpPr>
          <p:spPr>
            <a:xfrm>
              <a:off x="2609022" y="2014035"/>
              <a:ext cx="590471" cy="624402"/>
            </a:xfrm>
            <a:custGeom>
              <a:avLst/>
              <a:gdLst/>
              <a:ahLst/>
              <a:cxnLst/>
              <a:rect l="l" t="t" r="r" b="b"/>
              <a:pathLst>
                <a:path w="2036" h="2153" extrusionOk="0">
                  <a:moveTo>
                    <a:pt x="2036" y="0"/>
                  </a:moveTo>
                  <a:cubicBezTo>
                    <a:pt x="1919" y="58"/>
                    <a:pt x="1832" y="131"/>
                    <a:pt x="1730" y="204"/>
                  </a:cubicBezTo>
                  <a:cubicBezTo>
                    <a:pt x="1629" y="276"/>
                    <a:pt x="1527" y="364"/>
                    <a:pt x="1425" y="436"/>
                  </a:cubicBezTo>
                  <a:cubicBezTo>
                    <a:pt x="1236" y="596"/>
                    <a:pt x="1061" y="771"/>
                    <a:pt x="887" y="945"/>
                  </a:cubicBezTo>
                  <a:cubicBezTo>
                    <a:pt x="713" y="1134"/>
                    <a:pt x="553" y="1323"/>
                    <a:pt x="407" y="1527"/>
                  </a:cubicBezTo>
                  <a:cubicBezTo>
                    <a:pt x="247" y="1730"/>
                    <a:pt x="116" y="1934"/>
                    <a:pt x="0" y="2152"/>
                  </a:cubicBezTo>
                  <a:cubicBezTo>
                    <a:pt x="160" y="1963"/>
                    <a:pt x="305" y="1759"/>
                    <a:pt x="480" y="1585"/>
                  </a:cubicBezTo>
                  <a:cubicBezTo>
                    <a:pt x="640" y="1396"/>
                    <a:pt x="800" y="1207"/>
                    <a:pt x="974" y="1032"/>
                  </a:cubicBezTo>
                  <a:cubicBezTo>
                    <a:pt x="1134" y="843"/>
                    <a:pt x="1309" y="669"/>
                    <a:pt x="1498" y="509"/>
                  </a:cubicBezTo>
                  <a:cubicBezTo>
                    <a:pt x="1585" y="422"/>
                    <a:pt x="1672" y="335"/>
                    <a:pt x="1759" y="247"/>
                  </a:cubicBezTo>
                  <a:lnTo>
                    <a:pt x="2036" y="0"/>
                  </a:ln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774;p29">
              <a:extLst>
                <a:ext uri="{FF2B5EF4-FFF2-40B4-BE49-F238E27FC236}">
                  <a16:creationId xmlns:a16="http://schemas.microsoft.com/office/drawing/2014/main" id="{2D98774D-02E2-5D20-051B-0AC7F734F4E7}"/>
                </a:ext>
              </a:extLst>
            </p:cNvPr>
            <p:cNvSpPr/>
            <p:nvPr/>
          </p:nvSpPr>
          <p:spPr>
            <a:xfrm>
              <a:off x="2689066" y="2089729"/>
              <a:ext cx="797251" cy="561179"/>
            </a:xfrm>
            <a:custGeom>
              <a:avLst/>
              <a:gdLst/>
              <a:ahLst/>
              <a:cxnLst/>
              <a:rect l="l" t="t" r="r" b="b"/>
              <a:pathLst>
                <a:path w="2749" h="1935" extrusionOk="0">
                  <a:moveTo>
                    <a:pt x="2748" y="1"/>
                  </a:moveTo>
                  <a:cubicBezTo>
                    <a:pt x="2617" y="44"/>
                    <a:pt x="2487" y="88"/>
                    <a:pt x="2356" y="146"/>
                  </a:cubicBezTo>
                  <a:cubicBezTo>
                    <a:pt x="2225" y="204"/>
                    <a:pt x="2094" y="263"/>
                    <a:pt x="1963" y="321"/>
                  </a:cubicBezTo>
                  <a:cubicBezTo>
                    <a:pt x="1716" y="452"/>
                    <a:pt x="1469" y="612"/>
                    <a:pt x="1236" y="771"/>
                  </a:cubicBezTo>
                  <a:cubicBezTo>
                    <a:pt x="1004" y="931"/>
                    <a:pt x="785" y="1106"/>
                    <a:pt x="582" y="1309"/>
                  </a:cubicBezTo>
                  <a:cubicBezTo>
                    <a:pt x="364" y="1498"/>
                    <a:pt x="175" y="1717"/>
                    <a:pt x="0" y="1935"/>
                  </a:cubicBezTo>
                  <a:cubicBezTo>
                    <a:pt x="204" y="1746"/>
                    <a:pt x="422" y="1557"/>
                    <a:pt x="640" y="1368"/>
                  </a:cubicBezTo>
                  <a:cubicBezTo>
                    <a:pt x="858" y="1193"/>
                    <a:pt x="1076" y="1019"/>
                    <a:pt x="1309" y="859"/>
                  </a:cubicBezTo>
                  <a:cubicBezTo>
                    <a:pt x="1527" y="699"/>
                    <a:pt x="1774" y="553"/>
                    <a:pt x="2007" y="408"/>
                  </a:cubicBezTo>
                  <a:cubicBezTo>
                    <a:pt x="2138" y="335"/>
                    <a:pt x="2254" y="263"/>
                    <a:pt x="2385" y="190"/>
                  </a:cubicBezTo>
                  <a:lnTo>
                    <a:pt x="2559" y="88"/>
                  </a:lnTo>
                  <a:cubicBezTo>
                    <a:pt x="2632" y="59"/>
                    <a:pt x="2690" y="30"/>
                    <a:pt x="2748"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 name="Google Shape;775;p29">
              <a:extLst>
                <a:ext uri="{FF2B5EF4-FFF2-40B4-BE49-F238E27FC236}">
                  <a16:creationId xmlns:a16="http://schemas.microsoft.com/office/drawing/2014/main" id="{90305604-475C-2B43-5A98-B9DE4546E25F}"/>
                </a:ext>
              </a:extLst>
            </p:cNvPr>
            <p:cNvSpPr/>
            <p:nvPr/>
          </p:nvSpPr>
          <p:spPr>
            <a:xfrm>
              <a:off x="2170231" y="2671789"/>
              <a:ext cx="662394" cy="582060"/>
            </a:xfrm>
            <a:custGeom>
              <a:avLst/>
              <a:gdLst/>
              <a:ahLst/>
              <a:cxnLst/>
              <a:rect l="l" t="t" r="r" b="b"/>
              <a:pathLst>
                <a:path w="2284" h="2007" extrusionOk="0">
                  <a:moveTo>
                    <a:pt x="1542" y="175"/>
                  </a:moveTo>
                  <a:cubicBezTo>
                    <a:pt x="1542" y="175"/>
                    <a:pt x="1541" y="175"/>
                    <a:pt x="1541" y="175"/>
                  </a:cubicBezTo>
                  <a:lnTo>
                    <a:pt x="1541" y="175"/>
                  </a:lnTo>
                  <a:cubicBezTo>
                    <a:pt x="1540" y="176"/>
                    <a:pt x="1539" y="176"/>
                    <a:pt x="1538" y="177"/>
                  </a:cubicBezTo>
                  <a:lnTo>
                    <a:pt x="1538" y="177"/>
                  </a:lnTo>
                  <a:cubicBezTo>
                    <a:pt x="1540" y="176"/>
                    <a:pt x="1541" y="176"/>
                    <a:pt x="1542" y="175"/>
                  </a:cubicBezTo>
                  <a:close/>
                  <a:moveTo>
                    <a:pt x="931" y="0"/>
                  </a:moveTo>
                  <a:lnTo>
                    <a:pt x="931" y="0"/>
                  </a:lnTo>
                  <a:cubicBezTo>
                    <a:pt x="1004" y="117"/>
                    <a:pt x="1150" y="175"/>
                    <a:pt x="1280" y="175"/>
                  </a:cubicBezTo>
                  <a:cubicBezTo>
                    <a:pt x="1310" y="180"/>
                    <a:pt x="1339" y="181"/>
                    <a:pt x="1368" y="181"/>
                  </a:cubicBezTo>
                  <a:cubicBezTo>
                    <a:pt x="1425" y="181"/>
                    <a:pt x="1483" y="175"/>
                    <a:pt x="1541" y="175"/>
                  </a:cubicBezTo>
                  <a:lnTo>
                    <a:pt x="1541" y="175"/>
                  </a:lnTo>
                  <a:cubicBezTo>
                    <a:pt x="1546" y="170"/>
                    <a:pt x="1551" y="165"/>
                    <a:pt x="1557" y="160"/>
                  </a:cubicBezTo>
                  <a:cubicBezTo>
                    <a:pt x="1586" y="160"/>
                    <a:pt x="1629" y="160"/>
                    <a:pt x="1673" y="146"/>
                  </a:cubicBezTo>
                  <a:cubicBezTo>
                    <a:pt x="1721" y="140"/>
                    <a:pt x="1769" y="136"/>
                    <a:pt x="1818" y="136"/>
                  </a:cubicBezTo>
                  <a:cubicBezTo>
                    <a:pt x="1886" y="136"/>
                    <a:pt x="1954" y="143"/>
                    <a:pt x="2022" y="160"/>
                  </a:cubicBezTo>
                  <a:cubicBezTo>
                    <a:pt x="2138" y="204"/>
                    <a:pt x="2240" y="277"/>
                    <a:pt x="2269" y="407"/>
                  </a:cubicBezTo>
                  <a:cubicBezTo>
                    <a:pt x="2284" y="335"/>
                    <a:pt x="2255" y="262"/>
                    <a:pt x="2226" y="204"/>
                  </a:cubicBezTo>
                  <a:cubicBezTo>
                    <a:pt x="2182" y="160"/>
                    <a:pt x="2124" y="117"/>
                    <a:pt x="2066" y="73"/>
                  </a:cubicBezTo>
                  <a:cubicBezTo>
                    <a:pt x="1978" y="34"/>
                    <a:pt x="1885" y="21"/>
                    <a:pt x="1793" y="21"/>
                  </a:cubicBezTo>
                  <a:cubicBezTo>
                    <a:pt x="1747" y="21"/>
                    <a:pt x="1702" y="25"/>
                    <a:pt x="1658" y="29"/>
                  </a:cubicBezTo>
                  <a:cubicBezTo>
                    <a:pt x="1528" y="59"/>
                    <a:pt x="1397" y="88"/>
                    <a:pt x="1280" y="88"/>
                  </a:cubicBezTo>
                  <a:cubicBezTo>
                    <a:pt x="1164" y="88"/>
                    <a:pt x="1033" y="73"/>
                    <a:pt x="931" y="0"/>
                  </a:cubicBezTo>
                  <a:close/>
                  <a:moveTo>
                    <a:pt x="1538" y="177"/>
                  </a:moveTo>
                  <a:cubicBezTo>
                    <a:pt x="1191" y="366"/>
                    <a:pt x="887" y="627"/>
                    <a:pt x="626" y="931"/>
                  </a:cubicBezTo>
                  <a:cubicBezTo>
                    <a:pt x="364" y="1251"/>
                    <a:pt x="146" y="1614"/>
                    <a:pt x="1" y="2007"/>
                  </a:cubicBezTo>
                  <a:cubicBezTo>
                    <a:pt x="219" y="1658"/>
                    <a:pt x="452" y="1323"/>
                    <a:pt x="713" y="1004"/>
                  </a:cubicBezTo>
                  <a:cubicBezTo>
                    <a:pt x="956" y="704"/>
                    <a:pt x="1240" y="447"/>
                    <a:pt x="1538" y="177"/>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776;p29">
              <a:extLst>
                <a:ext uri="{FF2B5EF4-FFF2-40B4-BE49-F238E27FC236}">
                  <a16:creationId xmlns:a16="http://schemas.microsoft.com/office/drawing/2014/main" id="{CDBCF43B-78A0-702F-64D0-A3C4F6871280}"/>
                </a:ext>
              </a:extLst>
            </p:cNvPr>
            <p:cNvSpPr/>
            <p:nvPr/>
          </p:nvSpPr>
          <p:spPr>
            <a:xfrm>
              <a:off x="1765662" y="1832486"/>
              <a:ext cx="261594" cy="510716"/>
            </a:xfrm>
            <a:custGeom>
              <a:avLst/>
              <a:gdLst/>
              <a:ahLst/>
              <a:cxnLst/>
              <a:rect l="l" t="t" r="r" b="b"/>
              <a:pathLst>
                <a:path w="902" h="1761" extrusionOk="0">
                  <a:moveTo>
                    <a:pt x="0" y="1"/>
                  </a:moveTo>
                  <a:cubicBezTo>
                    <a:pt x="116" y="321"/>
                    <a:pt x="247" y="612"/>
                    <a:pt x="407" y="902"/>
                  </a:cubicBezTo>
                  <a:cubicBezTo>
                    <a:pt x="553" y="1193"/>
                    <a:pt x="713" y="1484"/>
                    <a:pt x="902" y="1760"/>
                  </a:cubicBezTo>
                  <a:cubicBezTo>
                    <a:pt x="800" y="1440"/>
                    <a:pt x="654" y="1150"/>
                    <a:pt x="509" y="859"/>
                  </a:cubicBezTo>
                  <a:cubicBezTo>
                    <a:pt x="349" y="568"/>
                    <a:pt x="189" y="277"/>
                    <a:pt x="0"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777;p29">
              <a:extLst>
                <a:ext uri="{FF2B5EF4-FFF2-40B4-BE49-F238E27FC236}">
                  <a16:creationId xmlns:a16="http://schemas.microsoft.com/office/drawing/2014/main" id="{910164E7-4051-29D9-19D5-BA5759FF8274}"/>
                </a:ext>
              </a:extLst>
            </p:cNvPr>
            <p:cNvSpPr/>
            <p:nvPr/>
          </p:nvSpPr>
          <p:spPr>
            <a:xfrm>
              <a:off x="1402855" y="1314520"/>
              <a:ext cx="1590152" cy="1479657"/>
            </a:xfrm>
            <a:custGeom>
              <a:avLst/>
              <a:gdLst/>
              <a:ahLst/>
              <a:cxnLst/>
              <a:rect l="l" t="t" r="r" b="b"/>
              <a:pathLst>
                <a:path w="5483" h="5102" extrusionOk="0">
                  <a:moveTo>
                    <a:pt x="1615" y="3619"/>
                  </a:moveTo>
                  <a:cubicBezTo>
                    <a:pt x="1876" y="3750"/>
                    <a:pt x="2167" y="3823"/>
                    <a:pt x="2429" y="3953"/>
                  </a:cubicBezTo>
                  <a:cubicBezTo>
                    <a:pt x="2618" y="4041"/>
                    <a:pt x="2807" y="4142"/>
                    <a:pt x="2952" y="4302"/>
                  </a:cubicBezTo>
                  <a:cubicBezTo>
                    <a:pt x="2894" y="4273"/>
                    <a:pt x="2836" y="4259"/>
                    <a:pt x="2778" y="4244"/>
                  </a:cubicBezTo>
                  <a:cubicBezTo>
                    <a:pt x="2516" y="4171"/>
                    <a:pt x="2240" y="4171"/>
                    <a:pt x="1978" y="4099"/>
                  </a:cubicBezTo>
                  <a:cubicBezTo>
                    <a:pt x="1760" y="4041"/>
                    <a:pt x="1542" y="3895"/>
                    <a:pt x="1455" y="3692"/>
                  </a:cubicBezTo>
                  <a:cubicBezTo>
                    <a:pt x="1513" y="3677"/>
                    <a:pt x="1571" y="3648"/>
                    <a:pt x="1615" y="3619"/>
                  </a:cubicBezTo>
                  <a:close/>
                  <a:moveTo>
                    <a:pt x="3339" y="1"/>
                  </a:moveTo>
                  <a:cubicBezTo>
                    <a:pt x="3215" y="1"/>
                    <a:pt x="3090" y="28"/>
                    <a:pt x="2981" y="100"/>
                  </a:cubicBezTo>
                  <a:cubicBezTo>
                    <a:pt x="2865" y="188"/>
                    <a:pt x="2705" y="406"/>
                    <a:pt x="2792" y="566"/>
                  </a:cubicBezTo>
                  <a:cubicBezTo>
                    <a:pt x="2822" y="618"/>
                    <a:pt x="2863" y="638"/>
                    <a:pt x="2909" y="638"/>
                  </a:cubicBezTo>
                  <a:cubicBezTo>
                    <a:pt x="2977" y="638"/>
                    <a:pt x="3057" y="595"/>
                    <a:pt x="3127" y="551"/>
                  </a:cubicBezTo>
                  <a:cubicBezTo>
                    <a:pt x="3229" y="784"/>
                    <a:pt x="3316" y="1002"/>
                    <a:pt x="3359" y="1249"/>
                  </a:cubicBezTo>
                  <a:cubicBezTo>
                    <a:pt x="3418" y="1511"/>
                    <a:pt x="3403" y="1801"/>
                    <a:pt x="3287" y="2063"/>
                  </a:cubicBezTo>
                  <a:cubicBezTo>
                    <a:pt x="3170" y="2281"/>
                    <a:pt x="2981" y="2470"/>
                    <a:pt x="2909" y="2703"/>
                  </a:cubicBezTo>
                  <a:cubicBezTo>
                    <a:pt x="2894" y="2776"/>
                    <a:pt x="2880" y="2834"/>
                    <a:pt x="2880" y="2892"/>
                  </a:cubicBezTo>
                  <a:cubicBezTo>
                    <a:pt x="2734" y="2703"/>
                    <a:pt x="2560" y="2528"/>
                    <a:pt x="2443" y="2325"/>
                  </a:cubicBezTo>
                  <a:cubicBezTo>
                    <a:pt x="2313" y="2063"/>
                    <a:pt x="2269" y="1758"/>
                    <a:pt x="2138" y="1482"/>
                  </a:cubicBezTo>
                  <a:cubicBezTo>
                    <a:pt x="2022" y="1205"/>
                    <a:pt x="1818" y="987"/>
                    <a:pt x="1571" y="827"/>
                  </a:cubicBezTo>
                  <a:cubicBezTo>
                    <a:pt x="1556" y="769"/>
                    <a:pt x="1542" y="711"/>
                    <a:pt x="1513" y="653"/>
                  </a:cubicBezTo>
                  <a:cubicBezTo>
                    <a:pt x="1477" y="581"/>
                    <a:pt x="1372" y="391"/>
                    <a:pt x="1279" y="391"/>
                  </a:cubicBezTo>
                  <a:cubicBezTo>
                    <a:pt x="1259" y="391"/>
                    <a:pt x="1240" y="400"/>
                    <a:pt x="1222" y="420"/>
                  </a:cubicBezTo>
                  <a:cubicBezTo>
                    <a:pt x="1120" y="537"/>
                    <a:pt x="1164" y="798"/>
                    <a:pt x="1178" y="929"/>
                  </a:cubicBezTo>
                  <a:cubicBezTo>
                    <a:pt x="1193" y="1002"/>
                    <a:pt x="1193" y="1075"/>
                    <a:pt x="1237" y="1133"/>
                  </a:cubicBezTo>
                  <a:cubicBezTo>
                    <a:pt x="1266" y="1205"/>
                    <a:pt x="1309" y="1264"/>
                    <a:pt x="1382" y="1278"/>
                  </a:cubicBezTo>
                  <a:cubicBezTo>
                    <a:pt x="1401" y="1288"/>
                    <a:pt x="1424" y="1293"/>
                    <a:pt x="1447" y="1293"/>
                  </a:cubicBezTo>
                  <a:cubicBezTo>
                    <a:pt x="1493" y="1293"/>
                    <a:pt x="1542" y="1273"/>
                    <a:pt x="1571" y="1234"/>
                  </a:cubicBezTo>
                  <a:cubicBezTo>
                    <a:pt x="1600" y="1220"/>
                    <a:pt x="1600" y="1176"/>
                    <a:pt x="1615" y="1147"/>
                  </a:cubicBezTo>
                  <a:cubicBezTo>
                    <a:pt x="1891" y="1322"/>
                    <a:pt x="2094" y="1612"/>
                    <a:pt x="2182" y="1918"/>
                  </a:cubicBezTo>
                  <a:cubicBezTo>
                    <a:pt x="2283" y="2252"/>
                    <a:pt x="2254" y="2630"/>
                    <a:pt x="2385" y="2936"/>
                  </a:cubicBezTo>
                  <a:cubicBezTo>
                    <a:pt x="2356" y="2950"/>
                    <a:pt x="2327" y="2950"/>
                    <a:pt x="2298" y="2979"/>
                  </a:cubicBezTo>
                  <a:cubicBezTo>
                    <a:pt x="2269" y="3023"/>
                    <a:pt x="2269" y="3096"/>
                    <a:pt x="2298" y="3139"/>
                  </a:cubicBezTo>
                  <a:cubicBezTo>
                    <a:pt x="2313" y="3197"/>
                    <a:pt x="2371" y="3226"/>
                    <a:pt x="2414" y="3255"/>
                  </a:cubicBezTo>
                  <a:cubicBezTo>
                    <a:pt x="2502" y="3314"/>
                    <a:pt x="2603" y="3343"/>
                    <a:pt x="2705" y="3357"/>
                  </a:cubicBezTo>
                  <a:cubicBezTo>
                    <a:pt x="2763" y="3430"/>
                    <a:pt x="2821" y="3488"/>
                    <a:pt x="2880" y="3546"/>
                  </a:cubicBezTo>
                  <a:cubicBezTo>
                    <a:pt x="2967" y="3633"/>
                    <a:pt x="3040" y="3735"/>
                    <a:pt x="3098" y="3837"/>
                  </a:cubicBezTo>
                  <a:cubicBezTo>
                    <a:pt x="3054" y="3793"/>
                    <a:pt x="2996" y="3764"/>
                    <a:pt x="2923" y="3735"/>
                  </a:cubicBezTo>
                  <a:cubicBezTo>
                    <a:pt x="2749" y="3663"/>
                    <a:pt x="2545" y="3648"/>
                    <a:pt x="2342" y="3604"/>
                  </a:cubicBezTo>
                  <a:cubicBezTo>
                    <a:pt x="1702" y="3474"/>
                    <a:pt x="1120" y="3066"/>
                    <a:pt x="771" y="2514"/>
                  </a:cubicBezTo>
                  <a:cubicBezTo>
                    <a:pt x="800" y="2514"/>
                    <a:pt x="815" y="2499"/>
                    <a:pt x="844" y="2485"/>
                  </a:cubicBezTo>
                  <a:cubicBezTo>
                    <a:pt x="873" y="2470"/>
                    <a:pt x="902" y="2441"/>
                    <a:pt x="902" y="2412"/>
                  </a:cubicBezTo>
                  <a:cubicBezTo>
                    <a:pt x="902" y="2339"/>
                    <a:pt x="844" y="2296"/>
                    <a:pt x="786" y="2267"/>
                  </a:cubicBezTo>
                  <a:lnTo>
                    <a:pt x="510" y="2121"/>
                  </a:lnTo>
                  <a:cubicBezTo>
                    <a:pt x="436" y="2072"/>
                    <a:pt x="289" y="1981"/>
                    <a:pt x="175" y="1981"/>
                  </a:cubicBezTo>
                  <a:cubicBezTo>
                    <a:pt x="154" y="1981"/>
                    <a:pt x="135" y="1984"/>
                    <a:pt x="117" y="1991"/>
                  </a:cubicBezTo>
                  <a:cubicBezTo>
                    <a:pt x="1" y="2034"/>
                    <a:pt x="1" y="2223"/>
                    <a:pt x="44" y="2325"/>
                  </a:cubicBezTo>
                  <a:cubicBezTo>
                    <a:pt x="102" y="2441"/>
                    <a:pt x="233" y="2514"/>
                    <a:pt x="350" y="2528"/>
                  </a:cubicBezTo>
                  <a:cubicBezTo>
                    <a:pt x="422" y="2543"/>
                    <a:pt x="510" y="2543"/>
                    <a:pt x="582" y="2543"/>
                  </a:cubicBezTo>
                  <a:cubicBezTo>
                    <a:pt x="699" y="2819"/>
                    <a:pt x="873" y="3081"/>
                    <a:pt x="1091" y="3285"/>
                  </a:cubicBezTo>
                  <a:lnTo>
                    <a:pt x="989" y="3285"/>
                  </a:lnTo>
                  <a:cubicBezTo>
                    <a:pt x="917" y="3299"/>
                    <a:pt x="844" y="3314"/>
                    <a:pt x="800" y="3372"/>
                  </a:cubicBezTo>
                  <a:cubicBezTo>
                    <a:pt x="684" y="3517"/>
                    <a:pt x="844" y="3735"/>
                    <a:pt x="1004" y="3764"/>
                  </a:cubicBezTo>
                  <a:cubicBezTo>
                    <a:pt x="1027" y="3768"/>
                    <a:pt x="1051" y="3770"/>
                    <a:pt x="1074" y="3770"/>
                  </a:cubicBezTo>
                  <a:cubicBezTo>
                    <a:pt x="1139" y="3770"/>
                    <a:pt x="1206" y="3757"/>
                    <a:pt x="1280" y="3735"/>
                  </a:cubicBezTo>
                  <a:cubicBezTo>
                    <a:pt x="1324" y="3939"/>
                    <a:pt x="1513" y="4099"/>
                    <a:pt x="1716" y="4171"/>
                  </a:cubicBezTo>
                  <a:cubicBezTo>
                    <a:pt x="1934" y="4259"/>
                    <a:pt x="2182" y="4288"/>
                    <a:pt x="2400" y="4375"/>
                  </a:cubicBezTo>
                  <a:cubicBezTo>
                    <a:pt x="2763" y="4520"/>
                    <a:pt x="3025" y="4797"/>
                    <a:pt x="3258" y="5102"/>
                  </a:cubicBezTo>
                  <a:cubicBezTo>
                    <a:pt x="3403" y="5058"/>
                    <a:pt x="3476" y="4942"/>
                    <a:pt x="3577" y="4826"/>
                  </a:cubicBezTo>
                  <a:cubicBezTo>
                    <a:pt x="3592" y="4826"/>
                    <a:pt x="3607" y="4840"/>
                    <a:pt x="3621" y="4840"/>
                  </a:cubicBezTo>
                  <a:cubicBezTo>
                    <a:pt x="3607" y="4826"/>
                    <a:pt x="3607" y="4811"/>
                    <a:pt x="3592" y="4797"/>
                  </a:cubicBezTo>
                  <a:cubicBezTo>
                    <a:pt x="3665" y="4680"/>
                    <a:pt x="3694" y="4549"/>
                    <a:pt x="3694" y="4404"/>
                  </a:cubicBezTo>
                  <a:cubicBezTo>
                    <a:pt x="3781" y="4215"/>
                    <a:pt x="3839" y="4012"/>
                    <a:pt x="3883" y="3808"/>
                  </a:cubicBezTo>
                  <a:cubicBezTo>
                    <a:pt x="3970" y="3444"/>
                    <a:pt x="4028" y="3066"/>
                    <a:pt x="4203" y="2732"/>
                  </a:cubicBezTo>
                  <a:cubicBezTo>
                    <a:pt x="4392" y="2383"/>
                    <a:pt x="4712" y="2092"/>
                    <a:pt x="5075" y="1932"/>
                  </a:cubicBezTo>
                  <a:cubicBezTo>
                    <a:pt x="5090" y="1947"/>
                    <a:pt x="5119" y="1961"/>
                    <a:pt x="5133" y="1961"/>
                  </a:cubicBezTo>
                  <a:cubicBezTo>
                    <a:pt x="5196" y="2012"/>
                    <a:pt x="5270" y="2084"/>
                    <a:pt x="5345" y="2084"/>
                  </a:cubicBezTo>
                  <a:cubicBezTo>
                    <a:pt x="5357" y="2084"/>
                    <a:pt x="5368" y="2082"/>
                    <a:pt x="5380" y="2078"/>
                  </a:cubicBezTo>
                  <a:cubicBezTo>
                    <a:pt x="5424" y="2063"/>
                    <a:pt x="5453" y="2020"/>
                    <a:pt x="5468" y="1961"/>
                  </a:cubicBezTo>
                  <a:cubicBezTo>
                    <a:pt x="5482" y="1918"/>
                    <a:pt x="5482" y="1860"/>
                    <a:pt x="5468" y="1816"/>
                  </a:cubicBezTo>
                  <a:cubicBezTo>
                    <a:pt x="5409" y="1612"/>
                    <a:pt x="5250" y="1438"/>
                    <a:pt x="5061" y="1365"/>
                  </a:cubicBezTo>
                  <a:cubicBezTo>
                    <a:pt x="4987" y="1340"/>
                    <a:pt x="4904" y="1326"/>
                    <a:pt x="4819" y="1326"/>
                  </a:cubicBezTo>
                  <a:cubicBezTo>
                    <a:pt x="4615" y="1326"/>
                    <a:pt x="4398" y="1401"/>
                    <a:pt x="4275" y="1554"/>
                  </a:cubicBezTo>
                  <a:cubicBezTo>
                    <a:pt x="4246" y="1612"/>
                    <a:pt x="4217" y="1685"/>
                    <a:pt x="4232" y="1743"/>
                  </a:cubicBezTo>
                  <a:cubicBezTo>
                    <a:pt x="4261" y="1831"/>
                    <a:pt x="4348" y="1874"/>
                    <a:pt x="4435" y="1889"/>
                  </a:cubicBezTo>
                  <a:cubicBezTo>
                    <a:pt x="4392" y="1932"/>
                    <a:pt x="4348" y="1976"/>
                    <a:pt x="4304" y="2034"/>
                  </a:cubicBezTo>
                  <a:cubicBezTo>
                    <a:pt x="4159" y="2252"/>
                    <a:pt x="4014" y="2456"/>
                    <a:pt x="3854" y="2659"/>
                  </a:cubicBezTo>
                  <a:cubicBezTo>
                    <a:pt x="3752" y="2805"/>
                    <a:pt x="3650" y="2950"/>
                    <a:pt x="3577" y="3096"/>
                  </a:cubicBezTo>
                  <a:cubicBezTo>
                    <a:pt x="3534" y="2979"/>
                    <a:pt x="3490" y="2877"/>
                    <a:pt x="3476" y="2761"/>
                  </a:cubicBezTo>
                  <a:cubicBezTo>
                    <a:pt x="3447" y="2398"/>
                    <a:pt x="3679" y="2063"/>
                    <a:pt x="3694" y="1685"/>
                  </a:cubicBezTo>
                  <a:cubicBezTo>
                    <a:pt x="3708" y="1278"/>
                    <a:pt x="3432" y="900"/>
                    <a:pt x="3432" y="493"/>
                  </a:cubicBezTo>
                  <a:cubicBezTo>
                    <a:pt x="3461" y="493"/>
                    <a:pt x="3490" y="499"/>
                    <a:pt x="3519" y="499"/>
                  </a:cubicBezTo>
                  <a:cubicBezTo>
                    <a:pt x="3534" y="499"/>
                    <a:pt x="3548" y="498"/>
                    <a:pt x="3563" y="493"/>
                  </a:cubicBezTo>
                  <a:cubicBezTo>
                    <a:pt x="3679" y="493"/>
                    <a:pt x="3810" y="435"/>
                    <a:pt x="3839" y="333"/>
                  </a:cubicBezTo>
                  <a:cubicBezTo>
                    <a:pt x="3854" y="260"/>
                    <a:pt x="3810" y="188"/>
                    <a:pt x="3767" y="129"/>
                  </a:cubicBezTo>
                  <a:cubicBezTo>
                    <a:pt x="3708" y="86"/>
                    <a:pt x="3636" y="57"/>
                    <a:pt x="3563" y="28"/>
                  </a:cubicBezTo>
                  <a:cubicBezTo>
                    <a:pt x="3491" y="11"/>
                    <a:pt x="3415" y="1"/>
                    <a:pt x="33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3" name="Google Shape;778;p29">
            <a:extLst>
              <a:ext uri="{FF2B5EF4-FFF2-40B4-BE49-F238E27FC236}">
                <a16:creationId xmlns:a16="http://schemas.microsoft.com/office/drawing/2014/main" id="{08A8E3C2-F060-2FB4-1963-C0EEAFC5A3FB}"/>
              </a:ext>
            </a:extLst>
          </p:cNvPr>
          <p:cNvGrpSpPr/>
          <p:nvPr/>
        </p:nvGrpSpPr>
        <p:grpSpPr>
          <a:xfrm>
            <a:off x="1428275" y="6138665"/>
            <a:ext cx="667181" cy="613851"/>
            <a:chOff x="4484564" y="539490"/>
            <a:chExt cx="3207604" cy="2951204"/>
          </a:xfrm>
        </p:grpSpPr>
        <p:sp>
          <p:nvSpPr>
            <p:cNvPr id="134" name="Google Shape;779;p29">
              <a:extLst>
                <a:ext uri="{FF2B5EF4-FFF2-40B4-BE49-F238E27FC236}">
                  <a16:creationId xmlns:a16="http://schemas.microsoft.com/office/drawing/2014/main" id="{7D70ED9E-320A-F2C1-85F6-A29017C860A0}"/>
                </a:ext>
              </a:extLst>
            </p:cNvPr>
            <p:cNvSpPr/>
            <p:nvPr/>
          </p:nvSpPr>
          <p:spPr>
            <a:xfrm>
              <a:off x="4484564" y="5394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780;p29">
              <a:extLst>
                <a:ext uri="{FF2B5EF4-FFF2-40B4-BE49-F238E27FC236}">
                  <a16:creationId xmlns:a16="http://schemas.microsoft.com/office/drawing/2014/main" id="{97D566ED-69B6-A141-21CA-7AB607E96C25}"/>
                </a:ext>
              </a:extLst>
            </p:cNvPr>
            <p:cNvSpPr/>
            <p:nvPr/>
          </p:nvSpPr>
          <p:spPr>
            <a:xfrm>
              <a:off x="6238324" y="21164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6" name="Google Shape;781;p29">
              <a:extLst>
                <a:ext uri="{FF2B5EF4-FFF2-40B4-BE49-F238E27FC236}">
                  <a16:creationId xmlns:a16="http://schemas.microsoft.com/office/drawing/2014/main" id="{E126594F-6CF6-3C91-AABD-3E77231EB23F}"/>
                </a:ext>
              </a:extLst>
            </p:cNvPr>
            <p:cNvSpPr/>
            <p:nvPr/>
          </p:nvSpPr>
          <p:spPr>
            <a:xfrm>
              <a:off x="6462642" y="20801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7" name="Google Shape;782;p29">
              <a:extLst>
                <a:ext uri="{FF2B5EF4-FFF2-40B4-BE49-F238E27FC236}">
                  <a16:creationId xmlns:a16="http://schemas.microsoft.com/office/drawing/2014/main" id="{8E773343-998B-F7E6-6AFF-7DC8036F66B7}"/>
                </a:ext>
              </a:extLst>
            </p:cNvPr>
            <p:cNvSpPr/>
            <p:nvPr/>
          </p:nvSpPr>
          <p:spPr>
            <a:xfrm>
              <a:off x="5753876" y="19644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8" name="Google Shape;783;p29">
              <a:extLst>
                <a:ext uri="{FF2B5EF4-FFF2-40B4-BE49-F238E27FC236}">
                  <a16:creationId xmlns:a16="http://schemas.microsoft.com/office/drawing/2014/main" id="{6C90E32E-756E-2DB7-9477-D969ACA694E1}"/>
                </a:ext>
              </a:extLst>
            </p:cNvPr>
            <p:cNvSpPr/>
            <p:nvPr/>
          </p:nvSpPr>
          <p:spPr>
            <a:xfrm>
              <a:off x="5052322" y="19356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 name="Google Shape;784;p29">
              <a:extLst>
                <a:ext uri="{FF2B5EF4-FFF2-40B4-BE49-F238E27FC236}">
                  <a16:creationId xmlns:a16="http://schemas.microsoft.com/office/drawing/2014/main" id="{37C2F769-DFD7-A1E9-E4BD-EF7B5A7BD0CB}"/>
                </a:ext>
              </a:extLst>
            </p:cNvPr>
            <p:cNvSpPr/>
            <p:nvPr/>
          </p:nvSpPr>
          <p:spPr>
            <a:xfrm>
              <a:off x="4737730" y="19137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0" name="Google Shape;785;p29">
              <a:extLst>
                <a:ext uri="{FF2B5EF4-FFF2-40B4-BE49-F238E27FC236}">
                  <a16:creationId xmlns:a16="http://schemas.microsoft.com/office/drawing/2014/main" id="{B1DED2D8-BFB3-2BF2-BB03-2DEC5945EF41}"/>
                </a:ext>
              </a:extLst>
            </p:cNvPr>
            <p:cNvSpPr/>
            <p:nvPr/>
          </p:nvSpPr>
          <p:spPr>
            <a:xfrm>
              <a:off x="4491776" y="6663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1" name="Google Shape;786;p29">
              <a:extLst>
                <a:ext uri="{FF2B5EF4-FFF2-40B4-BE49-F238E27FC236}">
                  <a16:creationId xmlns:a16="http://schemas.microsoft.com/office/drawing/2014/main" id="{084CDF34-4955-610B-7535-F9C1A25D0C26}"/>
                </a:ext>
              </a:extLst>
            </p:cNvPr>
            <p:cNvSpPr/>
            <p:nvPr/>
          </p:nvSpPr>
          <p:spPr>
            <a:xfrm>
              <a:off x="6411909" y="20694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2" name="Google Shape;787;p29">
              <a:extLst>
                <a:ext uri="{FF2B5EF4-FFF2-40B4-BE49-F238E27FC236}">
                  <a16:creationId xmlns:a16="http://schemas.microsoft.com/office/drawing/2014/main" id="{6A8FD4A9-5424-3100-A2BA-CB47FACA9611}"/>
                </a:ext>
              </a:extLst>
            </p:cNvPr>
            <p:cNvSpPr/>
            <p:nvPr/>
          </p:nvSpPr>
          <p:spPr>
            <a:xfrm>
              <a:off x="6473335" y="20945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 name="Google Shape;788;p29">
              <a:extLst>
                <a:ext uri="{FF2B5EF4-FFF2-40B4-BE49-F238E27FC236}">
                  <a16:creationId xmlns:a16="http://schemas.microsoft.com/office/drawing/2014/main" id="{3F127E2F-1B35-2015-BBAC-D9FFEF67B6F7}"/>
                </a:ext>
              </a:extLst>
            </p:cNvPr>
            <p:cNvSpPr/>
            <p:nvPr/>
          </p:nvSpPr>
          <p:spPr>
            <a:xfrm>
              <a:off x="6925453" y="23477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4" name="Google Shape;789;p29">
              <a:extLst>
                <a:ext uri="{FF2B5EF4-FFF2-40B4-BE49-F238E27FC236}">
                  <a16:creationId xmlns:a16="http://schemas.microsoft.com/office/drawing/2014/main" id="{321165C6-C6ED-7914-CB5D-FE2268C5B2FB}"/>
                </a:ext>
              </a:extLst>
            </p:cNvPr>
            <p:cNvSpPr/>
            <p:nvPr/>
          </p:nvSpPr>
          <p:spPr>
            <a:xfrm>
              <a:off x="6502183" y="17511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5" name="Google Shape;790;p29">
              <a:extLst>
                <a:ext uri="{FF2B5EF4-FFF2-40B4-BE49-F238E27FC236}">
                  <a16:creationId xmlns:a16="http://schemas.microsoft.com/office/drawing/2014/main" id="{5493184A-DD71-CFA2-8622-2E1745E0D3F9}"/>
                </a:ext>
              </a:extLst>
            </p:cNvPr>
            <p:cNvSpPr/>
            <p:nvPr/>
          </p:nvSpPr>
          <p:spPr>
            <a:xfrm>
              <a:off x="6480547" y="19607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6" name="Google Shape;791;p29">
              <a:extLst>
                <a:ext uri="{FF2B5EF4-FFF2-40B4-BE49-F238E27FC236}">
                  <a16:creationId xmlns:a16="http://schemas.microsoft.com/office/drawing/2014/main" id="{8313AEC8-E797-9468-E144-35ADCE23C52E}"/>
                </a:ext>
              </a:extLst>
            </p:cNvPr>
            <p:cNvSpPr/>
            <p:nvPr/>
          </p:nvSpPr>
          <p:spPr>
            <a:xfrm>
              <a:off x="6195052" y="7170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 name="Google Shape;792;p29">
              <a:extLst>
                <a:ext uri="{FF2B5EF4-FFF2-40B4-BE49-F238E27FC236}">
                  <a16:creationId xmlns:a16="http://schemas.microsoft.com/office/drawing/2014/main" id="{6F3FC2F8-03E3-1479-D65D-1528602F4D64}"/>
                </a:ext>
              </a:extLst>
            </p:cNvPr>
            <p:cNvSpPr/>
            <p:nvPr/>
          </p:nvSpPr>
          <p:spPr>
            <a:xfrm>
              <a:off x="6137107" y="8433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48" name="Google Shape;793;p29">
            <a:extLst>
              <a:ext uri="{FF2B5EF4-FFF2-40B4-BE49-F238E27FC236}">
                <a16:creationId xmlns:a16="http://schemas.microsoft.com/office/drawing/2014/main" id="{CC5596AD-68DB-6053-77C5-97A296CD6101}"/>
              </a:ext>
            </a:extLst>
          </p:cNvPr>
          <p:cNvGrpSpPr/>
          <p:nvPr/>
        </p:nvGrpSpPr>
        <p:grpSpPr>
          <a:xfrm>
            <a:off x="1758475" y="6349183"/>
            <a:ext cx="667181" cy="613851"/>
            <a:chOff x="4484564" y="539490"/>
            <a:chExt cx="3207604" cy="2951204"/>
          </a:xfrm>
        </p:grpSpPr>
        <p:sp>
          <p:nvSpPr>
            <p:cNvPr id="149" name="Google Shape;794;p29">
              <a:extLst>
                <a:ext uri="{FF2B5EF4-FFF2-40B4-BE49-F238E27FC236}">
                  <a16:creationId xmlns:a16="http://schemas.microsoft.com/office/drawing/2014/main" id="{58ADE01F-8AC9-3F1E-8003-ACC5601A3275}"/>
                </a:ext>
              </a:extLst>
            </p:cNvPr>
            <p:cNvSpPr/>
            <p:nvPr/>
          </p:nvSpPr>
          <p:spPr>
            <a:xfrm>
              <a:off x="4484564" y="5394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 name="Google Shape;795;p29">
              <a:extLst>
                <a:ext uri="{FF2B5EF4-FFF2-40B4-BE49-F238E27FC236}">
                  <a16:creationId xmlns:a16="http://schemas.microsoft.com/office/drawing/2014/main" id="{70039073-DF21-94CC-81F4-4E3CECE72A66}"/>
                </a:ext>
              </a:extLst>
            </p:cNvPr>
            <p:cNvSpPr/>
            <p:nvPr/>
          </p:nvSpPr>
          <p:spPr>
            <a:xfrm>
              <a:off x="6238324" y="21164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1" name="Google Shape;796;p29">
              <a:extLst>
                <a:ext uri="{FF2B5EF4-FFF2-40B4-BE49-F238E27FC236}">
                  <a16:creationId xmlns:a16="http://schemas.microsoft.com/office/drawing/2014/main" id="{35592C73-923D-B470-FD0F-9D6B34548759}"/>
                </a:ext>
              </a:extLst>
            </p:cNvPr>
            <p:cNvSpPr/>
            <p:nvPr/>
          </p:nvSpPr>
          <p:spPr>
            <a:xfrm>
              <a:off x="6462642" y="20801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2" name="Google Shape;797;p29">
              <a:extLst>
                <a:ext uri="{FF2B5EF4-FFF2-40B4-BE49-F238E27FC236}">
                  <a16:creationId xmlns:a16="http://schemas.microsoft.com/office/drawing/2014/main" id="{B7A090BF-8F63-2844-01B3-9080DF582E1D}"/>
                </a:ext>
              </a:extLst>
            </p:cNvPr>
            <p:cNvSpPr/>
            <p:nvPr/>
          </p:nvSpPr>
          <p:spPr>
            <a:xfrm>
              <a:off x="5753876" y="19644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3" name="Google Shape;798;p29">
              <a:extLst>
                <a:ext uri="{FF2B5EF4-FFF2-40B4-BE49-F238E27FC236}">
                  <a16:creationId xmlns:a16="http://schemas.microsoft.com/office/drawing/2014/main" id="{376B46BE-6C09-CCE7-1CF1-D5CC230A1506}"/>
                </a:ext>
              </a:extLst>
            </p:cNvPr>
            <p:cNvSpPr/>
            <p:nvPr/>
          </p:nvSpPr>
          <p:spPr>
            <a:xfrm>
              <a:off x="5052322" y="19356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799;p29">
              <a:extLst>
                <a:ext uri="{FF2B5EF4-FFF2-40B4-BE49-F238E27FC236}">
                  <a16:creationId xmlns:a16="http://schemas.microsoft.com/office/drawing/2014/main" id="{7FD9E730-9A3D-80D1-FDC1-372B7DEFD92C}"/>
                </a:ext>
              </a:extLst>
            </p:cNvPr>
            <p:cNvSpPr/>
            <p:nvPr/>
          </p:nvSpPr>
          <p:spPr>
            <a:xfrm>
              <a:off x="4737730" y="19137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800;p29">
              <a:extLst>
                <a:ext uri="{FF2B5EF4-FFF2-40B4-BE49-F238E27FC236}">
                  <a16:creationId xmlns:a16="http://schemas.microsoft.com/office/drawing/2014/main" id="{B72AFE3A-72D0-6A36-0916-AA2C025F2D4C}"/>
                </a:ext>
              </a:extLst>
            </p:cNvPr>
            <p:cNvSpPr/>
            <p:nvPr/>
          </p:nvSpPr>
          <p:spPr>
            <a:xfrm>
              <a:off x="4491776" y="6663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 name="Google Shape;801;p29">
              <a:extLst>
                <a:ext uri="{FF2B5EF4-FFF2-40B4-BE49-F238E27FC236}">
                  <a16:creationId xmlns:a16="http://schemas.microsoft.com/office/drawing/2014/main" id="{8BC6F5B8-E79A-CD57-2DFD-D8E4A508BAFB}"/>
                </a:ext>
              </a:extLst>
            </p:cNvPr>
            <p:cNvSpPr/>
            <p:nvPr/>
          </p:nvSpPr>
          <p:spPr>
            <a:xfrm>
              <a:off x="6411909" y="20694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802;p29">
              <a:extLst>
                <a:ext uri="{FF2B5EF4-FFF2-40B4-BE49-F238E27FC236}">
                  <a16:creationId xmlns:a16="http://schemas.microsoft.com/office/drawing/2014/main" id="{D76B1A91-9540-71AB-3285-FD9453B14511}"/>
                </a:ext>
              </a:extLst>
            </p:cNvPr>
            <p:cNvSpPr/>
            <p:nvPr/>
          </p:nvSpPr>
          <p:spPr>
            <a:xfrm>
              <a:off x="6473335" y="20945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803;p29">
              <a:extLst>
                <a:ext uri="{FF2B5EF4-FFF2-40B4-BE49-F238E27FC236}">
                  <a16:creationId xmlns:a16="http://schemas.microsoft.com/office/drawing/2014/main" id="{15482175-3391-C123-3FFF-AA3D84F8D96C}"/>
                </a:ext>
              </a:extLst>
            </p:cNvPr>
            <p:cNvSpPr/>
            <p:nvPr/>
          </p:nvSpPr>
          <p:spPr>
            <a:xfrm>
              <a:off x="6925453" y="23477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804;p29">
              <a:extLst>
                <a:ext uri="{FF2B5EF4-FFF2-40B4-BE49-F238E27FC236}">
                  <a16:creationId xmlns:a16="http://schemas.microsoft.com/office/drawing/2014/main" id="{2FEB56C2-29DD-AF6D-0840-D83B39FDAC49}"/>
                </a:ext>
              </a:extLst>
            </p:cNvPr>
            <p:cNvSpPr/>
            <p:nvPr/>
          </p:nvSpPr>
          <p:spPr>
            <a:xfrm>
              <a:off x="6502183" y="17511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0" name="Google Shape;805;p29">
              <a:extLst>
                <a:ext uri="{FF2B5EF4-FFF2-40B4-BE49-F238E27FC236}">
                  <a16:creationId xmlns:a16="http://schemas.microsoft.com/office/drawing/2014/main" id="{999EE95A-A9C1-C22A-25DA-7E2577ACBA52}"/>
                </a:ext>
              </a:extLst>
            </p:cNvPr>
            <p:cNvSpPr/>
            <p:nvPr/>
          </p:nvSpPr>
          <p:spPr>
            <a:xfrm>
              <a:off x="6480547" y="19607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1" name="Google Shape;806;p29">
              <a:extLst>
                <a:ext uri="{FF2B5EF4-FFF2-40B4-BE49-F238E27FC236}">
                  <a16:creationId xmlns:a16="http://schemas.microsoft.com/office/drawing/2014/main" id="{8C9A599D-F9D8-82BA-F98C-6EBAA4FDB7D1}"/>
                </a:ext>
              </a:extLst>
            </p:cNvPr>
            <p:cNvSpPr/>
            <p:nvPr/>
          </p:nvSpPr>
          <p:spPr>
            <a:xfrm>
              <a:off x="6195052" y="7170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2" name="Google Shape;807;p29">
              <a:extLst>
                <a:ext uri="{FF2B5EF4-FFF2-40B4-BE49-F238E27FC236}">
                  <a16:creationId xmlns:a16="http://schemas.microsoft.com/office/drawing/2014/main" id="{30D63C54-B347-F03D-3A75-DCE66A1FA30B}"/>
                </a:ext>
              </a:extLst>
            </p:cNvPr>
            <p:cNvSpPr/>
            <p:nvPr/>
          </p:nvSpPr>
          <p:spPr>
            <a:xfrm>
              <a:off x="6137107" y="8433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63" name="Google Shape;808;p29">
            <a:extLst>
              <a:ext uri="{FF2B5EF4-FFF2-40B4-BE49-F238E27FC236}">
                <a16:creationId xmlns:a16="http://schemas.microsoft.com/office/drawing/2014/main" id="{E80722D2-B569-DCFF-792F-E1DF6D2D2312}"/>
              </a:ext>
            </a:extLst>
          </p:cNvPr>
          <p:cNvGrpSpPr/>
          <p:nvPr/>
        </p:nvGrpSpPr>
        <p:grpSpPr>
          <a:xfrm rot="9271732">
            <a:off x="10694507" y="6035287"/>
            <a:ext cx="590843" cy="1200563"/>
            <a:chOff x="1956925" y="1479106"/>
            <a:chExt cx="1751577" cy="3559118"/>
          </a:xfrm>
        </p:grpSpPr>
        <p:sp>
          <p:nvSpPr>
            <p:cNvPr id="164" name="Google Shape;809;p29">
              <a:extLst>
                <a:ext uri="{FF2B5EF4-FFF2-40B4-BE49-F238E27FC236}">
                  <a16:creationId xmlns:a16="http://schemas.microsoft.com/office/drawing/2014/main" id="{551DA778-8E8F-1A96-D203-CBDA97466411}"/>
                </a:ext>
              </a:extLst>
            </p:cNvPr>
            <p:cNvSpPr/>
            <p:nvPr/>
          </p:nvSpPr>
          <p:spPr>
            <a:xfrm>
              <a:off x="2708377" y="1479106"/>
              <a:ext cx="631248" cy="3238554"/>
            </a:xfrm>
            <a:custGeom>
              <a:avLst/>
              <a:gdLst/>
              <a:ahLst/>
              <a:cxnLst/>
              <a:rect l="l" t="t" r="r" b="b"/>
              <a:pathLst>
                <a:path w="3135" h="16084" extrusionOk="0">
                  <a:moveTo>
                    <a:pt x="2904" y="1"/>
                  </a:moveTo>
                  <a:lnTo>
                    <a:pt x="1" y="16072"/>
                  </a:lnTo>
                  <a:lnTo>
                    <a:pt x="116" y="16084"/>
                  </a:lnTo>
                  <a:lnTo>
                    <a:pt x="3134" y="47"/>
                  </a:lnTo>
                  <a:lnTo>
                    <a:pt x="2904"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5" name="Google Shape;810;p29">
              <a:extLst>
                <a:ext uri="{FF2B5EF4-FFF2-40B4-BE49-F238E27FC236}">
                  <a16:creationId xmlns:a16="http://schemas.microsoft.com/office/drawing/2014/main" id="{48DB7FBB-B1CD-6D04-EAA4-3361F56A10F0}"/>
                </a:ext>
              </a:extLst>
            </p:cNvPr>
            <p:cNvSpPr/>
            <p:nvPr/>
          </p:nvSpPr>
          <p:spPr>
            <a:xfrm>
              <a:off x="2388224" y="2263175"/>
              <a:ext cx="798373" cy="921188"/>
            </a:xfrm>
            <a:custGeom>
              <a:avLst/>
              <a:gdLst/>
              <a:ahLst/>
              <a:cxnLst/>
              <a:rect l="l" t="t" r="r" b="b"/>
              <a:pathLst>
                <a:path w="3965" h="4575" extrusionOk="0">
                  <a:moveTo>
                    <a:pt x="3849" y="1"/>
                  </a:moveTo>
                  <a:lnTo>
                    <a:pt x="1" y="4471"/>
                  </a:lnTo>
                  <a:lnTo>
                    <a:pt x="116" y="4575"/>
                  </a:lnTo>
                  <a:lnTo>
                    <a:pt x="3964" y="104"/>
                  </a:lnTo>
                  <a:lnTo>
                    <a:pt x="3849"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6" name="Google Shape;811;p29">
              <a:extLst>
                <a:ext uri="{FF2B5EF4-FFF2-40B4-BE49-F238E27FC236}">
                  <a16:creationId xmlns:a16="http://schemas.microsoft.com/office/drawing/2014/main" id="{C7025C07-B220-19CE-95F2-2B9D2C082AF5}"/>
                </a:ext>
              </a:extLst>
            </p:cNvPr>
            <p:cNvSpPr/>
            <p:nvPr/>
          </p:nvSpPr>
          <p:spPr>
            <a:xfrm>
              <a:off x="2323389" y="2731724"/>
              <a:ext cx="450230" cy="181217"/>
            </a:xfrm>
            <a:custGeom>
              <a:avLst/>
              <a:gdLst/>
              <a:ahLst/>
              <a:cxnLst/>
              <a:rect l="l" t="t" r="r" b="b"/>
              <a:pathLst>
                <a:path w="2236" h="900" extrusionOk="0">
                  <a:moveTo>
                    <a:pt x="2178" y="1"/>
                  </a:moveTo>
                  <a:lnTo>
                    <a:pt x="0" y="761"/>
                  </a:lnTo>
                  <a:lnTo>
                    <a:pt x="58" y="900"/>
                  </a:lnTo>
                  <a:lnTo>
                    <a:pt x="2235" y="151"/>
                  </a:lnTo>
                  <a:lnTo>
                    <a:pt x="2178"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7" name="Google Shape;812;p29">
              <a:extLst>
                <a:ext uri="{FF2B5EF4-FFF2-40B4-BE49-F238E27FC236}">
                  <a16:creationId xmlns:a16="http://schemas.microsoft.com/office/drawing/2014/main" id="{AD988633-FB5F-3518-6088-E2D397C0F05B}"/>
                </a:ext>
              </a:extLst>
            </p:cNvPr>
            <p:cNvSpPr/>
            <p:nvPr/>
          </p:nvSpPr>
          <p:spPr>
            <a:xfrm>
              <a:off x="2388224" y="2680782"/>
              <a:ext cx="234579" cy="132490"/>
            </a:xfrm>
            <a:custGeom>
              <a:avLst/>
              <a:gdLst/>
              <a:ahLst/>
              <a:cxnLst/>
              <a:rect l="l" t="t" r="r" b="b"/>
              <a:pathLst>
                <a:path w="1165" h="658" extrusionOk="0">
                  <a:moveTo>
                    <a:pt x="70" y="1"/>
                  </a:moveTo>
                  <a:lnTo>
                    <a:pt x="1" y="139"/>
                  </a:lnTo>
                  <a:lnTo>
                    <a:pt x="1107" y="657"/>
                  </a:lnTo>
                  <a:lnTo>
                    <a:pt x="1165" y="519"/>
                  </a:lnTo>
                  <a:lnTo>
                    <a:pt x="70"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8" name="Google Shape;813;p29">
              <a:extLst>
                <a:ext uri="{FF2B5EF4-FFF2-40B4-BE49-F238E27FC236}">
                  <a16:creationId xmlns:a16="http://schemas.microsoft.com/office/drawing/2014/main" id="{AA5847AC-B673-8500-E488-44680074BD09}"/>
                </a:ext>
              </a:extLst>
            </p:cNvPr>
            <p:cNvSpPr/>
            <p:nvPr/>
          </p:nvSpPr>
          <p:spPr>
            <a:xfrm>
              <a:off x="2685221" y="2727093"/>
              <a:ext cx="109336" cy="311090"/>
            </a:xfrm>
            <a:custGeom>
              <a:avLst/>
              <a:gdLst/>
              <a:ahLst/>
              <a:cxnLst/>
              <a:rect l="l" t="t" r="r" b="b"/>
              <a:pathLst>
                <a:path w="543" h="1545" extrusionOk="0">
                  <a:moveTo>
                    <a:pt x="392" y="1"/>
                  </a:moveTo>
                  <a:lnTo>
                    <a:pt x="1" y="1510"/>
                  </a:lnTo>
                  <a:lnTo>
                    <a:pt x="150" y="1545"/>
                  </a:lnTo>
                  <a:lnTo>
                    <a:pt x="542" y="35"/>
                  </a:lnTo>
                  <a:lnTo>
                    <a:pt x="392"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9" name="Google Shape;814;p29">
              <a:extLst>
                <a:ext uri="{FF2B5EF4-FFF2-40B4-BE49-F238E27FC236}">
                  <a16:creationId xmlns:a16="http://schemas.microsoft.com/office/drawing/2014/main" id="{A3600E6E-A4C9-BA1D-3CE1-0E013D1B3092}"/>
                </a:ext>
              </a:extLst>
            </p:cNvPr>
            <p:cNvSpPr/>
            <p:nvPr/>
          </p:nvSpPr>
          <p:spPr>
            <a:xfrm>
              <a:off x="3033160" y="2843073"/>
              <a:ext cx="396871" cy="1146300"/>
            </a:xfrm>
            <a:custGeom>
              <a:avLst/>
              <a:gdLst/>
              <a:ahLst/>
              <a:cxnLst/>
              <a:rect l="l" t="t" r="r" b="b"/>
              <a:pathLst>
                <a:path w="1971" h="5693" extrusionOk="0">
                  <a:moveTo>
                    <a:pt x="104" y="1"/>
                  </a:moveTo>
                  <a:cubicBezTo>
                    <a:pt x="1" y="1118"/>
                    <a:pt x="1809" y="5646"/>
                    <a:pt x="1832" y="5692"/>
                  </a:cubicBezTo>
                  <a:lnTo>
                    <a:pt x="1971" y="5635"/>
                  </a:lnTo>
                  <a:cubicBezTo>
                    <a:pt x="1959" y="5589"/>
                    <a:pt x="150" y="1095"/>
                    <a:pt x="254" y="12"/>
                  </a:cubicBezTo>
                  <a:lnTo>
                    <a:pt x="104"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0" name="Google Shape;815;p29">
              <a:extLst>
                <a:ext uri="{FF2B5EF4-FFF2-40B4-BE49-F238E27FC236}">
                  <a16:creationId xmlns:a16="http://schemas.microsoft.com/office/drawing/2014/main" id="{95D36848-7BC8-81F6-406A-88F32378FB9B}"/>
                </a:ext>
              </a:extLst>
            </p:cNvPr>
            <p:cNvSpPr/>
            <p:nvPr/>
          </p:nvSpPr>
          <p:spPr>
            <a:xfrm>
              <a:off x="2358223" y="3492638"/>
              <a:ext cx="601045" cy="802792"/>
            </a:xfrm>
            <a:custGeom>
              <a:avLst/>
              <a:gdLst/>
              <a:ahLst/>
              <a:cxnLst/>
              <a:rect l="l" t="t" r="r" b="b"/>
              <a:pathLst>
                <a:path w="2985" h="3987" extrusionOk="0">
                  <a:moveTo>
                    <a:pt x="2846" y="1"/>
                  </a:moveTo>
                  <a:cubicBezTo>
                    <a:pt x="2443" y="1222"/>
                    <a:pt x="23" y="3849"/>
                    <a:pt x="0" y="3883"/>
                  </a:cubicBezTo>
                  <a:lnTo>
                    <a:pt x="115" y="3987"/>
                  </a:lnTo>
                  <a:cubicBezTo>
                    <a:pt x="208" y="3872"/>
                    <a:pt x="2581" y="1303"/>
                    <a:pt x="2984" y="47"/>
                  </a:cubicBezTo>
                  <a:lnTo>
                    <a:pt x="2846"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1" name="Google Shape;816;p29">
              <a:extLst>
                <a:ext uri="{FF2B5EF4-FFF2-40B4-BE49-F238E27FC236}">
                  <a16:creationId xmlns:a16="http://schemas.microsoft.com/office/drawing/2014/main" id="{2E044536-D42D-4992-2111-3A417E56E8B3}"/>
                </a:ext>
              </a:extLst>
            </p:cNvPr>
            <p:cNvSpPr/>
            <p:nvPr/>
          </p:nvSpPr>
          <p:spPr>
            <a:xfrm>
              <a:off x="2297817" y="3942663"/>
              <a:ext cx="355190" cy="176586"/>
            </a:xfrm>
            <a:custGeom>
              <a:avLst/>
              <a:gdLst/>
              <a:ahLst/>
              <a:cxnLst/>
              <a:rect l="l" t="t" r="r" b="b"/>
              <a:pathLst>
                <a:path w="1764" h="877" extrusionOk="0">
                  <a:moveTo>
                    <a:pt x="1706" y="1"/>
                  </a:moveTo>
                  <a:lnTo>
                    <a:pt x="1" y="727"/>
                  </a:lnTo>
                  <a:lnTo>
                    <a:pt x="58" y="876"/>
                  </a:lnTo>
                  <a:lnTo>
                    <a:pt x="1763" y="151"/>
                  </a:lnTo>
                  <a:lnTo>
                    <a:pt x="1706"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2" name="Google Shape;817;p29">
              <a:extLst>
                <a:ext uri="{FF2B5EF4-FFF2-40B4-BE49-F238E27FC236}">
                  <a16:creationId xmlns:a16="http://schemas.microsoft.com/office/drawing/2014/main" id="{80455943-F911-2743-315E-7EC5120D64F8}"/>
                </a:ext>
              </a:extLst>
            </p:cNvPr>
            <p:cNvSpPr/>
            <p:nvPr/>
          </p:nvSpPr>
          <p:spPr>
            <a:xfrm>
              <a:off x="2803617" y="4202610"/>
              <a:ext cx="239008" cy="412974"/>
            </a:xfrm>
            <a:custGeom>
              <a:avLst/>
              <a:gdLst/>
              <a:ahLst/>
              <a:cxnLst/>
              <a:rect l="l" t="t" r="r" b="b"/>
              <a:pathLst>
                <a:path w="1187" h="2051" extrusionOk="0">
                  <a:moveTo>
                    <a:pt x="138" y="0"/>
                  </a:moveTo>
                  <a:lnTo>
                    <a:pt x="0" y="69"/>
                  </a:lnTo>
                  <a:lnTo>
                    <a:pt x="1049" y="2051"/>
                  </a:lnTo>
                  <a:lnTo>
                    <a:pt x="1187" y="1982"/>
                  </a:lnTo>
                  <a:lnTo>
                    <a:pt x="138" y="0"/>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3" name="Google Shape;818;p29">
              <a:extLst>
                <a:ext uri="{FF2B5EF4-FFF2-40B4-BE49-F238E27FC236}">
                  <a16:creationId xmlns:a16="http://schemas.microsoft.com/office/drawing/2014/main" id="{9A874F8E-8E07-AF1C-39B5-DFF49F551EAE}"/>
                </a:ext>
              </a:extLst>
            </p:cNvPr>
            <p:cNvSpPr/>
            <p:nvPr/>
          </p:nvSpPr>
          <p:spPr>
            <a:xfrm>
              <a:off x="2515883" y="4109786"/>
              <a:ext cx="324987" cy="540631"/>
            </a:xfrm>
            <a:custGeom>
              <a:avLst/>
              <a:gdLst/>
              <a:ahLst/>
              <a:cxnLst/>
              <a:rect l="l" t="t" r="r" b="b"/>
              <a:pathLst>
                <a:path w="1614" h="2685" extrusionOk="0">
                  <a:moveTo>
                    <a:pt x="1487" y="0"/>
                  </a:moveTo>
                  <a:lnTo>
                    <a:pt x="1" y="2615"/>
                  </a:lnTo>
                  <a:lnTo>
                    <a:pt x="127" y="2685"/>
                  </a:lnTo>
                  <a:lnTo>
                    <a:pt x="1613" y="81"/>
                  </a:lnTo>
                  <a:lnTo>
                    <a:pt x="1487" y="0"/>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4" name="Google Shape;819;p29">
              <a:extLst>
                <a:ext uri="{FF2B5EF4-FFF2-40B4-BE49-F238E27FC236}">
                  <a16:creationId xmlns:a16="http://schemas.microsoft.com/office/drawing/2014/main" id="{44B3D9EB-103F-5CA0-C5CF-8B13AB0F5186}"/>
                </a:ext>
              </a:extLst>
            </p:cNvPr>
            <p:cNvSpPr/>
            <p:nvPr/>
          </p:nvSpPr>
          <p:spPr>
            <a:xfrm>
              <a:off x="2738580" y="4538870"/>
              <a:ext cx="106920" cy="176586"/>
            </a:xfrm>
            <a:custGeom>
              <a:avLst/>
              <a:gdLst/>
              <a:ahLst/>
              <a:cxnLst/>
              <a:rect l="l" t="t" r="r" b="b"/>
              <a:pathLst>
                <a:path w="531" h="877" extrusionOk="0">
                  <a:moveTo>
                    <a:pt x="139" y="1"/>
                  </a:moveTo>
                  <a:lnTo>
                    <a:pt x="1" y="70"/>
                  </a:lnTo>
                  <a:lnTo>
                    <a:pt x="392" y="876"/>
                  </a:lnTo>
                  <a:lnTo>
                    <a:pt x="531" y="807"/>
                  </a:lnTo>
                  <a:lnTo>
                    <a:pt x="139"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5" name="Google Shape;820;p29">
              <a:extLst>
                <a:ext uri="{FF2B5EF4-FFF2-40B4-BE49-F238E27FC236}">
                  <a16:creationId xmlns:a16="http://schemas.microsoft.com/office/drawing/2014/main" id="{7367707B-FC9E-203B-1430-778D2764CFAA}"/>
                </a:ext>
              </a:extLst>
            </p:cNvPr>
            <p:cNvSpPr/>
            <p:nvPr/>
          </p:nvSpPr>
          <p:spPr>
            <a:xfrm>
              <a:off x="2975170" y="4549340"/>
              <a:ext cx="369084" cy="488884"/>
            </a:xfrm>
            <a:custGeom>
              <a:avLst/>
              <a:gdLst/>
              <a:ahLst/>
              <a:cxnLst/>
              <a:rect l="l" t="t" r="r" b="b"/>
              <a:pathLst>
                <a:path w="1833" h="2428" extrusionOk="0">
                  <a:moveTo>
                    <a:pt x="181" y="1"/>
                  </a:moveTo>
                  <a:cubicBezTo>
                    <a:pt x="125" y="1"/>
                    <a:pt x="81" y="15"/>
                    <a:pt x="58" y="52"/>
                  </a:cubicBezTo>
                  <a:cubicBezTo>
                    <a:pt x="1" y="121"/>
                    <a:pt x="70" y="306"/>
                    <a:pt x="81" y="386"/>
                  </a:cubicBezTo>
                  <a:cubicBezTo>
                    <a:pt x="104" y="502"/>
                    <a:pt x="127" y="617"/>
                    <a:pt x="162" y="732"/>
                  </a:cubicBezTo>
                  <a:cubicBezTo>
                    <a:pt x="220" y="962"/>
                    <a:pt x="312" y="1193"/>
                    <a:pt x="415" y="1412"/>
                  </a:cubicBezTo>
                  <a:cubicBezTo>
                    <a:pt x="542" y="1654"/>
                    <a:pt x="692" y="1884"/>
                    <a:pt x="853" y="2091"/>
                  </a:cubicBezTo>
                  <a:cubicBezTo>
                    <a:pt x="934" y="2195"/>
                    <a:pt x="1014" y="2287"/>
                    <a:pt x="1118" y="2356"/>
                  </a:cubicBezTo>
                  <a:cubicBezTo>
                    <a:pt x="1193" y="2398"/>
                    <a:pt x="1287" y="2428"/>
                    <a:pt x="1376" y="2428"/>
                  </a:cubicBezTo>
                  <a:cubicBezTo>
                    <a:pt x="1410" y="2428"/>
                    <a:pt x="1444" y="2424"/>
                    <a:pt x="1475" y="2414"/>
                  </a:cubicBezTo>
                  <a:cubicBezTo>
                    <a:pt x="1683" y="2345"/>
                    <a:pt x="1775" y="2115"/>
                    <a:pt x="1798" y="1896"/>
                  </a:cubicBezTo>
                  <a:cubicBezTo>
                    <a:pt x="1832" y="1423"/>
                    <a:pt x="1648" y="939"/>
                    <a:pt x="1314" y="605"/>
                  </a:cubicBezTo>
                  <a:cubicBezTo>
                    <a:pt x="1141" y="421"/>
                    <a:pt x="934" y="271"/>
                    <a:pt x="703" y="168"/>
                  </a:cubicBezTo>
                  <a:cubicBezTo>
                    <a:pt x="617" y="133"/>
                    <a:pt x="348" y="1"/>
                    <a:pt x="181"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6" name="Google Shape;821;p29">
              <a:extLst>
                <a:ext uri="{FF2B5EF4-FFF2-40B4-BE49-F238E27FC236}">
                  <a16:creationId xmlns:a16="http://schemas.microsoft.com/office/drawing/2014/main" id="{3E7C8C3A-1FEE-139C-F5C8-6CE3686070CC}"/>
                </a:ext>
              </a:extLst>
            </p:cNvPr>
            <p:cNvSpPr/>
            <p:nvPr/>
          </p:nvSpPr>
          <p:spPr>
            <a:xfrm>
              <a:off x="2123847" y="4597262"/>
              <a:ext cx="447008" cy="369885"/>
            </a:xfrm>
            <a:custGeom>
              <a:avLst/>
              <a:gdLst/>
              <a:ahLst/>
              <a:cxnLst/>
              <a:rect l="l" t="t" r="r" b="b"/>
              <a:pathLst>
                <a:path w="2220" h="1837" extrusionOk="0">
                  <a:moveTo>
                    <a:pt x="2054" y="1"/>
                  </a:moveTo>
                  <a:cubicBezTo>
                    <a:pt x="2032" y="1"/>
                    <a:pt x="2005" y="7"/>
                    <a:pt x="1971" y="22"/>
                  </a:cubicBezTo>
                  <a:cubicBezTo>
                    <a:pt x="1706" y="137"/>
                    <a:pt x="1441" y="287"/>
                    <a:pt x="1176" y="425"/>
                  </a:cubicBezTo>
                  <a:cubicBezTo>
                    <a:pt x="934" y="540"/>
                    <a:pt x="692" y="667"/>
                    <a:pt x="473" y="828"/>
                  </a:cubicBezTo>
                  <a:cubicBezTo>
                    <a:pt x="266" y="1001"/>
                    <a:pt x="93" y="1220"/>
                    <a:pt x="24" y="1485"/>
                  </a:cubicBezTo>
                  <a:cubicBezTo>
                    <a:pt x="1" y="1577"/>
                    <a:pt x="1" y="1681"/>
                    <a:pt x="58" y="1761"/>
                  </a:cubicBezTo>
                  <a:cubicBezTo>
                    <a:pt x="102" y="1818"/>
                    <a:pt x="170" y="1837"/>
                    <a:pt x="242" y="1837"/>
                  </a:cubicBezTo>
                  <a:cubicBezTo>
                    <a:pt x="304" y="1837"/>
                    <a:pt x="369" y="1823"/>
                    <a:pt x="427" y="1807"/>
                  </a:cubicBezTo>
                  <a:cubicBezTo>
                    <a:pt x="427" y="1784"/>
                    <a:pt x="738" y="1692"/>
                    <a:pt x="772" y="1669"/>
                  </a:cubicBezTo>
                  <a:cubicBezTo>
                    <a:pt x="888" y="1623"/>
                    <a:pt x="991" y="1565"/>
                    <a:pt x="1095" y="1496"/>
                  </a:cubicBezTo>
                  <a:cubicBezTo>
                    <a:pt x="1464" y="1243"/>
                    <a:pt x="1775" y="886"/>
                    <a:pt x="1982" y="482"/>
                  </a:cubicBezTo>
                  <a:cubicBezTo>
                    <a:pt x="2033" y="391"/>
                    <a:pt x="2220" y="1"/>
                    <a:pt x="2054"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7" name="Google Shape;822;p29">
              <a:extLst>
                <a:ext uri="{FF2B5EF4-FFF2-40B4-BE49-F238E27FC236}">
                  <a16:creationId xmlns:a16="http://schemas.microsoft.com/office/drawing/2014/main" id="{2E53AD3F-DDA2-220B-49ED-6C6D059BBEDB}"/>
                </a:ext>
              </a:extLst>
            </p:cNvPr>
            <p:cNvSpPr/>
            <p:nvPr/>
          </p:nvSpPr>
          <p:spPr>
            <a:xfrm>
              <a:off x="1977665" y="4233417"/>
              <a:ext cx="429490" cy="352166"/>
            </a:xfrm>
            <a:custGeom>
              <a:avLst/>
              <a:gdLst/>
              <a:ahLst/>
              <a:cxnLst/>
              <a:rect l="l" t="t" r="r" b="b"/>
              <a:pathLst>
                <a:path w="2133" h="1749" extrusionOk="0">
                  <a:moveTo>
                    <a:pt x="2008" y="1"/>
                  </a:moveTo>
                  <a:cubicBezTo>
                    <a:pt x="1847" y="1"/>
                    <a:pt x="1563" y="223"/>
                    <a:pt x="1487" y="273"/>
                  </a:cubicBezTo>
                  <a:cubicBezTo>
                    <a:pt x="1210" y="458"/>
                    <a:pt x="945" y="642"/>
                    <a:pt x="680" y="826"/>
                  </a:cubicBezTo>
                  <a:cubicBezTo>
                    <a:pt x="462" y="965"/>
                    <a:pt x="243" y="1114"/>
                    <a:pt x="104" y="1333"/>
                  </a:cubicBezTo>
                  <a:cubicBezTo>
                    <a:pt x="47" y="1437"/>
                    <a:pt x="1" y="1587"/>
                    <a:pt x="81" y="1679"/>
                  </a:cubicBezTo>
                  <a:cubicBezTo>
                    <a:pt x="150" y="1748"/>
                    <a:pt x="254" y="1748"/>
                    <a:pt x="346" y="1748"/>
                  </a:cubicBezTo>
                  <a:cubicBezTo>
                    <a:pt x="899" y="1690"/>
                    <a:pt x="1360" y="1310"/>
                    <a:pt x="1694" y="872"/>
                  </a:cubicBezTo>
                  <a:cubicBezTo>
                    <a:pt x="1786" y="746"/>
                    <a:pt x="1867" y="619"/>
                    <a:pt x="1948" y="492"/>
                  </a:cubicBezTo>
                  <a:cubicBezTo>
                    <a:pt x="2017" y="389"/>
                    <a:pt x="2132" y="239"/>
                    <a:pt x="2121" y="112"/>
                  </a:cubicBezTo>
                  <a:cubicBezTo>
                    <a:pt x="2111" y="31"/>
                    <a:pt x="2068" y="1"/>
                    <a:pt x="2008"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8" name="Google Shape;823;p29">
              <a:extLst>
                <a:ext uri="{FF2B5EF4-FFF2-40B4-BE49-F238E27FC236}">
                  <a16:creationId xmlns:a16="http://schemas.microsoft.com/office/drawing/2014/main" id="{A39A54AA-21B0-DF3D-B794-C1F5C2A5B981}"/>
                </a:ext>
              </a:extLst>
            </p:cNvPr>
            <p:cNvSpPr/>
            <p:nvPr/>
          </p:nvSpPr>
          <p:spPr>
            <a:xfrm>
              <a:off x="3346264" y="3851852"/>
              <a:ext cx="362238" cy="393644"/>
            </a:xfrm>
            <a:custGeom>
              <a:avLst/>
              <a:gdLst/>
              <a:ahLst/>
              <a:cxnLst/>
              <a:rect l="l" t="t" r="r" b="b"/>
              <a:pathLst>
                <a:path w="1799" h="1955" extrusionOk="0">
                  <a:moveTo>
                    <a:pt x="132" y="0"/>
                  </a:moveTo>
                  <a:cubicBezTo>
                    <a:pt x="99" y="0"/>
                    <a:pt x="69" y="16"/>
                    <a:pt x="47" y="60"/>
                  </a:cubicBezTo>
                  <a:cubicBezTo>
                    <a:pt x="1" y="164"/>
                    <a:pt x="82" y="417"/>
                    <a:pt x="105" y="521"/>
                  </a:cubicBezTo>
                  <a:cubicBezTo>
                    <a:pt x="139" y="682"/>
                    <a:pt x="185" y="832"/>
                    <a:pt x="243" y="993"/>
                  </a:cubicBezTo>
                  <a:cubicBezTo>
                    <a:pt x="381" y="1327"/>
                    <a:pt x="612" y="1650"/>
                    <a:pt x="923" y="1834"/>
                  </a:cubicBezTo>
                  <a:cubicBezTo>
                    <a:pt x="1040" y="1903"/>
                    <a:pt x="1166" y="1955"/>
                    <a:pt x="1293" y="1955"/>
                  </a:cubicBezTo>
                  <a:cubicBezTo>
                    <a:pt x="1315" y="1955"/>
                    <a:pt x="1338" y="1953"/>
                    <a:pt x="1360" y="1949"/>
                  </a:cubicBezTo>
                  <a:cubicBezTo>
                    <a:pt x="1614" y="1903"/>
                    <a:pt x="1798" y="1638"/>
                    <a:pt x="1787" y="1373"/>
                  </a:cubicBezTo>
                  <a:cubicBezTo>
                    <a:pt x="1787" y="1120"/>
                    <a:pt x="1625" y="878"/>
                    <a:pt x="1430" y="717"/>
                  </a:cubicBezTo>
                  <a:cubicBezTo>
                    <a:pt x="1222" y="544"/>
                    <a:pt x="980" y="440"/>
                    <a:pt x="750" y="325"/>
                  </a:cubicBezTo>
                  <a:cubicBezTo>
                    <a:pt x="612" y="267"/>
                    <a:pt x="473" y="198"/>
                    <a:pt x="347" y="106"/>
                  </a:cubicBezTo>
                  <a:cubicBezTo>
                    <a:pt x="292" y="75"/>
                    <a:pt x="204" y="0"/>
                    <a:pt x="132"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9" name="Google Shape;824;p29">
              <a:extLst>
                <a:ext uri="{FF2B5EF4-FFF2-40B4-BE49-F238E27FC236}">
                  <a16:creationId xmlns:a16="http://schemas.microsoft.com/office/drawing/2014/main" id="{AB76247F-7598-4F6A-77F0-66B3E39D85BC}"/>
                </a:ext>
              </a:extLst>
            </p:cNvPr>
            <p:cNvSpPr/>
            <p:nvPr/>
          </p:nvSpPr>
          <p:spPr>
            <a:xfrm>
              <a:off x="2499573" y="2985631"/>
              <a:ext cx="234579" cy="426465"/>
            </a:xfrm>
            <a:custGeom>
              <a:avLst/>
              <a:gdLst/>
              <a:ahLst/>
              <a:cxnLst/>
              <a:rect l="l" t="t" r="r" b="b"/>
              <a:pathLst>
                <a:path w="1165" h="2118" extrusionOk="0">
                  <a:moveTo>
                    <a:pt x="1042" y="0"/>
                  </a:moveTo>
                  <a:cubicBezTo>
                    <a:pt x="952" y="0"/>
                    <a:pt x="836" y="163"/>
                    <a:pt x="784" y="215"/>
                  </a:cubicBezTo>
                  <a:cubicBezTo>
                    <a:pt x="381" y="664"/>
                    <a:pt x="82" y="1217"/>
                    <a:pt x="12" y="1816"/>
                  </a:cubicBezTo>
                  <a:cubicBezTo>
                    <a:pt x="1" y="1920"/>
                    <a:pt x="12" y="2058"/>
                    <a:pt x="116" y="2104"/>
                  </a:cubicBezTo>
                  <a:cubicBezTo>
                    <a:pt x="135" y="2113"/>
                    <a:pt x="154" y="2118"/>
                    <a:pt x="174" y="2118"/>
                  </a:cubicBezTo>
                  <a:cubicBezTo>
                    <a:pt x="250" y="2118"/>
                    <a:pt x="328" y="2055"/>
                    <a:pt x="393" y="2000"/>
                  </a:cubicBezTo>
                  <a:cubicBezTo>
                    <a:pt x="612" y="1770"/>
                    <a:pt x="796" y="1505"/>
                    <a:pt x="911" y="1205"/>
                  </a:cubicBezTo>
                  <a:cubicBezTo>
                    <a:pt x="1026" y="952"/>
                    <a:pt x="1095" y="664"/>
                    <a:pt x="1118" y="387"/>
                  </a:cubicBezTo>
                  <a:cubicBezTo>
                    <a:pt x="1118" y="295"/>
                    <a:pt x="1165" y="53"/>
                    <a:pt x="1072" y="7"/>
                  </a:cubicBezTo>
                  <a:cubicBezTo>
                    <a:pt x="1063" y="2"/>
                    <a:pt x="1053" y="0"/>
                    <a:pt x="1042"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0" name="Google Shape;825;p29">
              <a:extLst>
                <a:ext uri="{FF2B5EF4-FFF2-40B4-BE49-F238E27FC236}">
                  <a16:creationId xmlns:a16="http://schemas.microsoft.com/office/drawing/2014/main" id="{BBFDF65F-7D7F-D64B-3138-1EE321A8F7AE}"/>
                </a:ext>
              </a:extLst>
            </p:cNvPr>
            <p:cNvSpPr/>
            <p:nvPr/>
          </p:nvSpPr>
          <p:spPr>
            <a:xfrm>
              <a:off x="2054179" y="3152150"/>
              <a:ext cx="387608" cy="333037"/>
            </a:xfrm>
            <a:custGeom>
              <a:avLst/>
              <a:gdLst/>
              <a:ahLst/>
              <a:cxnLst/>
              <a:rect l="l" t="t" r="r" b="b"/>
              <a:pathLst>
                <a:path w="1925" h="1654" extrusionOk="0">
                  <a:moveTo>
                    <a:pt x="1748" y="1"/>
                  </a:moveTo>
                  <a:cubicBezTo>
                    <a:pt x="1593" y="1"/>
                    <a:pt x="1212" y="292"/>
                    <a:pt x="1107" y="355"/>
                  </a:cubicBezTo>
                  <a:cubicBezTo>
                    <a:pt x="888" y="494"/>
                    <a:pt x="669" y="643"/>
                    <a:pt x="450" y="805"/>
                  </a:cubicBezTo>
                  <a:cubicBezTo>
                    <a:pt x="277" y="920"/>
                    <a:pt x="93" y="1058"/>
                    <a:pt x="35" y="1254"/>
                  </a:cubicBezTo>
                  <a:cubicBezTo>
                    <a:pt x="1" y="1381"/>
                    <a:pt x="35" y="1530"/>
                    <a:pt x="139" y="1611"/>
                  </a:cubicBezTo>
                  <a:cubicBezTo>
                    <a:pt x="187" y="1641"/>
                    <a:pt x="241" y="1654"/>
                    <a:pt x="297" y="1654"/>
                  </a:cubicBezTo>
                  <a:cubicBezTo>
                    <a:pt x="391" y="1654"/>
                    <a:pt x="491" y="1620"/>
                    <a:pt x="577" y="1577"/>
                  </a:cubicBezTo>
                  <a:cubicBezTo>
                    <a:pt x="807" y="1473"/>
                    <a:pt x="1026" y="1323"/>
                    <a:pt x="1211" y="1150"/>
                  </a:cubicBezTo>
                  <a:cubicBezTo>
                    <a:pt x="1372" y="989"/>
                    <a:pt x="1510" y="805"/>
                    <a:pt x="1625" y="609"/>
                  </a:cubicBezTo>
                  <a:cubicBezTo>
                    <a:pt x="1683" y="517"/>
                    <a:pt x="1925" y="113"/>
                    <a:pt x="1787" y="10"/>
                  </a:cubicBezTo>
                  <a:cubicBezTo>
                    <a:pt x="1776" y="4"/>
                    <a:pt x="1763" y="1"/>
                    <a:pt x="1748"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1" name="Google Shape;826;p29">
              <a:extLst>
                <a:ext uri="{FF2B5EF4-FFF2-40B4-BE49-F238E27FC236}">
                  <a16:creationId xmlns:a16="http://schemas.microsoft.com/office/drawing/2014/main" id="{EF7A6923-4DD2-DEAB-68A5-210628DE3EC8}"/>
                </a:ext>
              </a:extLst>
            </p:cNvPr>
            <p:cNvSpPr/>
            <p:nvPr/>
          </p:nvSpPr>
          <p:spPr>
            <a:xfrm>
              <a:off x="1956925" y="2832804"/>
              <a:ext cx="440766" cy="157256"/>
            </a:xfrm>
            <a:custGeom>
              <a:avLst/>
              <a:gdLst/>
              <a:ahLst/>
              <a:cxnLst/>
              <a:rect l="l" t="t" r="r" b="b"/>
              <a:pathLst>
                <a:path w="2189" h="781" extrusionOk="0">
                  <a:moveTo>
                    <a:pt x="989" y="0"/>
                  </a:moveTo>
                  <a:cubicBezTo>
                    <a:pt x="801" y="0"/>
                    <a:pt x="613" y="13"/>
                    <a:pt x="426" y="40"/>
                  </a:cubicBezTo>
                  <a:cubicBezTo>
                    <a:pt x="323" y="52"/>
                    <a:pt x="207" y="75"/>
                    <a:pt x="127" y="156"/>
                  </a:cubicBezTo>
                  <a:cubicBezTo>
                    <a:pt x="0" y="294"/>
                    <a:pt x="58" y="524"/>
                    <a:pt x="196" y="651"/>
                  </a:cubicBezTo>
                  <a:cubicBezTo>
                    <a:pt x="323" y="749"/>
                    <a:pt x="484" y="780"/>
                    <a:pt x="650" y="780"/>
                  </a:cubicBezTo>
                  <a:cubicBezTo>
                    <a:pt x="679" y="780"/>
                    <a:pt x="708" y="779"/>
                    <a:pt x="737" y="778"/>
                  </a:cubicBezTo>
                  <a:lnTo>
                    <a:pt x="726" y="778"/>
                  </a:lnTo>
                  <a:cubicBezTo>
                    <a:pt x="968" y="778"/>
                    <a:pt x="1210" y="732"/>
                    <a:pt x="1440" y="651"/>
                  </a:cubicBezTo>
                  <a:cubicBezTo>
                    <a:pt x="1624" y="593"/>
                    <a:pt x="1866" y="513"/>
                    <a:pt x="2005" y="375"/>
                  </a:cubicBezTo>
                  <a:cubicBezTo>
                    <a:pt x="2189" y="213"/>
                    <a:pt x="2005" y="121"/>
                    <a:pt x="1843" y="87"/>
                  </a:cubicBezTo>
                  <a:cubicBezTo>
                    <a:pt x="1564" y="31"/>
                    <a:pt x="1277" y="0"/>
                    <a:pt x="989"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val="36770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319;p12">
            <a:extLst>
              <a:ext uri="{FF2B5EF4-FFF2-40B4-BE49-F238E27FC236}">
                <a16:creationId xmlns:a16="http://schemas.microsoft.com/office/drawing/2014/main" id="{E48BA5C7-95E3-FA18-3F67-3FEB56A5E9F8}"/>
              </a:ext>
            </a:extLst>
          </p:cNvPr>
          <p:cNvSpPr txBox="1"/>
          <p:nvPr/>
        </p:nvSpPr>
        <p:spPr>
          <a:xfrm>
            <a:off x="0" y="1475251"/>
            <a:ext cx="12192000" cy="553998"/>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en-US" sz="3600" b="1" kern="0">
                <a:solidFill>
                  <a:srgbClr val="440E11"/>
                </a:solidFill>
                <a:latin typeface="UTM Avo" panose="02040603050506020204" pitchFamily="18" charset="0"/>
                <a:cs typeface="Arial"/>
                <a:sym typeface="Arial"/>
              </a:rPr>
              <a:t>ĐỌC HIỂU</a:t>
            </a:r>
            <a:endParaRPr lang="en-US" sz="3600" b="1" kern="0" dirty="0">
              <a:solidFill>
                <a:srgbClr val="440E11"/>
              </a:solidFill>
              <a:latin typeface="UTM Avo" panose="02040603050506020204" pitchFamily="18" charset="0"/>
              <a:cs typeface="Arial"/>
              <a:sym typeface="Arial"/>
            </a:endParaRPr>
          </a:p>
        </p:txBody>
      </p:sp>
      <p:sp>
        <p:nvSpPr>
          <p:cNvPr id="5" name="Google Shape;1327;p13">
            <a:extLst>
              <a:ext uri="{FF2B5EF4-FFF2-40B4-BE49-F238E27FC236}">
                <a16:creationId xmlns:a16="http://schemas.microsoft.com/office/drawing/2014/main" id="{C28796C5-A91E-6E7E-54B3-606800BA78CC}"/>
              </a:ext>
            </a:extLst>
          </p:cNvPr>
          <p:cNvSpPr txBox="1"/>
          <p:nvPr/>
        </p:nvSpPr>
        <p:spPr>
          <a:xfrm>
            <a:off x="894947" y="2157804"/>
            <a:ext cx="10402106" cy="796625"/>
          </a:xfrm>
          <a:prstGeom prst="rect">
            <a:avLst/>
          </a:prstGeom>
          <a:solidFill>
            <a:srgbClr val="FFFFFF"/>
          </a:solidFill>
          <a:ln w="28575" cap="flat" cmpd="sng">
            <a:solidFill>
              <a:srgbClr val="4F1F37"/>
            </a:solidFill>
            <a:prstDash val="solid"/>
            <a:round/>
            <a:headEnd type="none" w="sm" len="sm"/>
            <a:tailEnd type="none" w="sm" len="sm"/>
          </a:ln>
        </p:spPr>
        <p:txBody>
          <a:bodyPr spcFirstLastPara="1" wrap="square" lIns="121900" tIns="121900" rIns="121900" bIns="121900" anchor="t" anchorCtr="0">
            <a:noAutofit/>
          </a:bodyPr>
          <a:lstStyle/>
          <a:p>
            <a:pPr marL="169329" lvl="0" algn="ctr">
              <a:lnSpc>
                <a:spcPct val="125000"/>
              </a:lnSpc>
              <a:spcAft>
                <a:spcPts val="800"/>
              </a:spcAft>
              <a:buClr>
                <a:srgbClr val="CAD4EF"/>
              </a:buClr>
              <a:buSzPts val="1100"/>
              <a:defRPr/>
            </a:pPr>
            <a:r>
              <a:rPr lang="vi-VN" sz="2800" b="1" kern="0" dirty="0">
                <a:solidFill>
                  <a:srgbClr val="000000"/>
                </a:solidFill>
                <a:latin typeface="UTM Avo" panose="02040603050506020204" pitchFamily="18" charset="0"/>
                <a:cs typeface="Arial"/>
                <a:sym typeface="Arial"/>
              </a:rPr>
              <a:t>Câu 4. </a:t>
            </a:r>
            <a:r>
              <a:rPr lang="vi-VN" sz="2800" kern="0" dirty="0">
                <a:solidFill>
                  <a:srgbClr val="000000"/>
                </a:solidFill>
                <a:latin typeface="UTM Avo" panose="02040603050506020204" pitchFamily="18" charset="0"/>
                <a:cs typeface="Arial"/>
                <a:sym typeface="Arial"/>
              </a:rPr>
              <a:t>Chủ đề của bài thơ là gì?</a:t>
            </a:r>
          </a:p>
        </p:txBody>
      </p:sp>
      <p:sp>
        <p:nvSpPr>
          <p:cNvPr id="6" name="Google Shape;1328;p13">
            <a:extLst>
              <a:ext uri="{FF2B5EF4-FFF2-40B4-BE49-F238E27FC236}">
                <a16:creationId xmlns:a16="http://schemas.microsoft.com/office/drawing/2014/main" id="{AF518503-C61F-E07E-902C-19D62717D7D8}"/>
              </a:ext>
            </a:extLst>
          </p:cNvPr>
          <p:cNvSpPr/>
          <p:nvPr/>
        </p:nvSpPr>
        <p:spPr>
          <a:xfrm>
            <a:off x="893029" y="3011589"/>
            <a:ext cx="10506927" cy="871979"/>
          </a:xfrm>
          <a:prstGeom prst="rect">
            <a:avLst/>
          </a:prstGeom>
          <a:noFill/>
          <a:ln>
            <a:noFill/>
          </a:ln>
        </p:spPr>
        <p:txBody>
          <a:bodyPr spcFirstLastPara="1" wrap="square" lIns="121900" tIns="60933" rIns="121900" bIns="60933" anchor="t" anchorCtr="0">
            <a:spAutoFit/>
          </a:bodyPr>
          <a:lstStyle/>
          <a:p>
            <a:pPr marL="169329" algn="ctr">
              <a:lnSpc>
                <a:spcPct val="150000"/>
              </a:lnSpc>
              <a:spcAft>
                <a:spcPts val="800"/>
              </a:spcAft>
              <a:buClr>
                <a:srgbClr val="CAD4EF"/>
              </a:buClr>
              <a:buSzPts val="1100"/>
            </a:pPr>
            <a:r>
              <a:rPr lang="en-US" sz="2800" b="1" u="sng" kern="0" dirty="0" err="1">
                <a:solidFill>
                  <a:srgbClr val="000000"/>
                </a:solidFill>
                <a:latin typeface="UTM Avo" panose="02040603050506020204" pitchFamily="18" charset="0"/>
                <a:cs typeface="Arial"/>
                <a:sym typeface="Arial"/>
              </a:rPr>
              <a:t>Đáp</a:t>
            </a:r>
            <a:r>
              <a:rPr lang="en-US" sz="2800" b="1" u="sng" kern="0" dirty="0">
                <a:solidFill>
                  <a:srgbClr val="000000"/>
                </a:solidFill>
                <a:latin typeface="UTM Avo" panose="02040603050506020204" pitchFamily="18" charset="0"/>
                <a:cs typeface="Arial"/>
                <a:sym typeface="Arial"/>
              </a:rPr>
              <a:t> </a:t>
            </a:r>
            <a:r>
              <a:rPr lang="en-US" sz="2800" b="1" u="sng" kern="0" dirty="0" err="1">
                <a:solidFill>
                  <a:srgbClr val="000000"/>
                </a:solidFill>
                <a:latin typeface="UTM Avo" panose="02040603050506020204" pitchFamily="18" charset="0"/>
                <a:cs typeface="Arial"/>
                <a:sym typeface="Arial"/>
              </a:rPr>
              <a:t>án</a:t>
            </a:r>
            <a:r>
              <a:rPr lang="en-US" sz="2800" b="1" u="sng" kern="0" dirty="0">
                <a:solidFill>
                  <a:srgbClr val="000000"/>
                </a:solidFill>
                <a:latin typeface="UTM Avo" panose="02040603050506020204" pitchFamily="18" charset="0"/>
                <a:cs typeface="Arial"/>
                <a:sym typeface="Arial"/>
              </a:rPr>
              <a:t>:</a:t>
            </a:r>
            <a:endParaRPr sz="2800" b="1" u="sng" kern="0" dirty="0">
              <a:solidFill>
                <a:srgbClr val="000000"/>
              </a:solidFill>
              <a:latin typeface="UTM Avo" panose="02040603050506020204" pitchFamily="18" charset="0"/>
              <a:cs typeface="Arial"/>
              <a:sym typeface="Arial"/>
            </a:endParaRPr>
          </a:p>
        </p:txBody>
      </p:sp>
      <p:sp>
        <p:nvSpPr>
          <p:cNvPr id="7" name="Google Shape;1329;p13">
            <a:extLst>
              <a:ext uri="{FF2B5EF4-FFF2-40B4-BE49-F238E27FC236}">
                <a16:creationId xmlns:a16="http://schemas.microsoft.com/office/drawing/2014/main" id="{D5C0A892-C131-42B8-F36F-98D67B3A1836}"/>
              </a:ext>
            </a:extLst>
          </p:cNvPr>
          <p:cNvSpPr/>
          <p:nvPr/>
        </p:nvSpPr>
        <p:spPr>
          <a:xfrm>
            <a:off x="1264942" y="3700550"/>
            <a:ext cx="10053472" cy="1969715"/>
          </a:xfrm>
          <a:prstGeom prst="rect">
            <a:avLst/>
          </a:prstGeom>
          <a:noFill/>
          <a:ln>
            <a:noFill/>
          </a:ln>
        </p:spPr>
        <p:txBody>
          <a:bodyPr spcFirstLastPara="1" wrap="square" lIns="121900" tIns="60933" rIns="121900" bIns="60933" anchor="t" anchorCtr="0">
            <a:spAutoFit/>
          </a:bodyPr>
          <a:lstStyle/>
          <a:p>
            <a:pPr algn="just">
              <a:lnSpc>
                <a:spcPct val="125000"/>
              </a:lnSpc>
              <a:buClr>
                <a:srgbClr val="000000"/>
              </a:buClr>
              <a:buFont typeface="Arial"/>
              <a:buNone/>
            </a:pPr>
            <a:r>
              <a:rPr lang="vi-VN" sz="2400" kern="0">
                <a:solidFill>
                  <a:srgbClr val="000000"/>
                </a:solidFill>
                <a:latin typeface="UTM Avo" panose="02040603050506020204" pitchFamily="18" charset="0"/>
                <a:cs typeface="Arial"/>
                <a:sym typeface="Arial"/>
              </a:rPr>
              <a:t>Chủ đề của bài thơ là: Bài thơ kể về anh đom đóm chuyên cần canh gác cho mọi người ngủ ngon, từ đó ca ngợi mối quan hệ hàng xóm, láng giềng tương thân tương ái, ca ngợi những hành động quan tâm đến mọi người trong cộng đồng.</a:t>
            </a:r>
          </a:p>
        </p:txBody>
      </p:sp>
      <p:sp>
        <p:nvSpPr>
          <p:cNvPr id="95" name="Google Shape;739;p29">
            <a:extLst>
              <a:ext uri="{FF2B5EF4-FFF2-40B4-BE49-F238E27FC236}">
                <a16:creationId xmlns:a16="http://schemas.microsoft.com/office/drawing/2014/main" id="{8BD0C3C4-26B4-A122-C459-B21427D7C704}"/>
              </a:ext>
            </a:extLst>
          </p:cNvPr>
          <p:cNvSpPr/>
          <p:nvPr/>
        </p:nvSpPr>
        <p:spPr>
          <a:xfrm rot="-1363701">
            <a:off x="10987276" y="5029222"/>
            <a:ext cx="2219713" cy="1701265"/>
          </a:xfrm>
          <a:custGeom>
            <a:avLst/>
            <a:gdLst/>
            <a:ahLst/>
            <a:cxnLst/>
            <a:rect l="l" t="t" r="r" b="b"/>
            <a:pathLst>
              <a:path w="36998" h="28358" extrusionOk="0">
                <a:moveTo>
                  <a:pt x="10088" y="1"/>
                </a:moveTo>
                <a:cubicBezTo>
                  <a:pt x="9869" y="1"/>
                  <a:pt x="9642" y="42"/>
                  <a:pt x="9408" y="135"/>
                </a:cubicBezTo>
                <a:cubicBezTo>
                  <a:pt x="6983" y="1086"/>
                  <a:pt x="7544" y="4388"/>
                  <a:pt x="7922" y="6386"/>
                </a:cubicBezTo>
                <a:cubicBezTo>
                  <a:pt x="8080" y="7179"/>
                  <a:pt x="8238" y="7971"/>
                  <a:pt x="8421" y="8751"/>
                </a:cubicBezTo>
                <a:cubicBezTo>
                  <a:pt x="7544" y="7252"/>
                  <a:pt x="6545" y="5741"/>
                  <a:pt x="5229" y="4607"/>
                </a:cubicBezTo>
                <a:cubicBezTo>
                  <a:pt x="4648" y="4115"/>
                  <a:pt x="3918" y="3704"/>
                  <a:pt x="3191" y="3704"/>
                </a:cubicBezTo>
                <a:cubicBezTo>
                  <a:pt x="2819" y="3704"/>
                  <a:pt x="2447" y="3811"/>
                  <a:pt x="2097" y="4071"/>
                </a:cubicBezTo>
                <a:cubicBezTo>
                  <a:pt x="1" y="5607"/>
                  <a:pt x="1390" y="8653"/>
                  <a:pt x="2267" y="10481"/>
                </a:cubicBezTo>
                <a:cubicBezTo>
                  <a:pt x="3852" y="13735"/>
                  <a:pt x="5655" y="16805"/>
                  <a:pt x="7897" y="19645"/>
                </a:cubicBezTo>
                <a:cubicBezTo>
                  <a:pt x="9762" y="22021"/>
                  <a:pt x="12698" y="25007"/>
                  <a:pt x="14624" y="27188"/>
                </a:cubicBezTo>
                <a:lnTo>
                  <a:pt x="15379" y="27968"/>
                </a:lnTo>
                <a:lnTo>
                  <a:pt x="15696" y="28358"/>
                </a:lnTo>
                <a:cubicBezTo>
                  <a:pt x="15867" y="28272"/>
                  <a:pt x="16050" y="28175"/>
                  <a:pt x="16220" y="28090"/>
                </a:cubicBezTo>
                <a:cubicBezTo>
                  <a:pt x="16245" y="28102"/>
                  <a:pt x="16269" y="28114"/>
                  <a:pt x="16293" y="28126"/>
                </a:cubicBezTo>
                <a:lnTo>
                  <a:pt x="16269" y="28053"/>
                </a:lnTo>
                <a:cubicBezTo>
                  <a:pt x="16671" y="27846"/>
                  <a:pt x="17085" y="27627"/>
                  <a:pt x="17488" y="27407"/>
                </a:cubicBezTo>
                <a:lnTo>
                  <a:pt x="17999" y="27176"/>
                </a:lnTo>
                <a:lnTo>
                  <a:pt x="18523" y="26835"/>
                </a:lnTo>
                <a:cubicBezTo>
                  <a:pt x="21350" y="25263"/>
                  <a:pt x="24104" y="23569"/>
                  <a:pt x="26724" y="21655"/>
                </a:cubicBezTo>
                <a:cubicBezTo>
                  <a:pt x="28613" y="20291"/>
                  <a:pt x="30441" y="18865"/>
                  <a:pt x="32184" y="17317"/>
                </a:cubicBezTo>
                <a:cubicBezTo>
                  <a:pt x="33646" y="16001"/>
                  <a:pt x="35194" y="14563"/>
                  <a:pt x="36144" y="12821"/>
                </a:cubicBezTo>
                <a:cubicBezTo>
                  <a:pt x="36705" y="11809"/>
                  <a:pt x="36997" y="10493"/>
                  <a:pt x="36022" y="9640"/>
                </a:cubicBezTo>
                <a:cubicBezTo>
                  <a:pt x="35481" y="9160"/>
                  <a:pt x="34880" y="8968"/>
                  <a:pt x="34261" y="8968"/>
                </a:cubicBezTo>
                <a:cubicBezTo>
                  <a:pt x="32664" y="8968"/>
                  <a:pt x="30942" y="10243"/>
                  <a:pt x="29783" y="11139"/>
                </a:cubicBezTo>
                <a:cubicBezTo>
                  <a:pt x="28942" y="11785"/>
                  <a:pt x="28126" y="12455"/>
                  <a:pt x="27334" y="13150"/>
                </a:cubicBezTo>
                <a:cubicBezTo>
                  <a:pt x="27346" y="13113"/>
                  <a:pt x="27370" y="13077"/>
                  <a:pt x="27382" y="13052"/>
                </a:cubicBezTo>
                <a:cubicBezTo>
                  <a:pt x="28357" y="11334"/>
                  <a:pt x="29357" y="9470"/>
                  <a:pt x="29710" y="7508"/>
                </a:cubicBezTo>
                <a:cubicBezTo>
                  <a:pt x="29905" y="6386"/>
                  <a:pt x="29771" y="5046"/>
                  <a:pt x="28577" y="4546"/>
                </a:cubicBezTo>
                <a:cubicBezTo>
                  <a:pt x="28220" y="4395"/>
                  <a:pt x="27873" y="4328"/>
                  <a:pt x="27538" y="4328"/>
                </a:cubicBezTo>
                <a:cubicBezTo>
                  <a:pt x="25631" y="4328"/>
                  <a:pt x="24095" y="6518"/>
                  <a:pt x="23142" y="7958"/>
                </a:cubicBezTo>
                <a:cubicBezTo>
                  <a:pt x="22703" y="8629"/>
                  <a:pt x="22264" y="9311"/>
                  <a:pt x="21850" y="9993"/>
                </a:cubicBezTo>
                <a:cubicBezTo>
                  <a:pt x="21887" y="9555"/>
                  <a:pt x="21923" y="9104"/>
                  <a:pt x="21935" y="8665"/>
                </a:cubicBezTo>
                <a:cubicBezTo>
                  <a:pt x="22045" y="6703"/>
                  <a:pt x="22118" y="4595"/>
                  <a:pt x="21558" y="2682"/>
                </a:cubicBezTo>
                <a:cubicBezTo>
                  <a:pt x="21240" y="1624"/>
                  <a:pt x="20560" y="521"/>
                  <a:pt x="19353" y="521"/>
                </a:cubicBezTo>
                <a:cubicBezTo>
                  <a:pt x="19308" y="521"/>
                  <a:pt x="19264" y="522"/>
                  <a:pt x="19218" y="525"/>
                </a:cubicBezTo>
                <a:cubicBezTo>
                  <a:pt x="16622" y="683"/>
                  <a:pt x="16135" y="3986"/>
                  <a:pt x="15879" y="6009"/>
                </a:cubicBezTo>
                <a:cubicBezTo>
                  <a:pt x="15660" y="7739"/>
                  <a:pt x="15513" y="9470"/>
                  <a:pt x="15452" y="11212"/>
                </a:cubicBezTo>
                <a:cubicBezTo>
                  <a:pt x="15184" y="9811"/>
                  <a:pt x="14880" y="8409"/>
                  <a:pt x="14514" y="7032"/>
                </a:cubicBezTo>
                <a:cubicBezTo>
                  <a:pt x="14002" y="5131"/>
                  <a:pt x="13405" y="3108"/>
                  <a:pt x="12284" y="1463"/>
                </a:cubicBezTo>
                <a:cubicBezTo>
                  <a:pt x="11764" y="708"/>
                  <a:pt x="10992" y="1"/>
                  <a:pt x="10088" y="1"/>
                </a:cubicBezTo>
                <a:close/>
              </a:path>
            </a:pathLst>
          </a:custGeom>
          <a:solidFill>
            <a:srgbClr val="CAD4E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741;p29">
            <a:extLst>
              <a:ext uri="{FF2B5EF4-FFF2-40B4-BE49-F238E27FC236}">
                <a16:creationId xmlns:a16="http://schemas.microsoft.com/office/drawing/2014/main" id="{46381ADF-162C-7220-FBEF-C9B851DB817F}"/>
              </a:ext>
            </a:extLst>
          </p:cNvPr>
          <p:cNvSpPr/>
          <p:nvPr/>
        </p:nvSpPr>
        <p:spPr>
          <a:xfrm>
            <a:off x="9180438" y="5846694"/>
            <a:ext cx="3743943" cy="1635033"/>
          </a:xfrm>
          <a:custGeom>
            <a:avLst/>
            <a:gdLst/>
            <a:ahLst/>
            <a:cxnLst/>
            <a:rect l="l" t="t" r="r" b="b"/>
            <a:pathLst>
              <a:path w="45508" h="19874" extrusionOk="0">
                <a:moveTo>
                  <a:pt x="29240" y="0"/>
                </a:moveTo>
                <a:cubicBezTo>
                  <a:pt x="25968" y="0"/>
                  <a:pt x="23157" y="1924"/>
                  <a:pt x="21867" y="4701"/>
                </a:cubicBezTo>
                <a:cubicBezTo>
                  <a:pt x="20531" y="3318"/>
                  <a:pt x="18653" y="2443"/>
                  <a:pt x="16567" y="2443"/>
                </a:cubicBezTo>
                <a:cubicBezTo>
                  <a:pt x="12604" y="2443"/>
                  <a:pt x="9378" y="5588"/>
                  <a:pt x="9229" y="9505"/>
                </a:cubicBezTo>
                <a:cubicBezTo>
                  <a:pt x="8261" y="8779"/>
                  <a:pt x="7063" y="8353"/>
                  <a:pt x="5761" y="8353"/>
                </a:cubicBezTo>
                <a:cubicBezTo>
                  <a:pt x="2581" y="8353"/>
                  <a:pt x="1" y="10933"/>
                  <a:pt x="1" y="14113"/>
                </a:cubicBezTo>
                <a:cubicBezTo>
                  <a:pt x="1" y="17293"/>
                  <a:pt x="2581" y="19873"/>
                  <a:pt x="5761" y="19873"/>
                </a:cubicBezTo>
                <a:cubicBezTo>
                  <a:pt x="8630" y="19873"/>
                  <a:pt x="11003" y="17788"/>
                  <a:pt x="11452" y="15058"/>
                </a:cubicBezTo>
                <a:cubicBezTo>
                  <a:pt x="12777" y="16348"/>
                  <a:pt x="14574" y="17131"/>
                  <a:pt x="16567" y="17131"/>
                </a:cubicBezTo>
                <a:cubicBezTo>
                  <a:pt x="19332" y="17131"/>
                  <a:pt x="21740" y="15611"/>
                  <a:pt x="22996" y="13353"/>
                </a:cubicBezTo>
                <a:cubicBezTo>
                  <a:pt x="24482" y="15138"/>
                  <a:pt x="26729" y="16267"/>
                  <a:pt x="29240" y="16267"/>
                </a:cubicBezTo>
                <a:cubicBezTo>
                  <a:pt x="31026" y="16267"/>
                  <a:pt x="32685" y="15691"/>
                  <a:pt x="34021" y="14712"/>
                </a:cubicBezTo>
                <a:cubicBezTo>
                  <a:pt x="34321" y="17615"/>
                  <a:pt x="36775" y="19873"/>
                  <a:pt x="39747" y="19873"/>
                </a:cubicBezTo>
                <a:cubicBezTo>
                  <a:pt x="42939" y="19873"/>
                  <a:pt x="45508" y="17293"/>
                  <a:pt x="45508" y="14113"/>
                </a:cubicBezTo>
                <a:cubicBezTo>
                  <a:pt x="45508" y="10933"/>
                  <a:pt x="42939" y="8353"/>
                  <a:pt x="39747" y="8353"/>
                </a:cubicBezTo>
                <a:cubicBezTo>
                  <a:pt x="38895" y="8353"/>
                  <a:pt x="38077" y="8537"/>
                  <a:pt x="37339" y="8883"/>
                </a:cubicBezTo>
                <a:cubicBezTo>
                  <a:pt x="37362" y="8641"/>
                  <a:pt x="37374" y="8387"/>
                  <a:pt x="37374" y="8134"/>
                </a:cubicBezTo>
                <a:cubicBezTo>
                  <a:pt x="37374" y="3641"/>
                  <a:pt x="33733" y="0"/>
                  <a:pt x="29240" y="0"/>
                </a:cubicBezTo>
                <a:close/>
              </a:path>
            </a:pathLst>
          </a:custGeom>
          <a:solidFill>
            <a:srgbClr val="90D3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742;p29">
            <a:extLst>
              <a:ext uri="{FF2B5EF4-FFF2-40B4-BE49-F238E27FC236}">
                <a16:creationId xmlns:a16="http://schemas.microsoft.com/office/drawing/2014/main" id="{9CB98FDD-EC00-A0EB-B423-618BCE43E590}"/>
              </a:ext>
            </a:extLst>
          </p:cNvPr>
          <p:cNvSpPr/>
          <p:nvPr/>
        </p:nvSpPr>
        <p:spPr>
          <a:xfrm>
            <a:off x="-249699" y="6007618"/>
            <a:ext cx="2796932" cy="1296949"/>
          </a:xfrm>
          <a:custGeom>
            <a:avLst/>
            <a:gdLst/>
            <a:ahLst/>
            <a:cxnLst/>
            <a:rect l="l" t="t" r="r" b="b"/>
            <a:pathLst>
              <a:path w="27455" h="12731" extrusionOk="0">
                <a:moveTo>
                  <a:pt x="18653" y="1"/>
                </a:moveTo>
                <a:cubicBezTo>
                  <a:pt x="16567" y="1"/>
                  <a:pt x="14770" y="1233"/>
                  <a:pt x="13941" y="3007"/>
                </a:cubicBezTo>
                <a:cubicBezTo>
                  <a:pt x="13088" y="2120"/>
                  <a:pt x="11890" y="1567"/>
                  <a:pt x="10565" y="1567"/>
                </a:cubicBezTo>
                <a:cubicBezTo>
                  <a:pt x="8030" y="1567"/>
                  <a:pt x="5980" y="3572"/>
                  <a:pt x="5876" y="6072"/>
                </a:cubicBezTo>
                <a:cubicBezTo>
                  <a:pt x="5265" y="5611"/>
                  <a:pt x="4505" y="5335"/>
                  <a:pt x="3676" y="5335"/>
                </a:cubicBezTo>
                <a:cubicBezTo>
                  <a:pt x="1648" y="5335"/>
                  <a:pt x="0" y="6982"/>
                  <a:pt x="0" y="9010"/>
                </a:cubicBezTo>
                <a:cubicBezTo>
                  <a:pt x="0" y="11037"/>
                  <a:pt x="1648" y="12685"/>
                  <a:pt x="3676" y="12685"/>
                </a:cubicBezTo>
                <a:cubicBezTo>
                  <a:pt x="5496" y="12685"/>
                  <a:pt x="7005" y="11348"/>
                  <a:pt x="7293" y="9609"/>
                </a:cubicBezTo>
                <a:cubicBezTo>
                  <a:pt x="8146" y="10427"/>
                  <a:pt x="9298" y="10934"/>
                  <a:pt x="10565" y="10934"/>
                </a:cubicBezTo>
                <a:cubicBezTo>
                  <a:pt x="12328" y="10934"/>
                  <a:pt x="13860" y="9954"/>
                  <a:pt x="14666" y="8514"/>
                </a:cubicBezTo>
                <a:cubicBezTo>
                  <a:pt x="15611" y="9655"/>
                  <a:pt x="17051" y="10381"/>
                  <a:pt x="18653" y="10381"/>
                </a:cubicBezTo>
                <a:cubicBezTo>
                  <a:pt x="19217" y="10381"/>
                  <a:pt x="19759" y="10289"/>
                  <a:pt x="20266" y="10127"/>
                </a:cubicBezTo>
                <a:cubicBezTo>
                  <a:pt x="20726" y="11637"/>
                  <a:pt x="22132" y="12731"/>
                  <a:pt x="23779" y="12731"/>
                </a:cubicBezTo>
                <a:cubicBezTo>
                  <a:pt x="25819" y="12731"/>
                  <a:pt x="27455" y="11084"/>
                  <a:pt x="27455" y="9056"/>
                </a:cubicBezTo>
                <a:cubicBezTo>
                  <a:pt x="27455" y="7028"/>
                  <a:pt x="25842" y="5404"/>
                  <a:pt x="23837" y="5381"/>
                </a:cubicBezTo>
                <a:cubicBezTo>
                  <a:pt x="23837" y="5312"/>
                  <a:pt x="23837" y="5254"/>
                  <a:pt x="23837" y="5196"/>
                </a:cubicBezTo>
                <a:cubicBezTo>
                  <a:pt x="23837" y="2328"/>
                  <a:pt x="21521" y="1"/>
                  <a:pt x="18653" y="1"/>
                </a:cubicBezTo>
                <a:close/>
              </a:path>
            </a:pathLst>
          </a:custGeom>
          <a:solidFill>
            <a:srgbClr val="90D3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98" name="Google Shape;743;p29">
            <a:extLst>
              <a:ext uri="{FF2B5EF4-FFF2-40B4-BE49-F238E27FC236}">
                <a16:creationId xmlns:a16="http://schemas.microsoft.com/office/drawing/2014/main" id="{24D8AAF0-BF45-633C-F342-EA8610D2D522}"/>
              </a:ext>
            </a:extLst>
          </p:cNvPr>
          <p:cNvGrpSpPr/>
          <p:nvPr/>
        </p:nvGrpSpPr>
        <p:grpSpPr>
          <a:xfrm rot="2508355">
            <a:off x="-116489" y="4947656"/>
            <a:ext cx="1541936" cy="2382017"/>
            <a:chOff x="1366350" y="828975"/>
            <a:chExt cx="3491403" cy="5393599"/>
          </a:xfrm>
        </p:grpSpPr>
        <p:sp>
          <p:nvSpPr>
            <p:cNvPr id="99" name="Google Shape;744;p29">
              <a:extLst>
                <a:ext uri="{FF2B5EF4-FFF2-40B4-BE49-F238E27FC236}">
                  <a16:creationId xmlns:a16="http://schemas.microsoft.com/office/drawing/2014/main" id="{B356096A-0662-79C8-3B7B-1BCDCFEBCD00}"/>
                </a:ext>
              </a:extLst>
            </p:cNvPr>
            <p:cNvSpPr/>
            <p:nvPr/>
          </p:nvSpPr>
          <p:spPr>
            <a:xfrm>
              <a:off x="3624942" y="2526922"/>
              <a:ext cx="521336" cy="854477"/>
            </a:xfrm>
            <a:custGeom>
              <a:avLst/>
              <a:gdLst/>
              <a:ahLst/>
              <a:cxnLst/>
              <a:rect l="l" t="t" r="r" b="b"/>
              <a:pathLst>
                <a:path w="2402" h="3937" extrusionOk="0">
                  <a:moveTo>
                    <a:pt x="1743" y="1"/>
                  </a:moveTo>
                  <a:cubicBezTo>
                    <a:pt x="1719" y="13"/>
                    <a:pt x="1695" y="37"/>
                    <a:pt x="1670" y="62"/>
                  </a:cubicBezTo>
                  <a:cubicBezTo>
                    <a:pt x="1658" y="74"/>
                    <a:pt x="1646" y="86"/>
                    <a:pt x="1622" y="98"/>
                  </a:cubicBezTo>
                  <a:cubicBezTo>
                    <a:pt x="1573" y="135"/>
                    <a:pt x="1524" y="171"/>
                    <a:pt x="1475" y="220"/>
                  </a:cubicBezTo>
                  <a:cubicBezTo>
                    <a:pt x="1439" y="245"/>
                    <a:pt x="1402" y="281"/>
                    <a:pt x="1366" y="318"/>
                  </a:cubicBezTo>
                  <a:cubicBezTo>
                    <a:pt x="1232" y="427"/>
                    <a:pt x="1098" y="549"/>
                    <a:pt x="976" y="671"/>
                  </a:cubicBezTo>
                  <a:cubicBezTo>
                    <a:pt x="866" y="781"/>
                    <a:pt x="769" y="890"/>
                    <a:pt x="683" y="1000"/>
                  </a:cubicBezTo>
                  <a:cubicBezTo>
                    <a:pt x="659" y="1024"/>
                    <a:pt x="647" y="1049"/>
                    <a:pt x="622" y="1085"/>
                  </a:cubicBezTo>
                  <a:cubicBezTo>
                    <a:pt x="305" y="1500"/>
                    <a:pt x="74" y="1987"/>
                    <a:pt x="37" y="2511"/>
                  </a:cubicBezTo>
                  <a:cubicBezTo>
                    <a:pt x="1" y="3035"/>
                    <a:pt x="171" y="3583"/>
                    <a:pt x="561" y="3937"/>
                  </a:cubicBezTo>
                  <a:cubicBezTo>
                    <a:pt x="708" y="3888"/>
                    <a:pt x="854" y="3827"/>
                    <a:pt x="1012" y="3766"/>
                  </a:cubicBezTo>
                  <a:cubicBezTo>
                    <a:pt x="1098" y="3730"/>
                    <a:pt x="1171" y="3705"/>
                    <a:pt x="1244" y="3669"/>
                  </a:cubicBezTo>
                  <a:cubicBezTo>
                    <a:pt x="1500" y="3535"/>
                    <a:pt x="1756" y="3388"/>
                    <a:pt x="1938" y="3194"/>
                  </a:cubicBezTo>
                  <a:cubicBezTo>
                    <a:pt x="2206" y="2901"/>
                    <a:pt x="2353" y="2523"/>
                    <a:pt x="2389" y="2121"/>
                  </a:cubicBezTo>
                  <a:cubicBezTo>
                    <a:pt x="2389" y="2060"/>
                    <a:pt x="2401" y="1999"/>
                    <a:pt x="2401" y="1938"/>
                  </a:cubicBezTo>
                  <a:cubicBezTo>
                    <a:pt x="2401" y="1829"/>
                    <a:pt x="2389" y="1707"/>
                    <a:pt x="2377" y="1585"/>
                  </a:cubicBezTo>
                  <a:cubicBezTo>
                    <a:pt x="2341" y="1305"/>
                    <a:pt x="2267" y="1037"/>
                    <a:pt x="2158" y="781"/>
                  </a:cubicBezTo>
                  <a:cubicBezTo>
                    <a:pt x="2146" y="732"/>
                    <a:pt x="2121" y="683"/>
                    <a:pt x="2097" y="634"/>
                  </a:cubicBezTo>
                  <a:cubicBezTo>
                    <a:pt x="1999" y="415"/>
                    <a:pt x="1890" y="208"/>
                    <a:pt x="1743" y="1"/>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745;p29">
              <a:extLst>
                <a:ext uri="{FF2B5EF4-FFF2-40B4-BE49-F238E27FC236}">
                  <a16:creationId xmlns:a16="http://schemas.microsoft.com/office/drawing/2014/main" id="{C22F0F50-2028-4B80-4C9B-449ADBC55716}"/>
                </a:ext>
              </a:extLst>
            </p:cNvPr>
            <p:cNvSpPr/>
            <p:nvPr/>
          </p:nvSpPr>
          <p:spPr>
            <a:xfrm>
              <a:off x="4066633" y="4230294"/>
              <a:ext cx="791120" cy="1142702"/>
            </a:xfrm>
            <a:custGeom>
              <a:avLst/>
              <a:gdLst/>
              <a:ahLst/>
              <a:cxnLst/>
              <a:rect l="l" t="t" r="r" b="b"/>
              <a:pathLst>
                <a:path w="3645" h="5265" extrusionOk="0">
                  <a:moveTo>
                    <a:pt x="3242" y="1"/>
                  </a:moveTo>
                  <a:cubicBezTo>
                    <a:pt x="3254" y="537"/>
                    <a:pt x="2913" y="1012"/>
                    <a:pt x="2511" y="1365"/>
                  </a:cubicBezTo>
                  <a:cubicBezTo>
                    <a:pt x="2109" y="1707"/>
                    <a:pt x="1634" y="1962"/>
                    <a:pt x="1232" y="2316"/>
                  </a:cubicBezTo>
                  <a:cubicBezTo>
                    <a:pt x="415" y="3047"/>
                    <a:pt x="1" y="4180"/>
                    <a:pt x="147" y="5265"/>
                  </a:cubicBezTo>
                  <a:cubicBezTo>
                    <a:pt x="464" y="4485"/>
                    <a:pt x="1414" y="4193"/>
                    <a:pt x="2085" y="3681"/>
                  </a:cubicBezTo>
                  <a:cubicBezTo>
                    <a:pt x="3194" y="2840"/>
                    <a:pt x="3644" y="1341"/>
                    <a:pt x="3242" y="1"/>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746;p29">
              <a:extLst>
                <a:ext uri="{FF2B5EF4-FFF2-40B4-BE49-F238E27FC236}">
                  <a16:creationId xmlns:a16="http://schemas.microsoft.com/office/drawing/2014/main" id="{BB927331-F3B3-4D4E-4B47-FFDD2AD5BB81}"/>
                </a:ext>
              </a:extLst>
            </p:cNvPr>
            <p:cNvSpPr/>
            <p:nvPr/>
          </p:nvSpPr>
          <p:spPr>
            <a:xfrm>
              <a:off x="1731206" y="828975"/>
              <a:ext cx="984071" cy="1497125"/>
            </a:xfrm>
            <a:custGeom>
              <a:avLst/>
              <a:gdLst/>
              <a:ahLst/>
              <a:cxnLst/>
              <a:rect l="l" t="t" r="r" b="b"/>
              <a:pathLst>
                <a:path w="4534" h="6898" extrusionOk="0">
                  <a:moveTo>
                    <a:pt x="3132" y="0"/>
                  </a:moveTo>
                  <a:cubicBezTo>
                    <a:pt x="3120" y="13"/>
                    <a:pt x="3108" y="25"/>
                    <a:pt x="3096" y="25"/>
                  </a:cubicBezTo>
                  <a:cubicBezTo>
                    <a:pt x="3035" y="61"/>
                    <a:pt x="2986" y="110"/>
                    <a:pt x="2925" y="147"/>
                  </a:cubicBezTo>
                  <a:cubicBezTo>
                    <a:pt x="2901" y="159"/>
                    <a:pt x="2877" y="171"/>
                    <a:pt x="2852" y="195"/>
                  </a:cubicBezTo>
                  <a:cubicBezTo>
                    <a:pt x="2840" y="208"/>
                    <a:pt x="2828" y="220"/>
                    <a:pt x="2803" y="232"/>
                  </a:cubicBezTo>
                  <a:cubicBezTo>
                    <a:pt x="2718" y="293"/>
                    <a:pt x="2645" y="342"/>
                    <a:pt x="2572" y="403"/>
                  </a:cubicBezTo>
                  <a:cubicBezTo>
                    <a:pt x="2085" y="756"/>
                    <a:pt x="1634" y="1146"/>
                    <a:pt x="1244" y="1609"/>
                  </a:cubicBezTo>
                  <a:cubicBezTo>
                    <a:pt x="1195" y="1670"/>
                    <a:pt x="1134" y="1731"/>
                    <a:pt x="1085" y="1804"/>
                  </a:cubicBezTo>
                  <a:cubicBezTo>
                    <a:pt x="1012" y="1901"/>
                    <a:pt x="939" y="2011"/>
                    <a:pt x="866" y="2121"/>
                  </a:cubicBezTo>
                  <a:cubicBezTo>
                    <a:pt x="293" y="2986"/>
                    <a:pt x="1" y="4095"/>
                    <a:pt x="281" y="5094"/>
                  </a:cubicBezTo>
                  <a:cubicBezTo>
                    <a:pt x="439" y="5642"/>
                    <a:pt x="768" y="6142"/>
                    <a:pt x="1195" y="6508"/>
                  </a:cubicBezTo>
                  <a:cubicBezTo>
                    <a:pt x="1219" y="6520"/>
                    <a:pt x="1244" y="6544"/>
                    <a:pt x="1268" y="6556"/>
                  </a:cubicBezTo>
                  <a:cubicBezTo>
                    <a:pt x="1292" y="6593"/>
                    <a:pt x="1329" y="6617"/>
                    <a:pt x="1366" y="6642"/>
                  </a:cubicBezTo>
                  <a:cubicBezTo>
                    <a:pt x="1378" y="6642"/>
                    <a:pt x="1378" y="6642"/>
                    <a:pt x="1390" y="6654"/>
                  </a:cubicBezTo>
                  <a:cubicBezTo>
                    <a:pt x="1512" y="6739"/>
                    <a:pt x="1646" y="6825"/>
                    <a:pt x="1792" y="6898"/>
                  </a:cubicBezTo>
                  <a:cubicBezTo>
                    <a:pt x="1987" y="6861"/>
                    <a:pt x="2182" y="6800"/>
                    <a:pt x="2377" y="6727"/>
                  </a:cubicBezTo>
                  <a:cubicBezTo>
                    <a:pt x="2401" y="6727"/>
                    <a:pt x="2438" y="6703"/>
                    <a:pt x="2474" y="6690"/>
                  </a:cubicBezTo>
                  <a:cubicBezTo>
                    <a:pt x="2572" y="6654"/>
                    <a:pt x="2682" y="6605"/>
                    <a:pt x="2779" y="6544"/>
                  </a:cubicBezTo>
                  <a:cubicBezTo>
                    <a:pt x="2816" y="6520"/>
                    <a:pt x="2864" y="6496"/>
                    <a:pt x="2913" y="6471"/>
                  </a:cubicBezTo>
                  <a:cubicBezTo>
                    <a:pt x="3766" y="5959"/>
                    <a:pt x="4351" y="5070"/>
                    <a:pt x="4485" y="4022"/>
                  </a:cubicBezTo>
                  <a:cubicBezTo>
                    <a:pt x="4509" y="3851"/>
                    <a:pt x="4522" y="3693"/>
                    <a:pt x="4522" y="3522"/>
                  </a:cubicBezTo>
                  <a:cubicBezTo>
                    <a:pt x="4534" y="3461"/>
                    <a:pt x="4534" y="3400"/>
                    <a:pt x="4522" y="3339"/>
                  </a:cubicBezTo>
                  <a:cubicBezTo>
                    <a:pt x="4522" y="2876"/>
                    <a:pt x="4436" y="2425"/>
                    <a:pt x="4290" y="1987"/>
                  </a:cubicBezTo>
                  <a:cubicBezTo>
                    <a:pt x="4278" y="1938"/>
                    <a:pt x="4266" y="1901"/>
                    <a:pt x="4254" y="1853"/>
                  </a:cubicBezTo>
                  <a:cubicBezTo>
                    <a:pt x="4071" y="1353"/>
                    <a:pt x="3815" y="878"/>
                    <a:pt x="3498" y="439"/>
                  </a:cubicBezTo>
                  <a:cubicBezTo>
                    <a:pt x="3474" y="415"/>
                    <a:pt x="3462" y="390"/>
                    <a:pt x="3437" y="366"/>
                  </a:cubicBezTo>
                  <a:cubicBezTo>
                    <a:pt x="3352" y="244"/>
                    <a:pt x="3254" y="134"/>
                    <a:pt x="3145" y="13"/>
                  </a:cubicBezTo>
                  <a:cubicBezTo>
                    <a:pt x="3145" y="13"/>
                    <a:pt x="3145" y="13"/>
                    <a:pt x="3132" y="0"/>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747;p29">
              <a:extLst>
                <a:ext uri="{FF2B5EF4-FFF2-40B4-BE49-F238E27FC236}">
                  <a16:creationId xmlns:a16="http://schemas.microsoft.com/office/drawing/2014/main" id="{ACFD33BF-5B2B-77BB-A81D-3C5F9E850F9B}"/>
                </a:ext>
              </a:extLst>
            </p:cNvPr>
            <p:cNvSpPr/>
            <p:nvPr/>
          </p:nvSpPr>
          <p:spPr>
            <a:xfrm>
              <a:off x="2733746" y="2328542"/>
              <a:ext cx="632245" cy="1592404"/>
            </a:xfrm>
            <a:custGeom>
              <a:avLst/>
              <a:gdLst/>
              <a:ahLst/>
              <a:cxnLst/>
              <a:rect l="l" t="t" r="r" b="b"/>
              <a:pathLst>
                <a:path w="2913" h="7337" extrusionOk="0">
                  <a:moveTo>
                    <a:pt x="1097" y="1"/>
                  </a:moveTo>
                  <a:cubicBezTo>
                    <a:pt x="695" y="842"/>
                    <a:pt x="305" y="1719"/>
                    <a:pt x="195" y="2645"/>
                  </a:cubicBezTo>
                  <a:cubicBezTo>
                    <a:pt x="0" y="4424"/>
                    <a:pt x="914" y="6228"/>
                    <a:pt x="2328" y="7337"/>
                  </a:cubicBezTo>
                  <a:cubicBezTo>
                    <a:pt x="2072" y="6691"/>
                    <a:pt x="2328" y="6094"/>
                    <a:pt x="2510" y="5424"/>
                  </a:cubicBezTo>
                  <a:cubicBezTo>
                    <a:pt x="2693" y="4766"/>
                    <a:pt x="2913" y="4071"/>
                    <a:pt x="2779" y="3401"/>
                  </a:cubicBezTo>
                  <a:cubicBezTo>
                    <a:pt x="2657" y="2767"/>
                    <a:pt x="2242" y="2231"/>
                    <a:pt x="1865" y="1695"/>
                  </a:cubicBezTo>
                  <a:cubicBezTo>
                    <a:pt x="1487" y="1159"/>
                    <a:pt x="1085" y="647"/>
                    <a:pt x="1097" y="1"/>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748;p29">
              <a:extLst>
                <a:ext uri="{FF2B5EF4-FFF2-40B4-BE49-F238E27FC236}">
                  <a16:creationId xmlns:a16="http://schemas.microsoft.com/office/drawing/2014/main" id="{B0BB23BD-AE27-DD6F-6BE7-DF03B52F705A}"/>
                </a:ext>
              </a:extLst>
            </p:cNvPr>
            <p:cNvSpPr/>
            <p:nvPr/>
          </p:nvSpPr>
          <p:spPr>
            <a:xfrm>
              <a:off x="1366350" y="2402772"/>
              <a:ext cx="380910" cy="571460"/>
            </a:xfrm>
            <a:custGeom>
              <a:avLst/>
              <a:gdLst/>
              <a:ahLst/>
              <a:cxnLst/>
              <a:rect l="l" t="t" r="r" b="b"/>
              <a:pathLst>
                <a:path w="1755" h="2633" extrusionOk="0">
                  <a:moveTo>
                    <a:pt x="0" y="0"/>
                  </a:moveTo>
                  <a:lnTo>
                    <a:pt x="0" y="61"/>
                  </a:lnTo>
                  <a:cubicBezTo>
                    <a:pt x="0" y="146"/>
                    <a:pt x="0" y="232"/>
                    <a:pt x="12" y="317"/>
                  </a:cubicBezTo>
                  <a:cubicBezTo>
                    <a:pt x="24" y="475"/>
                    <a:pt x="37" y="622"/>
                    <a:pt x="73" y="780"/>
                  </a:cubicBezTo>
                  <a:cubicBezTo>
                    <a:pt x="134" y="1097"/>
                    <a:pt x="244" y="1414"/>
                    <a:pt x="390" y="1694"/>
                  </a:cubicBezTo>
                  <a:cubicBezTo>
                    <a:pt x="512" y="1938"/>
                    <a:pt x="670" y="2169"/>
                    <a:pt x="877" y="2340"/>
                  </a:cubicBezTo>
                  <a:cubicBezTo>
                    <a:pt x="987" y="2449"/>
                    <a:pt x="1133" y="2535"/>
                    <a:pt x="1280" y="2571"/>
                  </a:cubicBezTo>
                  <a:lnTo>
                    <a:pt x="1292" y="2583"/>
                  </a:lnTo>
                  <a:cubicBezTo>
                    <a:pt x="1328" y="2596"/>
                    <a:pt x="1365" y="2608"/>
                    <a:pt x="1401" y="2608"/>
                  </a:cubicBezTo>
                  <a:cubicBezTo>
                    <a:pt x="1475" y="2620"/>
                    <a:pt x="1548" y="2632"/>
                    <a:pt x="1621" y="2632"/>
                  </a:cubicBezTo>
                  <a:cubicBezTo>
                    <a:pt x="1621" y="2608"/>
                    <a:pt x="1633" y="2596"/>
                    <a:pt x="1633" y="2583"/>
                  </a:cubicBezTo>
                  <a:cubicBezTo>
                    <a:pt x="1645" y="2547"/>
                    <a:pt x="1657" y="2510"/>
                    <a:pt x="1670" y="2462"/>
                  </a:cubicBezTo>
                  <a:cubicBezTo>
                    <a:pt x="1682" y="2401"/>
                    <a:pt x="1694" y="2328"/>
                    <a:pt x="1706" y="2254"/>
                  </a:cubicBezTo>
                  <a:lnTo>
                    <a:pt x="1694" y="2242"/>
                  </a:lnTo>
                  <a:cubicBezTo>
                    <a:pt x="1755" y="1767"/>
                    <a:pt x="1645" y="1219"/>
                    <a:pt x="1389" y="841"/>
                  </a:cubicBezTo>
                  <a:cubicBezTo>
                    <a:pt x="1158" y="487"/>
                    <a:pt x="853" y="280"/>
                    <a:pt x="488" y="146"/>
                  </a:cubicBezTo>
                  <a:cubicBezTo>
                    <a:pt x="451" y="134"/>
                    <a:pt x="402" y="122"/>
                    <a:pt x="366" y="98"/>
                  </a:cubicBezTo>
                  <a:cubicBezTo>
                    <a:pt x="256" y="73"/>
                    <a:pt x="146" y="37"/>
                    <a:pt x="37" y="12"/>
                  </a:cubicBezTo>
                  <a:cubicBezTo>
                    <a:pt x="24" y="0"/>
                    <a:pt x="12" y="0"/>
                    <a:pt x="0" y="0"/>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749;p29">
              <a:extLst>
                <a:ext uri="{FF2B5EF4-FFF2-40B4-BE49-F238E27FC236}">
                  <a16:creationId xmlns:a16="http://schemas.microsoft.com/office/drawing/2014/main" id="{0C9975D5-005A-6105-00A0-81F2F1687D58}"/>
                </a:ext>
              </a:extLst>
            </p:cNvPr>
            <p:cNvSpPr/>
            <p:nvPr/>
          </p:nvSpPr>
          <p:spPr>
            <a:xfrm>
              <a:off x="1519585" y="3170461"/>
              <a:ext cx="479013" cy="202930"/>
            </a:xfrm>
            <a:custGeom>
              <a:avLst/>
              <a:gdLst/>
              <a:ahLst/>
              <a:cxnLst/>
              <a:rect l="l" t="t" r="r" b="b"/>
              <a:pathLst>
                <a:path w="2207" h="935" extrusionOk="0">
                  <a:moveTo>
                    <a:pt x="717" y="0"/>
                  </a:moveTo>
                  <a:cubicBezTo>
                    <a:pt x="467" y="0"/>
                    <a:pt x="223" y="82"/>
                    <a:pt x="1" y="241"/>
                  </a:cubicBezTo>
                  <a:cubicBezTo>
                    <a:pt x="184" y="521"/>
                    <a:pt x="464" y="716"/>
                    <a:pt x="781" y="826"/>
                  </a:cubicBezTo>
                  <a:cubicBezTo>
                    <a:pt x="987" y="900"/>
                    <a:pt x="1209" y="935"/>
                    <a:pt x="1433" y="935"/>
                  </a:cubicBezTo>
                  <a:cubicBezTo>
                    <a:pt x="1541" y="935"/>
                    <a:pt x="1649" y="927"/>
                    <a:pt x="1756" y="911"/>
                  </a:cubicBezTo>
                  <a:cubicBezTo>
                    <a:pt x="1914" y="887"/>
                    <a:pt x="2072" y="838"/>
                    <a:pt x="2206" y="765"/>
                  </a:cubicBezTo>
                  <a:cubicBezTo>
                    <a:pt x="1877" y="509"/>
                    <a:pt x="1524" y="204"/>
                    <a:pt x="1122" y="70"/>
                  </a:cubicBezTo>
                  <a:cubicBezTo>
                    <a:pt x="986" y="24"/>
                    <a:pt x="851" y="0"/>
                    <a:pt x="717" y="0"/>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750;p29">
              <a:extLst>
                <a:ext uri="{FF2B5EF4-FFF2-40B4-BE49-F238E27FC236}">
                  <a16:creationId xmlns:a16="http://schemas.microsoft.com/office/drawing/2014/main" id="{0F4E698C-F003-9ACF-7EC8-CE1449EDC53E}"/>
                </a:ext>
              </a:extLst>
            </p:cNvPr>
            <p:cNvSpPr/>
            <p:nvPr/>
          </p:nvSpPr>
          <p:spPr>
            <a:xfrm>
              <a:off x="1368954" y="831580"/>
              <a:ext cx="3417334" cy="5390994"/>
            </a:xfrm>
            <a:custGeom>
              <a:avLst/>
              <a:gdLst/>
              <a:ahLst/>
              <a:cxnLst/>
              <a:rect l="l" t="t" r="r" b="b"/>
              <a:pathLst>
                <a:path w="15745" h="24839" extrusionOk="0">
                  <a:moveTo>
                    <a:pt x="4448" y="256"/>
                  </a:moveTo>
                  <a:cubicBezTo>
                    <a:pt x="3851" y="1134"/>
                    <a:pt x="3424" y="2060"/>
                    <a:pt x="3193" y="3011"/>
                  </a:cubicBezTo>
                  <a:cubicBezTo>
                    <a:pt x="2925" y="4059"/>
                    <a:pt x="2888" y="5106"/>
                    <a:pt x="3083" y="6094"/>
                  </a:cubicBezTo>
                  <a:cubicBezTo>
                    <a:pt x="3049" y="6085"/>
                    <a:pt x="3008" y="6076"/>
                    <a:pt x="2970" y="6076"/>
                  </a:cubicBezTo>
                  <a:cubicBezTo>
                    <a:pt x="2954" y="6076"/>
                    <a:pt x="2939" y="6078"/>
                    <a:pt x="2925" y="6081"/>
                  </a:cubicBezTo>
                  <a:cubicBezTo>
                    <a:pt x="2876" y="6081"/>
                    <a:pt x="2840" y="6106"/>
                    <a:pt x="2803" y="6130"/>
                  </a:cubicBezTo>
                  <a:cubicBezTo>
                    <a:pt x="2303" y="4912"/>
                    <a:pt x="2340" y="3474"/>
                    <a:pt x="2900" y="2279"/>
                  </a:cubicBezTo>
                  <a:cubicBezTo>
                    <a:pt x="3217" y="1609"/>
                    <a:pt x="3705" y="975"/>
                    <a:pt x="4448" y="256"/>
                  </a:cubicBezTo>
                  <a:close/>
                  <a:moveTo>
                    <a:pt x="4801" y="1"/>
                  </a:moveTo>
                  <a:cubicBezTo>
                    <a:pt x="4789" y="13"/>
                    <a:pt x="4777" y="13"/>
                    <a:pt x="4765" y="25"/>
                  </a:cubicBezTo>
                  <a:cubicBezTo>
                    <a:pt x="4631" y="1304"/>
                    <a:pt x="4326" y="2584"/>
                    <a:pt x="4046" y="3827"/>
                  </a:cubicBezTo>
                  <a:cubicBezTo>
                    <a:pt x="3888" y="4522"/>
                    <a:pt x="3717" y="5241"/>
                    <a:pt x="3583" y="5947"/>
                  </a:cubicBezTo>
                  <a:lnTo>
                    <a:pt x="3571" y="5947"/>
                  </a:lnTo>
                  <a:cubicBezTo>
                    <a:pt x="3563" y="5947"/>
                    <a:pt x="3556" y="5946"/>
                    <a:pt x="3548" y="5946"/>
                  </a:cubicBezTo>
                  <a:cubicBezTo>
                    <a:pt x="3406" y="5946"/>
                    <a:pt x="3240" y="6052"/>
                    <a:pt x="3205" y="6191"/>
                  </a:cubicBezTo>
                  <a:cubicBezTo>
                    <a:pt x="3181" y="6167"/>
                    <a:pt x="3156" y="6154"/>
                    <a:pt x="3144" y="6142"/>
                  </a:cubicBezTo>
                  <a:cubicBezTo>
                    <a:pt x="2937" y="5143"/>
                    <a:pt x="2974" y="4083"/>
                    <a:pt x="3230" y="3035"/>
                  </a:cubicBezTo>
                  <a:cubicBezTo>
                    <a:pt x="3485" y="2036"/>
                    <a:pt x="3948" y="1061"/>
                    <a:pt x="4594" y="147"/>
                  </a:cubicBezTo>
                  <a:lnTo>
                    <a:pt x="4594" y="147"/>
                  </a:lnTo>
                  <a:cubicBezTo>
                    <a:pt x="4570" y="159"/>
                    <a:pt x="4546" y="171"/>
                    <a:pt x="4521" y="196"/>
                  </a:cubicBezTo>
                  <a:cubicBezTo>
                    <a:pt x="4509" y="208"/>
                    <a:pt x="4485" y="220"/>
                    <a:pt x="4472" y="232"/>
                  </a:cubicBezTo>
                  <a:cubicBezTo>
                    <a:pt x="4387" y="281"/>
                    <a:pt x="4314" y="342"/>
                    <a:pt x="4241" y="403"/>
                  </a:cubicBezTo>
                  <a:cubicBezTo>
                    <a:pt x="3595" y="1049"/>
                    <a:pt x="3144" y="1646"/>
                    <a:pt x="2852" y="2267"/>
                  </a:cubicBezTo>
                  <a:cubicBezTo>
                    <a:pt x="2279" y="3486"/>
                    <a:pt x="2255" y="4936"/>
                    <a:pt x="2754" y="6179"/>
                  </a:cubicBezTo>
                  <a:cubicBezTo>
                    <a:pt x="2754" y="6191"/>
                    <a:pt x="2742" y="6203"/>
                    <a:pt x="2730" y="6215"/>
                  </a:cubicBezTo>
                  <a:cubicBezTo>
                    <a:pt x="2547" y="5911"/>
                    <a:pt x="2413" y="5582"/>
                    <a:pt x="2328" y="5216"/>
                  </a:cubicBezTo>
                  <a:cubicBezTo>
                    <a:pt x="2182" y="4631"/>
                    <a:pt x="2182" y="3973"/>
                    <a:pt x="2316" y="3279"/>
                  </a:cubicBezTo>
                  <a:cubicBezTo>
                    <a:pt x="2425" y="2694"/>
                    <a:pt x="2632" y="2121"/>
                    <a:pt x="2913" y="1597"/>
                  </a:cubicBezTo>
                  <a:lnTo>
                    <a:pt x="2913" y="1597"/>
                  </a:lnTo>
                  <a:cubicBezTo>
                    <a:pt x="2864" y="1670"/>
                    <a:pt x="2803" y="1731"/>
                    <a:pt x="2754" y="1804"/>
                  </a:cubicBezTo>
                  <a:cubicBezTo>
                    <a:pt x="2523" y="2267"/>
                    <a:pt x="2364" y="2767"/>
                    <a:pt x="2267" y="3266"/>
                  </a:cubicBezTo>
                  <a:cubicBezTo>
                    <a:pt x="2133" y="3973"/>
                    <a:pt x="2133" y="4631"/>
                    <a:pt x="2279" y="5228"/>
                  </a:cubicBezTo>
                  <a:cubicBezTo>
                    <a:pt x="2364" y="5606"/>
                    <a:pt x="2511" y="5960"/>
                    <a:pt x="2706" y="6264"/>
                  </a:cubicBezTo>
                  <a:cubicBezTo>
                    <a:pt x="2706" y="6276"/>
                    <a:pt x="2693" y="6289"/>
                    <a:pt x="2693" y="6289"/>
                  </a:cubicBezTo>
                  <a:cubicBezTo>
                    <a:pt x="2681" y="6349"/>
                    <a:pt x="2718" y="6423"/>
                    <a:pt x="2742" y="6471"/>
                  </a:cubicBezTo>
                  <a:cubicBezTo>
                    <a:pt x="2925" y="6813"/>
                    <a:pt x="3120" y="7142"/>
                    <a:pt x="3327" y="7471"/>
                  </a:cubicBezTo>
                  <a:cubicBezTo>
                    <a:pt x="3254" y="9189"/>
                    <a:pt x="3936" y="10931"/>
                    <a:pt x="5167" y="12138"/>
                  </a:cubicBezTo>
                  <a:cubicBezTo>
                    <a:pt x="5862" y="12808"/>
                    <a:pt x="6702" y="13308"/>
                    <a:pt x="7531" y="13771"/>
                  </a:cubicBezTo>
                  <a:cubicBezTo>
                    <a:pt x="6361" y="13746"/>
                    <a:pt x="5350" y="13344"/>
                    <a:pt x="4168" y="12491"/>
                  </a:cubicBezTo>
                  <a:cubicBezTo>
                    <a:pt x="3303" y="11858"/>
                    <a:pt x="2523" y="11017"/>
                    <a:pt x="1816" y="9957"/>
                  </a:cubicBezTo>
                  <a:cubicBezTo>
                    <a:pt x="1767" y="9798"/>
                    <a:pt x="1731" y="9640"/>
                    <a:pt x="1694" y="9506"/>
                  </a:cubicBezTo>
                  <a:lnTo>
                    <a:pt x="1584" y="9506"/>
                  </a:lnTo>
                  <a:cubicBezTo>
                    <a:pt x="1584" y="9493"/>
                    <a:pt x="1584" y="9481"/>
                    <a:pt x="1572" y="9469"/>
                  </a:cubicBezTo>
                  <a:cubicBezTo>
                    <a:pt x="1463" y="9079"/>
                    <a:pt x="1341" y="8689"/>
                    <a:pt x="1146" y="8324"/>
                  </a:cubicBezTo>
                  <a:cubicBezTo>
                    <a:pt x="963" y="7958"/>
                    <a:pt x="731" y="7653"/>
                    <a:pt x="488" y="7397"/>
                  </a:cubicBezTo>
                  <a:cubicBezTo>
                    <a:pt x="439" y="7385"/>
                    <a:pt x="402" y="7373"/>
                    <a:pt x="354" y="7361"/>
                  </a:cubicBezTo>
                  <a:lnTo>
                    <a:pt x="354" y="7361"/>
                  </a:lnTo>
                  <a:cubicBezTo>
                    <a:pt x="646" y="7617"/>
                    <a:pt x="890" y="7946"/>
                    <a:pt x="1109" y="8348"/>
                  </a:cubicBezTo>
                  <a:cubicBezTo>
                    <a:pt x="1292" y="8714"/>
                    <a:pt x="1414" y="9103"/>
                    <a:pt x="1523" y="9481"/>
                  </a:cubicBezTo>
                  <a:cubicBezTo>
                    <a:pt x="1523" y="9485"/>
                    <a:pt x="1524" y="9488"/>
                    <a:pt x="1526" y="9491"/>
                  </a:cubicBezTo>
                  <a:lnTo>
                    <a:pt x="1526" y="9491"/>
                  </a:lnTo>
                  <a:cubicBezTo>
                    <a:pt x="1502" y="9457"/>
                    <a:pt x="1472" y="9416"/>
                    <a:pt x="1450" y="9384"/>
                  </a:cubicBezTo>
                  <a:cubicBezTo>
                    <a:pt x="1438" y="9359"/>
                    <a:pt x="1414" y="9347"/>
                    <a:pt x="1389" y="9347"/>
                  </a:cubicBezTo>
                  <a:cubicBezTo>
                    <a:pt x="1377" y="9347"/>
                    <a:pt x="1365" y="9347"/>
                    <a:pt x="1353" y="9359"/>
                  </a:cubicBezTo>
                  <a:cubicBezTo>
                    <a:pt x="1341" y="9359"/>
                    <a:pt x="1341" y="9359"/>
                    <a:pt x="1341" y="9372"/>
                  </a:cubicBezTo>
                  <a:cubicBezTo>
                    <a:pt x="756" y="8580"/>
                    <a:pt x="329" y="7897"/>
                    <a:pt x="25" y="7263"/>
                  </a:cubicBezTo>
                  <a:cubicBezTo>
                    <a:pt x="12" y="7263"/>
                    <a:pt x="0" y="7263"/>
                    <a:pt x="0" y="7251"/>
                  </a:cubicBezTo>
                  <a:lnTo>
                    <a:pt x="0" y="7312"/>
                  </a:lnTo>
                  <a:cubicBezTo>
                    <a:pt x="305" y="7946"/>
                    <a:pt x="731" y="8628"/>
                    <a:pt x="1316" y="9420"/>
                  </a:cubicBezTo>
                  <a:cubicBezTo>
                    <a:pt x="1316" y="9433"/>
                    <a:pt x="1316" y="9445"/>
                    <a:pt x="1316" y="9457"/>
                  </a:cubicBezTo>
                  <a:cubicBezTo>
                    <a:pt x="1353" y="9506"/>
                    <a:pt x="1377" y="9542"/>
                    <a:pt x="1402" y="9591"/>
                  </a:cubicBezTo>
                  <a:cubicBezTo>
                    <a:pt x="1341" y="9640"/>
                    <a:pt x="1304" y="9701"/>
                    <a:pt x="1280" y="9774"/>
                  </a:cubicBezTo>
                  <a:cubicBezTo>
                    <a:pt x="622" y="9225"/>
                    <a:pt x="159" y="8421"/>
                    <a:pt x="0" y="7568"/>
                  </a:cubicBezTo>
                  <a:lnTo>
                    <a:pt x="0" y="7568"/>
                  </a:lnTo>
                  <a:cubicBezTo>
                    <a:pt x="12" y="7726"/>
                    <a:pt x="37" y="7885"/>
                    <a:pt x="61" y="8031"/>
                  </a:cubicBezTo>
                  <a:cubicBezTo>
                    <a:pt x="281" y="8726"/>
                    <a:pt x="707" y="9372"/>
                    <a:pt x="1268" y="9835"/>
                  </a:cubicBezTo>
                  <a:lnTo>
                    <a:pt x="1280" y="9835"/>
                  </a:lnTo>
                  <a:cubicBezTo>
                    <a:pt x="1280" y="9835"/>
                    <a:pt x="1280" y="9847"/>
                    <a:pt x="1280" y="9859"/>
                  </a:cubicBezTo>
                  <a:cubicBezTo>
                    <a:pt x="1450" y="9957"/>
                    <a:pt x="1609" y="10066"/>
                    <a:pt x="1779" y="10164"/>
                  </a:cubicBezTo>
                  <a:cubicBezTo>
                    <a:pt x="2072" y="10602"/>
                    <a:pt x="2389" y="11005"/>
                    <a:pt x="2706" y="11358"/>
                  </a:cubicBezTo>
                  <a:cubicBezTo>
                    <a:pt x="2291" y="11139"/>
                    <a:pt x="1865" y="10992"/>
                    <a:pt x="1426" y="10956"/>
                  </a:cubicBezTo>
                  <a:cubicBezTo>
                    <a:pt x="1310" y="10944"/>
                    <a:pt x="1194" y="10937"/>
                    <a:pt x="1077" y="10937"/>
                  </a:cubicBezTo>
                  <a:cubicBezTo>
                    <a:pt x="960" y="10937"/>
                    <a:pt x="841" y="10944"/>
                    <a:pt x="719" y="10956"/>
                  </a:cubicBezTo>
                  <a:cubicBezTo>
                    <a:pt x="707" y="10968"/>
                    <a:pt x="683" y="10980"/>
                    <a:pt x="695" y="11005"/>
                  </a:cubicBezTo>
                  <a:cubicBezTo>
                    <a:pt x="695" y="11029"/>
                    <a:pt x="707" y="11041"/>
                    <a:pt x="731" y="11041"/>
                  </a:cubicBezTo>
                  <a:cubicBezTo>
                    <a:pt x="862" y="11024"/>
                    <a:pt x="992" y="11015"/>
                    <a:pt x="1121" y="11015"/>
                  </a:cubicBezTo>
                  <a:cubicBezTo>
                    <a:pt x="1727" y="11015"/>
                    <a:pt x="2314" y="11201"/>
                    <a:pt x="2876" y="11553"/>
                  </a:cubicBezTo>
                  <a:cubicBezTo>
                    <a:pt x="3266" y="11955"/>
                    <a:pt x="3656" y="12308"/>
                    <a:pt x="4083" y="12625"/>
                  </a:cubicBezTo>
                  <a:cubicBezTo>
                    <a:pt x="5336" y="13536"/>
                    <a:pt x="6430" y="13930"/>
                    <a:pt x="7696" y="13930"/>
                  </a:cubicBezTo>
                  <a:cubicBezTo>
                    <a:pt x="7735" y="13930"/>
                    <a:pt x="7773" y="13930"/>
                    <a:pt x="7811" y="13929"/>
                  </a:cubicBezTo>
                  <a:cubicBezTo>
                    <a:pt x="7824" y="13941"/>
                    <a:pt x="7836" y="13941"/>
                    <a:pt x="7848" y="13954"/>
                  </a:cubicBezTo>
                  <a:cubicBezTo>
                    <a:pt x="8762" y="14465"/>
                    <a:pt x="9700" y="14989"/>
                    <a:pt x="10468" y="15720"/>
                  </a:cubicBezTo>
                  <a:cubicBezTo>
                    <a:pt x="11248" y="16488"/>
                    <a:pt x="11845" y="17475"/>
                    <a:pt x="12174" y="18596"/>
                  </a:cubicBezTo>
                  <a:cubicBezTo>
                    <a:pt x="12174" y="18596"/>
                    <a:pt x="12186" y="18596"/>
                    <a:pt x="12186" y="18609"/>
                  </a:cubicBezTo>
                  <a:cubicBezTo>
                    <a:pt x="12320" y="19047"/>
                    <a:pt x="12418" y="19523"/>
                    <a:pt x="12466" y="19998"/>
                  </a:cubicBezTo>
                  <a:cubicBezTo>
                    <a:pt x="12625" y="21497"/>
                    <a:pt x="12369" y="23130"/>
                    <a:pt x="11723" y="24726"/>
                  </a:cubicBezTo>
                  <a:cubicBezTo>
                    <a:pt x="11711" y="24775"/>
                    <a:pt x="11723" y="24811"/>
                    <a:pt x="11772" y="24836"/>
                  </a:cubicBezTo>
                  <a:cubicBezTo>
                    <a:pt x="11778" y="24838"/>
                    <a:pt x="11785" y="24839"/>
                    <a:pt x="11792" y="24839"/>
                  </a:cubicBezTo>
                  <a:cubicBezTo>
                    <a:pt x="11825" y="24839"/>
                    <a:pt x="11859" y="24817"/>
                    <a:pt x="11869" y="24787"/>
                  </a:cubicBezTo>
                  <a:cubicBezTo>
                    <a:pt x="12466" y="23300"/>
                    <a:pt x="12735" y="21789"/>
                    <a:pt x="12649" y="20376"/>
                  </a:cubicBezTo>
                  <a:cubicBezTo>
                    <a:pt x="12710" y="20022"/>
                    <a:pt x="12844" y="19669"/>
                    <a:pt x="13039" y="19315"/>
                  </a:cubicBezTo>
                  <a:cubicBezTo>
                    <a:pt x="13295" y="18852"/>
                    <a:pt x="13685" y="18389"/>
                    <a:pt x="14197" y="17914"/>
                  </a:cubicBezTo>
                  <a:cubicBezTo>
                    <a:pt x="14294" y="17841"/>
                    <a:pt x="14380" y="17768"/>
                    <a:pt x="14465" y="17682"/>
                  </a:cubicBezTo>
                  <a:cubicBezTo>
                    <a:pt x="14721" y="17463"/>
                    <a:pt x="14989" y="17219"/>
                    <a:pt x="15208" y="16951"/>
                  </a:cubicBezTo>
                  <a:cubicBezTo>
                    <a:pt x="15452" y="16659"/>
                    <a:pt x="15744" y="16196"/>
                    <a:pt x="15744" y="15672"/>
                  </a:cubicBezTo>
                  <a:cubicBezTo>
                    <a:pt x="15744" y="15647"/>
                    <a:pt x="15720" y="15635"/>
                    <a:pt x="15708" y="15635"/>
                  </a:cubicBezTo>
                  <a:lnTo>
                    <a:pt x="15696" y="15623"/>
                  </a:lnTo>
                  <a:cubicBezTo>
                    <a:pt x="15671" y="15623"/>
                    <a:pt x="15659" y="15635"/>
                    <a:pt x="15659" y="15660"/>
                  </a:cubicBezTo>
                  <a:cubicBezTo>
                    <a:pt x="15659" y="16171"/>
                    <a:pt x="15379" y="16610"/>
                    <a:pt x="15147" y="16890"/>
                  </a:cubicBezTo>
                  <a:cubicBezTo>
                    <a:pt x="14928" y="17158"/>
                    <a:pt x="14660" y="17390"/>
                    <a:pt x="14404" y="17609"/>
                  </a:cubicBezTo>
                  <a:cubicBezTo>
                    <a:pt x="14319" y="17695"/>
                    <a:pt x="14233" y="17768"/>
                    <a:pt x="14148" y="17853"/>
                  </a:cubicBezTo>
                  <a:cubicBezTo>
                    <a:pt x="13624" y="18328"/>
                    <a:pt x="13234" y="18791"/>
                    <a:pt x="12966" y="19267"/>
                  </a:cubicBezTo>
                  <a:cubicBezTo>
                    <a:pt x="12820" y="19547"/>
                    <a:pt x="12698" y="19827"/>
                    <a:pt x="12625" y="20107"/>
                  </a:cubicBezTo>
                  <a:cubicBezTo>
                    <a:pt x="12625" y="20059"/>
                    <a:pt x="12613" y="20010"/>
                    <a:pt x="12613" y="19973"/>
                  </a:cubicBezTo>
                  <a:cubicBezTo>
                    <a:pt x="12564" y="19486"/>
                    <a:pt x="12466" y="19011"/>
                    <a:pt x="12332" y="18560"/>
                  </a:cubicBezTo>
                  <a:cubicBezTo>
                    <a:pt x="12491" y="18170"/>
                    <a:pt x="12454" y="17731"/>
                    <a:pt x="12405" y="17402"/>
                  </a:cubicBezTo>
                  <a:cubicBezTo>
                    <a:pt x="12296" y="16634"/>
                    <a:pt x="12003" y="15915"/>
                    <a:pt x="11723" y="15221"/>
                  </a:cubicBezTo>
                  <a:cubicBezTo>
                    <a:pt x="11589" y="14892"/>
                    <a:pt x="11455" y="14551"/>
                    <a:pt x="11345" y="14222"/>
                  </a:cubicBezTo>
                  <a:lnTo>
                    <a:pt x="11309" y="14100"/>
                  </a:lnTo>
                  <a:cubicBezTo>
                    <a:pt x="11028" y="13308"/>
                    <a:pt x="10821" y="12686"/>
                    <a:pt x="10992" y="12004"/>
                  </a:cubicBezTo>
                  <a:cubicBezTo>
                    <a:pt x="11102" y="11906"/>
                    <a:pt x="11199" y="11809"/>
                    <a:pt x="11309" y="11699"/>
                  </a:cubicBezTo>
                  <a:cubicBezTo>
                    <a:pt x="11418" y="11638"/>
                    <a:pt x="11528" y="11553"/>
                    <a:pt x="11638" y="11480"/>
                  </a:cubicBezTo>
                  <a:cubicBezTo>
                    <a:pt x="12137" y="11078"/>
                    <a:pt x="12540" y="10541"/>
                    <a:pt x="12783" y="9932"/>
                  </a:cubicBezTo>
                  <a:cubicBezTo>
                    <a:pt x="12783" y="9871"/>
                    <a:pt x="12783" y="9810"/>
                    <a:pt x="12783" y="9762"/>
                  </a:cubicBezTo>
                  <a:cubicBezTo>
                    <a:pt x="12552" y="10456"/>
                    <a:pt x="12101" y="11065"/>
                    <a:pt x="11504" y="11504"/>
                  </a:cubicBezTo>
                  <a:cubicBezTo>
                    <a:pt x="11492" y="11468"/>
                    <a:pt x="11479" y="11443"/>
                    <a:pt x="11467" y="11419"/>
                  </a:cubicBezTo>
                  <a:cubicBezTo>
                    <a:pt x="11504" y="11394"/>
                    <a:pt x="11528" y="11358"/>
                    <a:pt x="11552" y="11334"/>
                  </a:cubicBezTo>
                  <a:cubicBezTo>
                    <a:pt x="11955" y="10761"/>
                    <a:pt x="12223" y="10273"/>
                    <a:pt x="12381" y="9774"/>
                  </a:cubicBezTo>
                  <a:cubicBezTo>
                    <a:pt x="12515" y="9372"/>
                    <a:pt x="12564" y="8969"/>
                    <a:pt x="12552" y="8592"/>
                  </a:cubicBezTo>
                  <a:cubicBezTo>
                    <a:pt x="12527" y="8543"/>
                    <a:pt x="12515" y="8494"/>
                    <a:pt x="12491" y="8458"/>
                  </a:cubicBezTo>
                  <a:lnTo>
                    <a:pt x="12491" y="8458"/>
                  </a:lnTo>
                  <a:cubicBezTo>
                    <a:pt x="12527" y="8872"/>
                    <a:pt x="12479" y="9311"/>
                    <a:pt x="12332" y="9749"/>
                  </a:cubicBezTo>
                  <a:cubicBezTo>
                    <a:pt x="12174" y="10249"/>
                    <a:pt x="11906" y="10736"/>
                    <a:pt x="11504" y="11297"/>
                  </a:cubicBezTo>
                  <a:cubicBezTo>
                    <a:pt x="11492" y="11334"/>
                    <a:pt x="11467" y="11358"/>
                    <a:pt x="11431" y="11370"/>
                  </a:cubicBezTo>
                  <a:cubicBezTo>
                    <a:pt x="11394" y="11321"/>
                    <a:pt x="11333" y="11285"/>
                    <a:pt x="11272" y="11273"/>
                  </a:cubicBezTo>
                  <a:cubicBezTo>
                    <a:pt x="11833" y="10237"/>
                    <a:pt x="12113" y="9043"/>
                    <a:pt x="12064" y="7873"/>
                  </a:cubicBezTo>
                  <a:lnTo>
                    <a:pt x="12064" y="7873"/>
                  </a:lnTo>
                  <a:cubicBezTo>
                    <a:pt x="12052" y="7885"/>
                    <a:pt x="12028" y="7897"/>
                    <a:pt x="12016" y="7909"/>
                  </a:cubicBezTo>
                  <a:cubicBezTo>
                    <a:pt x="12052" y="9067"/>
                    <a:pt x="11772" y="10249"/>
                    <a:pt x="11211" y="11273"/>
                  </a:cubicBezTo>
                  <a:cubicBezTo>
                    <a:pt x="11102" y="11273"/>
                    <a:pt x="10992" y="11334"/>
                    <a:pt x="10943" y="11431"/>
                  </a:cubicBezTo>
                  <a:cubicBezTo>
                    <a:pt x="10931" y="11394"/>
                    <a:pt x="10907" y="11358"/>
                    <a:pt x="10882" y="11321"/>
                  </a:cubicBezTo>
                  <a:cubicBezTo>
                    <a:pt x="10943" y="10200"/>
                    <a:pt x="11272" y="9067"/>
                    <a:pt x="11857" y="8031"/>
                  </a:cubicBezTo>
                  <a:lnTo>
                    <a:pt x="11857" y="8031"/>
                  </a:lnTo>
                  <a:cubicBezTo>
                    <a:pt x="11821" y="8056"/>
                    <a:pt x="11784" y="8092"/>
                    <a:pt x="11747" y="8129"/>
                  </a:cubicBezTo>
                  <a:cubicBezTo>
                    <a:pt x="11211" y="9116"/>
                    <a:pt x="10894" y="10200"/>
                    <a:pt x="10834" y="11273"/>
                  </a:cubicBezTo>
                  <a:cubicBezTo>
                    <a:pt x="10821" y="11273"/>
                    <a:pt x="10821" y="11273"/>
                    <a:pt x="10821" y="11260"/>
                  </a:cubicBezTo>
                  <a:cubicBezTo>
                    <a:pt x="10797" y="11260"/>
                    <a:pt x="10785" y="11248"/>
                    <a:pt x="10773" y="11248"/>
                  </a:cubicBezTo>
                  <a:cubicBezTo>
                    <a:pt x="10578" y="10554"/>
                    <a:pt x="10639" y="9786"/>
                    <a:pt x="10955" y="9140"/>
                  </a:cubicBezTo>
                  <a:cubicBezTo>
                    <a:pt x="11065" y="8909"/>
                    <a:pt x="11211" y="8689"/>
                    <a:pt x="11358" y="8482"/>
                  </a:cubicBezTo>
                  <a:lnTo>
                    <a:pt x="11358" y="8482"/>
                  </a:lnTo>
                  <a:cubicBezTo>
                    <a:pt x="11260" y="8592"/>
                    <a:pt x="11163" y="8701"/>
                    <a:pt x="11077" y="8811"/>
                  </a:cubicBezTo>
                  <a:cubicBezTo>
                    <a:pt x="11016" y="8909"/>
                    <a:pt x="10955" y="9006"/>
                    <a:pt x="10907" y="9116"/>
                  </a:cubicBezTo>
                  <a:cubicBezTo>
                    <a:pt x="10590" y="9762"/>
                    <a:pt x="10529" y="10541"/>
                    <a:pt x="10712" y="11236"/>
                  </a:cubicBezTo>
                  <a:cubicBezTo>
                    <a:pt x="10675" y="11248"/>
                    <a:pt x="10639" y="11260"/>
                    <a:pt x="10614" y="11285"/>
                  </a:cubicBezTo>
                  <a:cubicBezTo>
                    <a:pt x="10663" y="11529"/>
                    <a:pt x="10736" y="11760"/>
                    <a:pt x="10834" y="11992"/>
                  </a:cubicBezTo>
                  <a:cubicBezTo>
                    <a:pt x="10663" y="12711"/>
                    <a:pt x="10882" y="13369"/>
                    <a:pt x="11150" y="14148"/>
                  </a:cubicBezTo>
                  <a:lnTo>
                    <a:pt x="11199" y="14270"/>
                  </a:lnTo>
                  <a:cubicBezTo>
                    <a:pt x="11309" y="14612"/>
                    <a:pt x="11443" y="14941"/>
                    <a:pt x="11577" y="15282"/>
                  </a:cubicBezTo>
                  <a:cubicBezTo>
                    <a:pt x="11857" y="15964"/>
                    <a:pt x="12137" y="16683"/>
                    <a:pt x="12247" y="17427"/>
                  </a:cubicBezTo>
                  <a:cubicBezTo>
                    <a:pt x="12296" y="17682"/>
                    <a:pt x="12320" y="18011"/>
                    <a:pt x="12247" y="18316"/>
                  </a:cubicBezTo>
                  <a:cubicBezTo>
                    <a:pt x="11894" y="17268"/>
                    <a:pt x="11321" y="16330"/>
                    <a:pt x="10565" y="15599"/>
                  </a:cubicBezTo>
                  <a:cubicBezTo>
                    <a:pt x="9993" y="15050"/>
                    <a:pt x="9322" y="14612"/>
                    <a:pt x="8640" y="14222"/>
                  </a:cubicBezTo>
                  <a:lnTo>
                    <a:pt x="8640" y="14209"/>
                  </a:lnTo>
                  <a:cubicBezTo>
                    <a:pt x="7141" y="12101"/>
                    <a:pt x="6690" y="9384"/>
                    <a:pt x="7409" y="6947"/>
                  </a:cubicBezTo>
                  <a:cubicBezTo>
                    <a:pt x="7421" y="6922"/>
                    <a:pt x="7409" y="6910"/>
                    <a:pt x="7385" y="6898"/>
                  </a:cubicBezTo>
                  <a:cubicBezTo>
                    <a:pt x="7361" y="6898"/>
                    <a:pt x="7348" y="6910"/>
                    <a:pt x="7336" y="6922"/>
                  </a:cubicBezTo>
                  <a:cubicBezTo>
                    <a:pt x="6617" y="9335"/>
                    <a:pt x="7056" y="12028"/>
                    <a:pt x="8494" y="14136"/>
                  </a:cubicBezTo>
                  <a:cubicBezTo>
                    <a:pt x="8299" y="14027"/>
                    <a:pt x="8104" y="13917"/>
                    <a:pt x="7909" y="13807"/>
                  </a:cubicBezTo>
                  <a:cubicBezTo>
                    <a:pt x="6983" y="13295"/>
                    <a:pt x="6032" y="12759"/>
                    <a:pt x="5277" y="12028"/>
                  </a:cubicBezTo>
                  <a:cubicBezTo>
                    <a:pt x="4083" y="10858"/>
                    <a:pt x="3424" y="9201"/>
                    <a:pt x="3461" y="7544"/>
                  </a:cubicBezTo>
                  <a:cubicBezTo>
                    <a:pt x="3839" y="7239"/>
                    <a:pt x="4217" y="6922"/>
                    <a:pt x="4533" y="6581"/>
                  </a:cubicBezTo>
                  <a:lnTo>
                    <a:pt x="4521" y="6532"/>
                  </a:lnTo>
                  <a:cubicBezTo>
                    <a:pt x="4533" y="6508"/>
                    <a:pt x="4558" y="6496"/>
                    <a:pt x="4570" y="6471"/>
                  </a:cubicBezTo>
                  <a:cubicBezTo>
                    <a:pt x="5313" y="5606"/>
                    <a:pt x="5862" y="4595"/>
                    <a:pt x="6191" y="3510"/>
                  </a:cubicBezTo>
                  <a:cubicBezTo>
                    <a:pt x="6191" y="3449"/>
                    <a:pt x="6191" y="3388"/>
                    <a:pt x="6191" y="3340"/>
                  </a:cubicBezTo>
                  <a:cubicBezTo>
                    <a:pt x="5862" y="4485"/>
                    <a:pt x="5277" y="5570"/>
                    <a:pt x="4497" y="6484"/>
                  </a:cubicBezTo>
                  <a:cubicBezTo>
                    <a:pt x="4472" y="6435"/>
                    <a:pt x="4436" y="6374"/>
                    <a:pt x="4399" y="6325"/>
                  </a:cubicBezTo>
                  <a:cubicBezTo>
                    <a:pt x="4960" y="5509"/>
                    <a:pt x="5301" y="4595"/>
                    <a:pt x="5545" y="3839"/>
                  </a:cubicBezTo>
                  <a:cubicBezTo>
                    <a:pt x="5715" y="3279"/>
                    <a:pt x="5898" y="2645"/>
                    <a:pt x="5959" y="1975"/>
                  </a:cubicBezTo>
                  <a:lnTo>
                    <a:pt x="5923" y="1853"/>
                  </a:lnTo>
                  <a:cubicBezTo>
                    <a:pt x="5862" y="2560"/>
                    <a:pt x="5679" y="3230"/>
                    <a:pt x="5484" y="3827"/>
                  </a:cubicBezTo>
                  <a:cubicBezTo>
                    <a:pt x="5252" y="4570"/>
                    <a:pt x="4923" y="5472"/>
                    <a:pt x="4375" y="6276"/>
                  </a:cubicBezTo>
                  <a:cubicBezTo>
                    <a:pt x="4351" y="6252"/>
                    <a:pt x="4326" y="6228"/>
                    <a:pt x="4302" y="6203"/>
                  </a:cubicBezTo>
                  <a:cubicBezTo>
                    <a:pt x="4241" y="6163"/>
                    <a:pt x="4156" y="6139"/>
                    <a:pt x="4073" y="6139"/>
                  </a:cubicBezTo>
                  <a:cubicBezTo>
                    <a:pt x="4055" y="6139"/>
                    <a:pt x="4038" y="6140"/>
                    <a:pt x="4022" y="6142"/>
                  </a:cubicBezTo>
                  <a:cubicBezTo>
                    <a:pt x="4034" y="6130"/>
                    <a:pt x="4046" y="6106"/>
                    <a:pt x="4046" y="6081"/>
                  </a:cubicBezTo>
                  <a:cubicBezTo>
                    <a:pt x="4594" y="4534"/>
                    <a:pt x="5216" y="2523"/>
                    <a:pt x="5167" y="439"/>
                  </a:cubicBezTo>
                  <a:cubicBezTo>
                    <a:pt x="5143" y="415"/>
                    <a:pt x="5131" y="391"/>
                    <a:pt x="5106" y="366"/>
                  </a:cubicBezTo>
                  <a:lnTo>
                    <a:pt x="5106" y="366"/>
                  </a:lnTo>
                  <a:cubicBezTo>
                    <a:pt x="5167" y="2462"/>
                    <a:pt x="4558" y="4509"/>
                    <a:pt x="3997" y="6057"/>
                  </a:cubicBezTo>
                  <a:cubicBezTo>
                    <a:pt x="3985" y="6094"/>
                    <a:pt x="3973" y="6130"/>
                    <a:pt x="3961" y="6167"/>
                  </a:cubicBezTo>
                  <a:cubicBezTo>
                    <a:pt x="3936" y="6179"/>
                    <a:pt x="3900" y="6203"/>
                    <a:pt x="3888" y="6228"/>
                  </a:cubicBezTo>
                  <a:cubicBezTo>
                    <a:pt x="3851" y="6106"/>
                    <a:pt x="3754" y="5996"/>
                    <a:pt x="3632" y="5960"/>
                  </a:cubicBezTo>
                  <a:cubicBezTo>
                    <a:pt x="3766" y="5253"/>
                    <a:pt x="3936" y="4534"/>
                    <a:pt x="4095" y="3839"/>
                  </a:cubicBezTo>
                  <a:cubicBezTo>
                    <a:pt x="4387" y="2584"/>
                    <a:pt x="4680" y="1292"/>
                    <a:pt x="4814" y="13"/>
                  </a:cubicBezTo>
                  <a:cubicBezTo>
                    <a:pt x="4814" y="13"/>
                    <a:pt x="4801" y="1"/>
                    <a:pt x="4801"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06" name="Google Shape;751;p29">
            <a:extLst>
              <a:ext uri="{FF2B5EF4-FFF2-40B4-BE49-F238E27FC236}">
                <a16:creationId xmlns:a16="http://schemas.microsoft.com/office/drawing/2014/main" id="{CE141966-638D-1711-9AF7-C9B5677B0BC5}"/>
              </a:ext>
            </a:extLst>
          </p:cNvPr>
          <p:cNvGrpSpPr/>
          <p:nvPr/>
        </p:nvGrpSpPr>
        <p:grpSpPr>
          <a:xfrm rot="-3981189">
            <a:off x="-987740" y="4350465"/>
            <a:ext cx="1852571" cy="1210588"/>
            <a:chOff x="449626" y="329950"/>
            <a:chExt cx="2741255" cy="1791313"/>
          </a:xfrm>
        </p:grpSpPr>
        <p:sp>
          <p:nvSpPr>
            <p:cNvPr id="107" name="Google Shape;752;p29">
              <a:extLst>
                <a:ext uri="{FF2B5EF4-FFF2-40B4-BE49-F238E27FC236}">
                  <a16:creationId xmlns:a16="http://schemas.microsoft.com/office/drawing/2014/main" id="{1ECA5183-1204-A8AE-3748-9A068D438F10}"/>
                </a:ext>
              </a:extLst>
            </p:cNvPr>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8" name="Google Shape;753;p29">
              <a:extLst>
                <a:ext uri="{FF2B5EF4-FFF2-40B4-BE49-F238E27FC236}">
                  <a16:creationId xmlns:a16="http://schemas.microsoft.com/office/drawing/2014/main" id="{2273B2C0-7598-2D99-3847-A6D8A9D5113D}"/>
                </a:ext>
              </a:extLst>
            </p:cNvPr>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 name="Google Shape;754;p29">
              <a:extLst>
                <a:ext uri="{FF2B5EF4-FFF2-40B4-BE49-F238E27FC236}">
                  <a16:creationId xmlns:a16="http://schemas.microsoft.com/office/drawing/2014/main" id="{E8074780-58CA-9AAD-B350-81B3E1767304}"/>
                </a:ext>
              </a:extLst>
            </p:cNvPr>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755;p29">
              <a:extLst>
                <a:ext uri="{FF2B5EF4-FFF2-40B4-BE49-F238E27FC236}">
                  <a16:creationId xmlns:a16="http://schemas.microsoft.com/office/drawing/2014/main" id="{4BF97C8E-3A1E-6C16-76AF-414CDA9CC06F}"/>
                </a:ext>
              </a:extLst>
            </p:cNvPr>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 name="Google Shape;756;p29">
              <a:extLst>
                <a:ext uri="{FF2B5EF4-FFF2-40B4-BE49-F238E27FC236}">
                  <a16:creationId xmlns:a16="http://schemas.microsoft.com/office/drawing/2014/main" id="{444EFFF9-89EE-17B5-B315-E76142E0ED2D}"/>
                </a:ext>
              </a:extLst>
            </p:cNvPr>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 name="Google Shape;757;p29">
              <a:extLst>
                <a:ext uri="{FF2B5EF4-FFF2-40B4-BE49-F238E27FC236}">
                  <a16:creationId xmlns:a16="http://schemas.microsoft.com/office/drawing/2014/main" id="{AC71C723-DF22-6904-3667-EC4236F205BE}"/>
                </a:ext>
              </a:extLst>
            </p:cNvPr>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3" name="Google Shape;758;p29">
              <a:extLst>
                <a:ext uri="{FF2B5EF4-FFF2-40B4-BE49-F238E27FC236}">
                  <a16:creationId xmlns:a16="http://schemas.microsoft.com/office/drawing/2014/main" id="{C399F595-9AA1-2636-B942-37F9B798174B}"/>
                </a:ext>
              </a:extLst>
            </p:cNvPr>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14" name="Google Shape;759;p29">
            <a:extLst>
              <a:ext uri="{FF2B5EF4-FFF2-40B4-BE49-F238E27FC236}">
                <a16:creationId xmlns:a16="http://schemas.microsoft.com/office/drawing/2014/main" id="{5E9EB14C-A84C-5DA4-4041-05AE2B06641A}"/>
              </a:ext>
            </a:extLst>
          </p:cNvPr>
          <p:cNvSpPr/>
          <p:nvPr/>
        </p:nvSpPr>
        <p:spPr>
          <a:xfrm>
            <a:off x="9269396" y="6259361"/>
            <a:ext cx="1296928" cy="1361043"/>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rgbClr val="E06E7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15" name="Google Shape;760;p29">
            <a:extLst>
              <a:ext uri="{FF2B5EF4-FFF2-40B4-BE49-F238E27FC236}">
                <a16:creationId xmlns:a16="http://schemas.microsoft.com/office/drawing/2014/main" id="{FF1268B9-73C1-531A-DBD9-5904423B2383}"/>
              </a:ext>
            </a:extLst>
          </p:cNvPr>
          <p:cNvGrpSpPr/>
          <p:nvPr/>
        </p:nvGrpSpPr>
        <p:grpSpPr>
          <a:xfrm>
            <a:off x="11346310" y="5769553"/>
            <a:ext cx="1063100" cy="946449"/>
            <a:chOff x="525853" y="736520"/>
            <a:chExt cx="4284390" cy="3814277"/>
          </a:xfrm>
        </p:grpSpPr>
        <p:sp>
          <p:nvSpPr>
            <p:cNvPr id="116" name="Google Shape;761;p29">
              <a:extLst>
                <a:ext uri="{FF2B5EF4-FFF2-40B4-BE49-F238E27FC236}">
                  <a16:creationId xmlns:a16="http://schemas.microsoft.com/office/drawing/2014/main" id="{782DC1B0-0B51-8130-A619-F376C053725B}"/>
                </a:ext>
              </a:extLst>
            </p:cNvPr>
            <p:cNvSpPr/>
            <p:nvPr/>
          </p:nvSpPr>
          <p:spPr>
            <a:xfrm>
              <a:off x="2486636" y="2508801"/>
              <a:ext cx="1944261" cy="1774022"/>
            </a:xfrm>
            <a:custGeom>
              <a:avLst/>
              <a:gdLst/>
              <a:ahLst/>
              <a:cxnLst/>
              <a:rect l="l" t="t" r="r" b="b"/>
              <a:pathLst>
                <a:path w="6704" h="6117" extrusionOk="0">
                  <a:moveTo>
                    <a:pt x="2877" y="1"/>
                  </a:moveTo>
                  <a:cubicBezTo>
                    <a:pt x="2472" y="1"/>
                    <a:pt x="2068" y="64"/>
                    <a:pt x="1672" y="155"/>
                  </a:cubicBezTo>
                  <a:cubicBezTo>
                    <a:pt x="1411" y="213"/>
                    <a:pt x="1120" y="301"/>
                    <a:pt x="946" y="519"/>
                  </a:cubicBezTo>
                  <a:cubicBezTo>
                    <a:pt x="800" y="708"/>
                    <a:pt x="771" y="969"/>
                    <a:pt x="742" y="1202"/>
                  </a:cubicBezTo>
                  <a:cubicBezTo>
                    <a:pt x="698" y="1667"/>
                    <a:pt x="611" y="2118"/>
                    <a:pt x="495" y="2554"/>
                  </a:cubicBezTo>
                  <a:cubicBezTo>
                    <a:pt x="437" y="2787"/>
                    <a:pt x="364" y="3005"/>
                    <a:pt x="291" y="3238"/>
                  </a:cubicBezTo>
                  <a:cubicBezTo>
                    <a:pt x="233" y="3441"/>
                    <a:pt x="73" y="3688"/>
                    <a:pt x="44" y="3921"/>
                  </a:cubicBezTo>
                  <a:cubicBezTo>
                    <a:pt x="0" y="4241"/>
                    <a:pt x="393" y="4604"/>
                    <a:pt x="611" y="4822"/>
                  </a:cubicBezTo>
                  <a:cubicBezTo>
                    <a:pt x="887" y="5099"/>
                    <a:pt x="1222" y="5331"/>
                    <a:pt x="1571" y="5520"/>
                  </a:cubicBezTo>
                  <a:cubicBezTo>
                    <a:pt x="1963" y="5738"/>
                    <a:pt x="2399" y="5898"/>
                    <a:pt x="2836" y="6000"/>
                  </a:cubicBezTo>
                  <a:lnTo>
                    <a:pt x="2850" y="6000"/>
                  </a:lnTo>
                  <a:cubicBezTo>
                    <a:pt x="3106" y="6067"/>
                    <a:pt x="3380" y="6117"/>
                    <a:pt x="3650" y="6117"/>
                  </a:cubicBezTo>
                  <a:cubicBezTo>
                    <a:pt x="3733" y="6117"/>
                    <a:pt x="3815" y="6112"/>
                    <a:pt x="3897" y="6102"/>
                  </a:cubicBezTo>
                  <a:cubicBezTo>
                    <a:pt x="4246" y="6073"/>
                    <a:pt x="4595" y="5942"/>
                    <a:pt x="4842" y="5680"/>
                  </a:cubicBezTo>
                  <a:cubicBezTo>
                    <a:pt x="5089" y="5433"/>
                    <a:pt x="5220" y="5099"/>
                    <a:pt x="5409" y="4822"/>
                  </a:cubicBezTo>
                  <a:cubicBezTo>
                    <a:pt x="5642" y="4488"/>
                    <a:pt x="5962" y="4226"/>
                    <a:pt x="6223" y="3936"/>
                  </a:cubicBezTo>
                  <a:cubicBezTo>
                    <a:pt x="6485" y="3630"/>
                    <a:pt x="6703" y="3252"/>
                    <a:pt x="6660" y="2845"/>
                  </a:cubicBezTo>
                  <a:cubicBezTo>
                    <a:pt x="6647" y="2668"/>
                    <a:pt x="6524" y="2468"/>
                    <a:pt x="6357" y="2468"/>
                  </a:cubicBezTo>
                  <a:cubicBezTo>
                    <a:pt x="6333" y="2468"/>
                    <a:pt x="6308" y="2472"/>
                    <a:pt x="6282" y="2482"/>
                  </a:cubicBezTo>
                  <a:cubicBezTo>
                    <a:pt x="6105" y="2536"/>
                    <a:pt x="6017" y="2820"/>
                    <a:pt x="5839" y="2820"/>
                  </a:cubicBezTo>
                  <a:cubicBezTo>
                    <a:pt x="5827" y="2820"/>
                    <a:pt x="5815" y="2819"/>
                    <a:pt x="5802" y="2816"/>
                  </a:cubicBezTo>
                  <a:cubicBezTo>
                    <a:pt x="5685" y="2801"/>
                    <a:pt x="5627" y="2656"/>
                    <a:pt x="5613" y="2525"/>
                  </a:cubicBezTo>
                  <a:cubicBezTo>
                    <a:pt x="5467" y="1915"/>
                    <a:pt x="5307" y="1289"/>
                    <a:pt x="4900" y="810"/>
                  </a:cubicBezTo>
                  <a:cubicBezTo>
                    <a:pt x="4522" y="373"/>
                    <a:pt x="3970" y="126"/>
                    <a:pt x="3403" y="39"/>
                  </a:cubicBezTo>
                  <a:cubicBezTo>
                    <a:pt x="3227" y="13"/>
                    <a:pt x="3052" y="1"/>
                    <a:pt x="2877"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762;p29">
              <a:extLst>
                <a:ext uri="{FF2B5EF4-FFF2-40B4-BE49-F238E27FC236}">
                  <a16:creationId xmlns:a16="http://schemas.microsoft.com/office/drawing/2014/main" id="{2BA6D063-DCD6-B75F-E808-1229C0C1377F}"/>
                </a:ext>
              </a:extLst>
            </p:cNvPr>
            <p:cNvSpPr/>
            <p:nvPr/>
          </p:nvSpPr>
          <p:spPr>
            <a:xfrm>
              <a:off x="2971540" y="2692960"/>
              <a:ext cx="679215" cy="759259"/>
            </a:xfrm>
            <a:custGeom>
              <a:avLst/>
              <a:gdLst/>
              <a:ahLst/>
              <a:cxnLst/>
              <a:rect l="l" t="t" r="r" b="b"/>
              <a:pathLst>
                <a:path w="2342" h="2618" extrusionOk="0">
                  <a:moveTo>
                    <a:pt x="0" y="0"/>
                  </a:moveTo>
                  <a:lnTo>
                    <a:pt x="0" y="0"/>
                  </a:lnTo>
                  <a:cubicBezTo>
                    <a:pt x="15" y="73"/>
                    <a:pt x="30" y="145"/>
                    <a:pt x="44" y="218"/>
                  </a:cubicBezTo>
                  <a:lnTo>
                    <a:pt x="102" y="451"/>
                  </a:lnTo>
                  <a:lnTo>
                    <a:pt x="175" y="669"/>
                  </a:lnTo>
                  <a:lnTo>
                    <a:pt x="277" y="872"/>
                  </a:lnTo>
                  <a:cubicBezTo>
                    <a:pt x="408" y="1163"/>
                    <a:pt x="582" y="1425"/>
                    <a:pt x="786" y="1643"/>
                  </a:cubicBezTo>
                  <a:cubicBezTo>
                    <a:pt x="989" y="1890"/>
                    <a:pt x="1236" y="2094"/>
                    <a:pt x="1498" y="2254"/>
                  </a:cubicBezTo>
                  <a:lnTo>
                    <a:pt x="1702" y="2370"/>
                  </a:lnTo>
                  <a:lnTo>
                    <a:pt x="1905" y="2472"/>
                  </a:lnTo>
                  <a:lnTo>
                    <a:pt x="2123" y="2559"/>
                  </a:lnTo>
                  <a:cubicBezTo>
                    <a:pt x="2196" y="2574"/>
                    <a:pt x="2269" y="2603"/>
                    <a:pt x="2341" y="2617"/>
                  </a:cubicBezTo>
                  <a:cubicBezTo>
                    <a:pt x="2283" y="2588"/>
                    <a:pt x="2211" y="2559"/>
                    <a:pt x="2138" y="2530"/>
                  </a:cubicBezTo>
                  <a:lnTo>
                    <a:pt x="1934" y="2414"/>
                  </a:lnTo>
                  <a:lnTo>
                    <a:pt x="1731" y="2312"/>
                  </a:lnTo>
                  <a:lnTo>
                    <a:pt x="1542" y="2181"/>
                  </a:lnTo>
                  <a:cubicBezTo>
                    <a:pt x="1295" y="2007"/>
                    <a:pt x="1076" y="1803"/>
                    <a:pt x="873" y="1570"/>
                  </a:cubicBezTo>
                  <a:cubicBezTo>
                    <a:pt x="669" y="1352"/>
                    <a:pt x="495" y="1105"/>
                    <a:pt x="349" y="843"/>
                  </a:cubicBezTo>
                  <a:cubicBezTo>
                    <a:pt x="204" y="567"/>
                    <a:pt x="88" y="291"/>
                    <a:pt x="0"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763;p29">
              <a:extLst>
                <a:ext uri="{FF2B5EF4-FFF2-40B4-BE49-F238E27FC236}">
                  <a16:creationId xmlns:a16="http://schemas.microsoft.com/office/drawing/2014/main" id="{101412F3-4B7D-8191-DAAE-F8D43487A40D}"/>
                </a:ext>
              </a:extLst>
            </p:cNvPr>
            <p:cNvSpPr/>
            <p:nvPr/>
          </p:nvSpPr>
          <p:spPr>
            <a:xfrm>
              <a:off x="3022002" y="2675849"/>
              <a:ext cx="502306" cy="278704"/>
            </a:xfrm>
            <a:custGeom>
              <a:avLst/>
              <a:gdLst/>
              <a:ahLst/>
              <a:cxnLst/>
              <a:rect l="l" t="t" r="r" b="b"/>
              <a:pathLst>
                <a:path w="1732" h="961" extrusionOk="0">
                  <a:moveTo>
                    <a:pt x="1" y="1"/>
                  </a:moveTo>
                  <a:lnTo>
                    <a:pt x="1" y="1"/>
                  </a:lnTo>
                  <a:cubicBezTo>
                    <a:pt x="219" y="248"/>
                    <a:pt x="481" y="466"/>
                    <a:pt x="786" y="626"/>
                  </a:cubicBezTo>
                  <a:cubicBezTo>
                    <a:pt x="1077" y="786"/>
                    <a:pt x="1397" y="917"/>
                    <a:pt x="1731" y="961"/>
                  </a:cubicBezTo>
                  <a:cubicBezTo>
                    <a:pt x="1426" y="830"/>
                    <a:pt x="1121" y="684"/>
                    <a:pt x="830" y="524"/>
                  </a:cubicBezTo>
                  <a:cubicBezTo>
                    <a:pt x="553" y="364"/>
                    <a:pt x="277" y="190"/>
                    <a:pt x="1"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764;p29">
              <a:extLst>
                <a:ext uri="{FF2B5EF4-FFF2-40B4-BE49-F238E27FC236}">
                  <a16:creationId xmlns:a16="http://schemas.microsoft.com/office/drawing/2014/main" id="{01A4BC2D-9139-F398-0D4C-107007A195B8}"/>
                </a:ext>
              </a:extLst>
            </p:cNvPr>
            <p:cNvSpPr/>
            <p:nvPr/>
          </p:nvSpPr>
          <p:spPr>
            <a:xfrm>
              <a:off x="2870325" y="2751833"/>
              <a:ext cx="194310" cy="590761"/>
            </a:xfrm>
            <a:custGeom>
              <a:avLst/>
              <a:gdLst/>
              <a:ahLst/>
              <a:cxnLst/>
              <a:rect l="l" t="t" r="r" b="b"/>
              <a:pathLst>
                <a:path w="670" h="2037" extrusionOk="0">
                  <a:moveTo>
                    <a:pt x="15" y="1"/>
                  </a:moveTo>
                  <a:lnTo>
                    <a:pt x="15" y="15"/>
                  </a:lnTo>
                  <a:cubicBezTo>
                    <a:pt x="1" y="364"/>
                    <a:pt x="73" y="728"/>
                    <a:pt x="175" y="1077"/>
                  </a:cubicBezTo>
                  <a:cubicBezTo>
                    <a:pt x="291" y="1411"/>
                    <a:pt x="451" y="1745"/>
                    <a:pt x="669" y="2036"/>
                  </a:cubicBezTo>
                  <a:cubicBezTo>
                    <a:pt x="524" y="1702"/>
                    <a:pt x="393" y="1367"/>
                    <a:pt x="291" y="1033"/>
                  </a:cubicBezTo>
                  <a:cubicBezTo>
                    <a:pt x="175" y="699"/>
                    <a:pt x="88" y="350"/>
                    <a:pt x="15"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765;p29">
              <a:extLst>
                <a:ext uri="{FF2B5EF4-FFF2-40B4-BE49-F238E27FC236}">
                  <a16:creationId xmlns:a16="http://schemas.microsoft.com/office/drawing/2014/main" id="{3D682538-0692-C75B-DAE4-B0CF3D71C522}"/>
                </a:ext>
              </a:extLst>
            </p:cNvPr>
            <p:cNvSpPr/>
            <p:nvPr/>
          </p:nvSpPr>
          <p:spPr>
            <a:xfrm>
              <a:off x="525853" y="2067688"/>
              <a:ext cx="1632204" cy="1135989"/>
            </a:xfrm>
            <a:custGeom>
              <a:avLst/>
              <a:gdLst/>
              <a:ahLst/>
              <a:cxnLst/>
              <a:rect l="l" t="t" r="r" b="b"/>
              <a:pathLst>
                <a:path w="5628" h="3917" extrusionOk="0">
                  <a:moveTo>
                    <a:pt x="2145" y="0"/>
                  </a:moveTo>
                  <a:cubicBezTo>
                    <a:pt x="2104" y="0"/>
                    <a:pt x="2063" y="1"/>
                    <a:pt x="2021" y="4"/>
                  </a:cubicBezTo>
                  <a:cubicBezTo>
                    <a:pt x="1396" y="48"/>
                    <a:pt x="858" y="397"/>
                    <a:pt x="335" y="731"/>
                  </a:cubicBezTo>
                  <a:cubicBezTo>
                    <a:pt x="204" y="818"/>
                    <a:pt x="73" y="920"/>
                    <a:pt x="44" y="1066"/>
                  </a:cubicBezTo>
                  <a:cubicBezTo>
                    <a:pt x="0" y="1269"/>
                    <a:pt x="204" y="1458"/>
                    <a:pt x="306" y="1647"/>
                  </a:cubicBezTo>
                  <a:cubicBezTo>
                    <a:pt x="451" y="1938"/>
                    <a:pt x="393" y="2287"/>
                    <a:pt x="335" y="2621"/>
                  </a:cubicBezTo>
                  <a:cubicBezTo>
                    <a:pt x="277" y="2941"/>
                    <a:pt x="233" y="3305"/>
                    <a:pt x="422" y="3581"/>
                  </a:cubicBezTo>
                  <a:cubicBezTo>
                    <a:pt x="584" y="3824"/>
                    <a:pt x="910" y="3917"/>
                    <a:pt x="1212" y="3917"/>
                  </a:cubicBezTo>
                  <a:cubicBezTo>
                    <a:pt x="1235" y="3917"/>
                    <a:pt x="1258" y="3916"/>
                    <a:pt x="1280" y="3915"/>
                  </a:cubicBezTo>
                  <a:cubicBezTo>
                    <a:pt x="1469" y="3901"/>
                    <a:pt x="1687" y="3843"/>
                    <a:pt x="1774" y="3683"/>
                  </a:cubicBezTo>
                  <a:cubicBezTo>
                    <a:pt x="1832" y="3552"/>
                    <a:pt x="1803" y="3406"/>
                    <a:pt x="1847" y="3261"/>
                  </a:cubicBezTo>
                  <a:cubicBezTo>
                    <a:pt x="1920" y="3043"/>
                    <a:pt x="2167" y="2912"/>
                    <a:pt x="2385" y="2839"/>
                  </a:cubicBezTo>
                  <a:cubicBezTo>
                    <a:pt x="2865" y="2709"/>
                    <a:pt x="3374" y="2752"/>
                    <a:pt x="3868" y="2665"/>
                  </a:cubicBezTo>
                  <a:cubicBezTo>
                    <a:pt x="4246" y="2607"/>
                    <a:pt x="4610" y="2476"/>
                    <a:pt x="4929" y="2272"/>
                  </a:cubicBezTo>
                  <a:cubicBezTo>
                    <a:pt x="5104" y="2171"/>
                    <a:pt x="5264" y="2054"/>
                    <a:pt x="5409" y="1909"/>
                  </a:cubicBezTo>
                  <a:cubicBezTo>
                    <a:pt x="5598" y="1734"/>
                    <a:pt x="5627" y="1691"/>
                    <a:pt x="5424" y="1516"/>
                  </a:cubicBezTo>
                  <a:cubicBezTo>
                    <a:pt x="4813" y="978"/>
                    <a:pt x="4057" y="571"/>
                    <a:pt x="3301" y="266"/>
                  </a:cubicBezTo>
                  <a:cubicBezTo>
                    <a:pt x="2932" y="121"/>
                    <a:pt x="2540" y="0"/>
                    <a:pt x="2145"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 name="Google Shape;766;p29">
              <a:extLst>
                <a:ext uri="{FF2B5EF4-FFF2-40B4-BE49-F238E27FC236}">
                  <a16:creationId xmlns:a16="http://schemas.microsoft.com/office/drawing/2014/main" id="{EE2F8C6E-B1B9-F7B5-A7C0-854AD58B96FB}"/>
                </a:ext>
              </a:extLst>
            </p:cNvPr>
            <p:cNvSpPr/>
            <p:nvPr/>
          </p:nvSpPr>
          <p:spPr>
            <a:xfrm>
              <a:off x="901131" y="2508221"/>
              <a:ext cx="970100" cy="260723"/>
            </a:xfrm>
            <a:custGeom>
              <a:avLst/>
              <a:gdLst/>
              <a:ahLst/>
              <a:cxnLst/>
              <a:rect l="l" t="t" r="r" b="b"/>
              <a:pathLst>
                <a:path w="3345" h="899" extrusionOk="0">
                  <a:moveTo>
                    <a:pt x="723" y="0"/>
                  </a:moveTo>
                  <a:cubicBezTo>
                    <a:pt x="583" y="0"/>
                    <a:pt x="444" y="4"/>
                    <a:pt x="306" y="12"/>
                  </a:cubicBezTo>
                  <a:cubicBezTo>
                    <a:pt x="800" y="26"/>
                    <a:pt x="1295" y="70"/>
                    <a:pt x="1789" y="143"/>
                  </a:cubicBezTo>
                  <a:cubicBezTo>
                    <a:pt x="2109" y="172"/>
                    <a:pt x="2414" y="215"/>
                    <a:pt x="2719" y="274"/>
                  </a:cubicBezTo>
                  <a:cubicBezTo>
                    <a:pt x="2618" y="274"/>
                    <a:pt x="2530" y="288"/>
                    <a:pt x="2443" y="288"/>
                  </a:cubicBezTo>
                  <a:cubicBezTo>
                    <a:pt x="2152" y="317"/>
                    <a:pt x="1876" y="361"/>
                    <a:pt x="1600" y="419"/>
                  </a:cubicBezTo>
                  <a:cubicBezTo>
                    <a:pt x="1324" y="463"/>
                    <a:pt x="1062" y="535"/>
                    <a:pt x="786" y="608"/>
                  </a:cubicBezTo>
                  <a:cubicBezTo>
                    <a:pt x="524" y="695"/>
                    <a:pt x="262" y="782"/>
                    <a:pt x="0" y="899"/>
                  </a:cubicBezTo>
                  <a:cubicBezTo>
                    <a:pt x="262" y="812"/>
                    <a:pt x="538" y="739"/>
                    <a:pt x="800" y="666"/>
                  </a:cubicBezTo>
                  <a:cubicBezTo>
                    <a:pt x="1076" y="608"/>
                    <a:pt x="1353" y="550"/>
                    <a:pt x="1614" y="506"/>
                  </a:cubicBezTo>
                  <a:cubicBezTo>
                    <a:pt x="1891" y="463"/>
                    <a:pt x="2167" y="419"/>
                    <a:pt x="2443" y="404"/>
                  </a:cubicBezTo>
                  <a:cubicBezTo>
                    <a:pt x="2719" y="375"/>
                    <a:pt x="2996" y="361"/>
                    <a:pt x="3286" y="361"/>
                  </a:cubicBezTo>
                  <a:cubicBezTo>
                    <a:pt x="3301" y="361"/>
                    <a:pt x="3330" y="346"/>
                    <a:pt x="3330" y="317"/>
                  </a:cubicBezTo>
                  <a:cubicBezTo>
                    <a:pt x="3345" y="288"/>
                    <a:pt x="3316" y="259"/>
                    <a:pt x="3286" y="244"/>
                  </a:cubicBezTo>
                  <a:cubicBezTo>
                    <a:pt x="2792" y="172"/>
                    <a:pt x="2298" y="99"/>
                    <a:pt x="1803" y="55"/>
                  </a:cubicBezTo>
                  <a:cubicBezTo>
                    <a:pt x="1447" y="24"/>
                    <a:pt x="1083" y="0"/>
                    <a:pt x="723"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2" name="Google Shape;767;p29">
              <a:extLst>
                <a:ext uri="{FF2B5EF4-FFF2-40B4-BE49-F238E27FC236}">
                  <a16:creationId xmlns:a16="http://schemas.microsoft.com/office/drawing/2014/main" id="{46293640-C2E2-36C0-E497-DD754A17CC4A}"/>
                </a:ext>
              </a:extLst>
            </p:cNvPr>
            <p:cNvSpPr/>
            <p:nvPr/>
          </p:nvSpPr>
          <p:spPr>
            <a:xfrm>
              <a:off x="2549860" y="780892"/>
              <a:ext cx="1024913" cy="1272586"/>
            </a:xfrm>
            <a:custGeom>
              <a:avLst/>
              <a:gdLst/>
              <a:ahLst/>
              <a:cxnLst/>
              <a:rect l="l" t="t" r="r" b="b"/>
              <a:pathLst>
                <a:path w="3534" h="4388" extrusionOk="0">
                  <a:moveTo>
                    <a:pt x="1281" y="1"/>
                  </a:moveTo>
                  <a:cubicBezTo>
                    <a:pt x="1066" y="1"/>
                    <a:pt x="847" y="91"/>
                    <a:pt x="684" y="225"/>
                  </a:cubicBezTo>
                  <a:cubicBezTo>
                    <a:pt x="306" y="515"/>
                    <a:pt x="102" y="995"/>
                    <a:pt x="59" y="1461"/>
                  </a:cubicBezTo>
                  <a:cubicBezTo>
                    <a:pt x="1" y="1926"/>
                    <a:pt x="59" y="2406"/>
                    <a:pt x="131" y="2871"/>
                  </a:cubicBezTo>
                  <a:lnTo>
                    <a:pt x="291" y="3918"/>
                  </a:lnTo>
                  <a:cubicBezTo>
                    <a:pt x="306" y="4020"/>
                    <a:pt x="291" y="4339"/>
                    <a:pt x="393" y="4383"/>
                  </a:cubicBezTo>
                  <a:cubicBezTo>
                    <a:pt x="400" y="4386"/>
                    <a:pt x="407" y="4388"/>
                    <a:pt x="414" y="4388"/>
                  </a:cubicBezTo>
                  <a:cubicBezTo>
                    <a:pt x="504" y="4388"/>
                    <a:pt x="646" y="4160"/>
                    <a:pt x="713" y="4107"/>
                  </a:cubicBezTo>
                  <a:cubicBezTo>
                    <a:pt x="1440" y="3365"/>
                    <a:pt x="2225" y="2682"/>
                    <a:pt x="3054" y="2042"/>
                  </a:cubicBezTo>
                  <a:cubicBezTo>
                    <a:pt x="3287" y="1868"/>
                    <a:pt x="3534" y="1650"/>
                    <a:pt x="3534" y="1359"/>
                  </a:cubicBezTo>
                  <a:cubicBezTo>
                    <a:pt x="3534" y="1039"/>
                    <a:pt x="3214" y="821"/>
                    <a:pt x="2908" y="734"/>
                  </a:cubicBezTo>
                  <a:cubicBezTo>
                    <a:pt x="2603" y="646"/>
                    <a:pt x="2269" y="617"/>
                    <a:pt x="2022" y="428"/>
                  </a:cubicBezTo>
                  <a:cubicBezTo>
                    <a:pt x="1876" y="326"/>
                    <a:pt x="1760" y="167"/>
                    <a:pt x="1600" y="79"/>
                  </a:cubicBezTo>
                  <a:cubicBezTo>
                    <a:pt x="1501" y="25"/>
                    <a:pt x="1391" y="1"/>
                    <a:pt x="1281"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 name="Google Shape;768;p29">
              <a:extLst>
                <a:ext uri="{FF2B5EF4-FFF2-40B4-BE49-F238E27FC236}">
                  <a16:creationId xmlns:a16="http://schemas.microsoft.com/office/drawing/2014/main" id="{F5537A1E-67B5-42F8-8D76-A39B242251BA}"/>
                </a:ext>
              </a:extLst>
            </p:cNvPr>
            <p:cNvSpPr/>
            <p:nvPr/>
          </p:nvSpPr>
          <p:spPr>
            <a:xfrm>
              <a:off x="2785931" y="1065107"/>
              <a:ext cx="409501" cy="618892"/>
            </a:xfrm>
            <a:custGeom>
              <a:avLst/>
              <a:gdLst/>
              <a:ahLst/>
              <a:cxnLst/>
              <a:rect l="l" t="t" r="r" b="b"/>
              <a:pathLst>
                <a:path w="1412" h="2134" extrusionOk="0">
                  <a:moveTo>
                    <a:pt x="902" y="1"/>
                  </a:moveTo>
                  <a:cubicBezTo>
                    <a:pt x="800" y="146"/>
                    <a:pt x="699" y="306"/>
                    <a:pt x="611" y="481"/>
                  </a:cubicBezTo>
                  <a:cubicBezTo>
                    <a:pt x="524" y="640"/>
                    <a:pt x="437" y="815"/>
                    <a:pt x="364" y="989"/>
                  </a:cubicBezTo>
                  <a:cubicBezTo>
                    <a:pt x="204" y="1338"/>
                    <a:pt x="88" y="1702"/>
                    <a:pt x="15" y="2065"/>
                  </a:cubicBezTo>
                  <a:cubicBezTo>
                    <a:pt x="1" y="2094"/>
                    <a:pt x="15" y="2109"/>
                    <a:pt x="44" y="2124"/>
                  </a:cubicBezTo>
                  <a:cubicBezTo>
                    <a:pt x="56" y="2130"/>
                    <a:pt x="68" y="2133"/>
                    <a:pt x="79" y="2133"/>
                  </a:cubicBezTo>
                  <a:cubicBezTo>
                    <a:pt x="95" y="2133"/>
                    <a:pt x="109" y="2126"/>
                    <a:pt x="117" y="2109"/>
                  </a:cubicBezTo>
                  <a:cubicBezTo>
                    <a:pt x="277" y="1789"/>
                    <a:pt x="481" y="1513"/>
                    <a:pt x="699" y="1237"/>
                  </a:cubicBezTo>
                  <a:cubicBezTo>
                    <a:pt x="917" y="960"/>
                    <a:pt x="1164" y="713"/>
                    <a:pt x="1411" y="451"/>
                  </a:cubicBezTo>
                  <a:lnTo>
                    <a:pt x="1411" y="451"/>
                  </a:lnTo>
                  <a:cubicBezTo>
                    <a:pt x="1135" y="670"/>
                    <a:pt x="873" y="917"/>
                    <a:pt x="626" y="1178"/>
                  </a:cubicBezTo>
                  <a:cubicBezTo>
                    <a:pt x="481" y="1353"/>
                    <a:pt x="335" y="1527"/>
                    <a:pt x="219" y="1716"/>
                  </a:cubicBezTo>
                  <a:cubicBezTo>
                    <a:pt x="277" y="1484"/>
                    <a:pt x="364" y="1251"/>
                    <a:pt x="437" y="1019"/>
                  </a:cubicBezTo>
                  <a:cubicBezTo>
                    <a:pt x="510" y="844"/>
                    <a:pt x="582" y="670"/>
                    <a:pt x="655" y="495"/>
                  </a:cubicBezTo>
                  <a:cubicBezTo>
                    <a:pt x="728" y="335"/>
                    <a:pt x="815" y="161"/>
                    <a:pt x="902"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4" name="Google Shape;769;p29">
              <a:extLst>
                <a:ext uri="{FF2B5EF4-FFF2-40B4-BE49-F238E27FC236}">
                  <a16:creationId xmlns:a16="http://schemas.microsoft.com/office/drawing/2014/main" id="{E9E23240-955E-7091-083A-B49877F0D370}"/>
                </a:ext>
              </a:extLst>
            </p:cNvPr>
            <p:cNvSpPr/>
            <p:nvPr/>
          </p:nvSpPr>
          <p:spPr>
            <a:xfrm>
              <a:off x="837908" y="736520"/>
              <a:ext cx="3972335" cy="3814277"/>
            </a:xfrm>
            <a:custGeom>
              <a:avLst/>
              <a:gdLst/>
              <a:ahLst/>
              <a:cxnLst/>
              <a:rect l="l" t="t" r="r" b="b"/>
              <a:pathLst>
                <a:path w="13697" h="13152" extrusionOk="0">
                  <a:moveTo>
                    <a:pt x="4160" y="1"/>
                  </a:moveTo>
                  <a:cubicBezTo>
                    <a:pt x="3746" y="1"/>
                    <a:pt x="3335" y="227"/>
                    <a:pt x="2996" y="494"/>
                  </a:cubicBezTo>
                  <a:cubicBezTo>
                    <a:pt x="2603" y="814"/>
                    <a:pt x="2254" y="1206"/>
                    <a:pt x="1789" y="1439"/>
                  </a:cubicBezTo>
                  <a:cubicBezTo>
                    <a:pt x="1498" y="1584"/>
                    <a:pt x="1120" y="1701"/>
                    <a:pt x="1018" y="2021"/>
                  </a:cubicBezTo>
                  <a:cubicBezTo>
                    <a:pt x="945" y="2210"/>
                    <a:pt x="1004" y="2428"/>
                    <a:pt x="931" y="2602"/>
                  </a:cubicBezTo>
                  <a:cubicBezTo>
                    <a:pt x="873" y="2733"/>
                    <a:pt x="756" y="2820"/>
                    <a:pt x="713" y="2951"/>
                  </a:cubicBezTo>
                  <a:cubicBezTo>
                    <a:pt x="640" y="3169"/>
                    <a:pt x="786" y="3402"/>
                    <a:pt x="844" y="3620"/>
                  </a:cubicBezTo>
                  <a:cubicBezTo>
                    <a:pt x="1004" y="4158"/>
                    <a:pt x="698" y="4798"/>
                    <a:pt x="1004" y="5278"/>
                  </a:cubicBezTo>
                  <a:cubicBezTo>
                    <a:pt x="1164" y="5554"/>
                    <a:pt x="1483" y="5699"/>
                    <a:pt x="1803" y="5801"/>
                  </a:cubicBezTo>
                  <a:cubicBezTo>
                    <a:pt x="2530" y="6063"/>
                    <a:pt x="3359" y="6252"/>
                    <a:pt x="4130" y="6324"/>
                  </a:cubicBezTo>
                  <a:cubicBezTo>
                    <a:pt x="2748" y="6630"/>
                    <a:pt x="1643" y="7618"/>
                    <a:pt x="756" y="8709"/>
                  </a:cubicBezTo>
                  <a:cubicBezTo>
                    <a:pt x="218" y="9363"/>
                    <a:pt x="0" y="10279"/>
                    <a:pt x="204" y="11108"/>
                  </a:cubicBezTo>
                  <a:cubicBezTo>
                    <a:pt x="393" y="11922"/>
                    <a:pt x="1004" y="12649"/>
                    <a:pt x="1774" y="12984"/>
                  </a:cubicBezTo>
                  <a:cubicBezTo>
                    <a:pt x="2006" y="13084"/>
                    <a:pt x="2266" y="13151"/>
                    <a:pt x="2520" y="13151"/>
                  </a:cubicBezTo>
                  <a:cubicBezTo>
                    <a:pt x="2745" y="13151"/>
                    <a:pt x="2964" y="13099"/>
                    <a:pt x="3156" y="12969"/>
                  </a:cubicBezTo>
                  <a:cubicBezTo>
                    <a:pt x="3345" y="12853"/>
                    <a:pt x="3475" y="12664"/>
                    <a:pt x="3650" y="12518"/>
                  </a:cubicBezTo>
                  <a:cubicBezTo>
                    <a:pt x="3785" y="12417"/>
                    <a:pt x="3981" y="12316"/>
                    <a:pt x="4157" y="12316"/>
                  </a:cubicBezTo>
                  <a:cubicBezTo>
                    <a:pt x="4209" y="12316"/>
                    <a:pt x="4258" y="12324"/>
                    <a:pt x="4304" y="12344"/>
                  </a:cubicBezTo>
                  <a:cubicBezTo>
                    <a:pt x="4217" y="12155"/>
                    <a:pt x="4057" y="11995"/>
                    <a:pt x="3853" y="11908"/>
                  </a:cubicBezTo>
                  <a:cubicBezTo>
                    <a:pt x="3736" y="11853"/>
                    <a:pt x="3635" y="11838"/>
                    <a:pt x="3523" y="11838"/>
                  </a:cubicBezTo>
                  <a:cubicBezTo>
                    <a:pt x="3455" y="11838"/>
                    <a:pt x="3383" y="11844"/>
                    <a:pt x="3301" y="11849"/>
                  </a:cubicBezTo>
                  <a:cubicBezTo>
                    <a:pt x="3301" y="11849"/>
                    <a:pt x="5555" y="10599"/>
                    <a:pt x="6471" y="10017"/>
                  </a:cubicBezTo>
                  <a:cubicBezTo>
                    <a:pt x="7401" y="9436"/>
                    <a:pt x="6863" y="7051"/>
                    <a:pt x="6863" y="7051"/>
                  </a:cubicBezTo>
                  <a:cubicBezTo>
                    <a:pt x="7227" y="6572"/>
                    <a:pt x="7808" y="6441"/>
                    <a:pt x="8404" y="6426"/>
                  </a:cubicBezTo>
                  <a:cubicBezTo>
                    <a:pt x="8453" y="6425"/>
                    <a:pt x="8501" y="6424"/>
                    <a:pt x="8550" y="6424"/>
                  </a:cubicBezTo>
                  <a:cubicBezTo>
                    <a:pt x="8852" y="6424"/>
                    <a:pt x="9156" y="6444"/>
                    <a:pt x="9460" y="6444"/>
                  </a:cubicBezTo>
                  <a:cubicBezTo>
                    <a:pt x="9710" y="6444"/>
                    <a:pt x="9960" y="6431"/>
                    <a:pt x="10207" y="6383"/>
                  </a:cubicBezTo>
                  <a:cubicBezTo>
                    <a:pt x="10571" y="6324"/>
                    <a:pt x="10934" y="6164"/>
                    <a:pt x="11240" y="5961"/>
                  </a:cubicBezTo>
                  <a:cubicBezTo>
                    <a:pt x="11385" y="5859"/>
                    <a:pt x="11530" y="5743"/>
                    <a:pt x="11690" y="5670"/>
                  </a:cubicBezTo>
                  <a:cubicBezTo>
                    <a:pt x="11767" y="5638"/>
                    <a:pt x="11850" y="5620"/>
                    <a:pt x="11931" y="5620"/>
                  </a:cubicBezTo>
                  <a:cubicBezTo>
                    <a:pt x="12033" y="5620"/>
                    <a:pt x="12133" y="5649"/>
                    <a:pt x="12214" y="5714"/>
                  </a:cubicBezTo>
                  <a:cubicBezTo>
                    <a:pt x="12359" y="5816"/>
                    <a:pt x="12446" y="6135"/>
                    <a:pt x="12286" y="6237"/>
                  </a:cubicBezTo>
                  <a:cubicBezTo>
                    <a:pt x="12854" y="6121"/>
                    <a:pt x="13333" y="5685"/>
                    <a:pt x="13522" y="5147"/>
                  </a:cubicBezTo>
                  <a:cubicBezTo>
                    <a:pt x="13697" y="4609"/>
                    <a:pt x="13581" y="3984"/>
                    <a:pt x="13202" y="3547"/>
                  </a:cubicBezTo>
                  <a:cubicBezTo>
                    <a:pt x="12984" y="3271"/>
                    <a:pt x="12665" y="3082"/>
                    <a:pt x="12534" y="2748"/>
                  </a:cubicBezTo>
                  <a:cubicBezTo>
                    <a:pt x="12403" y="2428"/>
                    <a:pt x="12490" y="2064"/>
                    <a:pt x="12345" y="1744"/>
                  </a:cubicBezTo>
                  <a:cubicBezTo>
                    <a:pt x="12228" y="1497"/>
                    <a:pt x="11967" y="1323"/>
                    <a:pt x="11705" y="1250"/>
                  </a:cubicBezTo>
                  <a:cubicBezTo>
                    <a:pt x="11557" y="1211"/>
                    <a:pt x="11408" y="1197"/>
                    <a:pt x="11260" y="1197"/>
                  </a:cubicBezTo>
                  <a:cubicBezTo>
                    <a:pt x="11132" y="1197"/>
                    <a:pt x="11004" y="1207"/>
                    <a:pt x="10876" y="1221"/>
                  </a:cubicBezTo>
                  <a:cubicBezTo>
                    <a:pt x="9204" y="1410"/>
                    <a:pt x="7648" y="2297"/>
                    <a:pt x="6645" y="3649"/>
                  </a:cubicBezTo>
                  <a:cubicBezTo>
                    <a:pt x="6471" y="2588"/>
                    <a:pt x="6005" y="1570"/>
                    <a:pt x="5336" y="727"/>
                  </a:cubicBezTo>
                  <a:cubicBezTo>
                    <a:pt x="5089" y="421"/>
                    <a:pt x="4784" y="130"/>
                    <a:pt x="4406" y="29"/>
                  </a:cubicBezTo>
                  <a:cubicBezTo>
                    <a:pt x="4324" y="9"/>
                    <a:pt x="4242" y="1"/>
                    <a:pt x="4160"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5" name="Google Shape;770;p29">
              <a:extLst>
                <a:ext uri="{FF2B5EF4-FFF2-40B4-BE49-F238E27FC236}">
                  <a16:creationId xmlns:a16="http://schemas.microsoft.com/office/drawing/2014/main" id="{3B5635FC-D813-9A9F-6964-8288383F3548}"/>
                </a:ext>
              </a:extLst>
            </p:cNvPr>
            <p:cNvSpPr/>
            <p:nvPr/>
          </p:nvSpPr>
          <p:spPr>
            <a:xfrm>
              <a:off x="1769722" y="2751833"/>
              <a:ext cx="653984" cy="561179"/>
            </a:xfrm>
            <a:custGeom>
              <a:avLst/>
              <a:gdLst/>
              <a:ahLst/>
              <a:cxnLst/>
              <a:rect l="l" t="t" r="r" b="b"/>
              <a:pathLst>
                <a:path w="2255" h="1935" extrusionOk="0">
                  <a:moveTo>
                    <a:pt x="2254" y="1"/>
                  </a:moveTo>
                  <a:cubicBezTo>
                    <a:pt x="2007" y="59"/>
                    <a:pt x="1775" y="161"/>
                    <a:pt x="1542" y="277"/>
                  </a:cubicBezTo>
                  <a:cubicBezTo>
                    <a:pt x="1324" y="393"/>
                    <a:pt x="1106" y="553"/>
                    <a:pt x="917" y="713"/>
                  </a:cubicBezTo>
                  <a:cubicBezTo>
                    <a:pt x="713" y="873"/>
                    <a:pt x="539" y="1062"/>
                    <a:pt x="379" y="1266"/>
                  </a:cubicBezTo>
                  <a:lnTo>
                    <a:pt x="277" y="1425"/>
                  </a:lnTo>
                  <a:lnTo>
                    <a:pt x="175" y="1585"/>
                  </a:lnTo>
                  <a:lnTo>
                    <a:pt x="73" y="1760"/>
                  </a:lnTo>
                  <a:cubicBezTo>
                    <a:pt x="44" y="1818"/>
                    <a:pt x="30" y="1876"/>
                    <a:pt x="1" y="1934"/>
                  </a:cubicBezTo>
                  <a:cubicBezTo>
                    <a:pt x="30" y="1876"/>
                    <a:pt x="73" y="1818"/>
                    <a:pt x="102" y="1774"/>
                  </a:cubicBezTo>
                  <a:lnTo>
                    <a:pt x="219" y="1615"/>
                  </a:lnTo>
                  <a:lnTo>
                    <a:pt x="335" y="1469"/>
                  </a:lnTo>
                  <a:lnTo>
                    <a:pt x="451" y="1324"/>
                  </a:lnTo>
                  <a:cubicBezTo>
                    <a:pt x="611" y="1135"/>
                    <a:pt x="800" y="960"/>
                    <a:pt x="989" y="800"/>
                  </a:cubicBezTo>
                  <a:cubicBezTo>
                    <a:pt x="1178" y="640"/>
                    <a:pt x="1382" y="495"/>
                    <a:pt x="1585" y="364"/>
                  </a:cubicBezTo>
                  <a:cubicBezTo>
                    <a:pt x="1804" y="233"/>
                    <a:pt x="2022" y="117"/>
                    <a:pt x="2254"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771;p29">
              <a:extLst>
                <a:ext uri="{FF2B5EF4-FFF2-40B4-BE49-F238E27FC236}">
                  <a16:creationId xmlns:a16="http://schemas.microsoft.com/office/drawing/2014/main" id="{9BE27B62-C72F-4AAF-137C-DD12C70863A1}"/>
                </a:ext>
              </a:extLst>
            </p:cNvPr>
            <p:cNvSpPr/>
            <p:nvPr/>
          </p:nvSpPr>
          <p:spPr>
            <a:xfrm>
              <a:off x="1356452" y="2705431"/>
              <a:ext cx="902817" cy="759259"/>
            </a:xfrm>
            <a:custGeom>
              <a:avLst/>
              <a:gdLst/>
              <a:ahLst/>
              <a:cxnLst/>
              <a:rect l="l" t="t" r="r" b="b"/>
              <a:pathLst>
                <a:path w="3113" h="2618" extrusionOk="0">
                  <a:moveTo>
                    <a:pt x="3112" y="1"/>
                  </a:moveTo>
                  <a:lnTo>
                    <a:pt x="3112" y="1"/>
                  </a:lnTo>
                  <a:cubicBezTo>
                    <a:pt x="2778" y="59"/>
                    <a:pt x="2429" y="190"/>
                    <a:pt x="2109" y="335"/>
                  </a:cubicBezTo>
                  <a:cubicBezTo>
                    <a:pt x="1789" y="495"/>
                    <a:pt x="1498" y="684"/>
                    <a:pt x="1222" y="917"/>
                  </a:cubicBezTo>
                  <a:cubicBezTo>
                    <a:pt x="960" y="1149"/>
                    <a:pt x="713" y="1411"/>
                    <a:pt x="510" y="1687"/>
                  </a:cubicBezTo>
                  <a:lnTo>
                    <a:pt x="350" y="1920"/>
                  </a:lnTo>
                  <a:lnTo>
                    <a:pt x="219" y="2138"/>
                  </a:lnTo>
                  <a:lnTo>
                    <a:pt x="103" y="2385"/>
                  </a:lnTo>
                  <a:cubicBezTo>
                    <a:pt x="73" y="2458"/>
                    <a:pt x="44" y="2545"/>
                    <a:pt x="1" y="2618"/>
                  </a:cubicBezTo>
                  <a:cubicBezTo>
                    <a:pt x="44" y="2545"/>
                    <a:pt x="88" y="2472"/>
                    <a:pt x="132" y="2400"/>
                  </a:cubicBezTo>
                  <a:lnTo>
                    <a:pt x="277" y="2167"/>
                  </a:lnTo>
                  <a:lnTo>
                    <a:pt x="422" y="1949"/>
                  </a:lnTo>
                  <a:lnTo>
                    <a:pt x="568" y="1745"/>
                  </a:lnTo>
                  <a:cubicBezTo>
                    <a:pt x="800" y="1469"/>
                    <a:pt x="1033" y="1222"/>
                    <a:pt x="1295" y="1004"/>
                  </a:cubicBezTo>
                  <a:cubicBezTo>
                    <a:pt x="1557" y="771"/>
                    <a:pt x="1847" y="582"/>
                    <a:pt x="2153" y="408"/>
                  </a:cubicBezTo>
                  <a:cubicBezTo>
                    <a:pt x="2458" y="248"/>
                    <a:pt x="2778" y="102"/>
                    <a:pt x="3112"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772;p29">
              <a:extLst>
                <a:ext uri="{FF2B5EF4-FFF2-40B4-BE49-F238E27FC236}">
                  <a16:creationId xmlns:a16="http://schemas.microsoft.com/office/drawing/2014/main" id="{0B098B94-C43F-FB6C-3CFF-CD45036EC273}"/>
                </a:ext>
              </a:extLst>
            </p:cNvPr>
            <p:cNvSpPr/>
            <p:nvPr/>
          </p:nvSpPr>
          <p:spPr>
            <a:xfrm>
              <a:off x="2549860" y="1630346"/>
              <a:ext cx="788841" cy="995331"/>
            </a:xfrm>
            <a:custGeom>
              <a:avLst/>
              <a:gdLst/>
              <a:ahLst/>
              <a:cxnLst/>
              <a:rect l="l" t="t" r="r" b="b"/>
              <a:pathLst>
                <a:path w="2720" h="3432" extrusionOk="0">
                  <a:moveTo>
                    <a:pt x="2719" y="0"/>
                  </a:moveTo>
                  <a:lnTo>
                    <a:pt x="2719" y="0"/>
                  </a:lnTo>
                  <a:cubicBezTo>
                    <a:pt x="2560" y="102"/>
                    <a:pt x="2414" y="218"/>
                    <a:pt x="2269" y="334"/>
                  </a:cubicBezTo>
                  <a:lnTo>
                    <a:pt x="2065" y="509"/>
                  </a:lnTo>
                  <a:lnTo>
                    <a:pt x="1862" y="698"/>
                  </a:lnTo>
                  <a:cubicBezTo>
                    <a:pt x="1585" y="945"/>
                    <a:pt x="1338" y="1221"/>
                    <a:pt x="1106" y="1512"/>
                  </a:cubicBezTo>
                  <a:cubicBezTo>
                    <a:pt x="873" y="1803"/>
                    <a:pt x="669" y="2108"/>
                    <a:pt x="480" y="2428"/>
                  </a:cubicBezTo>
                  <a:cubicBezTo>
                    <a:pt x="291" y="2748"/>
                    <a:pt x="131" y="3082"/>
                    <a:pt x="1" y="3431"/>
                  </a:cubicBezTo>
                  <a:cubicBezTo>
                    <a:pt x="175" y="3097"/>
                    <a:pt x="364" y="2777"/>
                    <a:pt x="553" y="2472"/>
                  </a:cubicBezTo>
                  <a:cubicBezTo>
                    <a:pt x="757" y="2166"/>
                    <a:pt x="975" y="1876"/>
                    <a:pt x="1193" y="1585"/>
                  </a:cubicBezTo>
                  <a:cubicBezTo>
                    <a:pt x="1411" y="1294"/>
                    <a:pt x="1658" y="1018"/>
                    <a:pt x="1920" y="756"/>
                  </a:cubicBezTo>
                  <a:lnTo>
                    <a:pt x="2109" y="567"/>
                  </a:lnTo>
                  <a:lnTo>
                    <a:pt x="2312" y="378"/>
                  </a:lnTo>
                  <a:lnTo>
                    <a:pt x="2516" y="189"/>
                  </a:lnTo>
                  <a:cubicBezTo>
                    <a:pt x="2574" y="131"/>
                    <a:pt x="2647" y="58"/>
                    <a:pt x="2719"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8" name="Google Shape;773;p29">
              <a:extLst>
                <a:ext uri="{FF2B5EF4-FFF2-40B4-BE49-F238E27FC236}">
                  <a16:creationId xmlns:a16="http://schemas.microsoft.com/office/drawing/2014/main" id="{36C38B6F-EC04-3462-CF88-BF2C5230A273}"/>
                </a:ext>
              </a:extLst>
            </p:cNvPr>
            <p:cNvSpPr/>
            <p:nvPr/>
          </p:nvSpPr>
          <p:spPr>
            <a:xfrm>
              <a:off x="2609022" y="2014035"/>
              <a:ext cx="590471" cy="624402"/>
            </a:xfrm>
            <a:custGeom>
              <a:avLst/>
              <a:gdLst/>
              <a:ahLst/>
              <a:cxnLst/>
              <a:rect l="l" t="t" r="r" b="b"/>
              <a:pathLst>
                <a:path w="2036" h="2153" extrusionOk="0">
                  <a:moveTo>
                    <a:pt x="2036" y="0"/>
                  </a:moveTo>
                  <a:cubicBezTo>
                    <a:pt x="1919" y="58"/>
                    <a:pt x="1832" y="131"/>
                    <a:pt x="1730" y="204"/>
                  </a:cubicBezTo>
                  <a:cubicBezTo>
                    <a:pt x="1629" y="276"/>
                    <a:pt x="1527" y="364"/>
                    <a:pt x="1425" y="436"/>
                  </a:cubicBezTo>
                  <a:cubicBezTo>
                    <a:pt x="1236" y="596"/>
                    <a:pt x="1061" y="771"/>
                    <a:pt x="887" y="945"/>
                  </a:cubicBezTo>
                  <a:cubicBezTo>
                    <a:pt x="713" y="1134"/>
                    <a:pt x="553" y="1323"/>
                    <a:pt x="407" y="1527"/>
                  </a:cubicBezTo>
                  <a:cubicBezTo>
                    <a:pt x="247" y="1730"/>
                    <a:pt x="116" y="1934"/>
                    <a:pt x="0" y="2152"/>
                  </a:cubicBezTo>
                  <a:cubicBezTo>
                    <a:pt x="160" y="1963"/>
                    <a:pt x="305" y="1759"/>
                    <a:pt x="480" y="1585"/>
                  </a:cubicBezTo>
                  <a:cubicBezTo>
                    <a:pt x="640" y="1396"/>
                    <a:pt x="800" y="1207"/>
                    <a:pt x="974" y="1032"/>
                  </a:cubicBezTo>
                  <a:cubicBezTo>
                    <a:pt x="1134" y="843"/>
                    <a:pt x="1309" y="669"/>
                    <a:pt x="1498" y="509"/>
                  </a:cubicBezTo>
                  <a:cubicBezTo>
                    <a:pt x="1585" y="422"/>
                    <a:pt x="1672" y="335"/>
                    <a:pt x="1759" y="247"/>
                  </a:cubicBezTo>
                  <a:lnTo>
                    <a:pt x="2036" y="0"/>
                  </a:ln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774;p29">
              <a:extLst>
                <a:ext uri="{FF2B5EF4-FFF2-40B4-BE49-F238E27FC236}">
                  <a16:creationId xmlns:a16="http://schemas.microsoft.com/office/drawing/2014/main" id="{2D98774D-02E2-5D20-051B-0AC7F734F4E7}"/>
                </a:ext>
              </a:extLst>
            </p:cNvPr>
            <p:cNvSpPr/>
            <p:nvPr/>
          </p:nvSpPr>
          <p:spPr>
            <a:xfrm>
              <a:off x="2689066" y="2089729"/>
              <a:ext cx="797251" cy="561179"/>
            </a:xfrm>
            <a:custGeom>
              <a:avLst/>
              <a:gdLst/>
              <a:ahLst/>
              <a:cxnLst/>
              <a:rect l="l" t="t" r="r" b="b"/>
              <a:pathLst>
                <a:path w="2749" h="1935" extrusionOk="0">
                  <a:moveTo>
                    <a:pt x="2748" y="1"/>
                  </a:moveTo>
                  <a:cubicBezTo>
                    <a:pt x="2617" y="44"/>
                    <a:pt x="2487" y="88"/>
                    <a:pt x="2356" y="146"/>
                  </a:cubicBezTo>
                  <a:cubicBezTo>
                    <a:pt x="2225" y="204"/>
                    <a:pt x="2094" y="263"/>
                    <a:pt x="1963" y="321"/>
                  </a:cubicBezTo>
                  <a:cubicBezTo>
                    <a:pt x="1716" y="452"/>
                    <a:pt x="1469" y="612"/>
                    <a:pt x="1236" y="771"/>
                  </a:cubicBezTo>
                  <a:cubicBezTo>
                    <a:pt x="1004" y="931"/>
                    <a:pt x="785" y="1106"/>
                    <a:pt x="582" y="1309"/>
                  </a:cubicBezTo>
                  <a:cubicBezTo>
                    <a:pt x="364" y="1498"/>
                    <a:pt x="175" y="1717"/>
                    <a:pt x="0" y="1935"/>
                  </a:cubicBezTo>
                  <a:cubicBezTo>
                    <a:pt x="204" y="1746"/>
                    <a:pt x="422" y="1557"/>
                    <a:pt x="640" y="1368"/>
                  </a:cubicBezTo>
                  <a:cubicBezTo>
                    <a:pt x="858" y="1193"/>
                    <a:pt x="1076" y="1019"/>
                    <a:pt x="1309" y="859"/>
                  </a:cubicBezTo>
                  <a:cubicBezTo>
                    <a:pt x="1527" y="699"/>
                    <a:pt x="1774" y="553"/>
                    <a:pt x="2007" y="408"/>
                  </a:cubicBezTo>
                  <a:cubicBezTo>
                    <a:pt x="2138" y="335"/>
                    <a:pt x="2254" y="263"/>
                    <a:pt x="2385" y="190"/>
                  </a:cubicBezTo>
                  <a:lnTo>
                    <a:pt x="2559" y="88"/>
                  </a:lnTo>
                  <a:cubicBezTo>
                    <a:pt x="2632" y="59"/>
                    <a:pt x="2690" y="30"/>
                    <a:pt x="2748"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 name="Google Shape;775;p29">
              <a:extLst>
                <a:ext uri="{FF2B5EF4-FFF2-40B4-BE49-F238E27FC236}">
                  <a16:creationId xmlns:a16="http://schemas.microsoft.com/office/drawing/2014/main" id="{90305604-475C-2B43-5A98-B9DE4546E25F}"/>
                </a:ext>
              </a:extLst>
            </p:cNvPr>
            <p:cNvSpPr/>
            <p:nvPr/>
          </p:nvSpPr>
          <p:spPr>
            <a:xfrm>
              <a:off x="2170231" y="2671789"/>
              <a:ext cx="662394" cy="582060"/>
            </a:xfrm>
            <a:custGeom>
              <a:avLst/>
              <a:gdLst/>
              <a:ahLst/>
              <a:cxnLst/>
              <a:rect l="l" t="t" r="r" b="b"/>
              <a:pathLst>
                <a:path w="2284" h="2007" extrusionOk="0">
                  <a:moveTo>
                    <a:pt x="1542" y="175"/>
                  </a:moveTo>
                  <a:cubicBezTo>
                    <a:pt x="1542" y="175"/>
                    <a:pt x="1541" y="175"/>
                    <a:pt x="1541" y="175"/>
                  </a:cubicBezTo>
                  <a:lnTo>
                    <a:pt x="1541" y="175"/>
                  </a:lnTo>
                  <a:cubicBezTo>
                    <a:pt x="1540" y="176"/>
                    <a:pt x="1539" y="176"/>
                    <a:pt x="1538" y="177"/>
                  </a:cubicBezTo>
                  <a:lnTo>
                    <a:pt x="1538" y="177"/>
                  </a:lnTo>
                  <a:cubicBezTo>
                    <a:pt x="1540" y="176"/>
                    <a:pt x="1541" y="176"/>
                    <a:pt x="1542" y="175"/>
                  </a:cubicBezTo>
                  <a:close/>
                  <a:moveTo>
                    <a:pt x="931" y="0"/>
                  </a:moveTo>
                  <a:lnTo>
                    <a:pt x="931" y="0"/>
                  </a:lnTo>
                  <a:cubicBezTo>
                    <a:pt x="1004" y="117"/>
                    <a:pt x="1150" y="175"/>
                    <a:pt x="1280" y="175"/>
                  </a:cubicBezTo>
                  <a:cubicBezTo>
                    <a:pt x="1310" y="180"/>
                    <a:pt x="1339" y="181"/>
                    <a:pt x="1368" y="181"/>
                  </a:cubicBezTo>
                  <a:cubicBezTo>
                    <a:pt x="1425" y="181"/>
                    <a:pt x="1483" y="175"/>
                    <a:pt x="1541" y="175"/>
                  </a:cubicBezTo>
                  <a:lnTo>
                    <a:pt x="1541" y="175"/>
                  </a:lnTo>
                  <a:cubicBezTo>
                    <a:pt x="1546" y="170"/>
                    <a:pt x="1551" y="165"/>
                    <a:pt x="1557" y="160"/>
                  </a:cubicBezTo>
                  <a:cubicBezTo>
                    <a:pt x="1586" y="160"/>
                    <a:pt x="1629" y="160"/>
                    <a:pt x="1673" y="146"/>
                  </a:cubicBezTo>
                  <a:cubicBezTo>
                    <a:pt x="1721" y="140"/>
                    <a:pt x="1769" y="136"/>
                    <a:pt x="1818" y="136"/>
                  </a:cubicBezTo>
                  <a:cubicBezTo>
                    <a:pt x="1886" y="136"/>
                    <a:pt x="1954" y="143"/>
                    <a:pt x="2022" y="160"/>
                  </a:cubicBezTo>
                  <a:cubicBezTo>
                    <a:pt x="2138" y="204"/>
                    <a:pt x="2240" y="277"/>
                    <a:pt x="2269" y="407"/>
                  </a:cubicBezTo>
                  <a:cubicBezTo>
                    <a:pt x="2284" y="335"/>
                    <a:pt x="2255" y="262"/>
                    <a:pt x="2226" y="204"/>
                  </a:cubicBezTo>
                  <a:cubicBezTo>
                    <a:pt x="2182" y="160"/>
                    <a:pt x="2124" y="117"/>
                    <a:pt x="2066" y="73"/>
                  </a:cubicBezTo>
                  <a:cubicBezTo>
                    <a:pt x="1978" y="34"/>
                    <a:pt x="1885" y="21"/>
                    <a:pt x="1793" y="21"/>
                  </a:cubicBezTo>
                  <a:cubicBezTo>
                    <a:pt x="1747" y="21"/>
                    <a:pt x="1702" y="25"/>
                    <a:pt x="1658" y="29"/>
                  </a:cubicBezTo>
                  <a:cubicBezTo>
                    <a:pt x="1528" y="59"/>
                    <a:pt x="1397" y="88"/>
                    <a:pt x="1280" y="88"/>
                  </a:cubicBezTo>
                  <a:cubicBezTo>
                    <a:pt x="1164" y="88"/>
                    <a:pt x="1033" y="73"/>
                    <a:pt x="931" y="0"/>
                  </a:cubicBezTo>
                  <a:close/>
                  <a:moveTo>
                    <a:pt x="1538" y="177"/>
                  </a:moveTo>
                  <a:cubicBezTo>
                    <a:pt x="1191" y="366"/>
                    <a:pt x="887" y="627"/>
                    <a:pt x="626" y="931"/>
                  </a:cubicBezTo>
                  <a:cubicBezTo>
                    <a:pt x="364" y="1251"/>
                    <a:pt x="146" y="1614"/>
                    <a:pt x="1" y="2007"/>
                  </a:cubicBezTo>
                  <a:cubicBezTo>
                    <a:pt x="219" y="1658"/>
                    <a:pt x="452" y="1323"/>
                    <a:pt x="713" y="1004"/>
                  </a:cubicBezTo>
                  <a:cubicBezTo>
                    <a:pt x="956" y="704"/>
                    <a:pt x="1240" y="447"/>
                    <a:pt x="1538" y="177"/>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776;p29">
              <a:extLst>
                <a:ext uri="{FF2B5EF4-FFF2-40B4-BE49-F238E27FC236}">
                  <a16:creationId xmlns:a16="http://schemas.microsoft.com/office/drawing/2014/main" id="{CDBCF43B-78A0-702F-64D0-A3C4F6871280}"/>
                </a:ext>
              </a:extLst>
            </p:cNvPr>
            <p:cNvSpPr/>
            <p:nvPr/>
          </p:nvSpPr>
          <p:spPr>
            <a:xfrm>
              <a:off x="1765662" y="1832486"/>
              <a:ext cx="261594" cy="510716"/>
            </a:xfrm>
            <a:custGeom>
              <a:avLst/>
              <a:gdLst/>
              <a:ahLst/>
              <a:cxnLst/>
              <a:rect l="l" t="t" r="r" b="b"/>
              <a:pathLst>
                <a:path w="902" h="1761" extrusionOk="0">
                  <a:moveTo>
                    <a:pt x="0" y="1"/>
                  </a:moveTo>
                  <a:cubicBezTo>
                    <a:pt x="116" y="321"/>
                    <a:pt x="247" y="612"/>
                    <a:pt x="407" y="902"/>
                  </a:cubicBezTo>
                  <a:cubicBezTo>
                    <a:pt x="553" y="1193"/>
                    <a:pt x="713" y="1484"/>
                    <a:pt x="902" y="1760"/>
                  </a:cubicBezTo>
                  <a:cubicBezTo>
                    <a:pt x="800" y="1440"/>
                    <a:pt x="654" y="1150"/>
                    <a:pt x="509" y="859"/>
                  </a:cubicBezTo>
                  <a:cubicBezTo>
                    <a:pt x="349" y="568"/>
                    <a:pt x="189" y="277"/>
                    <a:pt x="0"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777;p29">
              <a:extLst>
                <a:ext uri="{FF2B5EF4-FFF2-40B4-BE49-F238E27FC236}">
                  <a16:creationId xmlns:a16="http://schemas.microsoft.com/office/drawing/2014/main" id="{910164E7-4051-29D9-19D5-BA5759FF8274}"/>
                </a:ext>
              </a:extLst>
            </p:cNvPr>
            <p:cNvSpPr/>
            <p:nvPr/>
          </p:nvSpPr>
          <p:spPr>
            <a:xfrm>
              <a:off x="1402855" y="1314520"/>
              <a:ext cx="1590152" cy="1479657"/>
            </a:xfrm>
            <a:custGeom>
              <a:avLst/>
              <a:gdLst/>
              <a:ahLst/>
              <a:cxnLst/>
              <a:rect l="l" t="t" r="r" b="b"/>
              <a:pathLst>
                <a:path w="5483" h="5102" extrusionOk="0">
                  <a:moveTo>
                    <a:pt x="1615" y="3619"/>
                  </a:moveTo>
                  <a:cubicBezTo>
                    <a:pt x="1876" y="3750"/>
                    <a:pt x="2167" y="3823"/>
                    <a:pt x="2429" y="3953"/>
                  </a:cubicBezTo>
                  <a:cubicBezTo>
                    <a:pt x="2618" y="4041"/>
                    <a:pt x="2807" y="4142"/>
                    <a:pt x="2952" y="4302"/>
                  </a:cubicBezTo>
                  <a:cubicBezTo>
                    <a:pt x="2894" y="4273"/>
                    <a:pt x="2836" y="4259"/>
                    <a:pt x="2778" y="4244"/>
                  </a:cubicBezTo>
                  <a:cubicBezTo>
                    <a:pt x="2516" y="4171"/>
                    <a:pt x="2240" y="4171"/>
                    <a:pt x="1978" y="4099"/>
                  </a:cubicBezTo>
                  <a:cubicBezTo>
                    <a:pt x="1760" y="4041"/>
                    <a:pt x="1542" y="3895"/>
                    <a:pt x="1455" y="3692"/>
                  </a:cubicBezTo>
                  <a:cubicBezTo>
                    <a:pt x="1513" y="3677"/>
                    <a:pt x="1571" y="3648"/>
                    <a:pt x="1615" y="3619"/>
                  </a:cubicBezTo>
                  <a:close/>
                  <a:moveTo>
                    <a:pt x="3339" y="1"/>
                  </a:moveTo>
                  <a:cubicBezTo>
                    <a:pt x="3215" y="1"/>
                    <a:pt x="3090" y="28"/>
                    <a:pt x="2981" y="100"/>
                  </a:cubicBezTo>
                  <a:cubicBezTo>
                    <a:pt x="2865" y="188"/>
                    <a:pt x="2705" y="406"/>
                    <a:pt x="2792" y="566"/>
                  </a:cubicBezTo>
                  <a:cubicBezTo>
                    <a:pt x="2822" y="618"/>
                    <a:pt x="2863" y="638"/>
                    <a:pt x="2909" y="638"/>
                  </a:cubicBezTo>
                  <a:cubicBezTo>
                    <a:pt x="2977" y="638"/>
                    <a:pt x="3057" y="595"/>
                    <a:pt x="3127" y="551"/>
                  </a:cubicBezTo>
                  <a:cubicBezTo>
                    <a:pt x="3229" y="784"/>
                    <a:pt x="3316" y="1002"/>
                    <a:pt x="3359" y="1249"/>
                  </a:cubicBezTo>
                  <a:cubicBezTo>
                    <a:pt x="3418" y="1511"/>
                    <a:pt x="3403" y="1801"/>
                    <a:pt x="3287" y="2063"/>
                  </a:cubicBezTo>
                  <a:cubicBezTo>
                    <a:pt x="3170" y="2281"/>
                    <a:pt x="2981" y="2470"/>
                    <a:pt x="2909" y="2703"/>
                  </a:cubicBezTo>
                  <a:cubicBezTo>
                    <a:pt x="2894" y="2776"/>
                    <a:pt x="2880" y="2834"/>
                    <a:pt x="2880" y="2892"/>
                  </a:cubicBezTo>
                  <a:cubicBezTo>
                    <a:pt x="2734" y="2703"/>
                    <a:pt x="2560" y="2528"/>
                    <a:pt x="2443" y="2325"/>
                  </a:cubicBezTo>
                  <a:cubicBezTo>
                    <a:pt x="2313" y="2063"/>
                    <a:pt x="2269" y="1758"/>
                    <a:pt x="2138" y="1482"/>
                  </a:cubicBezTo>
                  <a:cubicBezTo>
                    <a:pt x="2022" y="1205"/>
                    <a:pt x="1818" y="987"/>
                    <a:pt x="1571" y="827"/>
                  </a:cubicBezTo>
                  <a:cubicBezTo>
                    <a:pt x="1556" y="769"/>
                    <a:pt x="1542" y="711"/>
                    <a:pt x="1513" y="653"/>
                  </a:cubicBezTo>
                  <a:cubicBezTo>
                    <a:pt x="1477" y="581"/>
                    <a:pt x="1372" y="391"/>
                    <a:pt x="1279" y="391"/>
                  </a:cubicBezTo>
                  <a:cubicBezTo>
                    <a:pt x="1259" y="391"/>
                    <a:pt x="1240" y="400"/>
                    <a:pt x="1222" y="420"/>
                  </a:cubicBezTo>
                  <a:cubicBezTo>
                    <a:pt x="1120" y="537"/>
                    <a:pt x="1164" y="798"/>
                    <a:pt x="1178" y="929"/>
                  </a:cubicBezTo>
                  <a:cubicBezTo>
                    <a:pt x="1193" y="1002"/>
                    <a:pt x="1193" y="1075"/>
                    <a:pt x="1237" y="1133"/>
                  </a:cubicBezTo>
                  <a:cubicBezTo>
                    <a:pt x="1266" y="1205"/>
                    <a:pt x="1309" y="1264"/>
                    <a:pt x="1382" y="1278"/>
                  </a:cubicBezTo>
                  <a:cubicBezTo>
                    <a:pt x="1401" y="1288"/>
                    <a:pt x="1424" y="1293"/>
                    <a:pt x="1447" y="1293"/>
                  </a:cubicBezTo>
                  <a:cubicBezTo>
                    <a:pt x="1493" y="1293"/>
                    <a:pt x="1542" y="1273"/>
                    <a:pt x="1571" y="1234"/>
                  </a:cubicBezTo>
                  <a:cubicBezTo>
                    <a:pt x="1600" y="1220"/>
                    <a:pt x="1600" y="1176"/>
                    <a:pt x="1615" y="1147"/>
                  </a:cubicBezTo>
                  <a:cubicBezTo>
                    <a:pt x="1891" y="1322"/>
                    <a:pt x="2094" y="1612"/>
                    <a:pt x="2182" y="1918"/>
                  </a:cubicBezTo>
                  <a:cubicBezTo>
                    <a:pt x="2283" y="2252"/>
                    <a:pt x="2254" y="2630"/>
                    <a:pt x="2385" y="2936"/>
                  </a:cubicBezTo>
                  <a:cubicBezTo>
                    <a:pt x="2356" y="2950"/>
                    <a:pt x="2327" y="2950"/>
                    <a:pt x="2298" y="2979"/>
                  </a:cubicBezTo>
                  <a:cubicBezTo>
                    <a:pt x="2269" y="3023"/>
                    <a:pt x="2269" y="3096"/>
                    <a:pt x="2298" y="3139"/>
                  </a:cubicBezTo>
                  <a:cubicBezTo>
                    <a:pt x="2313" y="3197"/>
                    <a:pt x="2371" y="3226"/>
                    <a:pt x="2414" y="3255"/>
                  </a:cubicBezTo>
                  <a:cubicBezTo>
                    <a:pt x="2502" y="3314"/>
                    <a:pt x="2603" y="3343"/>
                    <a:pt x="2705" y="3357"/>
                  </a:cubicBezTo>
                  <a:cubicBezTo>
                    <a:pt x="2763" y="3430"/>
                    <a:pt x="2821" y="3488"/>
                    <a:pt x="2880" y="3546"/>
                  </a:cubicBezTo>
                  <a:cubicBezTo>
                    <a:pt x="2967" y="3633"/>
                    <a:pt x="3040" y="3735"/>
                    <a:pt x="3098" y="3837"/>
                  </a:cubicBezTo>
                  <a:cubicBezTo>
                    <a:pt x="3054" y="3793"/>
                    <a:pt x="2996" y="3764"/>
                    <a:pt x="2923" y="3735"/>
                  </a:cubicBezTo>
                  <a:cubicBezTo>
                    <a:pt x="2749" y="3663"/>
                    <a:pt x="2545" y="3648"/>
                    <a:pt x="2342" y="3604"/>
                  </a:cubicBezTo>
                  <a:cubicBezTo>
                    <a:pt x="1702" y="3474"/>
                    <a:pt x="1120" y="3066"/>
                    <a:pt x="771" y="2514"/>
                  </a:cubicBezTo>
                  <a:cubicBezTo>
                    <a:pt x="800" y="2514"/>
                    <a:pt x="815" y="2499"/>
                    <a:pt x="844" y="2485"/>
                  </a:cubicBezTo>
                  <a:cubicBezTo>
                    <a:pt x="873" y="2470"/>
                    <a:pt x="902" y="2441"/>
                    <a:pt x="902" y="2412"/>
                  </a:cubicBezTo>
                  <a:cubicBezTo>
                    <a:pt x="902" y="2339"/>
                    <a:pt x="844" y="2296"/>
                    <a:pt x="786" y="2267"/>
                  </a:cubicBezTo>
                  <a:lnTo>
                    <a:pt x="510" y="2121"/>
                  </a:lnTo>
                  <a:cubicBezTo>
                    <a:pt x="436" y="2072"/>
                    <a:pt x="289" y="1981"/>
                    <a:pt x="175" y="1981"/>
                  </a:cubicBezTo>
                  <a:cubicBezTo>
                    <a:pt x="154" y="1981"/>
                    <a:pt x="135" y="1984"/>
                    <a:pt x="117" y="1991"/>
                  </a:cubicBezTo>
                  <a:cubicBezTo>
                    <a:pt x="1" y="2034"/>
                    <a:pt x="1" y="2223"/>
                    <a:pt x="44" y="2325"/>
                  </a:cubicBezTo>
                  <a:cubicBezTo>
                    <a:pt x="102" y="2441"/>
                    <a:pt x="233" y="2514"/>
                    <a:pt x="350" y="2528"/>
                  </a:cubicBezTo>
                  <a:cubicBezTo>
                    <a:pt x="422" y="2543"/>
                    <a:pt x="510" y="2543"/>
                    <a:pt x="582" y="2543"/>
                  </a:cubicBezTo>
                  <a:cubicBezTo>
                    <a:pt x="699" y="2819"/>
                    <a:pt x="873" y="3081"/>
                    <a:pt x="1091" y="3285"/>
                  </a:cubicBezTo>
                  <a:lnTo>
                    <a:pt x="989" y="3285"/>
                  </a:lnTo>
                  <a:cubicBezTo>
                    <a:pt x="917" y="3299"/>
                    <a:pt x="844" y="3314"/>
                    <a:pt x="800" y="3372"/>
                  </a:cubicBezTo>
                  <a:cubicBezTo>
                    <a:pt x="684" y="3517"/>
                    <a:pt x="844" y="3735"/>
                    <a:pt x="1004" y="3764"/>
                  </a:cubicBezTo>
                  <a:cubicBezTo>
                    <a:pt x="1027" y="3768"/>
                    <a:pt x="1051" y="3770"/>
                    <a:pt x="1074" y="3770"/>
                  </a:cubicBezTo>
                  <a:cubicBezTo>
                    <a:pt x="1139" y="3770"/>
                    <a:pt x="1206" y="3757"/>
                    <a:pt x="1280" y="3735"/>
                  </a:cubicBezTo>
                  <a:cubicBezTo>
                    <a:pt x="1324" y="3939"/>
                    <a:pt x="1513" y="4099"/>
                    <a:pt x="1716" y="4171"/>
                  </a:cubicBezTo>
                  <a:cubicBezTo>
                    <a:pt x="1934" y="4259"/>
                    <a:pt x="2182" y="4288"/>
                    <a:pt x="2400" y="4375"/>
                  </a:cubicBezTo>
                  <a:cubicBezTo>
                    <a:pt x="2763" y="4520"/>
                    <a:pt x="3025" y="4797"/>
                    <a:pt x="3258" y="5102"/>
                  </a:cubicBezTo>
                  <a:cubicBezTo>
                    <a:pt x="3403" y="5058"/>
                    <a:pt x="3476" y="4942"/>
                    <a:pt x="3577" y="4826"/>
                  </a:cubicBezTo>
                  <a:cubicBezTo>
                    <a:pt x="3592" y="4826"/>
                    <a:pt x="3607" y="4840"/>
                    <a:pt x="3621" y="4840"/>
                  </a:cubicBezTo>
                  <a:cubicBezTo>
                    <a:pt x="3607" y="4826"/>
                    <a:pt x="3607" y="4811"/>
                    <a:pt x="3592" y="4797"/>
                  </a:cubicBezTo>
                  <a:cubicBezTo>
                    <a:pt x="3665" y="4680"/>
                    <a:pt x="3694" y="4549"/>
                    <a:pt x="3694" y="4404"/>
                  </a:cubicBezTo>
                  <a:cubicBezTo>
                    <a:pt x="3781" y="4215"/>
                    <a:pt x="3839" y="4012"/>
                    <a:pt x="3883" y="3808"/>
                  </a:cubicBezTo>
                  <a:cubicBezTo>
                    <a:pt x="3970" y="3444"/>
                    <a:pt x="4028" y="3066"/>
                    <a:pt x="4203" y="2732"/>
                  </a:cubicBezTo>
                  <a:cubicBezTo>
                    <a:pt x="4392" y="2383"/>
                    <a:pt x="4712" y="2092"/>
                    <a:pt x="5075" y="1932"/>
                  </a:cubicBezTo>
                  <a:cubicBezTo>
                    <a:pt x="5090" y="1947"/>
                    <a:pt x="5119" y="1961"/>
                    <a:pt x="5133" y="1961"/>
                  </a:cubicBezTo>
                  <a:cubicBezTo>
                    <a:pt x="5196" y="2012"/>
                    <a:pt x="5270" y="2084"/>
                    <a:pt x="5345" y="2084"/>
                  </a:cubicBezTo>
                  <a:cubicBezTo>
                    <a:pt x="5357" y="2084"/>
                    <a:pt x="5368" y="2082"/>
                    <a:pt x="5380" y="2078"/>
                  </a:cubicBezTo>
                  <a:cubicBezTo>
                    <a:pt x="5424" y="2063"/>
                    <a:pt x="5453" y="2020"/>
                    <a:pt x="5468" y="1961"/>
                  </a:cubicBezTo>
                  <a:cubicBezTo>
                    <a:pt x="5482" y="1918"/>
                    <a:pt x="5482" y="1860"/>
                    <a:pt x="5468" y="1816"/>
                  </a:cubicBezTo>
                  <a:cubicBezTo>
                    <a:pt x="5409" y="1612"/>
                    <a:pt x="5250" y="1438"/>
                    <a:pt x="5061" y="1365"/>
                  </a:cubicBezTo>
                  <a:cubicBezTo>
                    <a:pt x="4987" y="1340"/>
                    <a:pt x="4904" y="1326"/>
                    <a:pt x="4819" y="1326"/>
                  </a:cubicBezTo>
                  <a:cubicBezTo>
                    <a:pt x="4615" y="1326"/>
                    <a:pt x="4398" y="1401"/>
                    <a:pt x="4275" y="1554"/>
                  </a:cubicBezTo>
                  <a:cubicBezTo>
                    <a:pt x="4246" y="1612"/>
                    <a:pt x="4217" y="1685"/>
                    <a:pt x="4232" y="1743"/>
                  </a:cubicBezTo>
                  <a:cubicBezTo>
                    <a:pt x="4261" y="1831"/>
                    <a:pt x="4348" y="1874"/>
                    <a:pt x="4435" y="1889"/>
                  </a:cubicBezTo>
                  <a:cubicBezTo>
                    <a:pt x="4392" y="1932"/>
                    <a:pt x="4348" y="1976"/>
                    <a:pt x="4304" y="2034"/>
                  </a:cubicBezTo>
                  <a:cubicBezTo>
                    <a:pt x="4159" y="2252"/>
                    <a:pt x="4014" y="2456"/>
                    <a:pt x="3854" y="2659"/>
                  </a:cubicBezTo>
                  <a:cubicBezTo>
                    <a:pt x="3752" y="2805"/>
                    <a:pt x="3650" y="2950"/>
                    <a:pt x="3577" y="3096"/>
                  </a:cubicBezTo>
                  <a:cubicBezTo>
                    <a:pt x="3534" y="2979"/>
                    <a:pt x="3490" y="2877"/>
                    <a:pt x="3476" y="2761"/>
                  </a:cubicBezTo>
                  <a:cubicBezTo>
                    <a:pt x="3447" y="2398"/>
                    <a:pt x="3679" y="2063"/>
                    <a:pt x="3694" y="1685"/>
                  </a:cubicBezTo>
                  <a:cubicBezTo>
                    <a:pt x="3708" y="1278"/>
                    <a:pt x="3432" y="900"/>
                    <a:pt x="3432" y="493"/>
                  </a:cubicBezTo>
                  <a:cubicBezTo>
                    <a:pt x="3461" y="493"/>
                    <a:pt x="3490" y="499"/>
                    <a:pt x="3519" y="499"/>
                  </a:cubicBezTo>
                  <a:cubicBezTo>
                    <a:pt x="3534" y="499"/>
                    <a:pt x="3548" y="498"/>
                    <a:pt x="3563" y="493"/>
                  </a:cubicBezTo>
                  <a:cubicBezTo>
                    <a:pt x="3679" y="493"/>
                    <a:pt x="3810" y="435"/>
                    <a:pt x="3839" y="333"/>
                  </a:cubicBezTo>
                  <a:cubicBezTo>
                    <a:pt x="3854" y="260"/>
                    <a:pt x="3810" y="188"/>
                    <a:pt x="3767" y="129"/>
                  </a:cubicBezTo>
                  <a:cubicBezTo>
                    <a:pt x="3708" y="86"/>
                    <a:pt x="3636" y="57"/>
                    <a:pt x="3563" y="28"/>
                  </a:cubicBezTo>
                  <a:cubicBezTo>
                    <a:pt x="3491" y="11"/>
                    <a:pt x="3415" y="1"/>
                    <a:pt x="33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3" name="Google Shape;778;p29">
            <a:extLst>
              <a:ext uri="{FF2B5EF4-FFF2-40B4-BE49-F238E27FC236}">
                <a16:creationId xmlns:a16="http://schemas.microsoft.com/office/drawing/2014/main" id="{08A8E3C2-F060-2FB4-1963-C0EEAFC5A3FB}"/>
              </a:ext>
            </a:extLst>
          </p:cNvPr>
          <p:cNvGrpSpPr/>
          <p:nvPr/>
        </p:nvGrpSpPr>
        <p:grpSpPr>
          <a:xfrm>
            <a:off x="1428275" y="6138665"/>
            <a:ext cx="667181" cy="613851"/>
            <a:chOff x="4484564" y="539490"/>
            <a:chExt cx="3207604" cy="2951204"/>
          </a:xfrm>
        </p:grpSpPr>
        <p:sp>
          <p:nvSpPr>
            <p:cNvPr id="134" name="Google Shape;779;p29">
              <a:extLst>
                <a:ext uri="{FF2B5EF4-FFF2-40B4-BE49-F238E27FC236}">
                  <a16:creationId xmlns:a16="http://schemas.microsoft.com/office/drawing/2014/main" id="{7D70ED9E-320A-F2C1-85F6-A29017C860A0}"/>
                </a:ext>
              </a:extLst>
            </p:cNvPr>
            <p:cNvSpPr/>
            <p:nvPr/>
          </p:nvSpPr>
          <p:spPr>
            <a:xfrm>
              <a:off x="4484564" y="5394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780;p29">
              <a:extLst>
                <a:ext uri="{FF2B5EF4-FFF2-40B4-BE49-F238E27FC236}">
                  <a16:creationId xmlns:a16="http://schemas.microsoft.com/office/drawing/2014/main" id="{97D566ED-69B6-A141-21CA-7AB607E96C25}"/>
                </a:ext>
              </a:extLst>
            </p:cNvPr>
            <p:cNvSpPr/>
            <p:nvPr/>
          </p:nvSpPr>
          <p:spPr>
            <a:xfrm>
              <a:off x="6238324" y="21164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6" name="Google Shape;781;p29">
              <a:extLst>
                <a:ext uri="{FF2B5EF4-FFF2-40B4-BE49-F238E27FC236}">
                  <a16:creationId xmlns:a16="http://schemas.microsoft.com/office/drawing/2014/main" id="{E126594F-6CF6-3C91-AABD-3E77231EB23F}"/>
                </a:ext>
              </a:extLst>
            </p:cNvPr>
            <p:cNvSpPr/>
            <p:nvPr/>
          </p:nvSpPr>
          <p:spPr>
            <a:xfrm>
              <a:off x="6462642" y="20801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7" name="Google Shape;782;p29">
              <a:extLst>
                <a:ext uri="{FF2B5EF4-FFF2-40B4-BE49-F238E27FC236}">
                  <a16:creationId xmlns:a16="http://schemas.microsoft.com/office/drawing/2014/main" id="{8E773343-998B-F7E6-6AFF-7DC8036F66B7}"/>
                </a:ext>
              </a:extLst>
            </p:cNvPr>
            <p:cNvSpPr/>
            <p:nvPr/>
          </p:nvSpPr>
          <p:spPr>
            <a:xfrm>
              <a:off x="5753876" y="19644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8" name="Google Shape;783;p29">
              <a:extLst>
                <a:ext uri="{FF2B5EF4-FFF2-40B4-BE49-F238E27FC236}">
                  <a16:creationId xmlns:a16="http://schemas.microsoft.com/office/drawing/2014/main" id="{6C90E32E-756E-2DB7-9477-D969ACA694E1}"/>
                </a:ext>
              </a:extLst>
            </p:cNvPr>
            <p:cNvSpPr/>
            <p:nvPr/>
          </p:nvSpPr>
          <p:spPr>
            <a:xfrm>
              <a:off x="5052322" y="19356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 name="Google Shape;784;p29">
              <a:extLst>
                <a:ext uri="{FF2B5EF4-FFF2-40B4-BE49-F238E27FC236}">
                  <a16:creationId xmlns:a16="http://schemas.microsoft.com/office/drawing/2014/main" id="{37C2F769-DFD7-A1E9-E4BD-EF7B5A7BD0CB}"/>
                </a:ext>
              </a:extLst>
            </p:cNvPr>
            <p:cNvSpPr/>
            <p:nvPr/>
          </p:nvSpPr>
          <p:spPr>
            <a:xfrm>
              <a:off x="4737730" y="19137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0" name="Google Shape;785;p29">
              <a:extLst>
                <a:ext uri="{FF2B5EF4-FFF2-40B4-BE49-F238E27FC236}">
                  <a16:creationId xmlns:a16="http://schemas.microsoft.com/office/drawing/2014/main" id="{B1DED2D8-BFB3-2BF2-BB03-2DEC5945EF41}"/>
                </a:ext>
              </a:extLst>
            </p:cNvPr>
            <p:cNvSpPr/>
            <p:nvPr/>
          </p:nvSpPr>
          <p:spPr>
            <a:xfrm>
              <a:off x="4491776" y="6663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1" name="Google Shape;786;p29">
              <a:extLst>
                <a:ext uri="{FF2B5EF4-FFF2-40B4-BE49-F238E27FC236}">
                  <a16:creationId xmlns:a16="http://schemas.microsoft.com/office/drawing/2014/main" id="{084CDF34-4955-610B-7535-F9C1A25D0C26}"/>
                </a:ext>
              </a:extLst>
            </p:cNvPr>
            <p:cNvSpPr/>
            <p:nvPr/>
          </p:nvSpPr>
          <p:spPr>
            <a:xfrm>
              <a:off x="6411909" y="20694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2" name="Google Shape;787;p29">
              <a:extLst>
                <a:ext uri="{FF2B5EF4-FFF2-40B4-BE49-F238E27FC236}">
                  <a16:creationId xmlns:a16="http://schemas.microsoft.com/office/drawing/2014/main" id="{6A8FD4A9-5424-3100-A2BA-CB47FACA9611}"/>
                </a:ext>
              </a:extLst>
            </p:cNvPr>
            <p:cNvSpPr/>
            <p:nvPr/>
          </p:nvSpPr>
          <p:spPr>
            <a:xfrm>
              <a:off x="6473335" y="20945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 name="Google Shape;788;p29">
              <a:extLst>
                <a:ext uri="{FF2B5EF4-FFF2-40B4-BE49-F238E27FC236}">
                  <a16:creationId xmlns:a16="http://schemas.microsoft.com/office/drawing/2014/main" id="{3F127E2F-1B35-2015-BBAC-D9FFEF67B6F7}"/>
                </a:ext>
              </a:extLst>
            </p:cNvPr>
            <p:cNvSpPr/>
            <p:nvPr/>
          </p:nvSpPr>
          <p:spPr>
            <a:xfrm>
              <a:off x="6925453" y="23477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4" name="Google Shape;789;p29">
              <a:extLst>
                <a:ext uri="{FF2B5EF4-FFF2-40B4-BE49-F238E27FC236}">
                  <a16:creationId xmlns:a16="http://schemas.microsoft.com/office/drawing/2014/main" id="{321165C6-C6ED-7914-CB5D-FE2268C5B2FB}"/>
                </a:ext>
              </a:extLst>
            </p:cNvPr>
            <p:cNvSpPr/>
            <p:nvPr/>
          </p:nvSpPr>
          <p:spPr>
            <a:xfrm>
              <a:off x="6502183" y="17511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5" name="Google Shape;790;p29">
              <a:extLst>
                <a:ext uri="{FF2B5EF4-FFF2-40B4-BE49-F238E27FC236}">
                  <a16:creationId xmlns:a16="http://schemas.microsoft.com/office/drawing/2014/main" id="{5493184A-DD71-CFA2-8622-2E1745E0D3F9}"/>
                </a:ext>
              </a:extLst>
            </p:cNvPr>
            <p:cNvSpPr/>
            <p:nvPr/>
          </p:nvSpPr>
          <p:spPr>
            <a:xfrm>
              <a:off x="6480547" y="19607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6" name="Google Shape;791;p29">
              <a:extLst>
                <a:ext uri="{FF2B5EF4-FFF2-40B4-BE49-F238E27FC236}">
                  <a16:creationId xmlns:a16="http://schemas.microsoft.com/office/drawing/2014/main" id="{8313AEC8-E797-9468-E144-35ADCE23C52E}"/>
                </a:ext>
              </a:extLst>
            </p:cNvPr>
            <p:cNvSpPr/>
            <p:nvPr/>
          </p:nvSpPr>
          <p:spPr>
            <a:xfrm>
              <a:off x="6195052" y="7170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 name="Google Shape;792;p29">
              <a:extLst>
                <a:ext uri="{FF2B5EF4-FFF2-40B4-BE49-F238E27FC236}">
                  <a16:creationId xmlns:a16="http://schemas.microsoft.com/office/drawing/2014/main" id="{6F3FC2F8-03E3-1479-D65D-1528602F4D64}"/>
                </a:ext>
              </a:extLst>
            </p:cNvPr>
            <p:cNvSpPr/>
            <p:nvPr/>
          </p:nvSpPr>
          <p:spPr>
            <a:xfrm>
              <a:off x="6137107" y="8433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48" name="Google Shape;793;p29">
            <a:extLst>
              <a:ext uri="{FF2B5EF4-FFF2-40B4-BE49-F238E27FC236}">
                <a16:creationId xmlns:a16="http://schemas.microsoft.com/office/drawing/2014/main" id="{CC5596AD-68DB-6053-77C5-97A296CD6101}"/>
              </a:ext>
            </a:extLst>
          </p:cNvPr>
          <p:cNvGrpSpPr/>
          <p:nvPr/>
        </p:nvGrpSpPr>
        <p:grpSpPr>
          <a:xfrm>
            <a:off x="1758475" y="6349183"/>
            <a:ext cx="667181" cy="613851"/>
            <a:chOff x="4484564" y="539490"/>
            <a:chExt cx="3207604" cy="2951204"/>
          </a:xfrm>
        </p:grpSpPr>
        <p:sp>
          <p:nvSpPr>
            <p:cNvPr id="149" name="Google Shape;794;p29">
              <a:extLst>
                <a:ext uri="{FF2B5EF4-FFF2-40B4-BE49-F238E27FC236}">
                  <a16:creationId xmlns:a16="http://schemas.microsoft.com/office/drawing/2014/main" id="{58ADE01F-8AC9-3F1E-8003-ACC5601A3275}"/>
                </a:ext>
              </a:extLst>
            </p:cNvPr>
            <p:cNvSpPr/>
            <p:nvPr/>
          </p:nvSpPr>
          <p:spPr>
            <a:xfrm>
              <a:off x="4484564" y="5394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 name="Google Shape;795;p29">
              <a:extLst>
                <a:ext uri="{FF2B5EF4-FFF2-40B4-BE49-F238E27FC236}">
                  <a16:creationId xmlns:a16="http://schemas.microsoft.com/office/drawing/2014/main" id="{70039073-DF21-94CC-81F4-4E3CECE72A66}"/>
                </a:ext>
              </a:extLst>
            </p:cNvPr>
            <p:cNvSpPr/>
            <p:nvPr/>
          </p:nvSpPr>
          <p:spPr>
            <a:xfrm>
              <a:off x="6238324" y="21164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1" name="Google Shape;796;p29">
              <a:extLst>
                <a:ext uri="{FF2B5EF4-FFF2-40B4-BE49-F238E27FC236}">
                  <a16:creationId xmlns:a16="http://schemas.microsoft.com/office/drawing/2014/main" id="{35592C73-923D-B470-FD0F-9D6B34548759}"/>
                </a:ext>
              </a:extLst>
            </p:cNvPr>
            <p:cNvSpPr/>
            <p:nvPr/>
          </p:nvSpPr>
          <p:spPr>
            <a:xfrm>
              <a:off x="6462642" y="20801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2" name="Google Shape;797;p29">
              <a:extLst>
                <a:ext uri="{FF2B5EF4-FFF2-40B4-BE49-F238E27FC236}">
                  <a16:creationId xmlns:a16="http://schemas.microsoft.com/office/drawing/2014/main" id="{B7A090BF-8F63-2844-01B3-9080DF582E1D}"/>
                </a:ext>
              </a:extLst>
            </p:cNvPr>
            <p:cNvSpPr/>
            <p:nvPr/>
          </p:nvSpPr>
          <p:spPr>
            <a:xfrm>
              <a:off x="5753876" y="19644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3" name="Google Shape;798;p29">
              <a:extLst>
                <a:ext uri="{FF2B5EF4-FFF2-40B4-BE49-F238E27FC236}">
                  <a16:creationId xmlns:a16="http://schemas.microsoft.com/office/drawing/2014/main" id="{376B46BE-6C09-CCE7-1CF1-D5CC230A1506}"/>
                </a:ext>
              </a:extLst>
            </p:cNvPr>
            <p:cNvSpPr/>
            <p:nvPr/>
          </p:nvSpPr>
          <p:spPr>
            <a:xfrm>
              <a:off x="5052322" y="19356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799;p29">
              <a:extLst>
                <a:ext uri="{FF2B5EF4-FFF2-40B4-BE49-F238E27FC236}">
                  <a16:creationId xmlns:a16="http://schemas.microsoft.com/office/drawing/2014/main" id="{7FD9E730-9A3D-80D1-FDC1-372B7DEFD92C}"/>
                </a:ext>
              </a:extLst>
            </p:cNvPr>
            <p:cNvSpPr/>
            <p:nvPr/>
          </p:nvSpPr>
          <p:spPr>
            <a:xfrm>
              <a:off x="4737730" y="19137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800;p29">
              <a:extLst>
                <a:ext uri="{FF2B5EF4-FFF2-40B4-BE49-F238E27FC236}">
                  <a16:creationId xmlns:a16="http://schemas.microsoft.com/office/drawing/2014/main" id="{B72AFE3A-72D0-6A36-0916-AA2C025F2D4C}"/>
                </a:ext>
              </a:extLst>
            </p:cNvPr>
            <p:cNvSpPr/>
            <p:nvPr/>
          </p:nvSpPr>
          <p:spPr>
            <a:xfrm>
              <a:off x="4491776" y="6663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 name="Google Shape;801;p29">
              <a:extLst>
                <a:ext uri="{FF2B5EF4-FFF2-40B4-BE49-F238E27FC236}">
                  <a16:creationId xmlns:a16="http://schemas.microsoft.com/office/drawing/2014/main" id="{8BC6F5B8-E79A-CD57-2DFD-D8E4A508BAFB}"/>
                </a:ext>
              </a:extLst>
            </p:cNvPr>
            <p:cNvSpPr/>
            <p:nvPr/>
          </p:nvSpPr>
          <p:spPr>
            <a:xfrm>
              <a:off x="6411909" y="20694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802;p29">
              <a:extLst>
                <a:ext uri="{FF2B5EF4-FFF2-40B4-BE49-F238E27FC236}">
                  <a16:creationId xmlns:a16="http://schemas.microsoft.com/office/drawing/2014/main" id="{D76B1A91-9540-71AB-3285-FD9453B14511}"/>
                </a:ext>
              </a:extLst>
            </p:cNvPr>
            <p:cNvSpPr/>
            <p:nvPr/>
          </p:nvSpPr>
          <p:spPr>
            <a:xfrm>
              <a:off x="6473335" y="20945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803;p29">
              <a:extLst>
                <a:ext uri="{FF2B5EF4-FFF2-40B4-BE49-F238E27FC236}">
                  <a16:creationId xmlns:a16="http://schemas.microsoft.com/office/drawing/2014/main" id="{15482175-3391-C123-3FFF-AA3D84F8D96C}"/>
                </a:ext>
              </a:extLst>
            </p:cNvPr>
            <p:cNvSpPr/>
            <p:nvPr/>
          </p:nvSpPr>
          <p:spPr>
            <a:xfrm>
              <a:off x="6925453" y="23477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804;p29">
              <a:extLst>
                <a:ext uri="{FF2B5EF4-FFF2-40B4-BE49-F238E27FC236}">
                  <a16:creationId xmlns:a16="http://schemas.microsoft.com/office/drawing/2014/main" id="{2FEB56C2-29DD-AF6D-0840-D83B39FDAC49}"/>
                </a:ext>
              </a:extLst>
            </p:cNvPr>
            <p:cNvSpPr/>
            <p:nvPr/>
          </p:nvSpPr>
          <p:spPr>
            <a:xfrm>
              <a:off x="6502183" y="17511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0" name="Google Shape;805;p29">
              <a:extLst>
                <a:ext uri="{FF2B5EF4-FFF2-40B4-BE49-F238E27FC236}">
                  <a16:creationId xmlns:a16="http://schemas.microsoft.com/office/drawing/2014/main" id="{999EE95A-A9C1-C22A-25DA-7E2577ACBA52}"/>
                </a:ext>
              </a:extLst>
            </p:cNvPr>
            <p:cNvSpPr/>
            <p:nvPr/>
          </p:nvSpPr>
          <p:spPr>
            <a:xfrm>
              <a:off x="6480547" y="19607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1" name="Google Shape;806;p29">
              <a:extLst>
                <a:ext uri="{FF2B5EF4-FFF2-40B4-BE49-F238E27FC236}">
                  <a16:creationId xmlns:a16="http://schemas.microsoft.com/office/drawing/2014/main" id="{8C9A599D-F9D8-82BA-F98C-6EBAA4FDB7D1}"/>
                </a:ext>
              </a:extLst>
            </p:cNvPr>
            <p:cNvSpPr/>
            <p:nvPr/>
          </p:nvSpPr>
          <p:spPr>
            <a:xfrm>
              <a:off x="6195052" y="7170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2" name="Google Shape;807;p29">
              <a:extLst>
                <a:ext uri="{FF2B5EF4-FFF2-40B4-BE49-F238E27FC236}">
                  <a16:creationId xmlns:a16="http://schemas.microsoft.com/office/drawing/2014/main" id="{30D63C54-B347-F03D-3A75-DCE66A1FA30B}"/>
                </a:ext>
              </a:extLst>
            </p:cNvPr>
            <p:cNvSpPr/>
            <p:nvPr/>
          </p:nvSpPr>
          <p:spPr>
            <a:xfrm>
              <a:off x="6137107" y="8433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63" name="Google Shape;808;p29">
            <a:extLst>
              <a:ext uri="{FF2B5EF4-FFF2-40B4-BE49-F238E27FC236}">
                <a16:creationId xmlns:a16="http://schemas.microsoft.com/office/drawing/2014/main" id="{E80722D2-B569-DCFF-792F-E1DF6D2D2312}"/>
              </a:ext>
            </a:extLst>
          </p:cNvPr>
          <p:cNvGrpSpPr/>
          <p:nvPr/>
        </p:nvGrpSpPr>
        <p:grpSpPr>
          <a:xfrm rot="9271732">
            <a:off x="10694507" y="6035287"/>
            <a:ext cx="590843" cy="1200563"/>
            <a:chOff x="1956925" y="1479106"/>
            <a:chExt cx="1751577" cy="3559118"/>
          </a:xfrm>
        </p:grpSpPr>
        <p:sp>
          <p:nvSpPr>
            <p:cNvPr id="164" name="Google Shape;809;p29">
              <a:extLst>
                <a:ext uri="{FF2B5EF4-FFF2-40B4-BE49-F238E27FC236}">
                  <a16:creationId xmlns:a16="http://schemas.microsoft.com/office/drawing/2014/main" id="{551DA778-8E8F-1A96-D203-CBDA97466411}"/>
                </a:ext>
              </a:extLst>
            </p:cNvPr>
            <p:cNvSpPr/>
            <p:nvPr/>
          </p:nvSpPr>
          <p:spPr>
            <a:xfrm>
              <a:off x="2708377" y="1479106"/>
              <a:ext cx="631248" cy="3238554"/>
            </a:xfrm>
            <a:custGeom>
              <a:avLst/>
              <a:gdLst/>
              <a:ahLst/>
              <a:cxnLst/>
              <a:rect l="l" t="t" r="r" b="b"/>
              <a:pathLst>
                <a:path w="3135" h="16084" extrusionOk="0">
                  <a:moveTo>
                    <a:pt x="2904" y="1"/>
                  </a:moveTo>
                  <a:lnTo>
                    <a:pt x="1" y="16072"/>
                  </a:lnTo>
                  <a:lnTo>
                    <a:pt x="116" y="16084"/>
                  </a:lnTo>
                  <a:lnTo>
                    <a:pt x="3134" y="47"/>
                  </a:lnTo>
                  <a:lnTo>
                    <a:pt x="2904"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5" name="Google Shape;810;p29">
              <a:extLst>
                <a:ext uri="{FF2B5EF4-FFF2-40B4-BE49-F238E27FC236}">
                  <a16:creationId xmlns:a16="http://schemas.microsoft.com/office/drawing/2014/main" id="{48DB7FBB-B1CD-6D04-EAA4-3361F56A10F0}"/>
                </a:ext>
              </a:extLst>
            </p:cNvPr>
            <p:cNvSpPr/>
            <p:nvPr/>
          </p:nvSpPr>
          <p:spPr>
            <a:xfrm>
              <a:off x="2388224" y="2263175"/>
              <a:ext cx="798373" cy="921188"/>
            </a:xfrm>
            <a:custGeom>
              <a:avLst/>
              <a:gdLst/>
              <a:ahLst/>
              <a:cxnLst/>
              <a:rect l="l" t="t" r="r" b="b"/>
              <a:pathLst>
                <a:path w="3965" h="4575" extrusionOk="0">
                  <a:moveTo>
                    <a:pt x="3849" y="1"/>
                  </a:moveTo>
                  <a:lnTo>
                    <a:pt x="1" y="4471"/>
                  </a:lnTo>
                  <a:lnTo>
                    <a:pt x="116" y="4575"/>
                  </a:lnTo>
                  <a:lnTo>
                    <a:pt x="3964" y="104"/>
                  </a:lnTo>
                  <a:lnTo>
                    <a:pt x="3849"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6" name="Google Shape;811;p29">
              <a:extLst>
                <a:ext uri="{FF2B5EF4-FFF2-40B4-BE49-F238E27FC236}">
                  <a16:creationId xmlns:a16="http://schemas.microsoft.com/office/drawing/2014/main" id="{C7025C07-B220-19CE-95F2-2B9D2C082AF5}"/>
                </a:ext>
              </a:extLst>
            </p:cNvPr>
            <p:cNvSpPr/>
            <p:nvPr/>
          </p:nvSpPr>
          <p:spPr>
            <a:xfrm>
              <a:off x="2323389" y="2731724"/>
              <a:ext cx="450230" cy="181217"/>
            </a:xfrm>
            <a:custGeom>
              <a:avLst/>
              <a:gdLst/>
              <a:ahLst/>
              <a:cxnLst/>
              <a:rect l="l" t="t" r="r" b="b"/>
              <a:pathLst>
                <a:path w="2236" h="900" extrusionOk="0">
                  <a:moveTo>
                    <a:pt x="2178" y="1"/>
                  </a:moveTo>
                  <a:lnTo>
                    <a:pt x="0" y="761"/>
                  </a:lnTo>
                  <a:lnTo>
                    <a:pt x="58" y="900"/>
                  </a:lnTo>
                  <a:lnTo>
                    <a:pt x="2235" y="151"/>
                  </a:lnTo>
                  <a:lnTo>
                    <a:pt x="2178"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7" name="Google Shape;812;p29">
              <a:extLst>
                <a:ext uri="{FF2B5EF4-FFF2-40B4-BE49-F238E27FC236}">
                  <a16:creationId xmlns:a16="http://schemas.microsoft.com/office/drawing/2014/main" id="{AD988633-FB5F-3518-6088-E2D397C0F05B}"/>
                </a:ext>
              </a:extLst>
            </p:cNvPr>
            <p:cNvSpPr/>
            <p:nvPr/>
          </p:nvSpPr>
          <p:spPr>
            <a:xfrm>
              <a:off x="2388224" y="2680782"/>
              <a:ext cx="234579" cy="132490"/>
            </a:xfrm>
            <a:custGeom>
              <a:avLst/>
              <a:gdLst/>
              <a:ahLst/>
              <a:cxnLst/>
              <a:rect l="l" t="t" r="r" b="b"/>
              <a:pathLst>
                <a:path w="1165" h="658" extrusionOk="0">
                  <a:moveTo>
                    <a:pt x="70" y="1"/>
                  </a:moveTo>
                  <a:lnTo>
                    <a:pt x="1" y="139"/>
                  </a:lnTo>
                  <a:lnTo>
                    <a:pt x="1107" y="657"/>
                  </a:lnTo>
                  <a:lnTo>
                    <a:pt x="1165" y="519"/>
                  </a:lnTo>
                  <a:lnTo>
                    <a:pt x="70"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8" name="Google Shape;813;p29">
              <a:extLst>
                <a:ext uri="{FF2B5EF4-FFF2-40B4-BE49-F238E27FC236}">
                  <a16:creationId xmlns:a16="http://schemas.microsoft.com/office/drawing/2014/main" id="{AA5847AC-B673-8500-E488-44680074BD09}"/>
                </a:ext>
              </a:extLst>
            </p:cNvPr>
            <p:cNvSpPr/>
            <p:nvPr/>
          </p:nvSpPr>
          <p:spPr>
            <a:xfrm>
              <a:off x="2685221" y="2727093"/>
              <a:ext cx="109336" cy="311090"/>
            </a:xfrm>
            <a:custGeom>
              <a:avLst/>
              <a:gdLst/>
              <a:ahLst/>
              <a:cxnLst/>
              <a:rect l="l" t="t" r="r" b="b"/>
              <a:pathLst>
                <a:path w="543" h="1545" extrusionOk="0">
                  <a:moveTo>
                    <a:pt x="392" y="1"/>
                  </a:moveTo>
                  <a:lnTo>
                    <a:pt x="1" y="1510"/>
                  </a:lnTo>
                  <a:lnTo>
                    <a:pt x="150" y="1545"/>
                  </a:lnTo>
                  <a:lnTo>
                    <a:pt x="542" y="35"/>
                  </a:lnTo>
                  <a:lnTo>
                    <a:pt x="392"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9" name="Google Shape;814;p29">
              <a:extLst>
                <a:ext uri="{FF2B5EF4-FFF2-40B4-BE49-F238E27FC236}">
                  <a16:creationId xmlns:a16="http://schemas.microsoft.com/office/drawing/2014/main" id="{A3600E6E-A4C9-BA1D-3CE1-0E013D1B3092}"/>
                </a:ext>
              </a:extLst>
            </p:cNvPr>
            <p:cNvSpPr/>
            <p:nvPr/>
          </p:nvSpPr>
          <p:spPr>
            <a:xfrm>
              <a:off x="3033160" y="2843073"/>
              <a:ext cx="396871" cy="1146300"/>
            </a:xfrm>
            <a:custGeom>
              <a:avLst/>
              <a:gdLst/>
              <a:ahLst/>
              <a:cxnLst/>
              <a:rect l="l" t="t" r="r" b="b"/>
              <a:pathLst>
                <a:path w="1971" h="5693" extrusionOk="0">
                  <a:moveTo>
                    <a:pt x="104" y="1"/>
                  </a:moveTo>
                  <a:cubicBezTo>
                    <a:pt x="1" y="1118"/>
                    <a:pt x="1809" y="5646"/>
                    <a:pt x="1832" y="5692"/>
                  </a:cubicBezTo>
                  <a:lnTo>
                    <a:pt x="1971" y="5635"/>
                  </a:lnTo>
                  <a:cubicBezTo>
                    <a:pt x="1959" y="5589"/>
                    <a:pt x="150" y="1095"/>
                    <a:pt x="254" y="12"/>
                  </a:cubicBezTo>
                  <a:lnTo>
                    <a:pt x="104"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0" name="Google Shape;815;p29">
              <a:extLst>
                <a:ext uri="{FF2B5EF4-FFF2-40B4-BE49-F238E27FC236}">
                  <a16:creationId xmlns:a16="http://schemas.microsoft.com/office/drawing/2014/main" id="{95D36848-7BC8-81F6-406A-88F32378FB9B}"/>
                </a:ext>
              </a:extLst>
            </p:cNvPr>
            <p:cNvSpPr/>
            <p:nvPr/>
          </p:nvSpPr>
          <p:spPr>
            <a:xfrm>
              <a:off x="2358223" y="3492638"/>
              <a:ext cx="601045" cy="802792"/>
            </a:xfrm>
            <a:custGeom>
              <a:avLst/>
              <a:gdLst/>
              <a:ahLst/>
              <a:cxnLst/>
              <a:rect l="l" t="t" r="r" b="b"/>
              <a:pathLst>
                <a:path w="2985" h="3987" extrusionOk="0">
                  <a:moveTo>
                    <a:pt x="2846" y="1"/>
                  </a:moveTo>
                  <a:cubicBezTo>
                    <a:pt x="2443" y="1222"/>
                    <a:pt x="23" y="3849"/>
                    <a:pt x="0" y="3883"/>
                  </a:cubicBezTo>
                  <a:lnTo>
                    <a:pt x="115" y="3987"/>
                  </a:lnTo>
                  <a:cubicBezTo>
                    <a:pt x="208" y="3872"/>
                    <a:pt x="2581" y="1303"/>
                    <a:pt x="2984" y="47"/>
                  </a:cubicBezTo>
                  <a:lnTo>
                    <a:pt x="2846"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1" name="Google Shape;816;p29">
              <a:extLst>
                <a:ext uri="{FF2B5EF4-FFF2-40B4-BE49-F238E27FC236}">
                  <a16:creationId xmlns:a16="http://schemas.microsoft.com/office/drawing/2014/main" id="{2E044536-D42D-4992-2111-3A417E56E8B3}"/>
                </a:ext>
              </a:extLst>
            </p:cNvPr>
            <p:cNvSpPr/>
            <p:nvPr/>
          </p:nvSpPr>
          <p:spPr>
            <a:xfrm>
              <a:off x="2297817" y="3942663"/>
              <a:ext cx="355190" cy="176586"/>
            </a:xfrm>
            <a:custGeom>
              <a:avLst/>
              <a:gdLst/>
              <a:ahLst/>
              <a:cxnLst/>
              <a:rect l="l" t="t" r="r" b="b"/>
              <a:pathLst>
                <a:path w="1764" h="877" extrusionOk="0">
                  <a:moveTo>
                    <a:pt x="1706" y="1"/>
                  </a:moveTo>
                  <a:lnTo>
                    <a:pt x="1" y="727"/>
                  </a:lnTo>
                  <a:lnTo>
                    <a:pt x="58" y="876"/>
                  </a:lnTo>
                  <a:lnTo>
                    <a:pt x="1763" y="151"/>
                  </a:lnTo>
                  <a:lnTo>
                    <a:pt x="1706"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2" name="Google Shape;817;p29">
              <a:extLst>
                <a:ext uri="{FF2B5EF4-FFF2-40B4-BE49-F238E27FC236}">
                  <a16:creationId xmlns:a16="http://schemas.microsoft.com/office/drawing/2014/main" id="{80455943-F911-2743-315E-7EC5120D64F8}"/>
                </a:ext>
              </a:extLst>
            </p:cNvPr>
            <p:cNvSpPr/>
            <p:nvPr/>
          </p:nvSpPr>
          <p:spPr>
            <a:xfrm>
              <a:off x="2803617" y="4202610"/>
              <a:ext cx="239008" cy="412974"/>
            </a:xfrm>
            <a:custGeom>
              <a:avLst/>
              <a:gdLst/>
              <a:ahLst/>
              <a:cxnLst/>
              <a:rect l="l" t="t" r="r" b="b"/>
              <a:pathLst>
                <a:path w="1187" h="2051" extrusionOk="0">
                  <a:moveTo>
                    <a:pt x="138" y="0"/>
                  </a:moveTo>
                  <a:lnTo>
                    <a:pt x="0" y="69"/>
                  </a:lnTo>
                  <a:lnTo>
                    <a:pt x="1049" y="2051"/>
                  </a:lnTo>
                  <a:lnTo>
                    <a:pt x="1187" y="1982"/>
                  </a:lnTo>
                  <a:lnTo>
                    <a:pt x="138" y="0"/>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3" name="Google Shape;818;p29">
              <a:extLst>
                <a:ext uri="{FF2B5EF4-FFF2-40B4-BE49-F238E27FC236}">
                  <a16:creationId xmlns:a16="http://schemas.microsoft.com/office/drawing/2014/main" id="{9A874F8E-8E07-AF1C-39B5-DFF49F551EAE}"/>
                </a:ext>
              </a:extLst>
            </p:cNvPr>
            <p:cNvSpPr/>
            <p:nvPr/>
          </p:nvSpPr>
          <p:spPr>
            <a:xfrm>
              <a:off x="2515883" y="4109786"/>
              <a:ext cx="324987" cy="540631"/>
            </a:xfrm>
            <a:custGeom>
              <a:avLst/>
              <a:gdLst/>
              <a:ahLst/>
              <a:cxnLst/>
              <a:rect l="l" t="t" r="r" b="b"/>
              <a:pathLst>
                <a:path w="1614" h="2685" extrusionOk="0">
                  <a:moveTo>
                    <a:pt x="1487" y="0"/>
                  </a:moveTo>
                  <a:lnTo>
                    <a:pt x="1" y="2615"/>
                  </a:lnTo>
                  <a:lnTo>
                    <a:pt x="127" y="2685"/>
                  </a:lnTo>
                  <a:lnTo>
                    <a:pt x="1613" y="81"/>
                  </a:lnTo>
                  <a:lnTo>
                    <a:pt x="1487" y="0"/>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4" name="Google Shape;819;p29">
              <a:extLst>
                <a:ext uri="{FF2B5EF4-FFF2-40B4-BE49-F238E27FC236}">
                  <a16:creationId xmlns:a16="http://schemas.microsoft.com/office/drawing/2014/main" id="{44B3D9EB-103F-5CA0-C5CF-8B13AB0F5186}"/>
                </a:ext>
              </a:extLst>
            </p:cNvPr>
            <p:cNvSpPr/>
            <p:nvPr/>
          </p:nvSpPr>
          <p:spPr>
            <a:xfrm>
              <a:off x="2738580" y="4538870"/>
              <a:ext cx="106920" cy="176586"/>
            </a:xfrm>
            <a:custGeom>
              <a:avLst/>
              <a:gdLst/>
              <a:ahLst/>
              <a:cxnLst/>
              <a:rect l="l" t="t" r="r" b="b"/>
              <a:pathLst>
                <a:path w="531" h="877" extrusionOk="0">
                  <a:moveTo>
                    <a:pt x="139" y="1"/>
                  </a:moveTo>
                  <a:lnTo>
                    <a:pt x="1" y="70"/>
                  </a:lnTo>
                  <a:lnTo>
                    <a:pt x="392" y="876"/>
                  </a:lnTo>
                  <a:lnTo>
                    <a:pt x="531" y="807"/>
                  </a:lnTo>
                  <a:lnTo>
                    <a:pt x="139"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5" name="Google Shape;820;p29">
              <a:extLst>
                <a:ext uri="{FF2B5EF4-FFF2-40B4-BE49-F238E27FC236}">
                  <a16:creationId xmlns:a16="http://schemas.microsoft.com/office/drawing/2014/main" id="{7367707B-FC9E-203B-1430-778D2764CFAA}"/>
                </a:ext>
              </a:extLst>
            </p:cNvPr>
            <p:cNvSpPr/>
            <p:nvPr/>
          </p:nvSpPr>
          <p:spPr>
            <a:xfrm>
              <a:off x="2975170" y="4549340"/>
              <a:ext cx="369084" cy="488884"/>
            </a:xfrm>
            <a:custGeom>
              <a:avLst/>
              <a:gdLst/>
              <a:ahLst/>
              <a:cxnLst/>
              <a:rect l="l" t="t" r="r" b="b"/>
              <a:pathLst>
                <a:path w="1833" h="2428" extrusionOk="0">
                  <a:moveTo>
                    <a:pt x="181" y="1"/>
                  </a:moveTo>
                  <a:cubicBezTo>
                    <a:pt x="125" y="1"/>
                    <a:pt x="81" y="15"/>
                    <a:pt x="58" y="52"/>
                  </a:cubicBezTo>
                  <a:cubicBezTo>
                    <a:pt x="1" y="121"/>
                    <a:pt x="70" y="306"/>
                    <a:pt x="81" y="386"/>
                  </a:cubicBezTo>
                  <a:cubicBezTo>
                    <a:pt x="104" y="502"/>
                    <a:pt x="127" y="617"/>
                    <a:pt x="162" y="732"/>
                  </a:cubicBezTo>
                  <a:cubicBezTo>
                    <a:pt x="220" y="962"/>
                    <a:pt x="312" y="1193"/>
                    <a:pt x="415" y="1412"/>
                  </a:cubicBezTo>
                  <a:cubicBezTo>
                    <a:pt x="542" y="1654"/>
                    <a:pt x="692" y="1884"/>
                    <a:pt x="853" y="2091"/>
                  </a:cubicBezTo>
                  <a:cubicBezTo>
                    <a:pt x="934" y="2195"/>
                    <a:pt x="1014" y="2287"/>
                    <a:pt x="1118" y="2356"/>
                  </a:cubicBezTo>
                  <a:cubicBezTo>
                    <a:pt x="1193" y="2398"/>
                    <a:pt x="1287" y="2428"/>
                    <a:pt x="1376" y="2428"/>
                  </a:cubicBezTo>
                  <a:cubicBezTo>
                    <a:pt x="1410" y="2428"/>
                    <a:pt x="1444" y="2424"/>
                    <a:pt x="1475" y="2414"/>
                  </a:cubicBezTo>
                  <a:cubicBezTo>
                    <a:pt x="1683" y="2345"/>
                    <a:pt x="1775" y="2115"/>
                    <a:pt x="1798" y="1896"/>
                  </a:cubicBezTo>
                  <a:cubicBezTo>
                    <a:pt x="1832" y="1423"/>
                    <a:pt x="1648" y="939"/>
                    <a:pt x="1314" y="605"/>
                  </a:cubicBezTo>
                  <a:cubicBezTo>
                    <a:pt x="1141" y="421"/>
                    <a:pt x="934" y="271"/>
                    <a:pt x="703" y="168"/>
                  </a:cubicBezTo>
                  <a:cubicBezTo>
                    <a:pt x="617" y="133"/>
                    <a:pt x="348" y="1"/>
                    <a:pt x="181"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6" name="Google Shape;821;p29">
              <a:extLst>
                <a:ext uri="{FF2B5EF4-FFF2-40B4-BE49-F238E27FC236}">
                  <a16:creationId xmlns:a16="http://schemas.microsoft.com/office/drawing/2014/main" id="{3E7C8C3A-1FEE-139C-F5C8-6CE3686070CC}"/>
                </a:ext>
              </a:extLst>
            </p:cNvPr>
            <p:cNvSpPr/>
            <p:nvPr/>
          </p:nvSpPr>
          <p:spPr>
            <a:xfrm>
              <a:off x="2123847" y="4597262"/>
              <a:ext cx="447008" cy="369885"/>
            </a:xfrm>
            <a:custGeom>
              <a:avLst/>
              <a:gdLst/>
              <a:ahLst/>
              <a:cxnLst/>
              <a:rect l="l" t="t" r="r" b="b"/>
              <a:pathLst>
                <a:path w="2220" h="1837" extrusionOk="0">
                  <a:moveTo>
                    <a:pt x="2054" y="1"/>
                  </a:moveTo>
                  <a:cubicBezTo>
                    <a:pt x="2032" y="1"/>
                    <a:pt x="2005" y="7"/>
                    <a:pt x="1971" y="22"/>
                  </a:cubicBezTo>
                  <a:cubicBezTo>
                    <a:pt x="1706" y="137"/>
                    <a:pt x="1441" y="287"/>
                    <a:pt x="1176" y="425"/>
                  </a:cubicBezTo>
                  <a:cubicBezTo>
                    <a:pt x="934" y="540"/>
                    <a:pt x="692" y="667"/>
                    <a:pt x="473" y="828"/>
                  </a:cubicBezTo>
                  <a:cubicBezTo>
                    <a:pt x="266" y="1001"/>
                    <a:pt x="93" y="1220"/>
                    <a:pt x="24" y="1485"/>
                  </a:cubicBezTo>
                  <a:cubicBezTo>
                    <a:pt x="1" y="1577"/>
                    <a:pt x="1" y="1681"/>
                    <a:pt x="58" y="1761"/>
                  </a:cubicBezTo>
                  <a:cubicBezTo>
                    <a:pt x="102" y="1818"/>
                    <a:pt x="170" y="1837"/>
                    <a:pt x="242" y="1837"/>
                  </a:cubicBezTo>
                  <a:cubicBezTo>
                    <a:pt x="304" y="1837"/>
                    <a:pt x="369" y="1823"/>
                    <a:pt x="427" y="1807"/>
                  </a:cubicBezTo>
                  <a:cubicBezTo>
                    <a:pt x="427" y="1784"/>
                    <a:pt x="738" y="1692"/>
                    <a:pt x="772" y="1669"/>
                  </a:cubicBezTo>
                  <a:cubicBezTo>
                    <a:pt x="888" y="1623"/>
                    <a:pt x="991" y="1565"/>
                    <a:pt x="1095" y="1496"/>
                  </a:cubicBezTo>
                  <a:cubicBezTo>
                    <a:pt x="1464" y="1243"/>
                    <a:pt x="1775" y="886"/>
                    <a:pt x="1982" y="482"/>
                  </a:cubicBezTo>
                  <a:cubicBezTo>
                    <a:pt x="2033" y="391"/>
                    <a:pt x="2220" y="1"/>
                    <a:pt x="2054"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7" name="Google Shape;822;p29">
              <a:extLst>
                <a:ext uri="{FF2B5EF4-FFF2-40B4-BE49-F238E27FC236}">
                  <a16:creationId xmlns:a16="http://schemas.microsoft.com/office/drawing/2014/main" id="{2E53AD3F-DDA2-220B-49ED-6C6D059BBEDB}"/>
                </a:ext>
              </a:extLst>
            </p:cNvPr>
            <p:cNvSpPr/>
            <p:nvPr/>
          </p:nvSpPr>
          <p:spPr>
            <a:xfrm>
              <a:off x="1977665" y="4233417"/>
              <a:ext cx="429490" cy="352166"/>
            </a:xfrm>
            <a:custGeom>
              <a:avLst/>
              <a:gdLst/>
              <a:ahLst/>
              <a:cxnLst/>
              <a:rect l="l" t="t" r="r" b="b"/>
              <a:pathLst>
                <a:path w="2133" h="1749" extrusionOk="0">
                  <a:moveTo>
                    <a:pt x="2008" y="1"/>
                  </a:moveTo>
                  <a:cubicBezTo>
                    <a:pt x="1847" y="1"/>
                    <a:pt x="1563" y="223"/>
                    <a:pt x="1487" y="273"/>
                  </a:cubicBezTo>
                  <a:cubicBezTo>
                    <a:pt x="1210" y="458"/>
                    <a:pt x="945" y="642"/>
                    <a:pt x="680" y="826"/>
                  </a:cubicBezTo>
                  <a:cubicBezTo>
                    <a:pt x="462" y="965"/>
                    <a:pt x="243" y="1114"/>
                    <a:pt x="104" y="1333"/>
                  </a:cubicBezTo>
                  <a:cubicBezTo>
                    <a:pt x="47" y="1437"/>
                    <a:pt x="1" y="1587"/>
                    <a:pt x="81" y="1679"/>
                  </a:cubicBezTo>
                  <a:cubicBezTo>
                    <a:pt x="150" y="1748"/>
                    <a:pt x="254" y="1748"/>
                    <a:pt x="346" y="1748"/>
                  </a:cubicBezTo>
                  <a:cubicBezTo>
                    <a:pt x="899" y="1690"/>
                    <a:pt x="1360" y="1310"/>
                    <a:pt x="1694" y="872"/>
                  </a:cubicBezTo>
                  <a:cubicBezTo>
                    <a:pt x="1786" y="746"/>
                    <a:pt x="1867" y="619"/>
                    <a:pt x="1948" y="492"/>
                  </a:cubicBezTo>
                  <a:cubicBezTo>
                    <a:pt x="2017" y="389"/>
                    <a:pt x="2132" y="239"/>
                    <a:pt x="2121" y="112"/>
                  </a:cubicBezTo>
                  <a:cubicBezTo>
                    <a:pt x="2111" y="31"/>
                    <a:pt x="2068" y="1"/>
                    <a:pt x="2008"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8" name="Google Shape;823;p29">
              <a:extLst>
                <a:ext uri="{FF2B5EF4-FFF2-40B4-BE49-F238E27FC236}">
                  <a16:creationId xmlns:a16="http://schemas.microsoft.com/office/drawing/2014/main" id="{A39A54AA-21B0-DF3D-B794-C1F5C2A5B981}"/>
                </a:ext>
              </a:extLst>
            </p:cNvPr>
            <p:cNvSpPr/>
            <p:nvPr/>
          </p:nvSpPr>
          <p:spPr>
            <a:xfrm>
              <a:off x="3346264" y="3851852"/>
              <a:ext cx="362238" cy="393644"/>
            </a:xfrm>
            <a:custGeom>
              <a:avLst/>
              <a:gdLst/>
              <a:ahLst/>
              <a:cxnLst/>
              <a:rect l="l" t="t" r="r" b="b"/>
              <a:pathLst>
                <a:path w="1799" h="1955" extrusionOk="0">
                  <a:moveTo>
                    <a:pt x="132" y="0"/>
                  </a:moveTo>
                  <a:cubicBezTo>
                    <a:pt x="99" y="0"/>
                    <a:pt x="69" y="16"/>
                    <a:pt x="47" y="60"/>
                  </a:cubicBezTo>
                  <a:cubicBezTo>
                    <a:pt x="1" y="164"/>
                    <a:pt x="82" y="417"/>
                    <a:pt x="105" y="521"/>
                  </a:cubicBezTo>
                  <a:cubicBezTo>
                    <a:pt x="139" y="682"/>
                    <a:pt x="185" y="832"/>
                    <a:pt x="243" y="993"/>
                  </a:cubicBezTo>
                  <a:cubicBezTo>
                    <a:pt x="381" y="1327"/>
                    <a:pt x="612" y="1650"/>
                    <a:pt x="923" y="1834"/>
                  </a:cubicBezTo>
                  <a:cubicBezTo>
                    <a:pt x="1040" y="1903"/>
                    <a:pt x="1166" y="1955"/>
                    <a:pt x="1293" y="1955"/>
                  </a:cubicBezTo>
                  <a:cubicBezTo>
                    <a:pt x="1315" y="1955"/>
                    <a:pt x="1338" y="1953"/>
                    <a:pt x="1360" y="1949"/>
                  </a:cubicBezTo>
                  <a:cubicBezTo>
                    <a:pt x="1614" y="1903"/>
                    <a:pt x="1798" y="1638"/>
                    <a:pt x="1787" y="1373"/>
                  </a:cubicBezTo>
                  <a:cubicBezTo>
                    <a:pt x="1787" y="1120"/>
                    <a:pt x="1625" y="878"/>
                    <a:pt x="1430" y="717"/>
                  </a:cubicBezTo>
                  <a:cubicBezTo>
                    <a:pt x="1222" y="544"/>
                    <a:pt x="980" y="440"/>
                    <a:pt x="750" y="325"/>
                  </a:cubicBezTo>
                  <a:cubicBezTo>
                    <a:pt x="612" y="267"/>
                    <a:pt x="473" y="198"/>
                    <a:pt x="347" y="106"/>
                  </a:cubicBezTo>
                  <a:cubicBezTo>
                    <a:pt x="292" y="75"/>
                    <a:pt x="204" y="0"/>
                    <a:pt x="132"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9" name="Google Shape;824;p29">
              <a:extLst>
                <a:ext uri="{FF2B5EF4-FFF2-40B4-BE49-F238E27FC236}">
                  <a16:creationId xmlns:a16="http://schemas.microsoft.com/office/drawing/2014/main" id="{AB76247F-7598-4F6A-77F0-66B3E39D85BC}"/>
                </a:ext>
              </a:extLst>
            </p:cNvPr>
            <p:cNvSpPr/>
            <p:nvPr/>
          </p:nvSpPr>
          <p:spPr>
            <a:xfrm>
              <a:off x="2499573" y="2985631"/>
              <a:ext cx="234579" cy="426465"/>
            </a:xfrm>
            <a:custGeom>
              <a:avLst/>
              <a:gdLst/>
              <a:ahLst/>
              <a:cxnLst/>
              <a:rect l="l" t="t" r="r" b="b"/>
              <a:pathLst>
                <a:path w="1165" h="2118" extrusionOk="0">
                  <a:moveTo>
                    <a:pt x="1042" y="0"/>
                  </a:moveTo>
                  <a:cubicBezTo>
                    <a:pt x="952" y="0"/>
                    <a:pt x="836" y="163"/>
                    <a:pt x="784" y="215"/>
                  </a:cubicBezTo>
                  <a:cubicBezTo>
                    <a:pt x="381" y="664"/>
                    <a:pt x="82" y="1217"/>
                    <a:pt x="12" y="1816"/>
                  </a:cubicBezTo>
                  <a:cubicBezTo>
                    <a:pt x="1" y="1920"/>
                    <a:pt x="12" y="2058"/>
                    <a:pt x="116" y="2104"/>
                  </a:cubicBezTo>
                  <a:cubicBezTo>
                    <a:pt x="135" y="2113"/>
                    <a:pt x="154" y="2118"/>
                    <a:pt x="174" y="2118"/>
                  </a:cubicBezTo>
                  <a:cubicBezTo>
                    <a:pt x="250" y="2118"/>
                    <a:pt x="328" y="2055"/>
                    <a:pt x="393" y="2000"/>
                  </a:cubicBezTo>
                  <a:cubicBezTo>
                    <a:pt x="612" y="1770"/>
                    <a:pt x="796" y="1505"/>
                    <a:pt x="911" y="1205"/>
                  </a:cubicBezTo>
                  <a:cubicBezTo>
                    <a:pt x="1026" y="952"/>
                    <a:pt x="1095" y="664"/>
                    <a:pt x="1118" y="387"/>
                  </a:cubicBezTo>
                  <a:cubicBezTo>
                    <a:pt x="1118" y="295"/>
                    <a:pt x="1165" y="53"/>
                    <a:pt x="1072" y="7"/>
                  </a:cubicBezTo>
                  <a:cubicBezTo>
                    <a:pt x="1063" y="2"/>
                    <a:pt x="1053" y="0"/>
                    <a:pt x="1042"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0" name="Google Shape;825;p29">
              <a:extLst>
                <a:ext uri="{FF2B5EF4-FFF2-40B4-BE49-F238E27FC236}">
                  <a16:creationId xmlns:a16="http://schemas.microsoft.com/office/drawing/2014/main" id="{BBFDF65F-7D7F-D64B-3138-1EE321A8F7AE}"/>
                </a:ext>
              </a:extLst>
            </p:cNvPr>
            <p:cNvSpPr/>
            <p:nvPr/>
          </p:nvSpPr>
          <p:spPr>
            <a:xfrm>
              <a:off x="2054179" y="3152150"/>
              <a:ext cx="387608" cy="333037"/>
            </a:xfrm>
            <a:custGeom>
              <a:avLst/>
              <a:gdLst/>
              <a:ahLst/>
              <a:cxnLst/>
              <a:rect l="l" t="t" r="r" b="b"/>
              <a:pathLst>
                <a:path w="1925" h="1654" extrusionOk="0">
                  <a:moveTo>
                    <a:pt x="1748" y="1"/>
                  </a:moveTo>
                  <a:cubicBezTo>
                    <a:pt x="1593" y="1"/>
                    <a:pt x="1212" y="292"/>
                    <a:pt x="1107" y="355"/>
                  </a:cubicBezTo>
                  <a:cubicBezTo>
                    <a:pt x="888" y="494"/>
                    <a:pt x="669" y="643"/>
                    <a:pt x="450" y="805"/>
                  </a:cubicBezTo>
                  <a:cubicBezTo>
                    <a:pt x="277" y="920"/>
                    <a:pt x="93" y="1058"/>
                    <a:pt x="35" y="1254"/>
                  </a:cubicBezTo>
                  <a:cubicBezTo>
                    <a:pt x="1" y="1381"/>
                    <a:pt x="35" y="1530"/>
                    <a:pt x="139" y="1611"/>
                  </a:cubicBezTo>
                  <a:cubicBezTo>
                    <a:pt x="187" y="1641"/>
                    <a:pt x="241" y="1654"/>
                    <a:pt x="297" y="1654"/>
                  </a:cubicBezTo>
                  <a:cubicBezTo>
                    <a:pt x="391" y="1654"/>
                    <a:pt x="491" y="1620"/>
                    <a:pt x="577" y="1577"/>
                  </a:cubicBezTo>
                  <a:cubicBezTo>
                    <a:pt x="807" y="1473"/>
                    <a:pt x="1026" y="1323"/>
                    <a:pt x="1211" y="1150"/>
                  </a:cubicBezTo>
                  <a:cubicBezTo>
                    <a:pt x="1372" y="989"/>
                    <a:pt x="1510" y="805"/>
                    <a:pt x="1625" y="609"/>
                  </a:cubicBezTo>
                  <a:cubicBezTo>
                    <a:pt x="1683" y="517"/>
                    <a:pt x="1925" y="113"/>
                    <a:pt x="1787" y="10"/>
                  </a:cubicBezTo>
                  <a:cubicBezTo>
                    <a:pt x="1776" y="4"/>
                    <a:pt x="1763" y="1"/>
                    <a:pt x="1748"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1" name="Google Shape;826;p29">
              <a:extLst>
                <a:ext uri="{FF2B5EF4-FFF2-40B4-BE49-F238E27FC236}">
                  <a16:creationId xmlns:a16="http://schemas.microsoft.com/office/drawing/2014/main" id="{EF7A6923-4DD2-DEAB-68A5-210628DE3EC8}"/>
                </a:ext>
              </a:extLst>
            </p:cNvPr>
            <p:cNvSpPr/>
            <p:nvPr/>
          </p:nvSpPr>
          <p:spPr>
            <a:xfrm>
              <a:off x="1956925" y="2832804"/>
              <a:ext cx="440766" cy="157256"/>
            </a:xfrm>
            <a:custGeom>
              <a:avLst/>
              <a:gdLst/>
              <a:ahLst/>
              <a:cxnLst/>
              <a:rect l="l" t="t" r="r" b="b"/>
              <a:pathLst>
                <a:path w="2189" h="781" extrusionOk="0">
                  <a:moveTo>
                    <a:pt x="989" y="0"/>
                  </a:moveTo>
                  <a:cubicBezTo>
                    <a:pt x="801" y="0"/>
                    <a:pt x="613" y="13"/>
                    <a:pt x="426" y="40"/>
                  </a:cubicBezTo>
                  <a:cubicBezTo>
                    <a:pt x="323" y="52"/>
                    <a:pt x="207" y="75"/>
                    <a:pt x="127" y="156"/>
                  </a:cubicBezTo>
                  <a:cubicBezTo>
                    <a:pt x="0" y="294"/>
                    <a:pt x="58" y="524"/>
                    <a:pt x="196" y="651"/>
                  </a:cubicBezTo>
                  <a:cubicBezTo>
                    <a:pt x="323" y="749"/>
                    <a:pt x="484" y="780"/>
                    <a:pt x="650" y="780"/>
                  </a:cubicBezTo>
                  <a:cubicBezTo>
                    <a:pt x="679" y="780"/>
                    <a:pt x="708" y="779"/>
                    <a:pt x="737" y="778"/>
                  </a:cubicBezTo>
                  <a:lnTo>
                    <a:pt x="726" y="778"/>
                  </a:lnTo>
                  <a:cubicBezTo>
                    <a:pt x="968" y="778"/>
                    <a:pt x="1210" y="732"/>
                    <a:pt x="1440" y="651"/>
                  </a:cubicBezTo>
                  <a:cubicBezTo>
                    <a:pt x="1624" y="593"/>
                    <a:pt x="1866" y="513"/>
                    <a:pt x="2005" y="375"/>
                  </a:cubicBezTo>
                  <a:cubicBezTo>
                    <a:pt x="2189" y="213"/>
                    <a:pt x="2005" y="121"/>
                    <a:pt x="1843" y="87"/>
                  </a:cubicBezTo>
                  <a:cubicBezTo>
                    <a:pt x="1564" y="31"/>
                    <a:pt x="1277" y="0"/>
                    <a:pt x="989"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val="19442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028254D-8167-5295-786A-FF22E09C744A}"/>
              </a:ext>
            </a:extLst>
          </p:cNvPr>
          <p:cNvGrpSpPr/>
          <p:nvPr/>
        </p:nvGrpSpPr>
        <p:grpSpPr>
          <a:xfrm>
            <a:off x="10866032" y="746200"/>
            <a:ext cx="1216041" cy="1432566"/>
            <a:chOff x="930253" y="1555705"/>
            <a:chExt cx="1279160" cy="1432566"/>
          </a:xfrm>
        </p:grpSpPr>
        <p:pic>
          <p:nvPicPr>
            <p:cNvPr id="12" name="Picture 11">
              <a:hlinkClick r:id="rId3"/>
              <a:extLst>
                <a:ext uri="{FF2B5EF4-FFF2-40B4-BE49-F238E27FC236}">
                  <a16:creationId xmlns:a16="http://schemas.microsoft.com/office/drawing/2014/main" id="{15A89A87-A6DD-5FF4-CEFF-BA77DD424D8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13" name="TextBox 12">
              <a:extLst>
                <a:ext uri="{FF2B5EF4-FFF2-40B4-BE49-F238E27FC236}">
                  <a16:creationId xmlns:a16="http://schemas.microsoft.com/office/drawing/2014/main" id="{7F8D4277-5C2E-030D-14FE-FC39B46F3C9B}"/>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606277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Google Shape;1038;p21">
            <a:extLst>
              <a:ext uri="{FF2B5EF4-FFF2-40B4-BE49-F238E27FC236}">
                <a16:creationId xmlns:a16="http://schemas.microsoft.com/office/drawing/2014/main" id="{DEDD7C26-E7C0-6CEB-9684-19F61F56D35B}"/>
              </a:ext>
            </a:extLst>
          </p:cNvPr>
          <p:cNvSpPr txBox="1"/>
          <p:nvPr/>
        </p:nvSpPr>
        <p:spPr>
          <a:xfrm>
            <a:off x="3799217" y="1725327"/>
            <a:ext cx="4593565" cy="615499"/>
          </a:xfrm>
          <a:prstGeom prst="rect">
            <a:avLst/>
          </a:prstGeom>
          <a:noFill/>
          <a:ln>
            <a:noFill/>
          </a:ln>
        </p:spPr>
        <p:txBody>
          <a:bodyPr spcFirstLastPara="1" wrap="square" lIns="121900" tIns="60933" rIns="121900" bIns="60933" anchor="t" anchorCtr="0">
            <a:spAutoFit/>
          </a:bodyPr>
          <a:lstStyle/>
          <a:p>
            <a:pPr algn="ctr">
              <a:buClr>
                <a:srgbClr val="000000"/>
              </a:buClr>
              <a:buFont typeface="Arial"/>
              <a:buNone/>
            </a:pPr>
            <a:r>
              <a:rPr lang="en-US" sz="3200" b="1" kern="0">
                <a:solidFill>
                  <a:srgbClr val="310A0D"/>
                </a:solidFill>
                <a:latin typeface="UTM Avo" panose="02040603050506020204" pitchFamily="18" charset="0"/>
                <a:cs typeface="Arial"/>
                <a:sym typeface="Arial"/>
              </a:rPr>
              <a:t>ĐỌC NÂNG CAO</a:t>
            </a:r>
            <a:endParaRPr lang="en-US" sz="3200" b="1" kern="0" dirty="0">
              <a:solidFill>
                <a:srgbClr val="310A0D"/>
              </a:solidFill>
              <a:latin typeface="UTM Avo" panose="02040603050506020204" pitchFamily="18" charset="0"/>
              <a:cs typeface="Arial"/>
              <a:sym typeface="Arial"/>
            </a:endParaRPr>
          </a:p>
        </p:txBody>
      </p:sp>
      <p:sp>
        <p:nvSpPr>
          <p:cNvPr id="2" name="Google Shape;1383;p18">
            <a:extLst>
              <a:ext uri="{FF2B5EF4-FFF2-40B4-BE49-F238E27FC236}">
                <a16:creationId xmlns:a16="http://schemas.microsoft.com/office/drawing/2014/main" id="{2BA1DCAD-931D-6FF1-E0EF-435F33CAAD69}"/>
              </a:ext>
            </a:extLst>
          </p:cNvPr>
          <p:cNvSpPr txBox="1">
            <a:spLocks/>
          </p:cNvSpPr>
          <p:nvPr/>
        </p:nvSpPr>
        <p:spPr>
          <a:xfrm>
            <a:off x="0" y="2264626"/>
            <a:ext cx="12192000" cy="875325"/>
          </a:xfrm>
          <a:prstGeom prst="rect">
            <a:avLst/>
          </a:prstGeom>
          <a:noFill/>
          <a:ln>
            <a:noFill/>
          </a:ln>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5000"/>
              </a:lnSpc>
              <a:buNone/>
            </a:pPr>
            <a:r>
              <a:rPr lang="vi-VN" sz="2400" dirty="0">
                <a:solidFill>
                  <a:schemeClr val="bg1"/>
                </a:solidFill>
                <a:ea typeface="Arial"/>
                <a:cs typeface="Arial"/>
                <a:sym typeface="Arial"/>
              </a:rPr>
              <a:t>Chú ý cách nghỉ hơi ở các câu dài, nhấn mạnh các từ ngữ quan trọng. </a:t>
            </a:r>
          </a:p>
        </p:txBody>
      </p:sp>
      <p:sp>
        <p:nvSpPr>
          <p:cNvPr id="4" name="Google Shape;1385;p18">
            <a:extLst>
              <a:ext uri="{FF2B5EF4-FFF2-40B4-BE49-F238E27FC236}">
                <a16:creationId xmlns:a16="http://schemas.microsoft.com/office/drawing/2014/main" id="{56BD29AE-2978-EFE9-1966-44555F53F3D5}"/>
              </a:ext>
            </a:extLst>
          </p:cNvPr>
          <p:cNvSpPr/>
          <p:nvPr/>
        </p:nvSpPr>
        <p:spPr>
          <a:xfrm>
            <a:off x="1451429" y="3235952"/>
            <a:ext cx="4073071" cy="2339047"/>
          </a:xfrm>
          <a:prstGeom prst="rect">
            <a:avLst/>
          </a:prstGeom>
          <a:noFill/>
          <a:ln>
            <a:noFill/>
          </a:ln>
        </p:spPr>
        <p:txBody>
          <a:bodyPr spcFirstLastPara="1" wrap="square" lIns="121900" tIns="60933" rIns="121900" bIns="60933" anchor="t" anchorCtr="0">
            <a:spAutoFit/>
          </a:bodyPr>
          <a:lstStyle/>
          <a:p>
            <a:pPr>
              <a:lnSpc>
                <a:spcPct val="150000"/>
              </a:lnSpc>
            </a:pPr>
            <a:r>
              <a:rPr lang="en-US" sz="2400" b="1" dirty="0" err="1">
                <a:solidFill>
                  <a:srgbClr val="3B1729"/>
                </a:solidFill>
                <a:latin typeface="UTM Avo" panose="02040603050506020204" pitchFamily="18" charset="0"/>
              </a:rPr>
              <a:t>Mặt</a:t>
            </a:r>
            <a:r>
              <a:rPr lang="en-US" sz="2400" b="1" dirty="0">
                <a:solidFill>
                  <a:srgbClr val="3B1729"/>
                </a:solidFill>
                <a:latin typeface="UTM Avo" panose="02040603050506020204" pitchFamily="18" charset="0"/>
              </a:rPr>
              <a:t> </a:t>
            </a:r>
            <a:r>
              <a:rPr lang="en-US" sz="2400" b="1" dirty="0" err="1">
                <a:solidFill>
                  <a:srgbClr val="3B1729"/>
                </a:solidFill>
                <a:latin typeface="UTM Avo" panose="02040603050506020204" pitchFamily="18" charset="0"/>
              </a:rPr>
              <a:t>Trời</a:t>
            </a:r>
            <a:r>
              <a:rPr lang="en-US" sz="2400" dirty="0">
                <a:solidFill>
                  <a:srgbClr val="3B1729"/>
                </a:solidFill>
                <a:latin typeface="UTM Avo" panose="02040603050506020204" pitchFamily="18" charset="0"/>
              </a:rPr>
              <a:t>/ </a:t>
            </a:r>
            <a:r>
              <a:rPr lang="en-US" sz="2400" dirty="0" err="1">
                <a:solidFill>
                  <a:srgbClr val="3B1729"/>
                </a:solidFill>
                <a:latin typeface="UTM Avo" panose="02040603050506020204" pitchFamily="18" charset="0"/>
              </a:rPr>
              <a:t>gác</a:t>
            </a:r>
            <a:r>
              <a:rPr lang="en-US" sz="2400" dirty="0">
                <a:solidFill>
                  <a:srgbClr val="3B1729"/>
                </a:solidFill>
                <a:latin typeface="UTM Avo" panose="02040603050506020204" pitchFamily="18" charset="0"/>
              </a:rPr>
              <a:t> </a:t>
            </a:r>
            <a:r>
              <a:rPr lang="en-US" sz="2400" dirty="0" err="1">
                <a:solidFill>
                  <a:srgbClr val="3B1729"/>
                </a:solidFill>
                <a:latin typeface="UTM Avo" panose="02040603050506020204" pitchFamily="18" charset="0"/>
              </a:rPr>
              <a:t>núi</a:t>
            </a:r>
            <a:r>
              <a:rPr lang="en-US" sz="2400" dirty="0">
                <a:solidFill>
                  <a:srgbClr val="3B1729"/>
                </a:solidFill>
                <a:latin typeface="UTM Avo" panose="02040603050506020204" pitchFamily="18" charset="0"/>
              </a:rPr>
              <a:t>//</a:t>
            </a:r>
          </a:p>
          <a:p>
            <a:pPr>
              <a:lnSpc>
                <a:spcPct val="150000"/>
              </a:lnSpc>
            </a:pPr>
            <a:r>
              <a:rPr lang="en-US" sz="2400" b="1" dirty="0" err="1">
                <a:solidFill>
                  <a:srgbClr val="3B1729"/>
                </a:solidFill>
                <a:latin typeface="UTM Avo" panose="02040603050506020204" pitchFamily="18" charset="0"/>
              </a:rPr>
              <a:t>Bóng</a:t>
            </a:r>
            <a:r>
              <a:rPr lang="en-US" sz="2400" b="1" dirty="0">
                <a:solidFill>
                  <a:srgbClr val="3B1729"/>
                </a:solidFill>
                <a:latin typeface="UTM Avo" panose="02040603050506020204" pitchFamily="18" charset="0"/>
              </a:rPr>
              <a:t> </a:t>
            </a:r>
            <a:r>
              <a:rPr lang="en-US" sz="2400" b="1" dirty="0" err="1">
                <a:solidFill>
                  <a:srgbClr val="3B1729"/>
                </a:solidFill>
                <a:latin typeface="UTM Avo" panose="02040603050506020204" pitchFamily="18" charset="0"/>
              </a:rPr>
              <a:t>tối</a:t>
            </a:r>
            <a:r>
              <a:rPr lang="en-US" sz="2400" dirty="0">
                <a:solidFill>
                  <a:srgbClr val="3B1729"/>
                </a:solidFill>
                <a:latin typeface="UTM Avo" panose="02040603050506020204" pitchFamily="18" charset="0"/>
              </a:rPr>
              <a:t>/ </a:t>
            </a:r>
            <a:r>
              <a:rPr lang="en-US" sz="2400" dirty="0" err="1">
                <a:solidFill>
                  <a:srgbClr val="3B1729"/>
                </a:solidFill>
                <a:latin typeface="UTM Avo" panose="02040603050506020204" pitchFamily="18" charset="0"/>
              </a:rPr>
              <a:t>lan</a:t>
            </a:r>
            <a:r>
              <a:rPr lang="en-US" sz="2400" dirty="0">
                <a:solidFill>
                  <a:srgbClr val="3B1729"/>
                </a:solidFill>
                <a:latin typeface="UTM Avo" panose="02040603050506020204" pitchFamily="18" charset="0"/>
              </a:rPr>
              <a:t> </a:t>
            </a:r>
            <a:r>
              <a:rPr lang="en-US" sz="2400" dirty="0" err="1">
                <a:solidFill>
                  <a:srgbClr val="3B1729"/>
                </a:solidFill>
                <a:latin typeface="UTM Avo" panose="02040603050506020204" pitchFamily="18" charset="0"/>
              </a:rPr>
              <a:t>dần</a:t>
            </a:r>
            <a:r>
              <a:rPr lang="en-US" sz="2400" dirty="0">
                <a:solidFill>
                  <a:srgbClr val="3B1729"/>
                </a:solidFill>
                <a:latin typeface="UTM Avo" panose="02040603050506020204" pitchFamily="18" charset="0"/>
              </a:rPr>
              <a:t>,//</a:t>
            </a:r>
          </a:p>
          <a:p>
            <a:pPr>
              <a:lnSpc>
                <a:spcPct val="150000"/>
              </a:lnSpc>
            </a:pPr>
            <a:r>
              <a:rPr lang="en-US" sz="2400" b="1" dirty="0">
                <a:solidFill>
                  <a:srgbClr val="3B1729"/>
                </a:solidFill>
                <a:latin typeface="UTM Avo" panose="02040603050506020204" pitchFamily="18" charset="0"/>
              </a:rPr>
              <a:t>Anh </a:t>
            </a:r>
            <a:r>
              <a:rPr lang="en-US" sz="2400" b="1" dirty="0" err="1">
                <a:solidFill>
                  <a:srgbClr val="3B1729"/>
                </a:solidFill>
                <a:latin typeface="UTM Avo" panose="02040603050506020204" pitchFamily="18" charset="0"/>
              </a:rPr>
              <a:t>đóm</a:t>
            </a:r>
            <a:r>
              <a:rPr lang="en-US" sz="2400" dirty="0">
                <a:solidFill>
                  <a:srgbClr val="3B1729"/>
                </a:solidFill>
                <a:latin typeface="UTM Avo" panose="02040603050506020204" pitchFamily="18" charset="0"/>
              </a:rPr>
              <a:t>/ </a:t>
            </a:r>
            <a:r>
              <a:rPr lang="en-US" sz="2400" dirty="0" err="1">
                <a:solidFill>
                  <a:srgbClr val="3B1729"/>
                </a:solidFill>
                <a:latin typeface="UTM Avo" panose="02040603050506020204" pitchFamily="18" charset="0"/>
              </a:rPr>
              <a:t>chuyên</a:t>
            </a:r>
            <a:r>
              <a:rPr lang="en-US" sz="2400" dirty="0">
                <a:solidFill>
                  <a:srgbClr val="3B1729"/>
                </a:solidFill>
                <a:latin typeface="UTM Avo" panose="02040603050506020204" pitchFamily="18" charset="0"/>
              </a:rPr>
              <a:t> </a:t>
            </a:r>
            <a:r>
              <a:rPr lang="en-US" sz="2400" dirty="0" err="1">
                <a:solidFill>
                  <a:srgbClr val="3B1729"/>
                </a:solidFill>
                <a:latin typeface="UTM Avo" panose="02040603050506020204" pitchFamily="18" charset="0"/>
              </a:rPr>
              <a:t>cần</a:t>
            </a:r>
            <a:r>
              <a:rPr lang="en-US" sz="2400" dirty="0">
                <a:solidFill>
                  <a:srgbClr val="3B1729"/>
                </a:solidFill>
                <a:latin typeface="UTM Avo" panose="02040603050506020204" pitchFamily="18" charset="0"/>
              </a:rPr>
              <a:t>// </a:t>
            </a:r>
          </a:p>
          <a:p>
            <a:pPr>
              <a:lnSpc>
                <a:spcPct val="150000"/>
              </a:lnSpc>
            </a:pPr>
            <a:r>
              <a:rPr lang="en-US" sz="2400" dirty="0" err="1">
                <a:solidFill>
                  <a:srgbClr val="3B1729"/>
                </a:solidFill>
                <a:latin typeface="UTM Avo" panose="02040603050506020204" pitchFamily="18" charset="0"/>
              </a:rPr>
              <a:t>Lên</a:t>
            </a:r>
            <a:r>
              <a:rPr lang="en-US" sz="2400" dirty="0">
                <a:solidFill>
                  <a:srgbClr val="3B1729"/>
                </a:solidFill>
                <a:latin typeface="UTM Avo" panose="02040603050506020204" pitchFamily="18" charset="0"/>
              </a:rPr>
              <a:t> </a:t>
            </a:r>
            <a:r>
              <a:rPr lang="en-US" sz="2400" dirty="0" err="1">
                <a:solidFill>
                  <a:srgbClr val="3B1729"/>
                </a:solidFill>
                <a:latin typeface="UTM Avo" panose="02040603050506020204" pitchFamily="18" charset="0"/>
              </a:rPr>
              <a:t>đèn</a:t>
            </a:r>
            <a:r>
              <a:rPr lang="en-US" sz="2400" dirty="0">
                <a:solidFill>
                  <a:srgbClr val="3B1729"/>
                </a:solidFill>
                <a:latin typeface="UTM Avo" panose="02040603050506020204" pitchFamily="18" charset="0"/>
              </a:rPr>
              <a:t>/ </a:t>
            </a:r>
            <a:r>
              <a:rPr lang="en-US" sz="2400" b="1" dirty="0" err="1">
                <a:solidFill>
                  <a:srgbClr val="3B1729"/>
                </a:solidFill>
                <a:latin typeface="UTM Avo" panose="02040603050506020204" pitchFamily="18" charset="0"/>
              </a:rPr>
              <a:t>đi</a:t>
            </a:r>
            <a:r>
              <a:rPr lang="en-US" sz="2400" b="1" dirty="0">
                <a:solidFill>
                  <a:srgbClr val="3B1729"/>
                </a:solidFill>
                <a:latin typeface="UTM Avo" panose="02040603050506020204" pitchFamily="18" charset="0"/>
              </a:rPr>
              <a:t> </a:t>
            </a:r>
            <a:r>
              <a:rPr lang="en-US" sz="2400" b="1" dirty="0" err="1">
                <a:solidFill>
                  <a:srgbClr val="3B1729"/>
                </a:solidFill>
                <a:latin typeface="UTM Avo" panose="02040603050506020204" pitchFamily="18" charset="0"/>
              </a:rPr>
              <a:t>gác</a:t>
            </a:r>
            <a:r>
              <a:rPr lang="en-US" sz="2400" dirty="0">
                <a:solidFill>
                  <a:srgbClr val="3B1729"/>
                </a:solidFill>
                <a:latin typeface="UTM Avo" panose="02040603050506020204" pitchFamily="18" charset="0"/>
              </a:rPr>
              <a:t>.//</a:t>
            </a:r>
          </a:p>
        </p:txBody>
      </p:sp>
      <p:sp>
        <p:nvSpPr>
          <p:cNvPr id="7" name="TextBox 6">
            <a:extLst>
              <a:ext uri="{FF2B5EF4-FFF2-40B4-BE49-F238E27FC236}">
                <a16:creationId xmlns:a16="http://schemas.microsoft.com/office/drawing/2014/main" id="{8B446CD5-054E-48B3-E1CD-3F97A94AD92A}"/>
              </a:ext>
            </a:extLst>
          </p:cNvPr>
          <p:cNvSpPr txBox="1"/>
          <p:nvPr/>
        </p:nvSpPr>
        <p:spPr>
          <a:xfrm>
            <a:off x="6916172" y="3290554"/>
            <a:ext cx="4073071" cy="2229841"/>
          </a:xfrm>
          <a:prstGeom prst="rect">
            <a:avLst/>
          </a:prstGeom>
          <a:noFill/>
        </p:spPr>
        <p:txBody>
          <a:bodyPr wrap="square">
            <a:spAutoFit/>
          </a:bodyPr>
          <a:lstStyle/>
          <a:p>
            <a:pPr>
              <a:lnSpc>
                <a:spcPct val="150000"/>
              </a:lnSpc>
            </a:pPr>
            <a:r>
              <a:rPr lang="vi-VN" sz="2400" dirty="0">
                <a:solidFill>
                  <a:srgbClr val="3B1729"/>
                </a:solidFill>
                <a:latin typeface="UTM Avo" panose="02040603050506020204" pitchFamily="18" charset="0"/>
              </a:rPr>
              <a:t>Theo làn/ </a:t>
            </a:r>
            <a:r>
              <a:rPr lang="vi-VN" sz="2400" b="1" dirty="0">
                <a:solidFill>
                  <a:srgbClr val="3B1729"/>
                </a:solidFill>
                <a:latin typeface="UTM Avo" panose="02040603050506020204" pitchFamily="18" charset="0"/>
              </a:rPr>
              <a:t>gió mát</a:t>
            </a:r>
            <a:r>
              <a:rPr lang="vi-VN" sz="2400" dirty="0">
                <a:solidFill>
                  <a:srgbClr val="3B1729"/>
                </a:solidFill>
                <a:latin typeface="UTM Avo" panose="02040603050506020204" pitchFamily="18" charset="0"/>
              </a:rPr>
              <a:t>//</a:t>
            </a:r>
          </a:p>
          <a:p>
            <a:pPr>
              <a:lnSpc>
                <a:spcPct val="150000"/>
              </a:lnSpc>
            </a:pPr>
            <a:r>
              <a:rPr lang="vi-VN" sz="2400" dirty="0">
                <a:solidFill>
                  <a:srgbClr val="3B1729"/>
                </a:solidFill>
                <a:latin typeface="UTM Avo" panose="02040603050506020204" pitchFamily="18" charset="0"/>
              </a:rPr>
              <a:t>Anh đi/ </a:t>
            </a:r>
            <a:r>
              <a:rPr lang="vi-VN" sz="2400" b="1" dirty="0">
                <a:solidFill>
                  <a:srgbClr val="3B1729"/>
                </a:solidFill>
                <a:latin typeface="UTM Avo" panose="02040603050506020204" pitchFamily="18" charset="0"/>
              </a:rPr>
              <a:t>rất êm</a:t>
            </a:r>
            <a:r>
              <a:rPr lang="vi-VN" sz="2400" dirty="0">
                <a:solidFill>
                  <a:srgbClr val="3B1729"/>
                </a:solidFill>
                <a:latin typeface="UTM Avo" panose="02040603050506020204" pitchFamily="18" charset="0"/>
              </a:rPr>
              <a:t>,//</a:t>
            </a:r>
          </a:p>
          <a:p>
            <a:pPr>
              <a:lnSpc>
                <a:spcPct val="150000"/>
              </a:lnSpc>
            </a:pPr>
            <a:r>
              <a:rPr lang="vi-VN" sz="2400" b="1" dirty="0">
                <a:solidFill>
                  <a:srgbClr val="3B1729"/>
                </a:solidFill>
                <a:latin typeface="UTM Avo" panose="02040603050506020204" pitchFamily="18" charset="0"/>
              </a:rPr>
              <a:t>Đi suốt </a:t>
            </a:r>
            <a:r>
              <a:rPr lang="vi-VN" sz="2400" dirty="0">
                <a:solidFill>
                  <a:srgbClr val="3B1729"/>
                </a:solidFill>
                <a:latin typeface="UTM Avo" panose="02040603050506020204" pitchFamily="18" charset="0"/>
              </a:rPr>
              <a:t>/ một đêm//</a:t>
            </a:r>
          </a:p>
          <a:p>
            <a:pPr>
              <a:lnSpc>
                <a:spcPct val="150000"/>
              </a:lnSpc>
            </a:pPr>
            <a:r>
              <a:rPr lang="vi-VN" sz="2400" dirty="0">
                <a:solidFill>
                  <a:srgbClr val="3B1729"/>
                </a:solidFill>
                <a:latin typeface="UTM Avo" panose="02040603050506020204" pitchFamily="18" charset="0"/>
              </a:rPr>
              <a:t>Lo cho/  </a:t>
            </a:r>
            <a:r>
              <a:rPr lang="vi-VN" sz="2400" b="1" dirty="0">
                <a:solidFill>
                  <a:srgbClr val="3B1729"/>
                </a:solidFill>
                <a:latin typeface="UTM Avo" panose="02040603050506020204" pitchFamily="18" charset="0"/>
              </a:rPr>
              <a:t>người ngủ</a:t>
            </a:r>
            <a:r>
              <a:rPr lang="vi-VN" sz="2400" dirty="0">
                <a:solidFill>
                  <a:srgbClr val="3B1729"/>
                </a:solidFill>
                <a:latin typeface="UTM Avo" panose="02040603050506020204" pitchFamily="18" charset="0"/>
              </a:rPr>
              <a:t>...</a:t>
            </a:r>
          </a:p>
        </p:txBody>
      </p:sp>
    </p:spTree>
    <p:extLst>
      <p:ext uri="{BB962C8B-B14F-4D97-AF65-F5344CB8AC3E}">
        <p14:creationId xmlns:p14="http://schemas.microsoft.com/office/powerpoint/2010/main" val="261461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ppt_w</p:attrName>
                                        </p:attrNameLst>
                                      </p:cBhvr>
                                      <p:tavLst>
                                        <p:tav tm="0">
                                          <p:val>
                                            <p:strVal val="0"/>
                                          </p:val>
                                        </p:tav>
                                        <p:tav tm="100000">
                                          <p:val>
                                            <p:strVal val="#ppt_w"/>
                                          </p:val>
                                        </p:tav>
                                      </p:tavLst>
                                    </p:anim>
                                    <p:anim calcmode="lin" valueType="num">
                                      <p:cBhvr additive="base">
                                        <p:cTn id="8" dur="500"/>
                                        <p:tgtEl>
                                          <p:spTgt spid="3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D7F27D-6B40-692B-5292-A7713C35E5D0}"/>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2458BA06-0D4C-3EC9-0592-A3070E6038A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4CCC9B64-F736-0485-93E1-F5B3CED2D06D}"/>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390;p19">
            <a:extLst>
              <a:ext uri="{FF2B5EF4-FFF2-40B4-BE49-F238E27FC236}">
                <a16:creationId xmlns:a16="http://schemas.microsoft.com/office/drawing/2014/main" id="{8E1AEF57-5629-7FFE-D553-96132751BE70}"/>
              </a:ext>
            </a:extLst>
          </p:cNvPr>
          <p:cNvSpPr txBox="1">
            <a:spLocks/>
          </p:cNvSpPr>
          <p:nvPr/>
        </p:nvSpPr>
        <p:spPr>
          <a:xfrm>
            <a:off x="2133600" y="3946788"/>
            <a:ext cx="3352887" cy="1347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9pPr>
          </a:lstStyle>
          <a:p>
            <a:pPr marL="0" indent="0" algn="just">
              <a:lnSpc>
                <a:spcPct val="125000"/>
              </a:lnSpc>
            </a:pPr>
            <a:r>
              <a:rPr lang="vi-VN" sz="2667" kern="0" dirty="0">
                <a:solidFill>
                  <a:schemeClr val="bg1"/>
                </a:solidFill>
                <a:latin typeface="UTM Avo" panose="02040603050506020204" pitchFamily="18" charset="0"/>
                <a:ea typeface="Arial"/>
                <a:cs typeface="Arial"/>
                <a:sym typeface="Arial"/>
              </a:rPr>
              <a:t>3 khổ thơ đầu bài thơ </a:t>
            </a:r>
            <a:r>
              <a:rPr lang="vi-VN" sz="2667" i="1" kern="0" dirty="0">
                <a:solidFill>
                  <a:schemeClr val="bg1"/>
                </a:solidFill>
                <a:latin typeface="UTM Avo" panose="02040603050506020204" pitchFamily="18" charset="0"/>
                <a:ea typeface="Arial"/>
                <a:cs typeface="Arial"/>
                <a:sym typeface="Arial"/>
              </a:rPr>
              <a:t>Anh đom đóm </a:t>
            </a:r>
            <a:r>
              <a:rPr lang="vi-VN" sz="2667" kern="0" dirty="0">
                <a:solidFill>
                  <a:schemeClr val="bg1"/>
                </a:solidFill>
                <a:latin typeface="UTM Avo" panose="02040603050506020204" pitchFamily="18" charset="0"/>
                <a:ea typeface="Arial"/>
                <a:cs typeface="Arial"/>
                <a:sym typeface="Arial"/>
              </a:rPr>
              <a:t>trong SGK.</a:t>
            </a:r>
          </a:p>
        </p:txBody>
      </p:sp>
      <p:sp>
        <p:nvSpPr>
          <p:cNvPr id="3" name="Google Shape;1391;p19">
            <a:extLst>
              <a:ext uri="{FF2B5EF4-FFF2-40B4-BE49-F238E27FC236}">
                <a16:creationId xmlns:a16="http://schemas.microsoft.com/office/drawing/2014/main" id="{5012F35D-F895-A6C0-4382-9488E6B0025F}"/>
              </a:ext>
            </a:extLst>
          </p:cNvPr>
          <p:cNvSpPr txBox="1">
            <a:spLocks/>
          </p:cNvSpPr>
          <p:nvPr/>
        </p:nvSpPr>
        <p:spPr>
          <a:xfrm>
            <a:off x="1965631" y="3218404"/>
            <a:ext cx="3744000" cy="745200"/>
          </a:xfrm>
          <a:prstGeom prst="rect">
            <a:avLst/>
          </a:prstGeom>
          <a:noFill/>
          <a:ln>
            <a:noFill/>
          </a:ln>
        </p:spPr>
        <p:txBody>
          <a:bodyPr spcFirstLastPara="1" wrap="square" lIns="121900" tIns="121900" rIns="121900" bIns="121900" anchor="t" anchorCtr="0">
            <a:noAutofit/>
          </a:bodyPr>
          <a:lstStyle>
            <a:defPPr>
              <a:defRPr lang="en-US"/>
            </a:defPPr>
            <a:lvl1pPr algn="just">
              <a:lnSpc>
                <a:spcPct val="150000"/>
              </a:lnSpc>
              <a:buClr>
                <a:srgbClr val="4F1F37"/>
              </a:buClr>
              <a:buSzPts val="1400"/>
              <a:buFont typeface="Arial"/>
              <a:buNone/>
              <a:defRPr sz="2667" kern="0">
                <a:solidFill>
                  <a:schemeClr val="dk2"/>
                </a:solidFill>
                <a:latin typeface="UTM Avo" panose="02040603050506020204" pitchFamily="18" charset="0"/>
                <a:ea typeface="Arial"/>
                <a:cs typeface="Arial"/>
              </a:defRPr>
            </a:lvl1pPr>
            <a:lvl2pPr marL="914400" marR="0" lvl="1" indent="-317500" algn="ctr" rtl="0">
              <a:lnSpc>
                <a:spcPct val="100000"/>
              </a:lnSpc>
              <a:spcBef>
                <a:spcPts val="0"/>
              </a:spcBef>
              <a:spcAft>
                <a:spcPts val="0"/>
              </a:spcAft>
              <a:buClr>
                <a:schemeClr val="dk2"/>
              </a:buClr>
              <a:buSzPts val="2400"/>
              <a:buFont typeface="Bebas Neue"/>
              <a:buNone/>
              <a:defRPr sz="3200" b="0" i="0" u="none" strike="noStrike" cap="none">
                <a:solidFill>
                  <a:schemeClr val="dk2"/>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2"/>
              </a:buClr>
              <a:buSzPts val="2400"/>
              <a:buFont typeface="Bebas Neue"/>
              <a:buNone/>
              <a:defRPr sz="3200" b="0" i="0" u="none" strike="noStrike" cap="none">
                <a:solidFill>
                  <a:schemeClr val="dk2"/>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2"/>
              </a:buClr>
              <a:buSzPts val="2400"/>
              <a:buFont typeface="Bebas Neue"/>
              <a:buNone/>
              <a:defRPr sz="3200" b="0" i="0" u="none" strike="noStrike" cap="none">
                <a:solidFill>
                  <a:schemeClr val="dk2"/>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2"/>
              </a:buClr>
              <a:buSzPts val="2400"/>
              <a:buFont typeface="Bebas Neue"/>
              <a:buNone/>
              <a:defRPr sz="3200" b="0" i="0" u="none" strike="noStrike" cap="none">
                <a:solidFill>
                  <a:schemeClr val="dk2"/>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2"/>
              </a:buClr>
              <a:buSzPts val="2400"/>
              <a:buFont typeface="Bebas Neue"/>
              <a:buNone/>
              <a:defRPr sz="3200" b="0" i="0" u="none" strike="noStrike" cap="none">
                <a:solidFill>
                  <a:schemeClr val="dk2"/>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2"/>
              </a:buClr>
              <a:buSzPts val="2400"/>
              <a:buFont typeface="Bebas Neue"/>
              <a:buNone/>
              <a:defRPr sz="3200" b="0" i="0" u="none" strike="noStrike" cap="none">
                <a:solidFill>
                  <a:schemeClr val="dk2"/>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2"/>
              </a:buClr>
              <a:buSzPts val="2400"/>
              <a:buFont typeface="Bebas Neue"/>
              <a:buNone/>
              <a:defRPr sz="3200" b="0" i="0" u="none" strike="noStrike" cap="none">
                <a:solidFill>
                  <a:schemeClr val="dk2"/>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2"/>
              </a:buClr>
              <a:buSzPts val="2400"/>
              <a:buFont typeface="Bebas Neue"/>
              <a:buNone/>
              <a:defRPr sz="3200" b="0" i="0" u="none" strike="noStrike" cap="none">
                <a:solidFill>
                  <a:schemeClr val="dk2"/>
                </a:solidFill>
                <a:latin typeface="Bebas Neue"/>
                <a:ea typeface="Bebas Neue"/>
                <a:cs typeface="Bebas Neue"/>
                <a:sym typeface="Bebas Neue"/>
              </a:defRPr>
            </a:lvl9pPr>
          </a:lstStyle>
          <a:p>
            <a:pPr algn="ctr"/>
            <a:r>
              <a:rPr lang="en-US" sz="3200" b="1" dirty="0" err="1">
                <a:sym typeface="Arial"/>
              </a:rPr>
              <a:t>Học</a:t>
            </a:r>
            <a:r>
              <a:rPr lang="en-US" sz="3200" b="1" dirty="0">
                <a:sym typeface="Arial"/>
              </a:rPr>
              <a:t> </a:t>
            </a:r>
            <a:r>
              <a:rPr lang="en-US" sz="3200" b="1" dirty="0" err="1">
                <a:sym typeface="Arial"/>
              </a:rPr>
              <a:t>thuộc</a:t>
            </a:r>
            <a:r>
              <a:rPr lang="en-US" sz="3200" b="1" dirty="0">
                <a:sym typeface="Arial"/>
              </a:rPr>
              <a:t> </a:t>
            </a:r>
            <a:r>
              <a:rPr lang="en-US" sz="3200" b="1" dirty="0" err="1">
                <a:sym typeface="Arial"/>
              </a:rPr>
              <a:t>lòng</a:t>
            </a:r>
            <a:endParaRPr lang="en-US" sz="3200" b="1" dirty="0">
              <a:sym typeface="Arial"/>
            </a:endParaRPr>
          </a:p>
        </p:txBody>
      </p:sp>
      <p:sp>
        <p:nvSpPr>
          <p:cNvPr id="5" name="Google Shape;1392;p19">
            <a:extLst>
              <a:ext uri="{FF2B5EF4-FFF2-40B4-BE49-F238E27FC236}">
                <a16:creationId xmlns:a16="http://schemas.microsoft.com/office/drawing/2014/main" id="{D0E4520F-3FBC-A121-1F0A-8EB42C14B611}"/>
              </a:ext>
            </a:extLst>
          </p:cNvPr>
          <p:cNvSpPr txBox="1">
            <a:spLocks/>
          </p:cNvSpPr>
          <p:nvPr/>
        </p:nvSpPr>
        <p:spPr>
          <a:xfrm>
            <a:off x="6705514" y="3218404"/>
            <a:ext cx="3744000" cy="745200"/>
          </a:xfrm>
          <a:prstGeom prst="rect">
            <a:avLst/>
          </a:prstGeom>
          <a:noFill/>
          <a:ln>
            <a:noFill/>
          </a:ln>
        </p:spPr>
        <p:txBody>
          <a:bodyPr spcFirstLastPara="1" wrap="square" lIns="121900" tIns="121900" rIns="121900" bIns="121900" anchor="t" anchorCtr="0">
            <a:noAutofit/>
          </a:bodyPr>
          <a:lstStyle>
            <a:defPPr>
              <a:defRPr lang="en-US"/>
            </a:defPPr>
            <a:lvl1pPr algn="ctr">
              <a:lnSpc>
                <a:spcPct val="150000"/>
              </a:lnSpc>
              <a:buClr>
                <a:srgbClr val="4F1F37"/>
              </a:buClr>
              <a:buSzPts val="1400"/>
              <a:buFont typeface="Arial"/>
              <a:buNone/>
              <a:defRPr sz="3200" b="1" kern="0">
                <a:solidFill>
                  <a:schemeClr val="dk2"/>
                </a:solidFill>
                <a:latin typeface="UTM Avo" panose="02040603050506020204" pitchFamily="18" charset="0"/>
                <a:ea typeface="Arial"/>
                <a:cs typeface="Arial"/>
              </a:defRPr>
            </a:lvl1pPr>
            <a:lvl2pPr marL="914400" marR="0" lvl="1" indent="-317500" algn="ctr">
              <a:lnSpc>
                <a:spcPct val="100000"/>
              </a:lnSpc>
              <a:spcBef>
                <a:spcPts val="0"/>
              </a:spcBef>
              <a:spcAft>
                <a:spcPts val="0"/>
              </a:spcAft>
              <a:buClr>
                <a:schemeClr val="dk2"/>
              </a:buClr>
              <a:buSzPts val="2400"/>
              <a:buFont typeface="Bebas Neue"/>
              <a:buNone/>
              <a:defRPr sz="3200" b="0" i="0" u="none" strike="noStrike" cap="none">
                <a:solidFill>
                  <a:schemeClr val="dk2"/>
                </a:solidFill>
                <a:latin typeface="Bebas Neue"/>
                <a:ea typeface="Bebas Neue"/>
                <a:cs typeface="Bebas Neue"/>
              </a:defRPr>
            </a:lvl2pPr>
            <a:lvl3pPr marL="1371600" marR="0" lvl="2" indent="-317500" algn="ctr">
              <a:lnSpc>
                <a:spcPct val="100000"/>
              </a:lnSpc>
              <a:spcBef>
                <a:spcPts val="0"/>
              </a:spcBef>
              <a:spcAft>
                <a:spcPts val="0"/>
              </a:spcAft>
              <a:buClr>
                <a:schemeClr val="dk2"/>
              </a:buClr>
              <a:buSzPts val="2400"/>
              <a:buFont typeface="Bebas Neue"/>
              <a:buNone/>
              <a:defRPr sz="3200" b="0" i="0" u="none" strike="noStrike" cap="none">
                <a:solidFill>
                  <a:schemeClr val="dk2"/>
                </a:solidFill>
                <a:latin typeface="Bebas Neue"/>
                <a:ea typeface="Bebas Neue"/>
                <a:cs typeface="Bebas Neue"/>
              </a:defRPr>
            </a:lvl3pPr>
            <a:lvl4pPr marL="1828800" marR="0" lvl="3" indent="-317500" algn="ctr">
              <a:lnSpc>
                <a:spcPct val="100000"/>
              </a:lnSpc>
              <a:spcBef>
                <a:spcPts val="0"/>
              </a:spcBef>
              <a:spcAft>
                <a:spcPts val="0"/>
              </a:spcAft>
              <a:buClr>
                <a:schemeClr val="dk2"/>
              </a:buClr>
              <a:buSzPts val="2400"/>
              <a:buFont typeface="Bebas Neue"/>
              <a:buNone/>
              <a:defRPr sz="3200" b="0" i="0" u="none" strike="noStrike" cap="none">
                <a:solidFill>
                  <a:schemeClr val="dk2"/>
                </a:solidFill>
                <a:latin typeface="Bebas Neue"/>
                <a:ea typeface="Bebas Neue"/>
                <a:cs typeface="Bebas Neue"/>
              </a:defRPr>
            </a:lvl4pPr>
            <a:lvl5pPr marL="2286000" marR="0" lvl="4" indent="-317500" algn="ctr">
              <a:lnSpc>
                <a:spcPct val="100000"/>
              </a:lnSpc>
              <a:spcBef>
                <a:spcPts val="0"/>
              </a:spcBef>
              <a:spcAft>
                <a:spcPts val="0"/>
              </a:spcAft>
              <a:buClr>
                <a:schemeClr val="dk2"/>
              </a:buClr>
              <a:buSzPts val="2400"/>
              <a:buFont typeface="Bebas Neue"/>
              <a:buNone/>
              <a:defRPr sz="3200" b="0" i="0" u="none" strike="noStrike" cap="none">
                <a:solidFill>
                  <a:schemeClr val="dk2"/>
                </a:solidFill>
                <a:latin typeface="Bebas Neue"/>
                <a:ea typeface="Bebas Neue"/>
                <a:cs typeface="Bebas Neue"/>
              </a:defRPr>
            </a:lvl5pPr>
            <a:lvl6pPr marL="2743200" marR="0" lvl="5" indent="-317500" algn="ctr">
              <a:lnSpc>
                <a:spcPct val="100000"/>
              </a:lnSpc>
              <a:spcBef>
                <a:spcPts val="0"/>
              </a:spcBef>
              <a:spcAft>
                <a:spcPts val="0"/>
              </a:spcAft>
              <a:buClr>
                <a:schemeClr val="dk2"/>
              </a:buClr>
              <a:buSzPts val="2400"/>
              <a:buFont typeface="Bebas Neue"/>
              <a:buNone/>
              <a:defRPr sz="3200" b="0" i="0" u="none" strike="noStrike" cap="none">
                <a:solidFill>
                  <a:schemeClr val="dk2"/>
                </a:solidFill>
                <a:latin typeface="Bebas Neue"/>
                <a:ea typeface="Bebas Neue"/>
                <a:cs typeface="Bebas Neue"/>
              </a:defRPr>
            </a:lvl6pPr>
            <a:lvl7pPr marL="3200400" marR="0" lvl="6" indent="-317500" algn="ctr">
              <a:lnSpc>
                <a:spcPct val="100000"/>
              </a:lnSpc>
              <a:spcBef>
                <a:spcPts val="0"/>
              </a:spcBef>
              <a:spcAft>
                <a:spcPts val="0"/>
              </a:spcAft>
              <a:buClr>
                <a:schemeClr val="dk2"/>
              </a:buClr>
              <a:buSzPts val="2400"/>
              <a:buFont typeface="Bebas Neue"/>
              <a:buNone/>
              <a:defRPr sz="3200" b="0" i="0" u="none" strike="noStrike" cap="none">
                <a:solidFill>
                  <a:schemeClr val="dk2"/>
                </a:solidFill>
                <a:latin typeface="Bebas Neue"/>
                <a:ea typeface="Bebas Neue"/>
                <a:cs typeface="Bebas Neue"/>
              </a:defRPr>
            </a:lvl7pPr>
            <a:lvl8pPr marL="3657600" marR="0" lvl="7" indent="-317500" algn="ctr">
              <a:lnSpc>
                <a:spcPct val="100000"/>
              </a:lnSpc>
              <a:spcBef>
                <a:spcPts val="0"/>
              </a:spcBef>
              <a:spcAft>
                <a:spcPts val="0"/>
              </a:spcAft>
              <a:buClr>
                <a:schemeClr val="dk2"/>
              </a:buClr>
              <a:buSzPts val="2400"/>
              <a:buFont typeface="Bebas Neue"/>
              <a:buNone/>
              <a:defRPr sz="3200" b="0" i="0" u="none" strike="noStrike" cap="none">
                <a:solidFill>
                  <a:schemeClr val="dk2"/>
                </a:solidFill>
                <a:latin typeface="Bebas Neue"/>
                <a:ea typeface="Bebas Neue"/>
                <a:cs typeface="Bebas Neue"/>
              </a:defRPr>
            </a:lvl8pPr>
            <a:lvl9pPr marL="4114800" marR="0" lvl="8" indent="-317500" algn="ctr">
              <a:lnSpc>
                <a:spcPct val="100000"/>
              </a:lnSpc>
              <a:spcBef>
                <a:spcPts val="0"/>
              </a:spcBef>
              <a:spcAft>
                <a:spcPts val="0"/>
              </a:spcAft>
              <a:buClr>
                <a:schemeClr val="dk2"/>
              </a:buClr>
              <a:buSzPts val="2400"/>
              <a:buFont typeface="Bebas Neue"/>
              <a:buNone/>
              <a:defRPr sz="3200" b="0" i="0" u="none" strike="noStrike" cap="none">
                <a:solidFill>
                  <a:schemeClr val="dk2"/>
                </a:solidFill>
                <a:latin typeface="Bebas Neue"/>
                <a:ea typeface="Bebas Neue"/>
                <a:cs typeface="Bebas Neue"/>
              </a:defRPr>
            </a:lvl9pPr>
          </a:lstStyle>
          <a:p>
            <a:r>
              <a:rPr lang="en-US" dirty="0" err="1">
                <a:sym typeface="Arial"/>
              </a:rPr>
              <a:t>Chuẩn</a:t>
            </a:r>
            <a:r>
              <a:rPr lang="en-US" dirty="0">
                <a:sym typeface="Arial"/>
              </a:rPr>
              <a:t> </a:t>
            </a:r>
            <a:r>
              <a:rPr lang="en-US" dirty="0" err="1">
                <a:sym typeface="Arial"/>
              </a:rPr>
              <a:t>bị</a:t>
            </a:r>
            <a:r>
              <a:rPr lang="en-US" dirty="0">
                <a:sym typeface="Arial"/>
              </a:rPr>
              <a:t> </a:t>
            </a:r>
            <a:r>
              <a:rPr lang="en-US" dirty="0" err="1">
                <a:sym typeface="Arial"/>
              </a:rPr>
              <a:t>bài</a:t>
            </a:r>
            <a:endParaRPr lang="en-US" dirty="0">
              <a:sym typeface="Arial"/>
            </a:endParaRPr>
          </a:p>
        </p:txBody>
      </p:sp>
      <p:grpSp>
        <p:nvGrpSpPr>
          <p:cNvPr id="7" name="Google Shape;1393;p19">
            <a:extLst>
              <a:ext uri="{FF2B5EF4-FFF2-40B4-BE49-F238E27FC236}">
                <a16:creationId xmlns:a16="http://schemas.microsoft.com/office/drawing/2014/main" id="{8961D0A3-8785-27AC-F631-21D136B6B671}"/>
              </a:ext>
            </a:extLst>
          </p:cNvPr>
          <p:cNvGrpSpPr/>
          <p:nvPr/>
        </p:nvGrpSpPr>
        <p:grpSpPr>
          <a:xfrm>
            <a:off x="7929032" y="1834879"/>
            <a:ext cx="1296956" cy="1296956"/>
            <a:chOff x="5785806" y="1397564"/>
            <a:chExt cx="1127265" cy="1127265"/>
          </a:xfrm>
        </p:grpSpPr>
        <p:sp>
          <p:nvSpPr>
            <p:cNvPr id="8" name="Google Shape;1394;p19">
              <a:extLst>
                <a:ext uri="{FF2B5EF4-FFF2-40B4-BE49-F238E27FC236}">
                  <a16:creationId xmlns:a16="http://schemas.microsoft.com/office/drawing/2014/main" id="{B8F66653-5E6F-9CF5-203D-C08803039F68}"/>
                </a:ext>
              </a:extLst>
            </p:cNvPr>
            <p:cNvSpPr/>
            <p:nvPr/>
          </p:nvSpPr>
          <p:spPr>
            <a:xfrm>
              <a:off x="5940002" y="1572199"/>
              <a:ext cx="803513" cy="790656"/>
            </a:xfrm>
            <a:custGeom>
              <a:avLst/>
              <a:gdLst/>
              <a:ahLst/>
              <a:cxnLst/>
              <a:rect l="l" t="t" r="r" b="b"/>
              <a:pathLst>
                <a:path w="9437" h="9286" extrusionOk="0">
                  <a:moveTo>
                    <a:pt x="6398" y="4045"/>
                  </a:moveTo>
                  <a:lnTo>
                    <a:pt x="6398" y="4045"/>
                  </a:lnTo>
                  <a:cubicBezTo>
                    <a:pt x="6078" y="4205"/>
                    <a:pt x="5787" y="4423"/>
                    <a:pt x="5423" y="4423"/>
                  </a:cubicBezTo>
                  <a:cubicBezTo>
                    <a:pt x="5525" y="4307"/>
                    <a:pt x="5671" y="4219"/>
                    <a:pt x="5816" y="4176"/>
                  </a:cubicBezTo>
                  <a:cubicBezTo>
                    <a:pt x="6005" y="4103"/>
                    <a:pt x="6194" y="4074"/>
                    <a:pt x="6398" y="4045"/>
                  </a:cubicBezTo>
                  <a:close/>
                  <a:moveTo>
                    <a:pt x="6097" y="0"/>
                  </a:moveTo>
                  <a:cubicBezTo>
                    <a:pt x="6081" y="0"/>
                    <a:pt x="6065" y="1"/>
                    <a:pt x="6049" y="3"/>
                  </a:cubicBezTo>
                  <a:cubicBezTo>
                    <a:pt x="5772" y="32"/>
                    <a:pt x="5612" y="395"/>
                    <a:pt x="5336" y="468"/>
                  </a:cubicBezTo>
                  <a:cubicBezTo>
                    <a:pt x="5297" y="477"/>
                    <a:pt x="5257" y="479"/>
                    <a:pt x="5216" y="479"/>
                  </a:cubicBezTo>
                  <a:cubicBezTo>
                    <a:pt x="5173" y="479"/>
                    <a:pt x="5130" y="477"/>
                    <a:pt x="5086" y="477"/>
                  </a:cubicBezTo>
                  <a:cubicBezTo>
                    <a:pt x="5033" y="477"/>
                    <a:pt x="4980" y="480"/>
                    <a:pt x="4929" y="497"/>
                  </a:cubicBezTo>
                  <a:cubicBezTo>
                    <a:pt x="4769" y="526"/>
                    <a:pt x="4653" y="672"/>
                    <a:pt x="4565" y="832"/>
                  </a:cubicBezTo>
                  <a:cubicBezTo>
                    <a:pt x="4406" y="1108"/>
                    <a:pt x="4318" y="1428"/>
                    <a:pt x="4246" y="1748"/>
                  </a:cubicBezTo>
                  <a:cubicBezTo>
                    <a:pt x="4173" y="1980"/>
                    <a:pt x="4115" y="2227"/>
                    <a:pt x="4144" y="2489"/>
                  </a:cubicBezTo>
                  <a:cubicBezTo>
                    <a:pt x="4217" y="2984"/>
                    <a:pt x="4653" y="3391"/>
                    <a:pt x="4551" y="3943"/>
                  </a:cubicBezTo>
                  <a:cubicBezTo>
                    <a:pt x="4551" y="3943"/>
                    <a:pt x="4551" y="3958"/>
                    <a:pt x="4551" y="3958"/>
                  </a:cubicBezTo>
                  <a:cubicBezTo>
                    <a:pt x="4522" y="3929"/>
                    <a:pt x="4493" y="3900"/>
                    <a:pt x="4464" y="3870"/>
                  </a:cubicBezTo>
                  <a:cubicBezTo>
                    <a:pt x="4347" y="3769"/>
                    <a:pt x="4260" y="3623"/>
                    <a:pt x="4217" y="3478"/>
                  </a:cubicBezTo>
                  <a:cubicBezTo>
                    <a:pt x="4115" y="3245"/>
                    <a:pt x="4086" y="2984"/>
                    <a:pt x="4057" y="2722"/>
                  </a:cubicBezTo>
                  <a:cubicBezTo>
                    <a:pt x="4028" y="2460"/>
                    <a:pt x="3984" y="2198"/>
                    <a:pt x="3868" y="1966"/>
                  </a:cubicBezTo>
                  <a:cubicBezTo>
                    <a:pt x="3708" y="1675"/>
                    <a:pt x="3431" y="1442"/>
                    <a:pt x="3126" y="1311"/>
                  </a:cubicBezTo>
                  <a:cubicBezTo>
                    <a:pt x="2821" y="1181"/>
                    <a:pt x="2486" y="1122"/>
                    <a:pt x="2152" y="1093"/>
                  </a:cubicBezTo>
                  <a:cubicBezTo>
                    <a:pt x="2103" y="1089"/>
                    <a:pt x="2053" y="1085"/>
                    <a:pt x="2003" y="1085"/>
                  </a:cubicBezTo>
                  <a:cubicBezTo>
                    <a:pt x="1901" y="1085"/>
                    <a:pt x="1798" y="1098"/>
                    <a:pt x="1701" y="1137"/>
                  </a:cubicBezTo>
                  <a:cubicBezTo>
                    <a:pt x="1527" y="1195"/>
                    <a:pt x="1396" y="1311"/>
                    <a:pt x="1236" y="1399"/>
                  </a:cubicBezTo>
                  <a:cubicBezTo>
                    <a:pt x="960" y="1544"/>
                    <a:pt x="582" y="1544"/>
                    <a:pt x="407" y="1806"/>
                  </a:cubicBezTo>
                  <a:cubicBezTo>
                    <a:pt x="247" y="2053"/>
                    <a:pt x="363" y="2387"/>
                    <a:pt x="276" y="2678"/>
                  </a:cubicBezTo>
                  <a:cubicBezTo>
                    <a:pt x="204" y="2896"/>
                    <a:pt x="0" y="3100"/>
                    <a:pt x="29" y="3332"/>
                  </a:cubicBezTo>
                  <a:cubicBezTo>
                    <a:pt x="73" y="3623"/>
                    <a:pt x="436" y="3769"/>
                    <a:pt x="509" y="4045"/>
                  </a:cubicBezTo>
                  <a:cubicBezTo>
                    <a:pt x="553" y="4176"/>
                    <a:pt x="509" y="4321"/>
                    <a:pt x="553" y="4452"/>
                  </a:cubicBezTo>
                  <a:cubicBezTo>
                    <a:pt x="596" y="4612"/>
                    <a:pt x="742" y="4728"/>
                    <a:pt x="887" y="4816"/>
                  </a:cubicBezTo>
                  <a:cubicBezTo>
                    <a:pt x="1178" y="4975"/>
                    <a:pt x="1498" y="5048"/>
                    <a:pt x="1817" y="5121"/>
                  </a:cubicBezTo>
                  <a:cubicBezTo>
                    <a:pt x="2010" y="5166"/>
                    <a:pt x="2203" y="5203"/>
                    <a:pt x="2396" y="5203"/>
                  </a:cubicBezTo>
                  <a:cubicBezTo>
                    <a:pt x="2451" y="5203"/>
                    <a:pt x="2505" y="5200"/>
                    <a:pt x="2559" y="5194"/>
                  </a:cubicBezTo>
                  <a:cubicBezTo>
                    <a:pt x="3023" y="5127"/>
                    <a:pt x="3391" y="4746"/>
                    <a:pt x="3871" y="4746"/>
                  </a:cubicBezTo>
                  <a:cubicBezTo>
                    <a:pt x="3917" y="4746"/>
                    <a:pt x="3965" y="4750"/>
                    <a:pt x="4013" y="4757"/>
                  </a:cubicBezTo>
                  <a:cubicBezTo>
                    <a:pt x="4013" y="4757"/>
                    <a:pt x="4028" y="4772"/>
                    <a:pt x="4028" y="4772"/>
                  </a:cubicBezTo>
                  <a:cubicBezTo>
                    <a:pt x="3998" y="4786"/>
                    <a:pt x="3984" y="4816"/>
                    <a:pt x="3955" y="4845"/>
                  </a:cubicBezTo>
                  <a:cubicBezTo>
                    <a:pt x="3853" y="4961"/>
                    <a:pt x="3722" y="5048"/>
                    <a:pt x="3577" y="5106"/>
                  </a:cubicBezTo>
                  <a:cubicBezTo>
                    <a:pt x="3330" y="5208"/>
                    <a:pt x="3068" y="5252"/>
                    <a:pt x="2806" y="5281"/>
                  </a:cubicBezTo>
                  <a:cubicBezTo>
                    <a:pt x="2559" y="5324"/>
                    <a:pt x="2297" y="5368"/>
                    <a:pt x="2065" y="5499"/>
                  </a:cubicBezTo>
                  <a:cubicBezTo>
                    <a:pt x="1774" y="5659"/>
                    <a:pt x="1556" y="5935"/>
                    <a:pt x="1425" y="6240"/>
                  </a:cubicBezTo>
                  <a:cubicBezTo>
                    <a:pt x="1294" y="6560"/>
                    <a:pt x="1250" y="6895"/>
                    <a:pt x="1236" y="7229"/>
                  </a:cubicBezTo>
                  <a:cubicBezTo>
                    <a:pt x="1236" y="7375"/>
                    <a:pt x="1236" y="7534"/>
                    <a:pt x="1280" y="7680"/>
                  </a:cubicBezTo>
                  <a:cubicBezTo>
                    <a:pt x="1352" y="7840"/>
                    <a:pt x="1483" y="7971"/>
                    <a:pt x="1570" y="8131"/>
                  </a:cubicBezTo>
                  <a:cubicBezTo>
                    <a:pt x="1716" y="8407"/>
                    <a:pt x="1730" y="8785"/>
                    <a:pt x="1992" y="8959"/>
                  </a:cubicBezTo>
                  <a:cubicBezTo>
                    <a:pt x="2107" y="9029"/>
                    <a:pt x="2235" y="9044"/>
                    <a:pt x="2367" y="9044"/>
                  </a:cubicBezTo>
                  <a:cubicBezTo>
                    <a:pt x="2457" y="9044"/>
                    <a:pt x="2548" y="9037"/>
                    <a:pt x="2638" y="9037"/>
                  </a:cubicBezTo>
                  <a:cubicBezTo>
                    <a:pt x="2716" y="9037"/>
                    <a:pt x="2792" y="9042"/>
                    <a:pt x="2864" y="9061"/>
                  </a:cubicBezTo>
                  <a:cubicBezTo>
                    <a:pt x="3073" y="9126"/>
                    <a:pt x="3259" y="9286"/>
                    <a:pt x="3463" y="9286"/>
                  </a:cubicBezTo>
                  <a:cubicBezTo>
                    <a:pt x="3486" y="9286"/>
                    <a:pt x="3510" y="9284"/>
                    <a:pt x="3533" y="9279"/>
                  </a:cubicBezTo>
                  <a:cubicBezTo>
                    <a:pt x="3824" y="9236"/>
                    <a:pt x="3955" y="8872"/>
                    <a:pt x="4231" y="8785"/>
                  </a:cubicBezTo>
                  <a:cubicBezTo>
                    <a:pt x="4362" y="8756"/>
                    <a:pt x="4507" y="8785"/>
                    <a:pt x="4638" y="8741"/>
                  </a:cubicBezTo>
                  <a:cubicBezTo>
                    <a:pt x="4798" y="8698"/>
                    <a:pt x="4914" y="8538"/>
                    <a:pt x="4987" y="8392"/>
                  </a:cubicBezTo>
                  <a:cubicBezTo>
                    <a:pt x="5147" y="8102"/>
                    <a:pt x="5205" y="7782"/>
                    <a:pt x="5278" y="7462"/>
                  </a:cubicBezTo>
                  <a:cubicBezTo>
                    <a:pt x="5322" y="7215"/>
                    <a:pt x="5365" y="6967"/>
                    <a:pt x="5322" y="6720"/>
                  </a:cubicBezTo>
                  <a:cubicBezTo>
                    <a:pt x="5234" y="6211"/>
                    <a:pt x="4784" y="5833"/>
                    <a:pt x="4856" y="5281"/>
                  </a:cubicBezTo>
                  <a:cubicBezTo>
                    <a:pt x="4856" y="5266"/>
                    <a:pt x="4856" y="5266"/>
                    <a:pt x="4871" y="5252"/>
                  </a:cubicBezTo>
                  <a:cubicBezTo>
                    <a:pt x="4885" y="5281"/>
                    <a:pt x="4914" y="5310"/>
                    <a:pt x="4944" y="5324"/>
                  </a:cubicBezTo>
                  <a:cubicBezTo>
                    <a:pt x="5060" y="5426"/>
                    <a:pt x="5162" y="5557"/>
                    <a:pt x="5220" y="5702"/>
                  </a:cubicBezTo>
                  <a:cubicBezTo>
                    <a:pt x="5336" y="5935"/>
                    <a:pt x="5365" y="6197"/>
                    <a:pt x="5409" y="6459"/>
                  </a:cubicBezTo>
                  <a:cubicBezTo>
                    <a:pt x="5467" y="6720"/>
                    <a:pt x="5511" y="6982"/>
                    <a:pt x="5641" y="7200"/>
                  </a:cubicBezTo>
                  <a:cubicBezTo>
                    <a:pt x="5816" y="7491"/>
                    <a:pt x="6107" y="7694"/>
                    <a:pt x="6412" y="7825"/>
                  </a:cubicBezTo>
                  <a:cubicBezTo>
                    <a:pt x="6717" y="7942"/>
                    <a:pt x="7066" y="7971"/>
                    <a:pt x="7401" y="7985"/>
                  </a:cubicBezTo>
                  <a:cubicBezTo>
                    <a:pt x="7546" y="7985"/>
                    <a:pt x="7706" y="7985"/>
                    <a:pt x="7851" y="7927"/>
                  </a:cubicBezTo>
                  <a:cubicBezTo>
                    <a:pt x="8011" y="7854"/>
                    <a:pt x="8142" y="7723"/>
                    <a:pt x="8302" y="7636"/>
                  </a:cubicBezTo>
                  <a:cubicBezTo>
                    <a:pt x="8564" y="7476"/>
                    <a:pt x="8942" y="7447"/>
                    <a:pt x="9102" y="7171"/>
                  </a:cubicBezTo>
                  <a:cubicBezTo>
                    <a:pt x="9262" y="6924"/>
                    <a:pt x="9131" y="6589"/>
                    <a:pt x="9189" y="6299"/>
                  </a:cubicBezTo>
                  <a:cubicBezTo>
                    <a:pt x="9247" y="6066"/>
                    <a:pt x="9436" y="5862"/>
                    <a:pt x="9393" y="5630"/>
                  </a:cubicBezTo>
                  <a:cubicBezTo>
                    <a:pt x="9335" y="5339"/>
                    <a:pt x="8957" y="5223"/>
                    <a:pt x="8869" y="4946"/>
                  </a:cubicBezTo>
                  <a:cubicBezTo>
                    <a:pt x="8826" y="4816"/>
                    <a:pt x="8855" y="4670"/>
                    <a:pt x="8811" y="4554"/>
                  </a:cubicBezTo>
                  <a:cubicBezTo>
                    <a:pt x="8767" y="4379"/>
                    <a:pt x="8608" y="4278"/>
                    <a:pt x="8448" y="4205"/>
                  </a:cubicBezTo>
                  <a:cubicBezTo>
                    <a:pt x="8157" y="4059"/>
                    <a:pt x="7837" y="4001"/>
                    <a:pt x="7517" y="3943"/>
                  </a:cubicBezTo>
                  <a:cubicBezTo>
                    <a:pt x="7415" y="3929"/>
                    <a:pt x="7328" y="3914"/>
                    <a:pt x="7226" y="3900"/>
                  </a:cubicBezTo>
                  <a:cubicBezTo>
                    <a:pt x="7270" y="3885"/>
                    <a:pt x="7314" y="3870"/>
                    <a:pt x="7343" y="3856"/>
                  </a:cubicBezTo>
                  <a:cubicBezTo>
                    <a:pt x="7648" y="3711"/>
                    <a:pt x="7881" y="3434"/>
                    <a:pt x="8011" y="3143"/>
                  </a:cubicBezTo>
                  <a:cubicBezTo>
                    <a:pt x="8157" y="2838"/>
                    <a:pt x="8230" y="2504"/>
                    <a:pt x="8259" y="2169"/>
                  </a:cubicBezTo>
                  <a:cubicBezTo>
                    <a:pt x="8273" y="2009"/>
                    <a:pt x="8273" y="1864"/>
                    <a:pt x="8230" y="1719"/>
                  </a:cubicBezTo>
                  <a:cubicBezTo>
                    <a:pt x="8171" y="1544"/>
                    <a:pt x="8040" y="1413"/>
                    <a:pt x="7968" y="1253"/>
                  </a:cubicBezTo>
                  <a:cubicBezTo>
                    <a:pt x="7837" y="963"/>
                    <a:pt x="7837" y="584"/>
                    <a:pt x="7575" y="410"/>
                  </a:cubicBezTo>
                  <a:cubicBezTo>
                    <a:pt x="7328" y="236"/>
                    <a:pt x="6994" y="337"/>
                    <a:pt x="6717" y="250"/>
                  </a:cubicBezTo>
                  <a:cubicBezTo>
                    <a:pt x="6500" y="182"/>
                    <a:pt x="6321" y="0"/>
                    <a:pt x="6097" y="0"/>
                  </a:cubicBezTo>
                  <a:close/>
                </a:path>
              </a:pathLst>
            </a:custGeom>
            <a:solidFill>
              <a:srgbClr val="F4A4A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395;p19">
              <a:extLst>
                <a:ext uri="{FF2B5EF4-FFF2-40B4-BE49-F238E27FC236}">
                  <a16:creationId xmlns:a16="http://schemas.microsoft.com/office/drawing/2014/main" id="{BF99DB2F-6787-F2B9-F987-5F187886F044}"/>
                </a:ext>
              </a:extLst>
            </p:cNvPr>
            <p:cNvSpPr/>
            <p:nvPr/>
          </p:nvSpPr>
          <p:spPr>
            <a:xfrm rot="2700000">
              <a:off x="5947676" y="1565862"/>
              <a:ext cx="803525" cy="790668"/>
            </a:xfrm>
            <a:custGeom>
              <a:avLst/>
              <a:gdLst/>
              <a:ahLst/>
              <a:cxnLst/>
              <a:rect l="l" t="t" r="r" b="b"/>
              <a:pathLst>
                <a:path w="9437" h="9286" extrusionOk="0">
                  <a:moveTo>
                    <a:pt x="6398" y="4045"/>
                  </a:moveTo>
                  <a:lnTo>
                    <a:pt x="6398" y="4045"/>
                  </a:lnTo>
                  <a:cubicBezTo>
                    <a:pt x="6078" y="4205"/>
                    <a:pt x="5787" y="4423"/>
                    <a:pt x="5423" y="4423"/>
                  </a:cubicBezTo>
                  <a:cubicBezTo>
                    <a:pt x="5525" y="4307"/>
                    <a:pt x="5671" y="4219"/>
                    <a:pt x="5816" y="4176"/>
                  </a:cubicBezTo>
                  <a:cubicBezTo>
                    <a:pt x="6005" y="4103"/>
                    <a:pt x="6194" y="4074"/>
                    <a:pt x="6398" y="4045"/>
                  </a:cubicBezTo>
                  <a:close/>
                  <a:moveTo>
                    <a:pt x="6097" y="0"/>
                  </a:moveTo>
                  <a:cubicBezTo>
                    <a:pt x="6081" y="0"/>
                    <a:pt x="6065" y="1"/>
                    <a:pt x="6049" y="3"/>
                  </a:cubicBezTo>
                  <a:cubicBezTo>
                    <a:pt x="5772" y="32"/>
                    <a:pt x="5612" y="395"/>
                    <a:pt x="5336" y="468"/>
                  </a:cubicBezTo>
                  <a:cubicBezTo>
                    <a:pt x="5297" y="477"/>
                    <a:pt x="5257" y="479"/>
                    <a:pt x="5216" y="479"/>
                  </a:cubicBezTo>
                  <a:cubicBezTo>
                    <a:pt x="5173" y="479"/>
                    <a:pt x="5130" y="477"/>
                    <a:pt x="5086" y="477"/>
                  </a:cubicBezTo>
                  <a:cubicBezTo>
                    <a:pt x="5033" y="477"/>
                    <a:pt x="4980" y="480"/>
                    <a:pt x="4929" y="497"/>
                  </a:cubicBezTo>
                  <a:cubicBezTo>
                    <a:pt x="4769" y="526"/>
                    <a:pt x="4653" y="672"/>
                    <a:pt x="4565" y="832"/>
                  </a:cubicBezTo>
                  <a:cubicBezTo>
                    <a:pt x="4406" y="1108"/>
                    <a:pt x="4318" y="1428"/>
                    <a:pt x="4246" y="1748"/>
                  </a:cubicBezTo>
                  <a:cubicBezTo>
                    <a:pt x="4173" y="1980"/>
                    <a:pt x="4115" y="2227"/>
                    <a:pt x="4144" y="2489"/>
                  </a:cubicBezTo>
                  <a:cubicBezTo>
                    <a:pt x="4217" y="2984"/>
                    <a:pt x="4653" y="3391"/>
                    <a:pt x="4551" y="3943"/>
                  </a:cubicBezTo>
                  <a:cubicBezTo>
                    <a:pt x="4551" y="3943"/>
                    <a:pt x="4551" y="3958"/>
                    <a:pt x="4551" y="3958"/>
                  </a:cubicBezTo>
                  <a:cubicBezTo>
                    <a:pt x="4522" y="3929"/>
                    <a:pt x="4493" y="3900"/>
                    <a:pt x="4464" y="3870"/>
                  </a:cubicBezTo>
                  <a:cubicBezTo>
                    <a:pt x="4347" y="3769"/>
                    <a:pt x="4260" y="3623"/>
                    <a:pt x="4217" y="3478"/>
                  </a:cubicBezTo>
                  <a:cubicBezTo>
                    <a:pt x="4115" y="3245"/>
                    <a:pt x="4086" y="2984"/>
                    <a:pt x="4057" y="2722"/>
                  </a:cubicBezTo>
                  <a:cubicBezTo>
                    <a:pt x="4028" y="2460"/>
                    <a:pt x="3984" y="2198"/>
                    <a:pt x="3868" y="1966"/>
                  </a:cubicBezTo>
                  <a:cubicBezTo>
                    <a:pt x="3708" y="1675"/>
                    <a:pt x="3431" y="1442"/>
                    <a:pt x="3126" y="1311"/>
                  </a:cubicBezTo>
                  <a:cubicBezTo>
                    <a:pt x="2821" y="1181"/>
                    <a:pt x="2486" y="1122"/>
                    <a:pt x="2152" y="1093"/>
                  </a:cubicBezTo>
                  <a:cubicBezTo>
                    <a:pt x="2103" y="1089"/>
                    <a:pt x="2053" y="1085"/>
                    <a:pt x="2003" y="1085"/>
                  </a:cubicBezTo>
                  <a:cubicBezTo>
                    <a:pt x="1901" y="1085"/>
                    <a:pt x="1798" y="1098"/>
                    <a:pt x="1701" y="1137"/>
                  </a:cubicBezTo>
                  <a:cubicBezTo>
                    <a:pt x="1527" y="1195"/>
                    <a:pt x="1396" y="1311"/>
                    <a:pt x="1236" y="1399"/>
                  </a:cubicBezTo>
                  <a:cubicBezTo>
                    <a:pt x="960" y="1544"/>
                    <a:pt x="582" y="1544"/>
                    <a:pt x="407" y="1806"/>
                  </a:cubicBezTo>
                  <a:cubicBezTo>
                    <a:pt x="247" y="2053"/>
                    <a:pt x="363" y="2387"/>
                    <a:pt x="276" y="2678"/>
                  </a:cubicBezTo>
                  <a:cubicBezTo>
                    <a:pt x="204" y="2896"/>
                    <a:pt x="0" y="3100"/>
                    <a:pt x="29" y="3332"/>
                  </a:cubicBezTo>
                  <a:cubicBezTo>
                    <a:pt x="73" y="3623"/>
                    <a:pt x="436" y="3769"/>
                    <a:pt x="509" y="4045"/>
                  </a:cubicBezTo>
                  <a:cubicBezTo>
                    <a:pt x="553" y="4176"/>
                    <a:pt x="509" y="4321"/>
                    <a:pt x="553" y="4452"/>
                  </a:cubicBezTo>
                  <a:cubicBezTo>
                    <a:pt x="596" y="4612"/>
                    <a:pt x="742" y="4728"/>
                    <a:pt x="887" y="4816"/>
                  </a:cubicBezTo>
                  <a:cubicBezTo>
                    <a:pt x="1178" y="4975"/>
                    <a:pt x="1498" y="5048"/>
                    <a:pt x="1817" y="5121"/>
                  </a:cubicBezTo>
                  <a:cubicBezTo>
                    <a:pt x="2010" y="5166"/>
                    <a:pt x="2203" y="5203"/>
                    <a:pt x="2396" y="5203"/>
                  </a:cubicBezTo>
                  <a:cubicBezTo>
                    <a:pt x="2451" y="5203"/>
                    <a:pt x="2505" y="5200"/>
                    <a:pt x="2559" y="5194"/>
                  </a:cubicBezTo>
                  <a:cubicBezTo>
                    <a:pt x="3023" y="5127"/>
                    <a:pt x="3391" y="4746"/>
                    <a:pt x="3871" y="4746"/>
                  </a:cubicBezTo>
                  <a:cubicBezTo>
                    <a:pt x="3917" y="4746"/>
                    <a:pt x="3965" y="4750"/>
                    <a:pt x="4013" y="4757"/>
                  </a:cubicBezTo>
                  <a:cubicBezTo>
                    <a:pt x="4013" y="4757"/>
                    <a:pt x="4028" y="4772"/>
                    <a:pt x="4028" y="4772"/>
                  </a:cubicBezTo>
                  <a:cubicBezTo>
                    <a:pt x="3998" y="4786"/>
                    <a:pt x="3984" y="4816"/>
                    <a:pt x="3955" y="4845"/>
                  </a:cubicBezTo>
                  <a:cubicBezTo>
                    <a:pt x="3853" y="4961"/>
                    <a:pt x="3722" y="5048"/>
                    <a:pt x="3577" y="5106"/>
                  </a:cubicBezTo>
                  <a:cubicBezTo>
                    <a:pt x="3330" y="5208"/>
                    <a:pt x="3068" y="5252"/>
                    <a:pt x="2806" y="5281"/>
                  </a:cubicBezTo>
                  <a:cubicBezTo>
                    <a:pt x="2559" y="5324"/>
                    <a:pt x="2297" y="5368"/>
                    <a:pt x="2065" y="5499"/>
                  </a:cubicBezTo>
                  <a:cubicBezTo>
                    <a:pt x="1774" y="5659"/>
                    <a:pt x="1556" y="5935"/>
                    <a:pt x="1425" y="6240"/>
                  </a:cubicBezTo>
                  <a:cubicBezTo>
                    <a:pt x="1294" y="6560"/>
                    <a:pt x="1250" y="6895"/>
                    <a:pt x="1236" y="7229"/>
                  </a:cubicBezTo>
                  <a:cubicBezTo>
                    <a:pt x="1236" y="7375"/>
                    <a:pt x="1236" y="7534"/>
                    <a:pt x="1280" y="7680"/>
                  </a:cubicBezTo>
                  <a:cubicBezTo>
                    <a:pt x="1352" y="7840"/>
                    <a:pt x="1483" y="7971"/>
                    <a:pt x="1570" y="8131"/>
                  </a:cubicBezTo>
                  <a:cubicBezTo>
                    <a:pt x="1716" y="8407"/>
                    <a:pt x="1730" y="8785"/>
                    <a:pt x="1992" y="8959"/>
                  </a:cubicBezTo>
                  <a:cubicBezTo>
                    <a:pt x="2107" y="9029"/>
                    <a:pt x="2235" y="9044"/>
                    <a:pt x="2367" y="9044"/>
                  </a:cubicBezTo>
                  <a:cubicBezTo>
                    <a:pt x="2457" y="9044"/>
                    <a:pt x="2548" y="9037"/>
                    <a:pt x="2638" y="9037"/>
                  </a:cubicBezTo>
                  <a:cubicBezTo>
                    <a:pt x="2716" y="9037"/>
                    <a:pt x="2792" y="9042"/>
                    <a:pt x="2864" y="9061"/>
                  </a:cubicBezTo>
                  <a:cubicBezTo>
                    <a:pt x="3073" y="9126"/>
                    <a:pt x="3259" y="9286"/>
                    <a:pt x="3463" y="9286"/>
                  </a:cubicBezTo>
                  <a:cubicBezTo>
                    <a:pt x="3486" y="9286"/>
                    <a:pt x="3510" y="9284"/>
                    <a:pt x="3533" y="9279"/>
                  </a:cubicBezTo>
                  <a:cubicBezTo>
                    <a:pt x="3824" y="9236"/>
                    <a:pt x="3955" y="8872"/>
                    <a:pt x="4231" y="8785"/>
                  </a:cubicBezTo>
                  <a:cubicBezTo>
                    <a:pt x="4362" y="8756"/>
                    <a:pt x="4507" y="8785"/>
                    <a:pt x="4638" y="8741"/>
                  </a:cubicBezTo>
                  <a:cubicBezTo>
                    <a:pt x="4798" y="8698"/>
                    <a:pt x="4914" y="8538"/>
                    <a:pt x="4987" y="8392"/>
                  </a:cubicBezTo>
                  <a:cubicBezTo>
                    <a:pt x="5147" y="8102"/>
                    <a:pt x="5205" y="7782"/>
                    <a:pt x="5278" y="7462"/>
                  </a:cubicBezTo>
                  <a:cubicBezTo>
                    <a:pt x="5322" y="7215"/>
                    <a:pt x="5365" y="6967"/>
                    <a:pt x="5322" y="6720"/>
                  </a:cubicBezTo>
                  <a:cubicBezTo>
                    <a:pt x="5234" y="6211"/>
                    <a:pt x="4784" y="5833"/>
                    <a:pt x="4856" y="5281"/>
                  </a:cubicBezTo>
                  <a:cubicBezTo>
                    <a:pt x="4856" y="5266"/>
                    <a:pt x="4856" y="5266"/>
                    <a:pt x="4871" y="5252"/>
                  </a:cubicBezTo>
                  <a:cubicBezTo>
                    <a:pt x="4885" y="5281"/>
                    <a:pt x="4914" y="5310"/>
                    <a:pt x="4944" y="5324"/>
                  </a:cubicBezTo>
                  <a:cubicBezTo>
                    <a:pt x="5060" y="5426"/>
                    <a:pt x="5162" y="5557"/>
                    <a:pt x="5220" y="5702"/>
                  </a:cubicBezTo>
                  <a:cubicBezTo>
                    <a:pt x="5336" y="5935"/>
                    <a:pt x="5365" y="6197"/>
                    <a:pt x="5409" y="6459"/>
                  </a:cubicBezTo>
                  <a:cubicBezTo>
                    <a:pt x="5467" y="6720"/>
                    <a:pt x="5511" y="6982"/>
                    <a:pt x="5641" y="7200"/>
                  </a:cubicBezTo>
                  <a:cubicBezTo>
                    <a:pt x="5816" y="7491"/>
                    <a:pt x="6107" y="7694"/>
                    <a:pt x="6412" y="7825"/>
                  </a:cubicBezTo>
                  <a:cubicBezTo>
                    <a:pt x="6717" y="7942"/>
                    <a:pt x="7066" y="7971"/>
                    <a:pt x="7401" y="7985"/>
                  </a:cubicBezTo>
                  <a:cubicBezTo>
                    <a:pt x="7546" y="7985"/>
                    <a:pt x="7706" y="7985"/>
                    <a:pt x="7851" y="7927"/>
                  </a:cubicBezTo>
                  <a:cubicBezTo>
                    <a:pt x="8011" y="7854"/>
                    <a:pt x="8142" y="7723"/>
                    <a:pt x="8302" y="7636"/>
                  </a:cubicBezTo>
                  <a:cubicBezTo>
                    <a:pt x="8564" y="7476"/>
                    <a:pt x="8942" y="7447"/>
                    <a:pt x="9102" y="7171"/>
                  </a:cubicBezTo>
                  <a:cubicBezTo>
                    <a:pt x="9262" y="6924"/>
                    <a:pt x="9131" y="6589"/>
                    <a:pt x="9189" y="6299"/>
                  </a:cubicBezTo>
                  <a:cubicBezTo>
                    <a:pt x="9247" y="6066"/>
                    <a:pt x="9436" y="5862"/>
                    <a:pt x="9393" y="5630"/>
                  </a:cubicBezTo>
                  <a:cubicBezTo>
                    <a:pt x="9335" y="5339"/>
                    <a:pt x="8957" y="5223"/>
                    <a:pt x="8869" y="4946"/>
                  </a:cubicBezTo>
                  <a:cubicBezTo>
                    <a:pt x="8826" y="4816"/>
                    <a:pt x="8855" y="4670"/>
                    <a:pt x="8811" y="4554"/>
                  </a:cubicBezTo>
                  <a:cubicBezTo>
                    <a:pt x="8767" y="4379"/>
                    <a:pt x="8608" y="4278"/>
                    <a:pt x="8448" y="4205"/>
                  </a:cubicBezTo>
                  <a:cubicBezTo>
                    <a:pt x="8157" y="4059"/>
                    <a:pt x="7837" y="4001"/>
                    <a:pt x="7517" y="3943"/>
                  </a:cubicBezTo>
                  <a:cubicBezTo>
                    <a:pt x="7415" y="3929"/>
                    <a:pt x="7328" y="3914"/>
                    <a:pt x="7226" y="3900"/>
                  </a:cubicBezTo>
                  <a:cubicBezTo>
                    <a:pt x="7270" y="3885"/>
                    <a:pt x="7314" y="3870"/>
                    <a:pt x="7343" y="3856"/>
                  </a:cubicBezTo>
                  <a:cubicBezTo>
                    <a:pt x="7648" y="3711"/>
                    <a:pt x="7881" y="3434"/>
                    <a:pt x="8011" y="3143"/>
                  </a:cubicBezTo>
                  <a:cubicBezTo>
                    <a:pt x="8157" y="2838"/>
                    <a:pt x="8230" y="2504"/>
                    <a:pt x="8259" y="2169"/>
                  </a:cubicBezTo>
                  <a:cubicBezTo>
                    <a:pt x="8273" y="2009"/>
                    <a:pt x="8273" y="1864"/>
                    <a:pt x="8230" y="1719"/>
                  </a:cubicBezTo>
                  <a:cubicBezTo>
                    <a:pt x="8171" y="1544"/>
                    <a:pt x="8040" y="1413"/>
                    <a:pt x="7968" y="1253"/>
                  </a:cubicBezTo>
                  <a:cubicBezTo>
                    <a:pt x="7837" y="963"/>
                    <a:pt x="7837" y="584"/>
                    <a:pt x="7575" y="410"/>
                  </a:cubicBezTo>
                  <a:cubicBezTo>
                    <a:pt x="7328" y="236"/>
                    <a:pt x="6994" y="337"/>
                    <a:pt x="6717" y="250"/>
                  </a:cubicBezTo>
                  <a:cubicBezTo>
                    <a:pt x="6500" y="182"/>
                    <a:pt x="6321" y="0"/>
                    <a:pt x="6097" y="0"/>
                  </a:cubicBezTo>
                  <a:close/>
                </a:path>
              </a:pathLst>
            </a:custGeom>
            <a:solidFill>
              <a:srgbClr val="E06E7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396;p19">
              <a:extLst>
                <a:ext uri="{FF2B5EF4-FFF2-40B4-BE49-F238E27FC236}">
                  <a16:creationId xmlns:a16="http://schemas.microsoft.com/office/drawing/2014/main" id="{92314BF8-8943-0EC0-8391-593B262DB80A}"/>
                </a:ext>
              </a:extLst>
            </p:cNvPr>
            <p:cNvSpPr/>
            <p:nvPr/>
          </p:nvSpPr>
          <p:spPr>
            <a:xfrm rot="842175">
              <a:off x="6327035" y="1938671"/>
              <a:ext cx="48240" cy="48240"/>
            </a:xfrm>
            <a:prstGeom prst="ellipse">
              <a:avLst/>
            </a:prstGeom>
            <a:solidFill>
              <a:srgbClr val="4F1F3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 name="Google Shape;1397;p19">
            <a:extLst>
              <a:ext uri="{FF2B5EF4-FFF2-40B4-BE49-F238E27FC236}">
                <a16:creationId xmlns:a16="http://schemas.microsoft.com/office/drawing/2014/main" id="{ED2244D4-99B5-D2E4-115F-DC66642958CB}"/>
              </a:ext>
            </a:extLst>
          </p:cNvPr>
          <p:cNvGrpSpPr/>
          <p:nvPr/>
        </p:nvGrpSpPr>
        <p:grpSpPr>
          <a:xfrm>
            <a:off x="3130529" y="1972214"/>
            <a:ext cx="1414204" cy="1235215"/>
            <a:chOff x="2249698" y="1565859"/>
            <a:chExt cx="1060653" cy="926411"/>
          </a:xfrm>
        </p:grpSpPr>
        <p:sp>
          <p:nvSpPr>
            <p:cNvPr id="12" name="Google Shape;1398;p19">
              <a:extLst>
                <a:ext uri="{FF2B5EF4-FFF2-40B4-BE49-F238E27FC236}">
                  <a16:creationId xmlns:a16="http://schemas.microsoft.com/office/drawing/2014/main" id="{36B4C327-0F42-E48C-D443-49AA9D2548D6}"/>
                </a:ext>
              </a:extLst>
            </p:cNvPr>
            <p:cNvSpPr/>
            <p:nvPr/>
          </p:nvSpPr>
          <p:spPr>
            <a:xfrm>
              <a:off x="2400314" y="1850492"/>
              <a:ext cx="494866" cy="326914"/>
            </a:xfrm>
            <a:custGeom>
              <a:avLst/>
              <a:gdLst/>
              <a:ahLst/>
              <a:cxnLst/>
              <a:rect l="l" t="t" r="r" b="b"/>
              <a:pathLst>
                <a:path w="5781" h="3819" extrusionOk="0">
                  <a:moveTo>
                    <a:pt x="2762" y="0"/>
                  </a:moveTo>
                  <a:cubicBezTo>
                    <a:pt x="1749" y="0"/>
                    <a:pt x="0" y="1550"/>
                    <a:pt x="857" y="2605"/>
                  </a:cubicBezTo>
                  <a:cubicBezTo>
                    <a:pt x="1708" y="3649"/>
                    <a:pt x="3843" y="3819"/>
                    <a:pt x="4480" y="3819"/>
                  </a:cubicBezTo>
                  <a:cubicBezTo>
                    <a:pt x="4564" y="3819"/>
                    <a:pt x="4622" y="3816"/>
                    <a:pt x="4647" y="3811"/>
                  </a:cubicBezTo>
                  <a:cubicBezTo>
                    <a:pt x="4879" y="3775"/>
                    <a:pt x="5354" y="3482"/>
                    <a:pt x="5610" y="3409"/>
                  </a:cubicBezTo>
                  <a:cubicBezTo>
                    <a:pt x="5780" y="3360"/>
                    <a:pt x="3953" y="448"/>
                    <a:pt x="3063" y="58"/>
                  </a:cubicBezTo>
                  <a:cubicBezTo>
                    <a:pt x="2974" y="19"/>
                    <a:pt x="2872" y="0"/>
                    <a:pt x="2762" y="0"/>
                  </a:cubicBezTo>
                  <a:close/>
                </a:path>
              </a:pathLst>
            </a:custGeom>
            <a:solidFill>
              <a:srgbClr val="F4A4A8"/>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99;p19">
              <a:extLst>
                <a:ext uri="{FF2B5EF4-FFF2-40B4-BE49-F238E27FC236}">
                  <a16:creationId xmlns:a16="http://schemas.microsoft.com/office/drawing/2014/main" id="{860132E6-6F57-19C5-8825-DE6B7AEA8968}"/>
                </a:ext>
              </a:extLst>
            </p:cNvPr>
            <p:cNvSpPr/>
            <p:nvPr/>
          </p:nvSpPr>
          <p:spPr>
            <a:xfrm>
              <a:off x="2588383" y="1565859"/>
              <a:ext cx="721968" cy="596732"/>
            </a:xfrm>
            <a:custGeom>
              <a:avLst/>
              <a:gdLst/>
              <a:ahLst/>
              <a:cxnLst/>
              <a:rect l="l" t="t" r="r" b="b"/>
              <a:pathLst>
                <a:path w="8434" h="6971" extrusionOk="0">
                  <a:moveTo>
                    <a:pt x="5858" y="0"/>
                  </a:moveTo>
                  <a:cubicBezTo>
                    <a:pt x="3692" y="0"/>
                    <a:pt x="947" y="861"/>
                    <a:pt x="500" y="2445"/>
                  </a:cubicBezTo>
                  <a:cubicBezTo>
                    <a:pt x="1" y="4260"/>
                    <a:pt x="2669" y="6783"/>
                    <a:pt x="2840" y="6905"/>
                  </a:cubicBezTo>
                  <a:cubicBezTo>
                    <a:pt x="2864" y="6917"/>
                    <a:pt x="2913" y="6929"/>
                    <a:pt x="2974" y="6941"/>
                  </a:cubicBezTo>
                  <a:cubicBezTo>
                    <a:pt x="3063" y="6961"/>
                    <a:pt x="3153" y="6970"/>
                    <a:pt x="3241" y="6970"/>
                  </a:cubicBezTo>
                  <a:cubicBezTo>
                    <a:pt x="3646" y="6970"/>
                    <a:pt x="4026" y="6770"/>
                    <a:pt x="4266" y="6430"/>
                  </a:cubicBezTo>
                  <a:cubicBezTo>
                    <a:pt x="5411" y="4797"/>
                    <a:pt x="8433" y="288"/>
                    <a:pt x="6764" y="56"/>
                  </a:cubicBezTo>
                  <a:cubicBezTo>
                    <a:pt x="6481" y="19"/>
                    <a:pt x="6176" y="0"/>
                    <a:pt x="5858" y="0"/>
                  </a:cubicBezTo>
                  <a:close/>
                </a:path>
              </a:pathLst>
            </a:custGeom>
            <a:solidFill>
              <a:srgbClr val="E06E7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00;p19">
              <a:extLst>
                <a:ext uri="{FF2B5EF4-FFF2-40B4-BE49-F238E27FC236}">
                  <a16:creationId xmlns:a16="http://schemas.microsoft.com/office/drawing/2014/main" id="{5E2D1A72-CFEE-07C7-7D44-D6C097FD07A9}"/>
                </a:ext>
              </a:extLst>
            </p:cNvPr>
            <p:cNvSpPr/>
            <p:nvPr/>
          </p:nvSpPr>
          <p:spPr>
            <a:xfrm>
              <a:off x="2776624" y="1761378"/>
              <a:ext cx="222822" cy="287109"/>
            </a:xfrm>
            <a:custGeom>
              <a:avLst/>
              <a:gdLst/>
              <a:ahLst/>
              <a:cxnLst/>
              <a:rect l="l" t="t" r="r" b="b"/>
              <a:pathLst>
                <a:path w="2603" h="3354" extrusionOk="0">
                  <a:moveTo>
                    <a:pt x="1103" y="0"/>
                  </a:moveTo>
                  <a:cubicBezTo>
                    <a:pt x="0" y="0"/>
                    <a:pt x="1677" y="3353"/>
                    <a:pt x="1677" y="3353"/>
                  </a:cubicBezTo>
                  <a:cubicBezTo>
                    <a:pt x="1677" y="3268"/>
                    <a:pt x="2603" y="270"/>
                    <a:pt x="1238" y="15"/>
                  </a:cubicBezTo>
                  <a:cubicBezTo>
                    <a:pt x="1189" y="5"/>
                    <a:pt x="1144" y="0"/>
                    <a:pt x="1103" y="0"/>
                  </a:cubicBezTo>
                  <a:close/>
                </a:path>
              </a:pathLst>
            </a:custGeom>
            <a:solidFill>
              <a:srgbClr val="FFCC7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401;p19">
              <a:extLst>
                <a:ext uri="{FF2B5EF4-FFF2-40B4-BE49-F238E27FC236}">
                  <a16:creationId xmlns:a16="http://schemas.microsoft.com/office/drawing/2014/main" id="{6BEB8F4A-9D91-6362-0BD9-534E6ABF1677}"/>
                </a:ext>
              </a:extLst>
            </p:cNvPr>
            <p:cNvSpPr/>
            <p:nvPr/>
          </p:nvSpPr>
          <p:spPr>
            <a:xfrm>
              <a:off x="2648904" y="1875060"/>
              <a:ext cx="217087" cy="177624"/>
            </a:xfrm>
            <a:custGeom>
              <a:avLst/>
              <a:gdLst/>
              <a:ahLst/>
              <a:cxnLst/>
              <a:rect l="l" t="t" r="r" b="b"/>
              <a:pathLst>
                <a:path w="2536" h="2075" extrusionOk="0">
                  <a:moveTo>
                    <a:pt x="1073" y="0"/>
                  </a:moveTo>
                  <a:cubicBezTo>
                    <a:pt x="1005" y="0"/>
                    <a:pt x="936" y="16"/>
                    <a:pt x="866" y="51"/>
                  </a:cubicBezTo>
                  <a:cubicBezTo>
                    <a:pt x="1" y="478"/>
                    <a:pt x="2535" y="2074"/>
                    <a:pt x="2535" y="2074"/>
                  </a:cubicBezTo>
                  <a:cubicBezTo>
                    <a:pt x="2502" y="2018"/>
                    <a:pt x="1841" y="0"/>
                    <a:pt x="1073" y="0"/>
                  </a:cubicBezTo>
                  <a:close/>
                </a:path>
              </a:pathLst>
            </a:custGeom>
            <a:solidFill>
              <a:srgbClr val="FFCC7A"/>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402;p19">
              <a:extLst>
                <a:ext uri="{FF2B5EF4-FFF2-40B4-BE49-F238E27FC236}">
                  <a16:creationId xmlns:a16="http://schemas.microsoft.com/office/drawing/2014/main" id="{3BA974B3-2459-CE77-0EB9-F3133CD2C1DC}"/>
                </a:ext>
              </a:extLst>
            </p:cNvPr>
            <p:cNvSpPr/>
            <p:nvPr/>
          </p:nvSpPr>
          <p:spPr>
            <a:xfrm>
              <a:off x="2653441" y="1978556"/>
              <a:ext cx="532787" cy="377933"/>
            </a:xfrm>
            <a:custGeom>
              <a:avLst/>
              <a:gdLst/>
              <a:ahLst/>
              <a:cxnLst/>
              <a:rect l="l" t="t" r="r" b="b"/>
              <a:pathLst>
                <a:path w="6224" h="4415" extrusionOk="0">
                  <a:moveTo>
                    <a:pt x="5675" y="0"/>
                  </a:moveTo>
                  <a:cubicBezTo>
                    <a:pt x="5626" y="0"/>
                    <a:pt x="5577" y="49"/>
                    <a:pt x="5577" y="98"/>
                  </a:cubicBezTo>
                  <a:cubicBezTo>
                    <a:pt x="5577" y="122"/>
                    <a:pt x="5590" y="146"/>
                    <a:pt x="5614" y="171"/>
                  </a:cubicBezTo>
                  <a:cubicBezTo>
                    <a:pt x="5407" y="463"/>
                    <a:pt x="4871" y="1292"/>
                    <a:pt x="4712" y="1560"/>
                  </a:cubicBezTo>
                  <a:cubicBezTo>
                    <a:pt x="4688" y="1535"/>
                    <a:pt x="4663" y="1511"/>
                    <a:pt x="4639" y="1499"/>
                  </a:cubicBezTo>
                  <a:cubicBezTo>
                    <a:pt x="4564" y="1453"/>
                    <a:pt x="4483" y="1432"/>
                    <a:pt x="4402" y="1432"/>
                  </a:cubicBezTo>
                  <a:cubicBezTo>
                    <a:pt x="4246" y="1432"/>
                    <a:pt x="4094" y="1513"/>
                    <a:pt x="4005" y="1657"/>
                  </a:cubicBezTo>
                  <a:cubicBezTo>
                    <a:pt x="3957" y="1730"/>
                    <a:pt x="3945" y="1816"/>
                    <a:pt x="3945" y="1901"/>
                  </a:cubicBezTo>
                  <a:cubicBezTo>
                    <a:pt x="3841" y="1888"/>
                    <a:pt x="3560" y="1855"/>
                    <a:pt x="3197" y="1855"/>
                  </a:cubicBezTo>
                  <a:cubicBezTo>
                    <a:pt x="2537" y="1855"/>
                    <a:pt x="1603" y="1964"/>
                    <a:pt x="959" y="2498"/>
                  </a:cubicBezTo>
                  <a:cubicBezTo>
                    <a:pt x="0" y="3288"/>
                    <a:pt x="289" y="4415"/>
                    <a:pt x="582" y="4415"/>
                  </a:cubicBezTo>
                  <a:cubicBezTo>
                    <a:pt x="628" y="4415"/>
                    <a:pt x="674" y="4387"/>
                    <a:pt x="715" y="4326"/>
                  </a:cubicBezTo>
                  <a:cubicBezTo>
                    <a:pt x="2044" y="2352"/>
                    <a:pt x="2641" y="2864"/>
                    <a:pt x="3798" y="2449"/>
                  </a:cubicBezTo>
                  <a:cubicBezTo>
                    <a:pt x="3884" y="2413"/>
                    <a:pt x="3981" y="2364"/>
                    <a:pt x="4042" y="2279"/>
                  </a:cubicBezTo>
                  <a:cubicBezTo>
                    <a:pt x="4054" y="2254"/>
                    <a:pt x="4066" y="2230"/>
                    <a:pt x="4079" y="2206"/>
                  </a:cubicBezTo>
                  <a:cubicBezTo>
                    <a:pt x="4103" y="2230"/>
                    <a:pt x="4139" y="2267"/>
                    <a:pt x="4164" y="2279"/>
                  </a:cubicBezTo>
                  <a:cubicBezTo>
                    <a:pt x="4239" y="2324"/>
                    <a:pt x="4320" y="2346"/>
                    <a:pt x="4401" y="2346"/>
                  </a:cubicBezTo>
                  <a:cubicBezTo>
                    <a:pt x="4557" y="2346"/>
                    <a:pt x="4709" y="2265"/>
                    <a:pt x="4798" y="2120"/>
                  </a:cubicBezTo>
                  <a:cubicBezTo>
                    <a:pt x="4871" y="1986"/>
                    <a:pt x="4883" y="1828"/>
                    <a:pt x="4810" y="1694"/>
                  </a:cubicBezTo>
                  <a:cubicBezTo>
                    <a:pt x="5053" y="1499"/>
                    <a:pt x="5760" y="890"/>
                    <a:pt x="6040" y="609"/>
                  </a:cubicBezTo>
                  <a:cubicBezTo>
                    <a:pt x="6053" y="622"/>
                    <a:pt x="6065" y="634"/>
                    <a:pt x="6077" y="634"/>
                  </a:cubicBezTo>
                  <a:cubicBezTo>
                    <a:pt x="6090" y="640"/>
                    <a:pt x="6103" y="643"/>
                    <a:pt x="6116" y="643"/>
                  </a:cubicBezTo>
                  <a:cubicBezTo>
                    <a:pt x="6154" y="643"/>
                    <a:pt x="6190" y="618"/>
                    <a:pt x="6199" y="573"/>
                  </a:cubicBezTo>
                  <a:cubicBezTo>
                    <a:pt x="6223" y="524"/>
                    <a:pt x="6199" y="475"/>
                    <a:pt x="6150" y="451"/>
                  </a:cubicBezTo>
                  <a:lnTo>
                    <a:pt x="6138" y="451"/>
                  </a:lnTo>
                  <a:cubicBezTo>
                    <a:pt x="6130" y="449"/>
                    <a:pt x="6121" y="448"/>
                    <a:pt x="6113" y="448"/>
                  </a:cubicBezTo>
                  <a:cubicBezTo>
                    <a:pt x="6073" y="448"/>
                    <a:pt x="6036" y="471"/>
                    <a:pt x="6016" y="512"/>
                  </a:cubicBezTo>
                  <a:cubicBezTo>
                    <a:pt x="6016" y="536"/>
                    <a:pt x="6016" y="561"/>
                    <a:pt x="6016" y="585"/>
                  </a:cubicBezTo>
                  <a:cubicBezTo>
                    <a:pt x="5785" y="756"/>
                    <a:pt x="5224" y="1206"/>
                    <a:pt x="4895" y="1475"/>
                  </a:cubicBezTo>
                  <a:cubicBezTo>
                    <a:pt x="5102" y="1133"/>
                    <a:pt x="5480" y="487"/>
                    <a:pt x="5638" y="183"/>
                  </a:cubicBezTo>
                  <a:cubicBezTo>
                    <a:pt x="5651" y="195"/>
                    <a:pt x="5663" y="195"/>
                    <a:pt x="5675" y="195"/>
                  </a:cubicBezTo>
                  <a:cubicBezTo>
                    <a:pt x="5736" y="195"/>
                    <a:pt x="5772" y="158"/>
                    <a:pt x="5772" y="98"/>
                  </a:cubicBezTo>
                  <a:cubicBezTo>
                    <a:pt x="5772" y="49"/>
                    <a:pt x="5736" y="0"/>
                    <a:pt x="5675" y="0"/>
                  </a:cubicBezTo>
                  <a:close/>
                </a:path>
              </a:pathLst>
            </a:custGeom>
            <a:solidFill>
              <a:srgbClr val="4F1F3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403;p19">
              <a:extLst>
                <a:ext uri="{FF2B5EF4-FFF2-40B4-BE49-F238E27FC236}">
                  <a16:creationId xmlns:a16="http://schemas.microsoft.com/office/drawing/2014/main" id="{7C09C0D2-A288-5F86-5679-DB3A5CE6BFE4}"/>
                </a:ext>
              </a:extLst>
            </p:cNvPr>
            <p:cNvSpPr/>
            <p:nvPr/>
          </p:nvSpPr>
          <p:spPr>
            <a:xfrm rot="-1144198">
              <a:off x="2272620" y="2228894"/>
              <a:ext cx="388440" cy="205560"/>
            </a:xfrm>
            <a:custGeom>
              <a:avLst/>
              <a:gdLst/>
              <a:ahLst/>
              <a:cxnLst/>
              <a:rect l="l" t="t" r="r" b="b"/>
              <a:pathLst>
                <a:path w="12723" h="6674" fill="none" extrusionOk="0">
                  <a:moveTo>
                    <a:pt x="12722" y="6674"/>
                  </a:moveTo>
                  <a:cubicBezTo>
                    <a:pt x="12722" y="6674"/>
                    <a:pt x="11210" y="5802"/>
                    <a:pt x="10818" y="4013"/>
                  </a:cubicBezTo>
                  <a:cubicBezTo>
                    <a:pt x="10440" y="2225"/>
                    <a:pt x="8186" y="0"/>
                    <a:pt x="5860" y="3286"/>
                  </a:cubicBezTo>
                  <a:cubicBezTo>
                    <a:pt x="3548" y="6587"/>
                    <a:pt x="1672" y="6165"/>
                    <a:pt x="0" y="3679"/>
                  </a:cubicBezTo>
                </a:path>
              </a:pathLst>
            </a:custGeom>
            <a:noFill/>
            <a:ln w="9525" cap="rnd" cmpd="sng">
              <a:solidFill>
                <a:srgbClr val="4F1F37"/>
              </a:solidFill>
              <a:prstDash val="dash"/>
              <a:miter lim="14539"/>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9" name="Google Shape;1405;p19">
            <a:extLst>
              <a:ext uri="{FF2B5EF4-FFF2-40B4-BE49-F238E27FC236}">
                <a16:creationId xmlns:a16="http://schemas.microsoft.com/office/drawing/2014/main" id="{F7596008-EAD7-982C-E687-497E5145BF31}"/>
              </a:ext>
            </a:extLst>
          </p:cNvPr>
          <p:cNvSpPr txBox="1"/>
          <p:nvPr/>
        </p:nvSpPr>
        <p:spPr>
          <a:xfrm>
            <a:off x="6813496" y="3866849"/>
            <a:ext cx="3528028" cy="1347600"/>
          </a:xfrm>
          <a:prstGeom prst="rect">
            <a:avLst/>
          </a:prstGeom>
          <a:noFill/>
          <a:ln>
            <a:noFill/>
          </a:ln>
        </p:spPr>
        <p:txBody>
          <a:bodyPr spcFirstLastPara="1" wrap="square" lIns="121900" tIns="121900" rIns="121900" bIns="121900" anchor="t" anchorCtr="0">
            <a:noAutofit/>
          </a:bodyPr>
          <a:lstStyle/>
          <a:p>
            <a:pPr algn="just">
              <a:lnSpc>
                <a:spcPct val="150000"/>
              </a:lnSpc>
              <a:buClr>
                <a:srgbClr val="4F1F37"/>
              </a:buClr>
              <a:buSzPts val="1400"/>
              <a:buFont typeface="Arial"/>
              <a:buNone/>
            </a:pPr>
            <a:r>
              <a:rPr lang="en-US" sz="2667" i="1" kern="0" dirty="0" err="1">
                <a:solidFill>
                  <a:schemeClr val="bg1"/>
                </a:solidFill>
                <a:latin typeface="UTM Avo" panose="02040603050506020204" pitchFamily="18" charset="0"/>
                <a:ea typeface="Arial"/>
                <a:cs typeface="Arial"/>
                <a:sym typeface="Arial"/>
              </a:rPr>
              <a:t>Luyện</a:t>
            </a:r>
            <a:r>
              <a:rPr lang="en-US" sz="2667" i="1" kern="0" dirty="0">
                <a:solidFill>
                  <a:schemeClr val="bg1"/>
                </a:solidFill>
                <a:latin typeface="UTM Avo" panose="02040603050506020204" pitchFamily="18" charset="0"/>
                <a:ea typeface="Arial"/>
                <a:cs typeface="Arial"/>
                <a:sym typeface="Arial"/>
              </a:rPr>
              <a:t> </a:t>
            </a:r>
            <a:r>
              <a:rPr lang="en-US" sz="2667" i="1" kern="0" dirty="0" err="1">
                <a:solidFill>
                  <a:schemeClr val="bg1"/>
                </a:solidFill>
                <a:latin typeface="UTM Avo" panose="02040603050506020204" pitchFamily="18" charset="0"/>
                <a:ea typeface="Arial"/>
                <a:cs typeface="Arial"/>
                <a:sym typeface="Arial"/>
              </a:rPr>
              <a:t>từ</a:t>
            </a:r>
            <a:r>
              <a:rPr lang="en-US" sz="2667" i="1" kern="0" dirty="0">
                <a:solidFill>
                  <a:schemeClr val="bg1"/>
                </a:solidFill>
                <a:latin typeface="UTM Avo" panose="02040603050506020204" pitchFamily="18" charset="0"/>
                <a:ea typeface="Arial"/>
                <a:cs typeface="Arial"/>
                <a:sym typeface="Arial"/>
              </a:rPr>
              <a:t> </a:t>
            </a:r>
            <a:r>
              <a:rPr lang="en-US" sz="2667" i="1" kern="0" dirty="0" err="1">
                <a:solidFill>
                  <a:schemeClr val="bg1"/>
                </a:solidFill>
                <a:latin typeface="UTM Avo" panose="02040603050506020204" pitchFamily="18" charset="0"/>
                <a:ea typeface="Arial"/>
                <a:cs typeface="Arial"/>
                <a:sym typeface="Arial"/>
              </a:rPr>
              <a:t>và</a:t>
            </a:r>
            <a:r>
              <a:rPr lang="en-US" sz="2667" i="1" kern="0" dirty="0">
                <a:solidFill>
                  <a:schemeClr val="bg1"/>
                </a:solidFill>
                <a:latin typeface="UTM Avo" panose="02040603050506020204" pitchFamily="18" charset="0"/>
                <a:ea typeface="Arial"/>
                <a:cs typeface="Arial"/>
                <a:sym typeface="Arial"/>
              </a:rPr>
              <a:t> </a:t>
            </a:r>
            <a:r>
              <a:rPr lang="en-US" sz="2667" i="1" kern="0" dirty="0" err="1">
                <a:solidFill>
                  <a:schemeClr val="bg1"/>
                </a:solidFill>
                <a:latin typeface="UTM Avo" panose="02040603050506020204" pitchFamily="18" charset="0"/>
                <a:ea typeface="Arial"/>
                <a:cs typeface="Arial"/>
                <a:sym typeface="Arial"/>
              </a:rPr>
              <a:t>câu</a:t>
            </a:r>
            <a:r>
              <a:rPr lang="en-US" sz="2667" i="1" kern="0" dirty="0">
                <a:solidFill>
                  <a:schemeClr val="bg1"/>
                </a:solidFill>
                <a:latin typeface="UTM Avo" panose="02040603050506020204" pitchFamily="18" charset="0"/>
                <a:ea typeface="Arial"/>
                <a:cs typeface="Arial"/>
                <a:sym typeface="Arial"/>
              </a:rPr>
              <a:t>: </a:t>
            </a:r>
            <a:r>
              <a:rPr lang="en-US" sz="2667" i="1" kern="0" dirty="0" err="1">
                <a:solidFill>
                  <a:schemeClr val="bg1"/>
                </a:solidFill>
                <a:latin typeface="UTM Avo" panose="02040603050506020204" pitchFamily="18" charset="0"/>
                <a:ea typeface="Arial"/>
                <a:cs typeface="Arial"/>
                <a:sym typeface="Arial"/>
              </a:rPr>
              <a:t>Luyện</a:t>
            </a:r>
            <a:r>
              <a:rPr lang="en-US" sz="2667" i="1" kern="0" dirty="0">
                <a:solidFill>
                  <a:schemeClr val="bg1"/>
                </a:solidFill>
                <a:latin typeface="UTM Avo" panose="02040603050506020204" pitchFamily="18" charset="0"/>
                <a:ea typeface="Arial"/>
                <a:cs typeface="Arial"/>
                <a:sym typeface="Arial"/>
              </a:rPr>
              <a:t> </a:t>
            </a:r>
            <a:r>
              <a:rPr lang="en-US" sz="2667" i="1" kern="0" dirty="0" err="1">
                <a:solidFill>
                  <a:schemeClr val="bg1"/>
                </a:solidFill>
                <a:latin typeface="UTM Avo" panose="02040603050506020204" pitchFamily="18" charset="0"/>
                <a:ea typeface="Arial"/>
                <a:cs typeface="Arial"/>
                <a:sym typeface="Arial"/>
              </a:rPr>
              <a:t>tập</a:t>
            </a:r>
            <a:r>
              <a:rPr lang="en-US" sz="2667" i="1" kern="0" dirty="0">
                <a:solidFill>
                  <a:schemeClr val="bg1"/>
                </a:solidFill>
                <a:latin typeface="UTM Avo" panose="02040603050506020204" pitchFamily="18" charset="0"/>
                <a:ea typeface="Arial"/>
                <a:cs typeface="Arial"/>
                <a:sym typeface="Arial"/>
              </a:rPr>
              <a:t> </a:t>
            </a:r>
            <a:r>
              <a:rPr lang="en-US" sz="2667" i="1" kern="0" dirty="0" err="1">
                <a:solidFill>
                  <a:schemeClr val="bg1"/>
                </a:solidFill>
                <a:latin typeface="UTM Avo" panose="02040603050506020204" pitchFamily="18" charset="0"/>
                <a:ea typeface="Arial"/>
                <a:cs typeface="Arial"/>
                <a:sym typeface="Arial"/>
              </a:rPr>
              <a:t>về</a:t>
            </a:r>
            <a:r>
              <a:rPr lang="en-US" sz="2667" i="1" kern="0" dirty="0">
                <a:solidFill>
                  <a:schemeClr val="bg1"/>
                </a:solidFill>
                <a:latin typeface="UTM Avo" panose="02040603050506020204" pitchFamily="18" charset="0"/>
                <a:ea typeface="Arial"/>
                <a:cs typeface="Arial"/>
                <a:sym typeface="Arial"/>
              </a:rPr>
              <a:t> </a:t>
            </a:r>
            <a:r>
              <a:rPr lang="en-US" sz="2667" i="1" kern="0" dirty="0" err="1">
                <a:solidFill>
                  <a:schemeClr val="bg1"/>
                </a:solidFill>
                <a:latin typeface="UTM Avo" panose="02040603050506020204" pitchFamily="18" charset="0"/>
                <a:ea typeface="Arial"/>
                <a:cs typeface="Arial"/>
                <a:sym typeface="Arial"/>
              </a:rPr>
              <a:t>tính</a:t>
            </a:r>
            <a:r>
              <a:rPr lang="en-US" sz="2667" i="1" kern="0" dirty="0">
                <a:solidFill>
                  <a:schemeClr val="bg1"/>
                </a:solidFill>
                <a:latin typeface="UTM Avo" panose="02040603050506020204" pitchFamily="18" charset="0"/>
                <a:ea typeface="Arial"/>
                <a:cs typeface="Arial"/>
                <a:sym typeface="Arial"/>
              </a:rPr>
              <a:t> </a:t>
            </a:r>
            <a:r>
              <a:rPr lang="en-US" sz="2667" i="1" kern="0" dirty="0" err="1">
                <a:solidFill>
                  <a:schemeClr val="bg1"/>
                </a:solidFill>
                <a:latin typeface="UTM Avo" panose="02040603050506020204" pitchFamily="18" charset="0"/>
                <a:ea typeface="Arial"/>
                <a:cs typeface="Arial"/>
                <a:sym typeface="Arial"/>
              </a:rPr>
              <a:t>từ</a:t>
            </a:r>
            <a:endParaRPr sz="2667" i="1" kern="0" dirty="0">
              <a:solidFill>
                <a:schemeClr val="bg1"/>
              </a:solidFill>
              <a:latin typeface="UTM Avo" panose="02040603050506020204" pitchFamily="18" charset="0"/>
              <a:ea typeface="Arial"/>
              <a:cs typeface="Arial"/>
              <a:sym typeface="Arial"/>
            </a:endParaRPr>
          </a:p>
        </p:txBody>
      </p:sp>
      <p:sp>
        <p:nvSpPr>
          <p:cNvPr id="20" name="Google Shape;739;p29">
            <a:extLst>
              <a:ext uri="{FF2B5EF4-FFF2-40B4-BE49-F238E27FC236}">
                <a16:creationId xmlns:a16="http://schemas.microsoft.com/office/drawing/2014/main" id="{C677D5F7-01DD-A56E-B2CF-EC0DFF163D57}"/>
              </a:ext>
            </a:extLst>
          </p:cNvPr>
          <p:cNvSpPr/>
          <p:nvPr/>
        </p:nvSpPr>
        <p:spPr>
          <a:xfrm rot="-1363701">
            <a:off x="10987276" y="5029222"/>
            <a:ext cx="2219713" cy="1701265"/>
          </a:xfrm>
          <a:custGeom>
            <a:avLst/>
            <a:gdLst/>
            <a:ahLst/>
            <a:cxnLst/>
            <a:rect l="l" t="t" r="r" b="b"/>
            <a:pathLst>
              <a:path w="36998" h="28358" extrusionOk="0">
                <a:moveTo>
                  <a:pt x="10088" y="1"/>
                </a:moveTo>
                <a:cubicBezTo>
                  <a:pt x="9869" y="1"/>
                  <a:pt x="9642" y="42"/>
                  <a:pt x="9408" y="135"/>
                </a:cubicBezTo>
                <a:cubicBezTo>
                  <a:pt x="6983" y="1086"/>
                  <a:pt x="7544" y="4388"/>
                  <a:pt x="7922" y="6386"/>
                </a:cubicBezTo>
                <a:cubicBezTo>
                  <a:pt x="8080" y="7179"/>
                  <a:pt x="8238" y="7971"/>
                  <a:pt x="8421" y="8751"/>
                </a:cubicBezTo>
                <a:cubicBezTo>
                  <a:pt x="7544" y="7252"/>
                  <a:pt x="6545" y="5741"/>
                  <a:pt x="5229" y="4607"/>
                </a:cubicBezTo>
                <a:cubicBezTo>
                  <a:pt x="4648" y="4115"/>
                  <a:pt x="3918" y="3704"/>
                  <a:pt x="3191" y="3704"/>
                </a:cubicBezTo>
                <a:cubicBezTo>
                  <a:pt x="2819" y="3704"/>
                  <a:pt x="2447" y="3811"/>
                  <a:pt x="2097" y="4071"/>
                </a:cubicBezTo>
                <a:cubicBezTo>
                  <a:pt x="1" y="5607"/>
                  <a:pt x="1390" y="8653"/>
                  <a:pt x="2267" y="10481"/>
                </a:cubicBezTo>
                <a:cubicBezTo>
                  <a:pt x="3852" y="13735"/>
                  <a:pt x="5655" y="16805"/>
                  <a:pt x="7897" y="19645"/>
                </a:cubicBezTo>
                <a:cubicBezTo>
                  <a:pt x="9762" y="22021"/>
                  <a:pt x="12698" y="25007"/>
                  <a:pt x="14624" y="27188"/>
                </a:cubicBezTo>
                <a:lnTo>
                  <a:pt x="15379" y="27968"/>
                </a:lnTo>
                <a:lnTo>
                  <a:pt x="15696" y="28358"/>
                </a:lnTo>
                <a:cubicBezTo>
                  <a:pt x="15867" y="28272"/>
                  <a:pt x="16050" y="28175"/>
                  <a:pt x="16220" y="28090"/>
                </a:cubicBezTo>
                <a:cubicBezTo>
                  <a:pt x="16245" y="28102"/>
                  <a:pt x="16269" y="28114"/>
                  <a:pt x="16293" y="28126"/>
                </a:cubicBezTo>
                <a:lnTo>
                  <a:pt x="16269" y="28053"/>
                </a:lnTo>
                <a:cubicBezTo>
                  <a:pt x="16671" y="27846"/>
                  <a:pt x="17085" y="27627"/>
                  <a:pt x="17488" y="27407"/>
                </a:cubicBezTo>
                <a:lnTo>
                  <a:pt x="17999" y="27176"/>
                </a:lnTo>
                <a:lnTo>
                  <a:pt x="18523" y="26835"/>
                </a:lnTo>
                <a:cubicBezTo>
                  <a:pt x="21350" y="25263"/>
                  <a:pt x="24104" y="23569"/>
                  <a:pt x="26724" y="21655"/>
                </a:cubicBezTo>
                <a:cubicBezTo>
                  <a:pt x="28613" y="20291"/>
                  <a:pt x="30441" y="18865"/>
                  <a:pt x="32184" y="17317"/>
                </a:cubicBezTo>
                <a:cubicBezTo>
                  <a:pt x="33646" y="16001"/>
                  <a:pt x="35194" y="14563"/>
                  <a:pt x="36144" y="12821"/>
                </a:cubicBezTo>
                <a:cubicBezTo>
                  <a:pt x="36705" y="11809"/>
                  <a:pt x="36997" y="10493"/>
                  <a:pt x="36022" y="9640"/>
                </a:cubicBezTo>
                <a:cubicBezTo>
                  <a:pt x="35481" y="9160"/>
                  <a:pt x="34880" y="8968"/>
                  <a:pt x="34261" y="8968"/>
                </a:cubicBezTo>
                <a:cubicBezTo>
                  <a:pt x="32664" y="8968"/>
                  <a:pt x="30942" y="10243"/>
                  <a:pt x="29783" y="11139"/>
                </a:cubicBezTo>
                <a:cubicBezTo>
                  <a:pt x="28942" y="11785"/>
                  <a:pt x="28126" y="12455"/>
                  <a:pt x="27334" y="13150"/>
                </a:cubicBezTo>
                <a:cubicBezTo>
                  <a:pt x="27346" y="13113"/>
                  <a:pt x="27370" y="13077"/>
                  <a:pt x="27382" y="13052"/>
                </a:cubicBezTo>
                <a:cubicBezTo>
                  <a:pt x="28357" y="11334"/>
                  <a:pt x="29357" y="9470"/>
                  <a:pt x="29710" y="7508"/>
                </a:cubicBezTo>
                <a:cubicBezTo>
                  <a:pt x="29905" y="6386"/>
                  <a:pt x="29771" y="5046"/>
                  <a:pt x="28577" y="4546"/>
                </a:cubicBezTo>
                <a:cubicBezTo>
                  <a:pt x="28220" y="4395"/>
                  <a:pt x="27873" y="4328"/>
                  <a:pt x="27538" y="4328"/>
                </a:cubicBezTo>
                <a:cubicBezTo>
                  <a:pt x="25631" y="4328"/>
                  <a:pt x="24095" y="6518"/>
                  <a:pt x="23142" y="7958"/>
                </a:cubicBezTo>
                <a:cubicBezTo>
                  <a:pt x="22703" y="8629"/>
                  <a:pt x="22264" y="9311"/>
                  <a:pt x="21850" y="9993"/>
                </a:cubicBezTo>
                <a:cubicBezTo>
                  <a:pt x="21887" y="9555"/>
                  <a:pt x="21923" y="9104"/>
                  <a:pt x="21935" y="8665"/>
                </a:cubicBezTo>
                <a:cubicBezTo>
                  <a:pt x="22045" y="6703"/>
                  <a:pt x="22118" y="4595"/>
                  <a:pt x="21558" y="2682"/>
                </a:cubicBezTo>
                <a:cubicBezTo>
                  <a:pt x="21240" y="1624"/>
                  <a:pt x="20560" y="521"/>
                  <a:pt x="19353" y="521"/>
                </a:cubicBezTo>
                <a:cubicBezTo>
                  <a:pt x="19308" y="521"/>
                  <a:pt x="19264" y="522"/>
                  <a:pt x="19218" y="525"/>
                </a:cubicBezTo>
                <a:cubicBezTo>
                  <a:pt x="16622" y="683"/>
                  <a:pt x="16135" y="3986"/>
                  <a:pt x="15879" y="6009"/>
                </a:cubicBezTo>
                <a:cubicBezTo>
                  <a:pt x="15660" y="7739"/>
                  <a:pt x="15513" y="9470"/>
                  <a:pt x="15452" y="11212"/>
                </a:cubicBezTo>
                <a:cubicBezTo>
                  <a:pt x="15184" y="9811"/>
                  <a:pt x="14880" y="8409"/>
                  <a:pt x="14514" y="7032"/>
                </a:cubicBezTo>
                <a:cubicBezTo>
                  <a:pt x="14002" y="5131"/>
                  <a:pt x="13405" y="3108"/>
                  <a:pt x="12284" y="1463"/>
                </a:cubicBezTo>
                <a:cubicBezTo>
                  <a:pt x="11764" y="708"/>
                  <a:pt x="10992" y="1"/>
                  <a:pt x="10088" y="1"/>
                </a:cubicBezTo>
                <a:close/>
              </a:path>
            </a:pathLst>
          </a:custGeom>
          <a:solidFill>
            <a:srgbClr val="CAD4EF"/>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 name="Google Shape;741;p29">
            <a:extLst>
              <a:ext uri="{FF2B5EF4-FFF2-40B4-BE49-F238E27FC236}">
                <a16:creationId xmlns:a16="http://schemas.microsoft.com/office/drawing/2014/main" id="{0CBD68B2-3036-214B-EC7B-B09D62CB5F4A}"/>
              </a:ext>
            </a:extLst>
          </p:cNvPr>
          <p:cNvSpPr/>
          <p:nvPr/>
        </p:nvSpPr>
        <p:spPr>
          <a:xfrm>
            <a:off x="9180438" y="5846694"/>
            <a:ext cx="3743943" cy="1635033"/>
          </a:xfrm>
          <a:custGeom>
            <a:avLst/>
            <a:gdLst/>
            <a:ahLst/>
            <a:cxnLst/>
            <a:rect l="l" t="t" r="r" b="b"/>
            <a:pathLst>
              <a:path w="45508" h="19874" extrusionOk="0">
                <a:moveTo>
                  <a:pt x="29240" y="0"/>
                </a:moveTo>
                <a:cubicBezTo>
                  <a:pt x="25968" y="0"/>
                  <a:pt x="23157" y="1924"/>
                  <a:pt x="21867" y="4701"/>
                </a:cubicBezTo>
                <a:cubicBezTo>
                  <a:pt x="20531" y="3318"/>
                  <a:pt x="18653" y="2443"/>
                  <a:pt x="16567" y="2443"/>
                </a:cubicBezTo>
                <a:cubicBezTo>
                  <a:pt x="12604" y="2443"/>
                  <a:pt x="9378" y="5588"/>
                  <a:pt x="9229" y="9505"/>
                </a:cubicBezTo>
                <a:cubicBezTo>
                  <a:pt x="8261" y="8779"/>
                  <a:pt x="7063" y="8353"/>
                  <a:pt x="5761" y="8353"/>
                </a:cubicBezTo>
                <a:cubicBezTo>
                  <a:pt x="2581" y="8353"/>
                  <a:pt x="1" y="10933"/>
                  <a:pt x="1" y="14113"/>
                </a:cubicBezTo>
                <a:cubicBezTo>
                  <a:pt x="1" y="17293"/>
                  <a:pt x="2581" y="19873"/>
                  <a:pt x="5761" y="19873"/>
                </a:cubicBezTo>
                <a:cubicBezTo>
                  <a:pt x="8630" y="19873"/>
                  <a:pt x="11003" y="17788"/>
                  <a:pt x="11452" y="15058"/>
                </a:cubicBezTo>
                <a:cubicBezTo>
                  <a:pt x="12777" y="16348"/>
                  <a:pt x="14574" y="17131"/>
                  <a:pt x="16567" y="17131"/>
                </a:cubicBezTo>
                <a:cubicBezTo>
                  <a:pt x="19332" y="17131"/>
                  <a:pt x="21740" y="15611"/>
                  <a:pt x="22996" y="13353"/>
                </a:cubicBezTo>
                <a:cubicBezTo>
                  <a:pt x="24482" y="15138"/>
                  <a:pt x="26729" y="16267"/>
                  <a:pt x="29240" y="16267"/>
                </a:cubicBezTo>
                <a:cubicBezTo>
                  <a:pt x="31026" y="16267"/>
                  <a:pt x="32685" y="15691"/>
                  <a:pt x="34021" y="14712"/>
                </a:cubicBezTo>
                <a:cubicBezTo>
                  <a:pt x="34321" y="17615"/>
                  <a:pt x="36775" y="19873"/>
                  <a:pt x="39747" y="19873"/>
                </a:cubicBezTo>
                <a:cubicBezTo>
                  <a:pt x="42939" y="19873"/>
                  <a:pt x="45508" y="17293"/>
                  <a:pt x="45508" y="14113"/>
                </a:cubicBezTo>
                <a:cubicBezTo>
                  <a:pt x="45508" y="10933"/>
                  <a:pt x="42939" y="8353"/>
                  <a:pt x="39747" y="8353"/>
                </a:cubicBezTo>
                <a:cubicBezTo>
                  <a:pt x="38895" y="8353"/>
                  <a:pt x="38077" y="8537"/>
                  <a:pt x="37339" y="8883"/>
                </a:cubicBezTo>
                <a:cubicBezTo>
                  <a:pt x="37362" y="8641"/>
                  <a:pt x="37374" y="8387"/>
                  <a:pt x="37374" y="8134"/>
                </a:cubicBezTo>
                <a:cubicBezTo>
                  <a:pt x="37374" y="3641"/>
                  <a:pt x="33733" y="0"/>
                  <a:pt x="29240" y="0"/>
                </a:cubicBezTo>
                <a:close/>
              </a:path>
            </a:pathLst>
          </a:custGeom>
          <a:solidFill>
            <a:srgbClr val="90D3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 name="Google Shape;742;p29">
            <a:extLst>
              <a:ext uri="{FF2B5EF4-FFF2-40B4-BE49-F238E27FC236}">
                <a16:creationId xmlns:a16="http://schemas.microsoft.com/office/drawing/2014/main" id="{FB14F8F7-FAF5-2A0B-A217-4A175EE54833}"/>
              </a:ext>
            </a:extLst>
          </p:cNvPr>
          <p:cNvSpPr/>
          <p:nvPr/>
        </p:nvSpPr>
        <p:spPr>
          <a:xfrm>
            <a:off x="-249699" y="6007618"/>
            <a:ext cx="2796932" cy="1296949"/>
          </a:xfrm>
          <a:custGeom>
            <a:avLst/>
            <a:gdLst/>
            <a:ahLst/>
            <a:cxnLst/>
            <a:rect l="l" t="t" r="r" b="b"/>
            <a:pathLst>
              <a:path w="27455" h="12731" extrusionOk="0">
                <a:moveTo>
                  <a:pt x="18653" y="1"/>
                </a:moveTo>
                <a:cubicBezTo>
                  <a:pt x="16567" y="1"/>
                  <a:pt x="14770" y="1233"/>
                  <a:pt x="13941" y="3007"/>
                </a:cubicBezTo>
                <a:cubicBezTo>
                  <a:pt x="13088" y="2120"/>
                  <a:pt x="11890" y="1567"/>
                  <a:pt x="10565" y="1567"/>
                </a:cubicBezTo>
                <a:cubicBezTo>
                  <a:pt x="8030" y="1567"/>
                  <a:pt x="5980" y="3572"/>
                  <a:pt x="5876" y="6072"/>
                </a:cubicBezTo>
                <a:cubicBezTo>
                  <a:pt x="5265" y="5611"/>
                  <a:pt x="4505" y="5335"/>
                  <a:pt x="3676" y="5335"/>
                </a:cubicBezTo>
                <a:cubicBezTo>
                  <a:pt x="1648" y="5335"/>
                  <a:pt x="0" y="6982"/>
                  <a:pt x="0" y="9010"/>
                </a:cubicBezTo>
                <a:cubicBezTo>
                  <a:pt x="0" y="11037"/>
                  <a:pt x="1648" y="12685"/>
                  <a:pt x="3676" y="12685"/>
                </a:cubicBezTo>
                <a:cubicBezTo>
                  <a:pt x="5496" y="12685"/>
                  <a:pt x="7005" y="11348"/>
                  <a:pt x="7293" y="9609"/>
                </a:cubicBezTo>
                <a:cubicBezTo>
                  <a:pt x="8146" y="10427"/>
                  <a:pt x="9298" y="10934"/>
                  <a:pt x="10565" y="10934"/>
                </a:cubicBezTo>
                <a:cubicBezTo>
                  <a:pt x="12328" y="10934"/>
                  <a:pt x="13860" y="9954"/>
                  <a:pt x="14666" y="8514"/>
                </a:cubicBezTo>
                <a:cubicBezTo>
                  <a:pt x="15611" y="9655"/>
                  <a:pt x="17051" y="10381"/>
                  <a:pt x="18653" y="10381"/>
                </a:cubicBezTo>
                <a:cubicBezTo>
                  <a:pt x="19217" y="10381"/>
                  <a:pt x="19759" y="10289"/>
                  <a:pt x="20266" y="10127"/>
                </a:cubicBezTo>
                <a:cubicBezTo>
                  <a:pt x="20726" y="11637"/>
                  <a:pt x="22132" y="12731"/>
                  <a:pt x="23779" y="12731"/>
                </a:cubicBezTo>
                <a:cubicBezTo>
                  <a:pt x="25819" y="12731"/>
                  <a:pt x="27455" y="11084"/>
                  <a:pt x="27455" y="9056"/>
                </a:cubicBezTo>
                <a:cubicBezTo>
                  <a:pt x="27455" y="7028"/>
                  <a:pt x="25842" y="5404"/>
                  <a:pt x="23837" y="5381"/>
                </a:cubicBezTo>
                <a:cubicBezTo>
                  <a:pt x="23837" y="5312"/>
                  <a:pt x="23837" y="5254"/>
                  <a:pt x="23837" y="5196"/>
                </a:cubicBezTo>
                <a:cubicBezTo>
                  <a:pt x="23837" y="2328"/>
                  <a:pt x="21521" y="1"/>
                  <a:pt x="18653" y="1"/>
                </a:cubicBezTo>
                <a:close/>
              </a:path>
            </a:pathLst>
          </a:custGeom>
          <a:solidFill>
            <a:srgbClr val="90D3D0"/>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23" name="Google Shape;743;p29">
            <a:extLst>
              <a:ext uri="{FF2B5EF4-FFF2-40B4-BE49-F238E27FC236}">
                <a16:creationId xmlns:a16="http://schemas.microsoft.com/office/drawing/2014/main" id="{F2350FED-5261-E4A0-38C1-1DD724B7BD6F}"/>
              </a:ext>
            </a:extLst>
          </p:cNvPr>
          <p:cNvGrpSpPr/>
          <p:nvPr/>
        </p:nvGrpSpPr>
        <p:grpSpPr>
          <a:xfrm rot="2508355">
            <a:off x="-116489" y="4947656"/>
            <a:ext cx="1541936" cy="2382017"/>
            <a:chOff x="1366350" y="828975"/>
            <a:chExt cx="3491403" cy="5393599"/>
          </a:xfrm>
        </p:grpSpPr>
        <p:sp>
          <p:nvSpPr>
            <p:cNvPr id="24" name="Google Shape;744;p29">
              <a:extLst>
                <a:ext uri="{FF2B5EF4-FFF2-40B4-BE49-F238E27FC236}">
                  <a16:creationId xmlns:a16="http://schemas.microsoft.com/office/drawing/2014/main" id="{DA883503-817A-E2D7-28A2-EDBB0D96BB0D}"/>
                </a:ext>
              </a:extLst>
            </p:cNvPr>
            <p:cNvSpPr/>
            <p:nvPr/>
          </p:nvSpPr>
          <p:spPr>
            <a:xfrm>
              <a:off x="3624942" y="2526922"/>
              <a:ext cx="521336" cy="854477"/>
            </a:xfrm>
            <a:custGeom>
              <a:avLst/>
              <a:gdLst/>
              <a:ahLst/>
              <a:cxnLst/>
              <a:rect l="l" t="t" r="r" b="b"/>
              <a:pathLst>
                <a:path w="2402" h="3937" extrusionOk="0">
                  <a:moveTo>
                    <a:pt x="1743" y="1"/>
                  </a:moveTo>
                  <a:cubicBezTo>
                    <a:pt x="1719" y="13"/>
                    <a:pt x="1695" y="37"/>
                    <a:pt x="1670" y="62"/>
                  </a:cubicBezTo>
                  <a:cubicBezTo>
                    <a:pt x="1658" y="74"/>
                    <a:pt x="1646" y="86"/>
                    <a:pt x="1622" y="98"/>
                  </a:cubicBezTo>
                  <a:cubicBezTo>
                    <a:pt x="1573" y="135"/>
                    <a:pt x="1524" y="171"/>
                    <a:pt x="1475" y="220"/>
                  </a:cubicBezTo>
                  <a:cubicBezTo>
                    <a:pt x="1439" y="245"/>
                    <a:pt x="1402" y="281"/>
                    <a:pt x="1366" y="318"/>
                  </a:cubicBezTo>
                  <a:cubicBezTo>
                    <a:pt x="1232" y="427"/>
                    <a:pt x="1098" y="549"/>
                    <a:pt x="976" y="671"/>
                  </a:cubicBezTo>
                  <a:cubicBezTo>
                    <a:pt x="866" y="781"/>
                    <a:pt x="769" y="890"/>
                    <a:pt x="683" y="1000"/>
                  </a:cubicBezTo>
                  <a:cubicBezTo>
                    <a:pt x="659" y="1024"/>
                    <a:pt x="647" y="1049"/>
                    <a:pt x="622" y="1085"/>
                  </a:cubicBezTo>
                  <a:cubicBezTo>
                    <a:pt x="305" y="1500"/>
                    <a:pt x="74" y="1987"/>
                    <a:pt x="37" y="2511"/>
                  </a:cubicBezTo>
                  <a:cubicBezTo>
                    <a:pt x="1" y="3035"/>
                    <a:pt x="171" y="3583"/>
                    <a:pt x="561" y="3937"/>
                  </a:cubicBezTo>
                  <a:cubicBezTo>
                    <a:pt x="708" y="3888"/>
                    <a:pt x="854" y="3827"/>
                    <a:pt x="1012" y="3766"/>
                  </a:cubicBezTo>
                  <a:cubicBezTo>
                    <a:pt x="1098" y="3730"/>
                    <a:pt x="1171" y="3705"/>
                    <a:pt x="1244" y="3669"/>
                  </a:cubicBezTo>
                  <a:cubicBezTo>
                    <a:pt x="1500" y="3535"/>
                    <a:pt x="1756" y="3388"/>
                    <a:pt x="1938" y="3194"/>
                  </a:cubicBezTo>
                  <a:cubicBezTo>
                    <a:pt x="2206" y="2901"/>
                    <a:pt x="2353" y="2523"/>
                    <a:pt x="2389" y="2121"/>
                  </a:cubicBezTo>
                  <a:cubicBezTo>
                    <a:pt x="2389" y="2060"/>
                    <a:pt x="2401" y="1999"/>
                    <a:pt x="2401" y="1938"/>
                  </a:cubicBezTo>
                  <a:cubicBezTo>
                    <a:pt x="2401" y="1829"/>
                    <a:pt x="2389" y="1707"/>
                    <a:pt x="2377" y="1585"/>
                  </a:cubicBezTo>
                  <a:cubicBezTo>
                    <a:pt x="2341" y="1305"/>
                    <a:pt x="2267" y="1037"/>
                    <a:pt x="2158" y="781"/>
                  </a:cubicBezTo>
                  <a:cubicBezTo>
                    <a:pt x="2146" y="732"/>
                    <a:pt x="2121" y="683"/>
                    <a:pt x="2097" y="634"/>
                  </a:cubicBezTo>
                  <a:cubicBezTo>
                    <a:pt x="1999" y="415"/>
                    <a:pt x="1890" y="208"/>
                    <a:pt x="1743" y="1"/>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 name="Google Shape;745;p29">
              <a:extLst>
                <a:ext uri="{FF2B5EF4-FFF2-40B4-BE49-F238E27FC236}">
                  <a16:creationId xmlns:a16="http://schemas.microsoft.com/office/drawing/2014/main" id="{933FF4DA-2D25-C93B-4311-B32262FC40B6}"/>
                </a:ext>
              </a:extLst>
            </p:cNvPr>
            <p:cNvSpPr/>
            <p:nvPr/>
          </p:nvSpPr>
          <p:spPr>
            <a:xfrm>
              <a:off x="4066633" y="4230294"/>
              <a:ext cx="791120" cy="1142702"/>
            </a:xfrm>
            <a:custGeom>
              <a:avLst/>
              <a:gdLst/>
              <a:ahLst/>
              <a:cxnLst/>
              <a:rect l="l" t="t" r="r" b="b"/>
              <a:pathLst>
                <a:path w="3645" h="5265" extrusionOk="0">
                  <a:moveTo>
                    <a:pt x="3242" y="1"/>
                  </a:moveTo>
                  <a:cubicBezTo>
                    <a:pt x="3254" y="537"/>
                    <a:pt x="2913" y="1012"/>
                    <a:pt x="2511" y="1365"/>
                  </a:cubicBezTo>
                  <a:cubicBezTo>
                    <a:pt x="2109" y="1707"/>
                    <a:pt x="1634" y="1962"/>
                    <a:pt x="1232" y="2316"/>
                  </a:cubicBezTo>
                  <a:cubicBezTo>
                    <a:pt x="415" y="3047"/>
                    <a:pt x="1" y="4180"/>
                    <a:pt x="147" y="5265"/>
                  </a:cubicBezTo>
                  <a:cubicBezTo>
                    <a:pt x="464" y="4485"/>
                    <a:pt x="1414" y="4193"/>
                    <a:pt x="2085" y="3681"/>
                  </a:cubicBezTo>
                  <a:cubicBezTo>
                    <a:pt x="3194" y="2840"/>
                    <a:pt x="3644" y="1341"/>
                    <a:pt x="3242" y="1"/>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 name="Google Shape;746;p29">
              <a:extLst>
                <a:ext uri="{FF2B5EF4-FFF2-40B4-BE49-F238E27FC236}">
                  <a16:creationId xmlns:a16="http://schemas.microsoft.com/office/drawing/2014/main" id="{7AB5C33A-68F0-AD33-6BD5-346BD9287370}"/>
                </a:ext>
              </a:extLst>
            </p:cNvPr>
            <p:cNvSpPr/>
            <p:nvPr/>
          </p:nvSpPr>
          <p:spPr>
            <a:xfrm>
              <a:off x="1731206" y="828975"/>
              <a:ext cx="984071" cy="1497125"/>
            </a:xfrm>
            <a:custGeom>
              <a:avLst/>
              <a:gdLst/>
              <a:ahLst/>
              <a:cxnLst/>
              <a:rect l="l" t="t" r="r" b="b"/>
              <a:pathLst>
                <a:path w="4534" h="6898" extrusionOk="0">
                  <a:moveTo>
                    <a:pt x="3132" y="0"/>
                  </a:moveTo>
                  <a:cubicBezTo>
                    <a:pt x="3120" y="13"/>
                    <a:pt x="3108" y="25"/>
                    <a:pt x="3096" y="25"/>
                  </a:cubicBezTo>
                  <a:cubicBezTo>
                    <a:pt x="3035" y="61"/>
                    <a:pt x="2986" y="110"/>
                    <a:pt x="2925" y="147"/>
                  </a:cubicBezTo>
                  <a:cubicBezTo>
                    <a:pt x="2901" y="159"/>
                    <a:pt x="2877" y="171"/>
                    <a:pt x="2852" y="195"/>
                  </a:cubicBezTo>
                  <a:cubicBezTo>
                    <a:pt x="2840" y="208"/>
                    <a:pt x="2828" y="220"/>
                    <a:pt x="2803" y="232"/>
                  </a:cubicBezTo>
                  <a:cubicBezTo>
                    <a:pt x="2718" y="293"/>
                    <a:pt x="2645" y="342"/>
                    <a:pt x="2572" y="403"/>
                  </a:cubicBezTo>
                  <a:cubicBezTo>
                    <a:pt x="2085" y="756"/>
                    <a:pt x="1634" y="1146"/>
                    <a:pt x="1244" y="1609"/>
                  </a:cubicBezTo>
                  <a:cubicBezTo>
                    <a:pt x="1195" y="1670"/>
                    <a:pt x="1134" y="1731"/>
                    <a:pt x="1085" y="1804"/>
                  </a:cubicBezTo>
                  <a:cubicBezTo>
                    <a:pt x="1012" y="1901"/>
                    <a:pt x="939" y="2011"/>
                    <a:pt x="866" y="2121"/>
                  </a:cubicBezTo>
                  <a:cubicBezTo>
                    <a:pt x="293" y="2986"/>
                    <a:pt x="1" y="4095"/>
                    <a:pt x="281" y="5094"/>
                  </a:cubicBezTo>
                  <a:cubicBezTo>
                    <a:pt x="439" y="5642"/>
                    <a:pt x="768" y="6142"/>
                    <a:pt x="1195" y="6508"/>
                  </a:cubicBezTo>
                  <a:cubicBezTo>
                    <a:pt x="1219" y="6520"/>
                    <a:pt x="1244" y="6544"/>
                    <a:pt x="1268" y="6556"/>
                  </a:cubicBezTo>
                  <a:cubicBezTo>
                    <a:pt x="1292" y="6593"/>
                    <a:pt x="1329" y="6617"/>
                    <a:pt x="1366" y="6642"/>
                  </a:cubicBezTo>
                  <a:cubicBezTo>
                    <a:pt x="1378" y="6642"/>
                    <a:pt x="1378" y="6642"/>
                    <a:pt x="1390" y="6654"/>
                  </a:cubicBezTo>
                  <a:cubicBezTo>
                    <a:pt x="1512" y="6739"/>
                    <a:pt x="1646" y="6825"/>
                    <a:pt x="1792" y="6898"/>
                  </a:cubicBezTo>
                  <a:cubicBezTo>
                    <a:pt x="1987" y="6861"/>
                    <a:pt x="2182" y="6800"/>
                    <a:pt x="2377" y="6727"/>
                  </a:cubicBezTo>
                  <a:cubicBezTo>
                    <a:pt x="2401" y="6727"/>
                    <a:pt x="2438" y="6703"/>
                    <a:pt x="2474" y="6690"/>
                  </a:cubicBezTo>
                  <a:cubicBezTo>
                    <a:pt x="2572" y="6654"/>
                    <a:pt x="2682" y="6605"/>
                    <a:pt x="2779" y="6544"/>
                  </a:cubicBezTo>
                  <a:cubicBezTo>
                    <a:pt x="2816" y="6520"/>
                    <a:pt x="2864" y="6496"/>
                    <a:pt x="2913" y="6471"/>
                  </a:cubicBezTo>
                  <a:cubicBezTo>
                    <a:pt x="3766" y="5959"/>
                    <a:pt x="4351" y="5070"/>
                    <a:pt x="4485" y="4022"/>
                  </a:cubicBezTo>
                  <a:cubicBezTo>
                    <a:pt x="4509" y="3851"/>
                    <a:pt x="4522" y="3693"/>
                    <a:pt x="4522" y="3522"/>
                  </a:cubicBezTo>
                  <a:cubicBezTo>
                    <a:pt x="4534" y="3461"/>
                    <a:pt x="4534" y="3400"/>
                    <a:pt x="4522" y="3339"/>
                  </a:cubicBezTo>
                  <a:cubicBezTo>
                    <a:pt x="4522" y="2876"/>
                    <a:pt x="4436" y="2425"/>
                    <a:pt x="4290" y="1987"/>
                  </a:cubicBezTo>
                  <a:cubicBezTo>
                    <a:pt x="4278" y="1938"/>
                    <a:pt x="4266" y="1901"/>
                    <a:pt x="4254" y="1853"/>
                  </a:cubicBezTo>
                  <a:cubicBezTo>
                    <a:pt x="4071" y="1353"/>
                    <a:pt x="3815" y="878"/>
                    <a:pt x="3498" y="439"/>
                  </a:cubicBezTo>
                  <a:cubicBezTo>
                    <a:pt x="3474" y="415"/>
                    <a:pt x="3462" y="390"/>
                    <a:pt x="3437" y="366"/>
                  </a:cubicBezTo>
                  <a:cubicBezTo>
                    <a:pt x="3352" y="244"/>
                    <a:pt x="3254" y="134"/>
                    <a:pt x="3145" y="13"/>
                  </a:cubicBezTo>
                  <a:cubicBezTo>
                    <a:pt x="3145" y="13"/>
                    <a:pt x="3145" y="13"/>
                    <a:pt x="3132" y="0"/>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 name="Google Shape;747;p29">
              <a:extLst>
                <a:ext uri="{FF2B5EF4-FFF2-40B4-BE49-F238E27FC236}">
                  <a16:creationId xmlns:a16="http://schemas.microsoft.com/office/drawing/2014/main" id="{D940A1D8-2FE3-9620-38B9-274897E1D7F0}"/>
                </a:ext>
              </a:extLst>
            </p:cNvPr>
            <p:cNvSpPr/>
            <p:nvPr/>
          </p:nvSpPr>
          <p:spPr>
            <a:xfrm>
              <a:off x="2733746" y="2328542"/>
              <a:ext cx="632245" cy="1592404"/>
            </a:xfrm>
            <a:custGeom>
              <a:avLst/>
              <a:gdLst/>
              <a:ahLst/>
              <a:cxnLst/>
              <a:rect l="l" t="t" r="r" b="b"/>
              <a:pathLst>
                <a:path w="2913" h="7337" extrusionOk="0">
                  <a:moveTo>
                    <a:pt x="1097" y="1"/>
                  </a:moveTo>
                  <a:cubicBezTo>
                    <a:pt x="695" y="842"/>
                    <a:pt x="305" y="1719"/>
                    <a:pt x="195" y="2645"/>
                  </a:cubicBezTo>
                  <a:cubicBezTo>
                    <a:pt x="0" y="4424"/>
                    <a:pt x="914" y="6228"/>
                    <a:pt x="2328" y="7337"/>
                  </a:cubicBezTo>
                  <a:cubicBezTo>
                    <a:pt x="2072" y="6691"/>
                    <a:pt x="2328" y="6094"/>
                    <a:pt x="2510" y="5424"/>
                  </a:cubicBezTo>
                  <a:cubicBezTo>
                    <a:pt x="2693" y="4766"/>
                    <a:pt x="2913" y="4071"/>
                    <a:pt x="2779" y="3401"/>
                  </a:cubicBezTo>
                  <a:cubicBezTo>
                    <a:pt x="2657" y="2767"/>
                    <a:pt x="2242" y="2231"/>
                    <a:pt x="1865" y="1695"/>
                  </a:cubicBezTo>
                  <a:cubicBezTo>
                    <a:pt x="1487" y="1159"/>
                    <a:pt x="1085" y="647"/>
                    <a:pt x="1097" y="1"/>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8" name="Google Shape;748;p29">
              <a:extLst>
                <a:ext uri="{FF2B5EF4-FFF2-40B4-BE49-F238E27FC236}">
                  <a16:creationId xmlns:a16="http://schemas.microsoft.com/office/drawing/2014/main" id="{F7FF5BDB-E39E-CE79-AC9B-8740A8820D14}"/>
                </a:ext>
              </a:extLst>
            </p:cNvPr>
            <p:cNvSpPr/>
            <p:nvPr/>
          </p:nvSpPr>
          <p:spPr>
            <a:xfrm>
              <a:off x="1366350" y="2402772"/>
              <a:ext cx="380910" cy="571460"/>
            </a:xfrm>
            <a:custGeom>
              <a:avLst/>
              <a:gdLst/>
              <a:ahLst/>
              <a:cxnLst/>
              <a:rect l="l" t="t" r="r" b="b"/>
              <a:pathLst>
                <a:path w="1755" h="2633" extrusionOk="0">
                  <a:moveTo>
                    <a:pt x="0" y="0"/>
                  </a:moveTo>
                  <a:lnTo>
                    <a:pt x="0" y="61"/>
                  </a:lnTo>
                  <a:cubicBezTo>
                    <a:pt x="0" y="146"/>
                    <a:pt x="0" y="232"/>
                    <a:pt x="12" y="317"/>
                  </a:cubicBezTo>
                  <a:cubicBezTo>
                    <a:pt x="24" y="475"/>
                    <a:pt x="37" y="622"/>
                    <a:pt x="73" y="780"/>
                  </a:cubicBezTo>
                  <a:cubicBezTo>
                    <a:pt x="134" y="1097"/>
                    <a:pt x="244" y="1414"/>
                    <a:pt x="390" y="1694"/>
                  </a:cubicBezTo>
                  <a:cubicBezTo>
                    <a:pt x="512" y="1938"/>
                    <a:pt x="670" y="2169"/>
                    <a:pt x="877" y="2340"/>
                  </a:cubicBezTo>
                  <a:cubicBezTo>
                    <a:pt x="987" y="2449"/>
                    <a:pt x="1133" y="2535"/>
                    <a:pt x="1280" y="2571"/>
                  </a:cubicBezTo>
                  <a:lnTo>
                    <a:pt x="1292" y="2583"/>
                  </a:lnTo>
                  <a:cubicBezTo>
                    <a:pt x="1328" y="2596"/>
                    <a:pt x="1365" y="2608"/>
                    <a:pt x="1401" y="2608"/>
                  </a:cubicBezTo>
                  <a:cubicBezTo>
                    <a:pt x="1475" y="2620"/>
                    <a:pt x="1548" y="2632"/>
                    <a:pt x="1621" y="2632"/>
                  </a:cubicBezTo>
                  <a:cubicBezTo>
                    <a:pt x="1621" y="2608"/>
                    <a:pt x="1633" y="2596"/>
                    <a:pt x="1633" y="2583"/>
                  </a:cubicBezTo>
                  <a:cubicBezTo>
                    <a:pt x="1645" y="2547"/>
                    <a:pt x="1657" y="2510"/>
                    <a:pt x="1670" y="2462"/>
                  </a:cubicBezTo>
                  <a:cubicBezTo>
                    <a:pt x="1682" y="2401"/>
                    <a:pt x="1694" y="2328"/>
                    <a:pt x="1706" y="2254"/>
                  </a:cubicBezTo>
                  <a:lnTo>
                    <a:pt x="1694" y="2242"/>
                  </a:lnTo>
                  <a:cubicBezTo>
                    <a:pt x="1755" y="1767"/>
                    <a:pt x="1645" y="1219"/>
                    <a:pt x="1389" y="841"/>
                  </a:cubicBezTo>
                  <a:cubicBezTo>
                    <a:pt x="1158" y="487"/>
                    <a:pt x="853" y="280"/>
                    <a:pt x="488" y="146"/>
                  </a:cubicBezTo>
                  <a:cubicBezTo>
                    <a:pt x="451" y="134"/>
                    <a:pt x="402" y="122"/>
                    <a:pt x="366" y="98"/>
                  </a:cubicBezTo>
                  <a:cubicBezTo>
                    <a:pt x="256" y="73"/>
                    <a:pt x="146" y="37"/>
                    <a:pt x="37" y="12"/>
                  </a:cubicBezTo>
                  <a:cubicBezTo>
                    <a:pt x="24" y="0"/>
                    <a:pt x="12" y="0"/>
                    <a:pt x="0" y="0"/>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 name="Google Shape;749;p29">
              <a:extLst>
                <a:ext uri="{FF2B5EF4-FFF2-40B4-BE49-F238E27FC236}">
                  <a16:creationId xmlns:a16="http://schemas.microsoft.com/office/drawing/2014/main" id="{A8592B92-B40B-F2E1-66C5-731ED6CFC1C7}"/>
                </a:ext>
              </a:extLst>
            </p:cNvPr>
            <p:cNvSpPr/>
            <p:nvPr/>
          </p:nvSpPr>
          <p:spPr>
            <a:xfrm>
              <a:off x="1519585" y="3170461"/>
              <a:ext cx="479013" cy="202930"/>
            </a:xfrm>
            <a:custGeom>
              <a:avLst/>
              <a:gdLst/>
              <a:ahLst/>
              <a:cxnLst/>
              <a:rect l="l" t="t" r="r" b="b"/>
              <a:pathLst>
                <a:path w="2207" h="935" extrusionOk="0">
                  <a:moveTo>
                    <a:pt x="717" y="0"/>
                  </a:moveTo>
                  <a:cubicBezTo>
                    <a:pt x="467" y="0"/>
                    <a:pt x="223" y="82"/>
                    <a:pt x="1" y="241"/>
                  </a:cubicBezTo>
                  <a:cubicBezTo>
                    <a:pt x="184" y="521"/>
                    <a:pt x="464" y="716"/>
                    <a:pt x="781" y="826"/>
                  </a:cubicBezTo>
                  <a:cubicBezTo>
                    <a:pt x="987" y="900"/>
                    <a:pt x="1209" y="935"/>
                    <a:pt x="1433" y="935"/>
                  </a:cubicBezTo>
                  <a:cubicBezTo>
                    <a:pt x="1541" y="935"/>
                    <a:pt x="1649" y="927"/>
                    <a:pt x="1756" y="911"/>
                  </a:cubicBezTo>
                  <a:cubicBezTo>
                    <a:pt x="1914" y="887"/>
                    <a:pt x="2072" y="838"/>
                    <a:pt x="2206" y="765"/>
                  </a:cubicBezTo>
                  <a:cubicBezTo>
                    <a:pt x="1877" y="509"/>
                    <a:pt x="1524" y="204"/>
                    <a:pt x="1122" y="70"/>
                  </a:cubicBezTo>
                  <a:cubicBezTo>
                    <a:pt x="986" y="24"/>
                    <a:pt x="851" y="0"/>
                    <a:pt x="717" y="0"/>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 name="Google Shape;750;p29">
              <a:extLst>
                <a:ext uri="{FF2B5EF4-FFF2-40B4-BE49-F238E27FC236}">
                  <a16:creationId xmlns:a16="http://schemas.microsoft.com/office/drawing/2014/main" id="{21FFCD0F-B576-C174-77F6-19CA76F06AB1}"/>
                </a:ext>
              </a:extLst>
            </p:cNvPr>
            <p:cNvSpPr/>
            <p:nvPr/>
          </p:nvSpPr>
          <p:spPr>
            <a:xfrm>
              <a:off x="1368954" y="831580"/>
              <a:ext cx="3417334" cy="5390994"/>
            </a:xfrm>
            <a:custGeom>
              <a:avLst/>
              <a:gdLst/>
              <a:ahLst/>
              <a:cxnLst/>
              <a:rect l="l" t="t" r="r" b="b"/>
              <a:pathLst>
                <a:path w="15745" h="24839" extrusionOk="0">
                  <a:moveTo>
                    <a:pt x="4448" y="256"/>
                  </a:moveTo>
                  <a:cubicBezTo>
                    <a:pt x="3851" y="1134"/>
                    <a:pt x="3424" y="2060"/>
                    <a:pt x="3193" y="3011"/>
                  </a:cubicBezTo>
                  <a:cubicBezTo>
                    <a:pt x="2925" y="4059"/>
                    <a:pt x="2888" y="5106"/>
                    <a:pt x="3083" y="6094"/>
                  </a:cubicBezTo>
                  <a:cubicBezTo>
                    <a:pt x="3049" y="6085"/>
                    <a:pt x="3008" y="6076"/>
                    <a:pt x="2970" y="6076"/>
                  </a:cubicBezTo>
                  <a:cubicBezTo>
                    <a:pt x="2954" y="6076"/>
                    <a:pt x="2939" y="6078"/>
                    <a:pt x="2925" y="6081"/>
                  </a:cubicBezTo>
                  <a:cubicBezTo>
                    <a:pt x="2876" y="6081"/>
                    <a:pt x="2840" y="6106"/>
                    <a:pt x="2803" y="6130"/>
                  </a:cubicBezTo>
                  <a:cubicBezTo>
                    <a:pt x="2303" y="4912"/>
                    <a:pt x="2340" y="3474"/>
                    <a:pt x="2900" y="2279"/>
                  </a:cubicBezTo>
                  <a:cubicBezTo>
                    <a:pt x="3217" y="1609"/>
                    <a:pt x="3705" y="975"/>
                    <a:pt x="4448" y="256"/>
                  </a:cubicBezTo>
                  <a:close/>
                  <a:moveTo>
                    <a:pt x="4801" y="1"/>
                  </a:moveTo>
                  <a:cubicBezTo>
                    <a:pt x="4789" y="13"/>
                    <a:pt x="4777" y="13"/>
                    <a:pt x="4765" y="25"/>
                  </a:cubicBezTo>
                  <a:cubicBezTo>
                    <a:pt x="4631" y="1304"/>
                    <a:pt x="4326" y="2584"/>
                    <a:pt x="4046" y="3827"/>
                  </a:cubicBezTo>
                  <a:cubicBezTo>
                    <a:pt x="3888" y="4522"/>
                    <a:pt x="3717" y="5241"/>
                    <a:pt x="3583" y="5947"/>
                  </a:cubicBezTo>
                  <a:lnTo>
                    <a:pt x="3571" y="5947"/>
                  </a:lnTo>
                  <a:cubicBezTo>
                    <a:pt x="3563" y="5947"/>
                    <a:pt x="3556" y="5946"/>
                    <a:pt x="3548" y="5946"/>
                  </a:cubicBezTo>
                  <a:cubicBezTo>
                    <a:pt x="3406" y="5946"/>
                    <a:pt x="3240" y="6052"/>
                    <a:pt x="3205" y="6191"/>
                  </a:cubicBezTo>
                  <a:cubicBezTo>
                    <a:pt x="3181" y="6167"/>
                    <a:pt x="3156" y="6154"/>
                    <a:pt x="3144" y="6142"/>
                  </a:cubicBezTo>
                  <a:cubicBezTo>
                    <a:pt x="2937" y="5143"/>
                    <a:pt x="2974" y="4083"/>
                    <a:pt x="3230" y="3035"/>
                  </a:cubicBezTo>
                  <a:cubicBezTo>
                    <a:pt x="3485" y="2036"/>
                    <a:pt x="3948" y="1061"/>
                    <a:pt x="4594" y="147"/>
                  </a:cubicBezTo>
                  <a:lnTo>
                    <a:pt x="4594" y="147"/>
                  </a:lnTo>
                  <a:cubicBezTo>
                    <a:pt x="4570" y="159"/>
                    <a:pt x="4546" y="171"/>
                    <a:pt x="4521" y="196"/>
                  </a:cubicBezTo>
                  <a:cubicBezTo>
                    <a:pt x="4509" y="208"/>
                    <a:pt x="4485" y="220"/>
                    <a:pt x="4472" y="232"/>
                  </a:cubicBezTo>
                  <a:cubicBezTo>
                    <a:pt x="4387" y="281"/>
                    <a:pt x="4314" y="342"/>
                    <a:pt x="4241" y="403"/>
                  </a:cubicBezTo>
                  <a:cubicBezTo>
                    <a:pt x="3595" y="1049"/>
                    <a:pt x="3144" y="1646"/>
                    <a:pt x="2852" y="2267"/>
                  </a:cubicBezTo>
                  <a:cubicBezTo>
                    <a:pt x="2279" y="3486"/>
                    <a:pt x="2255" y="4936"/>
                    <a:pt x="2754" y="6179"/>
                  </a:cubicBezTo>
                  <a:cubicBezTo>
                    <a:pt x="2754" y="6191"/>
                    <a:pt x="2742" y="6203"/>
                    <a:pt x="2730" y="6215"/>
                  </a:cubicBezTo>
                  <a:cubicBezTo>
                    <a:pt x="2547" y="5911"/>
                    <a:pt x="2413" y="5582"/>
                    <a:pt x="2328" y="5216"/>
                  </a:cubicBezTo>
                  <a:cubicBezTo>
                    <a:pt x="2182" y="4631"/>
                    <a:pt x="2182" y="3973"/>
                    <a:pt x="2316" y="3279"/>
                  </a:cubicBezTo>
                  <a:cubicBezTo>
                    <a:pt x="2425" y="2694"/>
                    <a:pt x="2632" y="2121"/>
                    <a:pt x="2913" y="1597"/>
                  </a:cubicBezTo>
                  <a:lnTo>
                    <a:pt x="2913" y="1597"/>
                  </a:lnTo>
                  <a:cubicBezTo>
                    <a:pt x="2864" y="1670"/>
                    <a:pt x="2803" y="1731"/>
                    <a:pt x="2754" y="1804"/>
                  </a:cubicBezTo>
                  <a:cubicBezTo>
                    <a:pt x="2523" y="2267"/>
                    <a:pt x="2364" y="2767"/>
                    <a:pt x="2267" y="3266"/>
                  </a:cubicBezTo>
                  <a:cubicBezTo>
                    <a:pt x="2133" y="3973"/>
                    <a:pt x="2133" y="4631"/>
                    <a:pt x="2279" y="5228"/>
                  </a:cubicBezTo>
                  <a:cubicBezTo>
                    <a:pt x="2364" y="5606"/>
                    <a:pt x="2511" y="5960"/>
                    <a:pt x="2706" y="6264"/>
                  </a:cubicBezTo>
                  <a:cubicBezTo>
                    <a:pt x="2706" y="6276"/>
                    <a:pt x="2693" y="6289"/>
                    <a:pt x="2693" y="6289"/>
                  </a:cubicBezTo>
                  <a:cubicBezTo>
                    <a:pt x="2681" y="6349"/>
                    <a:pt x="2718" y="6423"/>
                    <a:pt x="2742" y="6471"/>
                  </a:cubicBezTo>
                  <a:cubicBezTo>
                    <a:pt x="2925" y="6813"/>
                    <a:pt x="3120" y="7142"/>
                    <a:pt x="3327" y="7471"/>
                  </a:cubicBezTo>
                  <a:cubicBezTo>
                    <a:pt x="3254" y="9189"/>
                    <a:pt x="3936" y="10931"/>
                    <a:pt x="5167" y="12138"/>
                  </a:cubicBezTo>
                  <a:cubicBezTo>
                    <a:pt x="5862" y="12808"/>
                    <a:pt x="6702" y="13308"/>
                    <a:pt x="7531" y="13771"/>
                  </a:cubicBezTo>
                  <a:cubicBezTo>
                    <a:pt x="6361" y="13746"/>
                    <a:pt x="5350" y="13344"/>
                    <a:pt x="4168" y="12491"/>
                  </a:cubicBezTo>
                  <a:cubicBezTo>
                    <a:pt x="3303" y="11858"/>
                    <a:pt x="2523" y="11017"/>
                    <a:pt x="1816" y="9957"/>
                  </a:cubicBezTo>
                  <a:cubicBezTo>
                    <a:pt x="1767" y="9798"/>
                    <a:pt x="1731" y="9640"/>
                    <a:pt x="1694" y="9506"/>
                  </a:cubicBezTo>
                  <a:lnTo>
                    <a:pt x="1584" y="9506"/>
                  </a:lnTo>
                  <a:cubicBezTo>
                    <a:pt x="1584" y="9493"/>
                    <a:pt x="1584" y="9481"/>
                    <a:pt x="1572" y="9469"/>
                  </a:cubicBezTo>
                  <a:cubicBezTo>
                    <a:pt x="1463" y="9079"/>
                    <a:pt x="1341" y="8689"/>
                    <a:pt x="1146" y="8324"/>
                  </a:cubicBezTo>
                  <a:cubicBezTo>
                    <a:pt x="963" y="7958"/>
                    <a:pt x="731" y="7653"/>
                    <a:pt x="488" y="7397"/>
                  </a:cubicBezTo>
                  <a:cubicBezTo>
                    <a:pt x="439" y="7385"/>
                    <a:pt x="402" y="7373"/>
                    <a:pt x="354" y="7361"/>
                  </a:cubicBezTo>
                  <a:lnTo>
                    <a:pt x="354" y="7361"/>
                  </a:lnTo>
                  <a:cubicBezTo>
                    <a:pt x="646" y="7617"/>
                    <a:pt x="890" y="7946"/>
                    <a:pt x="1109" y="8348"/>
                  </a:cubicBezTo>
                  <a:cubicBezTo>
                    <a:pt x="1292" y="8714"/>
                    <a:pt x="1414" y="9103"/>
                    <a:pt x="1523" y="9481"/>
                  </a:cubicBezTo>
                  <a:cubicBezTo>
                    <a:pt x="1523" y="9485"/>
                    <a:pt x="1524" y="9488"/>
                    <a:pt x="1526" y="9491"/>
                  </a:cubicBezTo>
                  <a:lnTo>
                    <a:pt x="1526" y="9491"/>
                  </a:lnTo>
                  <a:cubicBezTo>
                    <a:pt x="1502" y="9457"/>
                    <a:pt x="1472" y="9416"/>
                    <a:pt x="1450" y="9384"/>
                  </a:cubicBezTo>
                  <a:cubicBezTo>
                    <a:pt x="1438" y="9359"/>
                    <a:pt x="1414" y="9347"/>
                    <a:pt x="1389" y="9347"/>
                  </a:cubicBezTo>
                  <a:cubicBezTo>
                    <a:pt x="1377" y="9347"/>
                    <a:pt x="1365" y="9347"/>
                    <a:pt x="1353" y="9359"/>
                  </a:cubicBezTo>
                  <a:cubicBezTo>
                    <a:pt x="1341" y="9359"/>
                    <a:pt x="1341" y="9359"/>
                    <a:pt x="1341" y="9372"/>
                  </a:cubicBezTo>
                  <a:cubicBezTo>
                    <a:pt x="756" y="8580"/>
                    <a:pt x="329" y="7897"/>
                    <a:pt x="25" y="7263"/>
                  </a:cubicBezTo>
                  <a:cubicBezTo>
                    <a:pt x="12" y="7263"/>
                    <a:pt x="0" y="7263"/>
                    <a:pt x="0" y="7251"/>
                  </a:cubicBezTo>
                  <a:lnTo>
                    <a:pt x="0" y="7312"/>
                  </a:lnTo>
                  <a:cubicBezTo>
                    <a:pt x="305" y="7946"/>
                    <a:pt x="731" y="8628"/>
                    <a:pt x="1316" y="9420"/>
                  </a:cubicBezTo>
                  <a:cubicBezTo>
                    <a:pt x="1316" y="9433"/>
                    <a:pt x="1316" y="9445"/>
                    <a:pt x="1316" y="9457"/>
                  </a:cubicBezTo>
                  <a:cubicBezTo>
                    <a:pt x="1353" y="9506"/>
                    <a:pt x="1377" y="9542"/>
                    <a:pt x="1402" y="9591"/>
                  </a:cubicBezTo>
                  <a:cubicBezTo>
                    <a:pt x="1341" y="9640"/>
                    <a:pt x="1304" y="9701"/>
                    <a:pt x="1280" y="9774"/>
                  </a:cubicBezTo>
                  <a:cubicBezTo>
                    <a:pt x="622" y="9225"/>
                    <a:pt x="159" y="8421"/>
                    <a:pt x="0" y="7568"/>
                  </a:cubicBezTo>
                  <a:lnTo>
                    <a:pt x="0" y="7568"/>
                  </a:lnTo>
                  <a:cubicBezTo>
                    <a:pt x="12" y="7726"/>
                    <a:pt x="37" y="7885"/>
                    <a:pt x="61" y="8031"/>
                  </a:cubicBezTo>
                  <a:cubicBezTo>
                    <a:pt x="281" y="8726"/>
                    <a:pt x="707" y="9372"/>
                    <a:pt x="1268" y="9835"/>
                  </a:cubicBezTo>
                  <a:lnTo>
                    <a:pt x="1280" y="9835"/>
                  </a:lnTo>
                  <a:cubicBezTo>
                    <a:pt x="1280" y="9835"/>
                    <a:pt x="1280" y="9847"/>
                    <a:pt x="1280" y="9859"/>
                  </a:cubicBezTo>
                  <a:cubicBezTo>
                    <a:pt x="1450" y="9957"/>
                    <a:pt x="1609" y="10066"/>
                    <a:pt x="1779" y="10164"/>
                  </a:cubicBezTo>
                  <a:cubicBezTo>
                    <a:pt x="2072" y="10602"/>
                    <a:pt x="2389" y="11005"/>
                    <a:pt x="2706" y="11358"/>
                  </a:cubicBezTo>
                  <a:cubicBezTo>
                    <a:pt x="2291" y="11139"/>
                    <a:pt x="1865" y="10992"/>
                    <a:pt x="1426" y="10956"/>
                  </a:cubicBezTo>
                  <a:cubicBezTo>
                    <a:pt x="1310" y="10944"/>
                    <a:pt x="1194" y="10937"/>
                    <a:pt x="1077" y="10937"/>
                  </a:cubicBezTo>
                  <a:cubicBezTo>
                    <a:pt x="960" y="10937"/>
                    <a:pt x="841" y="10944"/>
                    <a:pt x="719" y="10956"/>
                  </a:cubicBezTo>
                  <a:cubicBezTo>
                    <a:pt x="707" y="10968"/>
                    <a:pt x="683" y="10980"/>
                    <a:pt x="695" y="11005"/>
                  </a:cubicBezTo>
                  <a:cubicBezTo>
                    <a:pt x="695" y="11029"/>
                    <a:pt x="707" y="11041"/>
                    <a:pt x="731" y="11041"/>
                  </a:cubicBezTo>
                  <a:cubicBezTo>
                    <a:pt x="862" y="11024"/>
                    <a:pt x="992" y="11015"/>
                    <a:pt x="1121" y="11015"/>
                  </a:cubicBezTo>
                  <a:cubicBezTo>
                    <a:pt x="1727" y="11015"/>
                    <a:pt x="2314" y="11201"/>
                    <a:pt x="2876" y="11553"/>
                  </a:cubicBezTo>
                  <a:cubicBezTo>
                    <a:pt x="3266" y="11955"/>
                    <a:pt x="3656" y="12308"/>
                    <a:pt x="4083" y="12625"/>
                  </a:cubicBezTo>
                  <a:cubicBezTo>
                    <a:pt x="5336" y="13536"/>
                    <a:pt x="6430" y="13930"/>
                    <a:pt x="7696" y="13930"/>
                  </a:cubicBezTo>
                  <a:cubicBezTo>
                    <a:pt x="7735" y="13930"/>
                    <a:pt x="7773" y="13930"/>
                    <a:pt x="7811" y="13929"/>
                  </a:cubicBezTo>
                  <a:cubicBezTo>
                    <a:pt x="7824" y="13941"/>
                    <a:pt x="7836" y="13941"/>
                    <a:pt x="7848" y="13954"/>
                  </a:cubicBezTo>
                  <a:cubicBezTo>
                    <a:pt x="8762" y="14465"/>
                    <a:pt x="9700" y="14989"/>
                    <a:pt x="10468" y="15720"/>
                  </a:cubicBezTo>
                  <a:cubicBezTo>
                    <a:pt x="11248" y="16488"/>
                    <a:pt x="11845" y="17475"/>
                    <a:pt x="12174" y="18596"/>
                  </a:cubicBezTo>
                  <a:cubicBezTo>
                    <a:pt x="12174" y="18596"/>
                    <a:pt x="12186" y="18596"/>
                    <a:pt x="12186" y="18609"/>
                  </a:cubicBezTo>
                  <a:cubicBezTo>
                    <a:pt x="12320" y="19047"/>
                    <a:pt x="12418" y="19523"/>
                    <a:pt x="12466" y="19998"/>
                  </a:cubicBezTo>
                  <a:cubicBezTo>
                    <a:pt x="12625" y="21497"/>
                    <a:pt x="12369" y="23130"/>
                    <a:pt x="11723" y="24726"/>
                  </a:cubicBezTo>
                  <a:cubicBezTo>
                    <a:pt x="11711" y="24775"/>
                    <a:pt x="11723" y="24811"/>
                    <a:pt x="11772" y="24836"/>
                  </a:cubicBezTo>
                  <a:cubicBezTo>
                    <a:pt x="11778" y="24838"/>
                    <a:pt x="11785" y="24839"/>
                    <a:pt x="11792" y="24839"/>
                  </a:cubicBezTo>
                  <a:cubicBezTo>
                    <a:pt x="11825" y="24839"/>
                    <a:pt x="11859" y="24817"/>
                    <a:pt x="11869" y="24787"/>
                  </a:cubicBezTo>
                  <a:cubicBezTo>
                    <a:pt x="12466" y="23300"/>
                    <a:pt x="12735" y="21789"/>
                    <a:pt x="12649" y="20376"/>
                  </a:cubicBezTo>
                  <a:cubicBezTo>
                    <a:pt x="12710" y="20022"/>
                    <a:pt x="12844" y="19669"/>
                    <a:pt x="13039" y="19315"/>
                  </a:cubicBezTo>
                  <a:cubicBezTo>
                    <a:pt x="13295" y="18852"/>
                    <a:pt x="13685" y="18389"/>
                    <a:pt x="14197" y="17914"/>
                  </a:cubicBezTo>
                  <a:cubicBezTo>
                    <a:pt x="14294" y="17841"/>
                    <a:pt x="14380" y="17768"/>
                    <a:pt x="14465" y="17682"/>
                  </a:cubicBezTo>
                  <a:cubicBezTo>
                    <a:pt x="14721" y="17463"/>
                    <a:pt x="14989" y="17219"/>
                    <a:pt x="15208" y="16951"/>
                  </a:cubicBezTo>
                  <a:cubicBezTo>
                    <a:pt x="15452" y="16659"/>
                    <a:pt x="15744" y="16196"/>
                    <a:pt x="15744" y="15672"/>
                  </a:cubicBezTo>
                  <a:cubicBezTo>
                    <a:pt x="15744" y="15647"/>
                    <a:pt x="15720" y="15635"/>
                    <a:pt x="15708" y="15635"/>
                  </a:cubicBezTo>
                  <a:lnTo>
                    <a:pt x="15696" y="15623"/>
                  </a:lnTo>
                  <a:cubicBezTo>
                    <a:pt x="15671" y="15623"/>
                    <a:pt x="15659" y="15635"/>
                    <a:pt x="15659" y="15660"/>
                  </a:cubicBezTo>
                  <a:cubicBezTo>
                    <a:pt x="15659" y="16171"/>
                    <a:pt x="15379" y="16610"/>
                    <a:pt x="15147" y="16890"/>
                  </a:cubicBezTo>
                  <a:cubicBezTo>
                    <a:pt x="14928" y="17158"/>
                    <a:pt x="14660" y="17390"/>
                    <a:pt x="14404" y="17609"/>
                  </a:cubicBezTo>
                  <a:cubicBezTo>
                    <a:pt x="14319" y="17695"/>
                    <a:pt x="14233" y="17768"/>
                    <a:pt x="14148" y="17853"/>
                  </a:cubicBezTo>
                  <a:cubicBezTo>
                    <a:pt x="13624" y="18328"/>
                    <a:pt x="13234" y="18791"/>
                    <a:pt x="12966" y="19267"/>
                  </a:cubicBezTo>
                  <a:cubicBezTo>
                    <a:pt x="12820" y="19547"/>
                    <a:pt x="12698" y="19827"/>
                    <a:pt x="12625" y="20107"/>
                  </a:cubicBezTo>
                  <a:cubicBezTo>
                    <a:pt x="12625" y="20059"/>
                    <a:pt x="12613" y="20010"/>
                    <a:pt x="12613" y="19973"/>
                  </a:cubicBezTo>
                  <a:cubicBezTo>
                    <a:pt x="12564" y="19486"/>
                    <a:pt x="12466" y="19011"/>
                    <a:pt x="12332" y="18560"/>
                  </a:cubicBezTo>
                  <a:cubicBezTo>
                    <a:pt x="12491" y="18170"/>
                    <a:pt x="12454" y="17731"/>
                    <a:pt x="12405" y="17402"/>
                  </a:cubicBezTo>
                  <a:cubicBezTo>
                    <a:pt x="12296" y="16634"/>
                    <a:pt x="12003" y="15915"/>
                    <a:pt x="11723" y="15221"/>
                  </a:cubicBezTo>
                  <a:cubicBezTo>
                    <a:pt x="11589" y="14892"/>
                    <a:pt x="11455" y="14551"/>
                    <a:pt x="11345" y="14222"/>
                  </a:cubicBezTo>
                  <a:lnTo>
                    <a:pt x="11309" y="14100"/>
                  </a:lnTo>
                  <a:cubicBezTo>
                    <a:pt x="11028" y="13308"/>
                    <a:pt x="10821" y="12686"/>
                    <a:pt x="10992" y="12004"/>
                  </a:cubicBezTo>
                  <a:cubicBezTo>
                    <a:pt x="11102" y="11906"/>
                    <a:pt x="11199" y="11809"/>
                    <a:pt x="11309" y="11699"/>
                  </a:cubicBezTo>
                  <a:cubicBezTo>
                    <a:pt x="11418" y="11638"/>
                    <a:pt x="11528" y="11553"/>
                    <a:pt x="11638" y="11480"/>
                  </a:cubicBezTo>
                  <a:cubicBezTo>
                    <a:pt x="12137" y="11078"/>
                    <a:pt x="12540" y="10541"/>
                    <a:pt x="12783" y="9932"/>
                  </a:cubicBezTo>
                  <a:cubicBezTo>
                    <a:pt x="12783" y="9871"/>
                    <a:pt x="12783" y="9810"/>
                    <a:pt x="12783" y="9762"/>
                  </a:cubicBezTo>
                  <a:cubicBezTo>
                    <a:pt x="12552" y="10456"/>
                    <a:pt x="12101" y="11065"/>
                    <a:pt x="11504" y="11504"/>
                  </a:cubicBezTo>
                  <a:cubicBezTo>
                    <a:pt x="11492" y="11468"/>
                    <a:pt x="11479" y="11443"/>
                    <a:pt x="11467" y="11419"/>
                  </a:cubicBezTo>
                  <a:cubicBezTo>
                    <a:pt x="11504" y="11394"/>
                    <a:pt x="11528" y="11358"/>
                    <a:pt x="11552" y="11334"/>
                  </a:cubicBezTo>
                  <a:cubicBezTo>
                    <a:pt x="11955" y="10761"/>
                    <a:pt x="12223" y="10273"/>
                    <a:pt x="12381" y="9774"/>
                  </a:cubicBezTo>
                  <a:cubicBezTo>
                    <a:pt x="12515" y="9372"/>
                    <a:pt x="12564" y="8969"/>
                    <a:pt x="12552" y="8592"/>
                  </a:cubicBezTo>
                  <a:cubicBezTo>
                    <a:pt x="12527" y="8543"/>
                    <a:pt x="12515" y="8494"/>
                    <a:pt x="12491" y="8458"/>
                  </a:cubicBezTo>
                  <a:lnTo>
                    <a:pt x="12491" y="8458"/>
                  </a:lnTo>
                  <a:cubicBezTo>
                    <a:pt x="12527" y="8872"/>
                    <a:pt x="12479" y="9311"/>
                    <a:pt x="12332" y="9749"/>
                  </a:cubicBezTo>
                  <a:cubicBezTo>
                    <a:pt x="12174" y="10249"/>
                    <a:pt x="11906" y="10736"/>
                    <a:pt x="11504" y="11297"/>
                  </a:cubicBezTo>
                  <a:cubicBezTo>
                    <a:pt x="11492" y="11334"/>
                    <a:pt x="11467" y="11358"/>
                    <a:pt x="11431" y="11370"/>
                  </a:cubicBezTo>
                  <a:cubicBezTo>
                    <a:pt x="11394" y="11321"/>
                    <a:pt x="11333" y="11285"/>
                    <a:pt x="11272" y="11273"/>
                  </a:cubicBezTo>
                  <a:cubicBezTo>
                    <a:pt x="11833" y="10237"/>
                    <a:pt x="12113" y="9043"/>
                    <a:pt x="12064" y="7873"/>
                  </a:cubicBezTo>
                  <a:lnTo>
                    <a:pt x="12064" y="7873"/>
                  </a:lnTo>
                  <a:cubicBezTo>
                    <a:pt x="12052" y="7885"/>
                    <a:pt x="12028" y="7897"/>
                    <a:pt x="12016" y="7909"/>
                  </a:cubicBezTo>
                  <a:cubicBezTo>
                    <a:pt x="12052" y="9067"/>
                    <a:pt x="11772" y="10249"/>
                    <a:pt x="11211" y="11273"/>
                  </a:cubicBezTo>
                  <a:cubicBezTo>
                    <a:pt x="11102" y="11273"/>
                    <a:pt x="10992" y="11334"/>
                    <a:pt x="10943" y="11431"/>
                  </a:cubicBezTo>
                  <a:cubicBezTo>
                    <a:pt x="10931" y="11394"/>
                    <a:pt x="10907" y="11358"/>
                    <a:pt x="10882" y="11321"/>
                  </a:cubicBezTo>
                  <a:cubicBezTo>
                    <a:pt x="10943" y="10200"/>
                    <a:pt x="11272" y="9067"/>
                    <a:pt x="11857" y="8031"/>
                  </a:cubicBezTo>
                  <a:lnTo>
                    <a:pt x="11857" y="8031"/>
                  </a:lnTo>
                  <a:cubicBezTo>
                    <a:pt x="11821" y="8056"/>
                    <a:pt x="11784" y="8092"/>
                    <a:pt x="11747" y="8129"/>
                  </a:cubicBezTo>
                  <a:cubicBezTo>
                    <a:pt x="11211" y="9116"/>
                    <a:pt x="10894" y="10200"/>
                    <a:pt x="10834" y="11273"/>
                  </a:cubicBezTo>
                  <a:cubicBezTo>
                    <a:pt x="10821" y="11273"/>
                    <a:pt x="10821" y="11273"/>
                    <a:pt x="10821" y="11260"/>
                  </a:cubicBezTo>
                  <a:cubicBezTo>
                    <a:pt x="10797" y="11260"/>
                    <a:pt x="10785" y="11248"/>
                    <a:pt x="10773" y="11248"/>
                  </a:cubicBezTo>
                  <a:cubicBezTo>
                    <a:pt x="10578" y="10554"/>
                    <a:pt x="10639" y="9786"/>
                    <a:pt x="10955" y="9140"/>
                  </a:cubicBezTo>
                  <a:cubicBezTo>
                    <a:pt x="11065" y="8909"/>
                    <a:pt x="11211" y="8689"/>
                    <a:pt x="11358" y="8482"/>
                  </a:cubicBezTo>
                  <a:lnTo>
                    <a:pt x="11358" y="8482"/>
                  </a:lnTo>
                  <a:cubicBezTo>
                    <a:pt x="11260" y="8592"/>
                    <a:pt x="11163" y="8701"/>
                    <a:pt x="11077" y="8811"/>
                  </a:cubicBezTo>
                  <a:cubicBezTo>
                    <a:pt x="11016" y="8909"/>
                    <a:pt x="10955" y="9006"/>
                    <a:pt x="10907" y="9116"/>
                  </a:cubicBezTo>
                  <a:cubicBezTo>
                    <a:pt x="10590" y="9762"/>
                    <a:pt x="10529" y="10541"/>
                    <a:pt x="10712" y="11236"/>
                  </a:cubicBezTo>
                  <a:cubicBezTo>
                    <a:pt x="10675" y="11248"/>
                    <a:pt x="10639" y="11260"/>
                    <a:pt x="10614" y="11285"/>
                  </a:cubicBezTo>
                  <a:cubicBezTo>
                    <a:pt x="10663" y="11529"/>
                    <a:pt x="10736" y="11760"/>
                    <a:pt x="10834" y="11992"/>
                  </a:cubicBezTo>
                  <a:cubicBezTo>
                    <a:pt x="10663" y="12711"/>
                    <a:pt x="10882" y="13369"/>
                    <a:pt x="11150" y="14148"/>
                  </a:cubicBezTo>
                  <a:lnTo>
                    <a:pt x="11199" y="14270"/>
                  </a:lnTo>
                  <a:cubicBezTo>
                    <a:pt x="11309" y="14612"/>
                    <a:pt x="11443" y="14941"/>
                    <a:pt x="11577" y="15282"/>
                  </a:cubicBezTo>
                  <a:cubicBezTo>
                    <a:pt x="11857" y="15964"/>
                    <a:pt x="12137" y="16683"/>
                    <a:pt x="12247" y="17427"/>
                  </a:cubicBezTo>
                  <a:cubicBezTo>
                    <a:pt x="12296" y="17682"/>
                    <a:pt x="12320" y="18011"/>
                    <a:pt x="12247" y="18316"/>
                  </a:cubicBezTo>
                  <a:cubicBezTo>
                    <a:pt x="11894" y="17268"/>
                    <a:pt x="11321" y="16330"/>
                    <a:pt x="10565" y="15599"/>
                  </a:cubicBezTo>
                  <a:cubicBezTo>
                    <a:pt x="9993" y="15050"/>
                    <a:pt x="9322" y="14612"/>
                    <a:pt x="8640" y="14222"/>
                  </a:cubicBezTo>
                  <a:lnTo>
                    <a:pt x="8640" y="14209"/>
                  </a:lnTo>
                  <a:cubicBezTo>
                    <a:pt x="7141" y="12101"/>
                    <a:pt x="6690" y="9384"/>
                    <a:pt x="7409" y="6947"/>
                  </a:cubicBezTo>
                  <a:cubicBezTo>
                    <a:pt x="7421" y="6922"/>
                    <a:pt x="7409" y="6910"/>
                    <a:pt x="7385" y="6898"/>
                  </a:cubicBezTo>
                  <a:cubicBezTo>
                    <a:pt x="7361" y="6898"/>
                    <a:pt x="7348" y="6910"/>
                    <a:pt x="7336" y="6922"/>
                  </a:cubicBezTo>
                  <a:cubicBezTo>
                    <a:pt x="6617" y="9335"/>
                    <a:pt x="7056" y="12028"/>
                    <a:pt x="8494" y="14136"/>
                  </a:cubicBezTo>
                  <a:cubicBezTo>
                    <a:pt x="8299" y="14027"/>
                    <a:pt x="8104" y="13917"/>
                    <a:pt x="7909" y="13807"/>
                  </a:cubicBezTo>
                  <a:cubicBezTo>
                    <a:pt x="6983" y="13295"/>
                    <a:pt x="6032" y="12759"/>
                    <a:pt x="5277" y="12028"/>
                  </a:cubicBezTo>
                  <a:cubicBezTo>
                    <a:pt x="4083" y="10858"/>
                    <a:pt x="3424" y="9201"/>
                    <a:pt x="3461" y="7544"/>
                  </a:cubicBezTo>
                  <a:cubicBezTo>
                    <a:pt x="3839" y="7239"/>
                    <a:pt x="4217" y="6922"/>
                    <a:pt x="4533" y="6581"/>
                  </a:cubicBezTo>
                  <a:lnTo>
                    <a:pt x="4521" y="6532"/>
                  </a:lnTo>
                  <a:cubicBezTo>
                    <a:pt x="4533" y="6508"/>
                    <a:pt x="4558" y="6496"/>
                    <a:pt x="4570" y="6471"/>
                  </a:cubicBezTo>
                  <a:cubicBezTo>
                    <a:pt x="5313" y="5606"/>
                    <a:pt x="5862" y="4595"/>
                    <a:pt x="6191" y="3510"/>
                  </a:cubicBezTo>
                  <a:cubicBezTo>
                    <a:pt x="6191" y="3449"/>
                    <a:pt x="6191" y="3388"/>
                    <a:pt x="6191" y="3340"/>
                  </a:cubicBezTo>
                  <a:cubicBezTo>
                    <a:pt x="5862" y="4485"/>
                    <a:pt x="5277" y="5570"/>
                    <a:pt x="4497" y="6484"/>
                  </a:cubicBezTo>
                  <a:cubicBezTo>
                    <a:pt x="4472" y="6435"/>
                    <a:pt x="4436" y="6374"/>
                    <a:pt x="4399" y="6325"/>
                  </a:cubicBezTo>
                  <a:cubicBezTo>
                    <a:pt x="4960" y="5509"/>
                    <a:pt x="5301" y="4595"/>
                    <a:pt x="5545" y="3839"/>
                  </a:cubicBezTo>
                  <a:cubicBezTo>
                    <a:pt x="5715" y="3279"/>
                    <a:pt x="5898" y="2645"/>
                    <a:pt x="5959" y="1975"/>
                  </a:cubicBezTo>
                  <a:lnTo>
                    <a:pt x="5923" y="1853"/>
                  </a:lnTo>
                  <a:cubicBezTo>
                    <a:pt x="5862" y="2560"/>
                    <a:pt x="5679" y="3230"/>
                    <a:pt x="5484" y="3827"/>
                  </a:cubicBezTo>
                  <a:cubicBezTo>
                    <a:pt x="5252" y="4570"/>
                    <a:pt x="4923" y="5472"/>
                    <a:pt x="4375" y="6276"/>
                  </a:cubicBezTo>
                  <a:cubicBezTo>
                    <a:pt x="4351" y="6252"/>
                    <a:pt x="4326" y="6228"/>
                    <a:pt x="4302" y="6203"/>
                  </a:cubicBezTo>
                  <a:cubicBezTo>
                    <a:pt x="4241" y="6163"/>
                    <a:pt x="4156" y="6139"/>
                    <a:pt x="4073" y="6139"/>
                  </a:cubicBezTo>
                  <a:cubicBezTo>
                    <a:pt x="4055" y="6139"/>
                    <a:pt x="4038" y="6140"/>
                    <a:pt x="4022" y="6142"/>
                  </a:cubicBezTo>
                  <a:cubicBezTo>
                    <a:pt x="4034" y="6130"/>
                    <a:pt x="4046" y="6106"/>
                    <a:pt x="4046" y="6081"/>
                  </a:cubicBezTo>
                  <a:cubicBezTo>
                    <a:pt x="4594" y="4534"/>
                    <a:pt x="5216" y="2523"/>
                    <a:pt x="5167" y="439"/>
                  </a:cubicBezTo>
                  <a:cubicBezTo>
                    <a:pt x="5143" y="415"/>
                    <a:pt x="5131" y="391"/>
                    <a:pt x="5106" y="366"/>
                  </a:cubicBezTo>
                  <a:lnTo>
                    <a:pt x="5106" y="366"/>
                  </a:lnTo>
                  <a:cubicBezTo>
                    <a:pt x="5167" y="2462"/>
                    <a:pt x="4558" y="4509"/>
                    <a:pt x="3997" y="6057"/>
                  </a:cubicBezTo>
                  <a:cubicBezTo>
                    <a:pt x="3985" y="6094"/>
                    <a:pt x="3973" y="6130"/>
                    <a:pt x="3961" y="6167"/>
                  </a:cubicBezTo>
                  <a:cubicBezTo>
                    <a:pt x="3936" y="6179"/>
                    <a:pt x="3900" y="6203"/>
                    <a:pt x="3888" y="6228"/>
                  </a:cubicBezTo>
                  <a:cubicBezTo>
                    <a:pt x="3851" y="6106"/>
                    <a:pt x="3754" y="5996"/>
                    <a:pt x="3632" y="5960"/>
                  </a:cubicBezTo>
                  <a:cubicBezTo>
                    <a:pt x="3766" y="5253"/>
                    <a:pt x="3936" y="4534"/>
                    <a:pt x="4095" y="3839"/>
                  </a:cubicBezTo>
                  <a:cubicBezTo>
                    <a:pt x="4387" y="2584"/>
                    <a:pt x="4680" y="1292"/>
                    <a:pt x="4814" y="13"/>
                  </a:cubicBezTo>
                  <a:cubicBezTo>
                    <a:pt x="4814" y="13"/>
                    <a:pt x="4801" y="1"/>
                    <a:pt x="4801"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31" name="Google Shape;751;p29">
            <a:extLst>
              <a:ext uri="{FF2B5EF4-FFF2-40B4-BE49-F238E27FC236}">
                <a16:creationId xmlns:a16="http://schemas.microsoft.com/office/drawing/2014/main" id="{FB5BA28F-6C2A-F250-1793-5FD35D076BA5}"/>
              </a:ext>
            </a:extLst>
          </p:cNvPr>
          <p:cNvGrpSpPr/>
          <p:nvPr/>
        </p:nvGrpSpPr>
        <p:grpSpPr>
          <a:xfrm rot="-3981189">
            <a:off x="-987740" y="4350465"/>
            <a:ext cx="1852571" cy="1210588"/>
            <a:chOff x="449626" y="329950"/>
            <a:chExt cx="2741255" cy="1791313"/>
          </a:xfrm>
        </p:grpSpPr>
        <p:sp>
          <p:nvSpPr>
            <p:cNvPr id="32" name="Google Shape;752;p29">
              <a:extLst>
                <a:ext uri="{FF2B5EF4-FFF2-40B4-BE49-F238E27FC236}">
                  <a16:creationId xmlns:a16="http://schemas.microsoft.com/office/drawing/2014/main" id="{7DC8CEEC-99B6-CF23-9C56-A4166D47260C}"/>
                </a:ext>
              </a:extLst>
            </p:cNvPr>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 name="Google Shape;753;p29">
              <a:extLst>
                <a:ext uri="{FF2B5EF4-FFF2-40B4-BE49-F238E27FC236}">
                  <a16:creationId xmlns:a16="http://schemas.microsoft.com/office/drawing/2014/main" id="{89AC0715-5F78-E9A8-0774-8EB99E4FCA77}"/>
                </a:ext>
              </a:extLst>
            </p:cNvPr>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 name="Google Shape;754;p29">
              <a:extLst>
                <a:ext uri="{FF2B5EF4-FFF2-40B4-BE49-F238E27FC236}">
                  <a16:creationId xmlns:a16="http://schemas.microsoft.com/office/drawing/2014/main" id="{42E97154-5411-EE94-DCA4-A70963AE755E}"/>
                </a:ext>
              </a:extLst>
            </p:cNvPr>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 name="Google Shape;755;p29">
              <a:extLst>
                <a:ext uri="{FF2B5EF4-FFF2-40B4-BE49-F238E27FC236}">
                  <a16:creationId xmlns:a16="http://schemas.microsoft.com/office/drawing/2014/main" id="{013EAB9E-66EF-E6EE-8728-5E083B385EE2}"/>
                </a:ext>
              </a:extLst>
            </p:cNvPr>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 name="Google Shape;756;p29">
              <a:extLst>
                <a:ext uri="{FF2B5EF4-FFF2-40B4-BE49-F238E27FC236}">
                  <a16:creationId xmlns:a16="http://schemas.microsoft.com/office/drawing/2014/main" id="{1E825C1F-1B31-7C6A-0C97-2611AF459FA3}"/>
                </a:ext>
              </a:extLst>
            </p:cNvPr>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 name="Google Shape;757;p29">
              <a:extLst>
                <a:ext uri="{FF2B5EF4-FFF2-40B4-BE49-F238E27FC236}">
                  <a16:creationId xmlns:a16="http://schemas.microsoft.com/office/drawing/2014/main" id="{24F845B9-968D-7827-77A3-BCCDDFF0160D}"/>
                </a:ext>
              </a:extLst>
            </p:cNvPr>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 name="Google Shape;758;p29">
              <a:extLst>
                <a:ext uri="{FF2B5EF4-FFF2-40B4-BE49-F238E27FC236}">
                  <a16:creationId xmlns:a16="http://schemas.microsoft.com/office/drawing/2014/main" id="{614779C5-FCDE-66AC-0028-D087825B0A30}"/>
                </a:ext>
              </a:extLst>
            </p:cNvPr>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39" name="Google Shape;759;p29">
            <a:extLst>
              <a:ext uri="{FF2B5EF4-FFF2-40B4-BE49-F238E27FC236}">
                <a16:creationId xmlns:a16="http://schemas.microsoft.com/office/drawing/2014/main" id="{309B1CD2-5969-2D08-8FA5-26D3720B73D6}"/>
              </a:ext>
            </a:extLst>
          </p:cNvPr>
          <p:cNvSpPr/>
          <p:nvPr/>
        </p:nvSpPr>
        <p:spPr>
          <a:xfrm>
            <a:off x="9269396" y="6259361"/>
            <a:ext cx="1296928" cy="1361043"/>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rgbClr val="E06E74"/>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40" name="Google Shape;760;p29">
            <a:extLst>
              <a:ext uri="{FF2B5EF4-FFF2-40B4-BE49-F238E27FC236}">
                <a16:creationId xmlns:a16="http://schemas.microsoft.com/office/drawing/2014/main" id="{BA746875-FAD4-0013-2D9B-95EE738472D8}"/>
              </a:ext>
            </a:extLst>
          </p:cNvPr>
          <p:cNvGrpSpPr/>
          <p:nvPr/>
        </p:nvGrpSpPr>
        <p:grpSpPr>
          <a:xfrm>
            <a:off x="11346310" y="5769553"/>
            <a:ext cx="1063100" cy="946449"/>
            <a:chOff x="525853" y="736520"/>
            <a:chExt cx="4284390" cy="3814277"/>
          </a:xfrm>
        </p:grpSpPr>
        <p:sp>
          <p:nvSpPr>
            <p:cNvPr id="41" name="Google Shape;761;p29">
              <a:extLst>
                <a:ext uri="{FF2B5EF4-FFF2-40B4-BE49-F238E27FC236}">
                  <a16:creationId xmlns:a16="http://schemas.microsoft.com/office/drawing/2014/main" id="{4B202489-31AC-D55C-22A1-57294C805B9E}"/>
                </a:ext>
              </a:extLst>
            </p:cNvPr>
            <p:cNvSpPr/>
            <p:nvPr/>
          </p:nvSpPr>
          <p:spPr>
            <a:xfrm>
              <a:off x="2486636" y="2508801"/>
              <a:ext cx="1944261" cy="1774022"/>
            </a:xfrm>
            <a:custGeom>
              <a:avLst/>
              <a:gdLst/>
              <a:ahLst/>
              <a:cxnLst/>
              <a:rect l="l" t="t" r="r" b="b"/>
              <a:pathLst>
                <a:path w="6704" h="6117" extrusionOk="0">
                  <a:moveTo>
                    <a:pt x="2877" y="1"/>
                  </a:moveTo>
                  <a:cubicBezTo>
                    <a:pt x="2472" y="1"/>
                    <a:pt x="2068" y="64"/>
                    <a:pt x="1672" y="155"/>
                  </a:cubicBezTo>
                  <a:cubicBezTo>
                    <a:pt x="1411" y="213"/>
                    <a:pt x="1120" y="301"/>
                    <a:pt x="946" y="519"/>
                  </a:cubicBezTo>
                  <a:cubicBezTo>
                    <a:pt x="800" y="708"/>
                    <a:pt x="771" y="969"/>
                    <a:pt x="742" y="1202"/>
                  </a:cubicBezTo>
                  <a:cubicBezTo>
                    <a:pt x="698" y="1667"/>
                    <a:pt x="611" y="2118"/>
                    <a:pt x="495" y="2554"/>
                  </a:cubicBezTo>
                  <a:cubicBezTo>
                    <a:pt x="437" y="2787"/>
                    <a:pt x="364" y="3005"/>
                    <a:pt x="291" y="3238"/>
                  </a:cubicBezTo>
                  <a:cubicBezTo>
                    <a:pt x="233" y="3441"/>
                    <a:pt x="73" y="3688"/>
                    <a:pt x="44" y="3921"/>
                  </a:cubicBezTo>
                  <a:cubicBezTo>
                    <a:pt x="0" y="4241"/>
                    <a:pt x="393" y="4604"/>
                    <a:pt x="611" y="4822"/>
                  </a:cubicBezTo>
                  <a:cubicBezTo>
                    <a:pt x="887" y="5099"/>
                    <a:pt x="1222" y="5331"/>
                    <a:pt x="1571" y="5520"/>
                  </a:cubicBezTo>
                  <a:cubicBezTo>
                    <a:pt x="1963" y="5738"/>
                    <a:pt x="2399" y="5898"/>
                    <a:pt x="2836" y="6000"/>
                  </a:cubicBezTo>
                  <a:lnTo>
                    <a:pt x="2850" y="6000"/>
                  </a:lnTo>
                  <a:cubicBezTo>
                    <a:pt x="3106" y="6067"/>
                    <a:pt x="3380" y="6117"/>
                    <a:pt x="3650" y="6117"/>
                  </a:cubicBezTo>
                  <a:cubicBezTo>
                    <a:pt x="3733" y="6117"/>
                    <a:pt x="3815" y="6112"/>
                    <a:pt x="3897" y="6102"/>
                  </a:cubicBezTo>
                  <a:cubicBezTo>
                    <a:pt x="4246" y="6073"/>
                    <a:pt x="4595" y="5942"/>
                    <a:pt x="4842" y="5680"/>
                  </a:cubicBezTo>
                  <a:cubicBezTo>
                    <a:pt x="5089" y="5433"/>
                    <a:pt x="5220" y="5099"/>
                    <a:pt x="5409" y="4822"/>
                  </a:cubicBezTo>
                  <a:cubicBezTo>
                    <a:pt x="5642" y="4488"/>
                    <a:pt x="5962" y="4226"/>
                    <a:pt x="6223" y="3936"/>
                  </a:cubicBezTo>
                  <a:cubicBezTo>
                    <a:pt x="6485" y="3630"/>
                    <a:pt x="6703" y="3252"/>
                    <a:pt x="6660" y="2845"/>
                  </a:cubicBezTo>
                  <a:cubicBezTo>
                    <a:pt x="6647" y="2668"/>
                    <a:pt x="6524" y="2468"/>
                    <a:pt x="6357" y="2468"/>
                  </a:cubicBezTo>
                  <a:cubicBezTo>
                    <a:pt x="6333" y="2468"/>
                    <a:pt x="6308" y="2472"/>
                    <a:pt x="6282" y="2482"/>
                  </a:cubicBezTo>
                  <a:cubicBezTo>
                    <a:pt x="6105" y="2536"/>
                    <a:pt x="6017" y="2820"/>
                    <a:pt x="5839" y="2820"/>
                  </a:cubicBezTo>
                  <a:cubicBezTo>
                    <a:pt x="5827" y="2820"/>
                    <a:pt x="5815" y="2819"/>
                    <a:pt x="5802" y="2816"/>
                  </a:cubicBezTo>
                  <a:cubicBezTo>
                    <a:pt x="5685" y="2801"/>
                    <a:pt x="5627" y="2656"/>
                    <a:pt x="5613" y="2525"/>
                  </a:cubicBezTo>
                  <a:cubicBezTo>
                    <a:pt x="5467" y="1915"/>
                    <a:pt x="5307" y="1289"/>
                    <a:pt x="4900" y="810"/>
                  </a:cubicBezTo>
                  <a:cubicBezTo>
                    <a:pt x="4522" y="373"/>
                    <a:pt x="3970" y="126"/>
                    <a:pt x="3403" y="39"/>
                  </a:cubicBezTo>
                  <a:cubicBezTo>
                    <a:pt x="3227" y="13"/>
                    <a:pt x="3052" y="1"/>
                    <a:pt x="2877"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 name="Google Shape;762;p29">
              <a:extLst>
                <a:ext uri="{FF2B5EF4-FFF2-40B4-BE49-F238E27FC236}">
                  <a16:creationId xmlns:a16="http://schemas.microsoft.com/office/drawing/2014/main" id="{D369A589-439B-128A-47D5-E999EA32E386}"/>
                </a:ext>
              </a:extLst>
            </p:cNvPr>
            <p:cNvSpPr/>
            <p:nvPr/>
          </p:nvSpPr>
          <p:spPr>
            <a:xfrm>
              <a:off x="2971540" y="2692960"/>
              <a:ext cx="679215" cy="759259"/>
            </a:xfrm>
            <a:custGeom>
              <a:avLst/>
              <a:gdLst/>
              <a:ahLst/>
              <a:cxnLst/>
              <a:rect l="l" t="t" r="r" b="b"/>
              <a:pathLst>
                <a:path w="2342" h="2618" extrusionOk="0">
                  <a:moveTo>
                    <a:pt x="0" y="0"/>
                  </a:moveTo>
                  <a:lnTo>
                    <a:pt x="0" y="0"/>
                  </a:lnTo>
                  <a:cubicBezTo>
                    <a:pt x="15" y="73"/>
                    <a:pt x="30" y="145"/>
                    <a:pt x="44" y="218"/>
                  </a:cubicBezTo>
                  <a:lnTo>
                    <a:pt x="102" y="451"/>
                  </a:lnTo>
                  <a:lnTo>
                    <a:pt x="175" y="669"/>
                  </a:lnTo>
                  <a:lnTo>
                    <a:pt x="277" y="872"/>
                  </a:lnTo>
                  <a:cubicBezTo>
                    <a:pt x="408" y="1163"/>
                    <a:pt x="582" y="1425"/>
                    <a:pt x="786" y="1643"/>
                  </a:cubicBezTo>
                  <a:cubicBezTo>
                    <a:pt x="989" y="1890"/>
                    <a:pt x="1236" y="2094"/>
                    <a:pt x="1498" y="2254"/>
                  </a:cubicBezTo>
                  <a:lnTo>
                    <a:pt x="1702" y="2370"/>
                  </a:lnTo>
                  <a:lnTo>
                    <a:pt x="1905" y="2472"/>
                  </a:lnTo>
                  <a:lnTo>
                    <a:pt x="2123" y="2559"/>
                  </a:lnTo>
                  <a:cubicBezTo>
                    <a:pt x="2196" y="2574"/>
                    <a:pt x="2269" y="2603"/>
                    <a:pt x="2341" y="2617"/>
                  </a:cubicBezTo>
                  <a:cubicBezTo>
                    <a:pt x="2283" y="2588"/>
                    <a:pt x="2211" y="2559"/>
                    <a:pt x="2138" y="2530"/>
                  </a:cubicBezTo>
                  <a:lnTo>
                    <a:pt x="1934" y="2414"/>
                  </a:lnTo>
                  <a:lnTo>
                    <a:pt x="1731" y="2312"/>
                  </a:lnTo>
                  <a:lnTo>
                    <a:pt x="1542" y="2181"/>
                  </a:lnTo>
                  <a:cubicBezTo>
                    <a:pt x="1295" y="2007"/>
                    <a:pt x="1076" y="1803"/>
                    <a:pt x="873" y="1570"/>
                  </a:cubicBezTo>
                  <a:cubicBezTo>
                    <a:pt x="669" y="1352"/>
                    <a:pt x="495" y="1105"/>
                    <a:pt x="349" y="843"/>
                  </a:cubicBezTo>
                  <a:cubicBezTo>
                    <a:pt x="204" y="567"/>
                    <a:pt x="88" y="291"/>
                    <a:pt x="0"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3" name="Google Shape;763;p29">
              <a:extLst>
                <a:ext uri="{FF2B5EF4-FFF2-40B4-BE49-F238E27FC236}">
                  <a16:creationId xmlns:a16="http://schemas.microsoft.com/office/drawing/2014/main" id="{9C212E71-7320-7FB1-05FE-FA51704F0E50}"/>
                </a:ext>
              </a:extLst>
            </p:cNvPr>
            <p:cNvSpPr/>
            <p:nvPr/>
          </p:nvSpPr>
          <p:spPr>
            <a:xfrm>
              <a:off x="3022002" y="2675849"/>
              <a:ext cx="502306" cy="278704"/>
            </a:xfrm>
            <a:custGeom>
              <a:avLst/>
              <a:gdLst/>
              <a:ahLst/>
              <a:cxnLst/>
              <a:rect l="l" t="t" r="r" b="b"/>
              <a:pathLst>
                <a:path w="1732" h="961" extrusionOk="0">
                  <a:moveTo>
                    <a:pt x="1" y="1"/>
                  </a:moveTo>
                  <a:lnTo>
                    <a:pt x="1" y="1"/>
                  </a:lnTo>
                  <a:cubicBezTo>
                    <a:pt x="219" y="248"/>
                    <a:pt x="481" y="466"/>
                    <a:pt x="786" y="626"/>
                  </a:cubicBezTo>
                  <a:cubicBezTo>
                    <a:pt x="1077" y="786"/>
                    <a:pt x="1397" y="917"/>
                    <a:pt x="1731" y="961"/>
                  </a:cubicBezTo>
                  <a:cubicBezTo>
                    <a:pt x="1426" y="830"/>
                    <a:pt x="1121" y="684"/>
                    <a:pt x="830" y="524"/>
                  </a:cubicBezTo>
                  <a:cubicBezTo>
                    <a:pt x="553" y="364"/>
                    <a:pt x="277" y="190"/>
                    <a:pt x="1"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 name="Google Shape;764;p29">
              <a:extLst>
                <a:ext uri="{FF2B5EF4-FFF2-40B4-BE49-F238E27FC236}">
                  <a16:creationId xmlns:a16="http://schemas.microsoft.com/office/drawing/2014/main" id="{F208CF9A-04FF-5488-5E80-2A6ED9C1E867}"/>
                </a:ext>
              </a:extLst>
            </p:cNvPr>
            <p:cNvSpPr/>
            <p:nvPr/>
          </p:nvSpPr>
          <p:spPr>
            <a:xfrm>
              <a:off x="2870325" y="2751833"/>
              <a:ext cx="194310" cy="590761"/>
            </a:xfrm>
            <a:custGeom>
              <a:avLst/>
              <a:gdLst/>
              <a:ahLst/>
              <a:cxnLst/>
              <a:rect l="l" t="t" r="r" b="b"/>
              <a:pathLst>
                <a:path w="670" h="2037" extrusionOk="0">
                  <a:moveTo>
                    <a:pt x="15" y="1"/>
                  </a:moveTo>
                  <a:lnTo>
                    <a:pt x="15" y="15"/>
                  </a:lnTo>
                  <a:cubicBezTo>
                    <a:pt x="1" y="364"/>
                    <a:pt x="73" y="728"/>
                    <a:pt x="175" y="1077"/>
                  </a:cubicBezTo>
                  <a:cubicBezTo>
                    <a:pt x="291" y="1411"/>
                    <a:pt x="451" y="1745"/>
                    <a:pt x="669" y="2036"/>
                  </a:cubicBezTo>
                  <a:cubicBezTo>
                    <a:pt x="524" y="1702"/>
                    <a:pt x="393" y="1367"/>
                    <a:pt x="291" y="1033"/>
                  </a:cubicBezTo>
                  <a:cubicBezTo>
                    <a:pt x="175" y="699"/>
                    <a:pt x="88" y="350"/>
                    <a:pt x="15"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5" name="Google Shape;765;p29">
              <a:extLst>
                <a:ext uri="{FF2B5EF4-FFF2-40B4-BE49-F238E27FC236}">
                  <a16:creationId xmlns:a16="http://schemas.microsoft.com/office/drawing/2014/main" id="{E391661F-0C00-241C-3028-7A00C629E803}"/>
                </a:ext>
              </a:extLst>
            </p:cNvPr>
            <p:cNvSpPr/>
            <p:nvPr/>
          </p:nvSpPr>
          <p:spPr>
            <a:xfrm>
              <a:off x="525853" y="2067688"/>
              <a:ext cx="1632204" cy="1135989"/>
            </a:xfrm>
            <a:custGeom>
              <a:avLst/>
              <a:gdLst/>
              <a:ahLst/>
              <a:cxnLst/>
              <a:rect l="l" t="t" r="r" b="b"/>
              <a:pathLst>
                <a:path w="5628" h="3917" extrusionOk="0">
                  <a:moveTo>
                    <a:pt x="2145" y="0"/>
                  </a:moveTo>
                  <a:cubicBezTo>
                    <a:pt x="2104" y="0"/>
                    <a:pt x="2063" y="1"/>
                    <a:pt x="2021" y="4"/>
                  </a:cubicBezTo>
                  <a:cubicBezTo>
                    <a:pt x="1396" y="48"/>
                    <a:pt x="858" y="397"/>
                    <a:pt x="335" y="731"/>
                  </a:cubicBezTo>
                  <a:cubicBezTo>
                    <a:pt x="204" y="818"/>
                    <a:pt x="73" y="920"/>
                    <a:pt x="44" y="1066"/>
                  </a:cubicBezTo>
                  <a:cubicBezTo>
                    <a:pt x="0" y="1269"/>
                    <a:pt x="204" y="1458"/>
                    <a:pt x="306" y="1647"/>
                  </a:cubicBezTo>
                  <a:cubicBezTo>
                    <a:pt x="451" y="1938"/>
                    <a:pt x="393" y="2287"/>
                    <a:pt x="335" y="2621"/>
                  </a:cubicBezTo>
                  <a:cubicBezTo>
                    <a:pt x="277" y="2941"/>
                    <a:pt x="233" y="3305"/>
                    <a:pt x="422" y="3581"/>
                  </a:cubicBezTo>
                  <a:cubicBezTo>
                    <a:pt x="584" y="3824"/>
                    <a:pt x="910" y="3917"/>
                    <a:pt x="1212" y="3917"/>
                  </a:cubicBezTo>
                  <a:cubicBezTo>
                    <a:pt x="1235" y="3917"/>
                    <a:pt x="1258" y="3916"/>
                    <a:pt x="1280" y="3915"/>
                  </a:cubicBezTo>
                  <a:cubicBezTo>
                    <a:pt x="1469" y="3901"/>
                    <a:pt x="1687" y="3843"/>
                    <a:pt x="1774" y="3683"/>
                  </a:cubicBezTo>
                  <a:cubicBezTo>
                    <a:pt x="1832" y="3552"/>
                    <a:pt x="1803" y="3406"/>
                    <a:pt x="1847" y="3261"/>
                  </a:cubicBezTo>
                  <a:cubicBezTo>
                    <a:pt x="1920" y="3043"/>
                    <a:pt x="2167" y="2912"/>
                    <a:pt x="2385" y="2839"/>
                  </a:cubicBezTo>
                  <a:cubicBezTo>
                    <a:pt x="2865" y="2709"/>
                    <a:pt x="3374" y="2752"/>
                    <a:pt x="3868" y="2665"/>
                  </a:cubicBezTo>
                  <a:cubicBezTo>
                    <a:pt x="4246" y="2607"/>
                    <a:pt x="4610" y="2476"/>
                    <a:pt x="4929" y="2272"/>
                  </a:cubicBezTo>
                  <a:cubicBezTo>
                    <a:pt x="5104" y="2171"/>
                    <a:pt x="5264" y="2054"/>
                    <a:pt x="5409" y="1909"/>
                  </a:cubicBezTo>
                  <a:cubicBezTo>
                    <a:pt x="5598" y="1734"/>
                    <a:pt x="5627" y="1691"/>
                    <a:pt x="5424" y="1516"/>
                  </a:cubicBezTo>
                  <a:cubicBezTo>
                    <a:pt x="4813" y="978"/>
                    <a:pt x="4057" y="571"/>
                    <a:pt x="3301" y="266"/>
                  </a:cubicBezTo>
                  <a:cubicBezTo>
                    <a:pt x="2932" y="121"/>
                    <a:pt x="2540" y="0"/>
                    <a:pt x="2145"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 name="Google Shape;766;p29">
              <a:extLst>
                <a:ext uri="{FF2B5EF4-FFF2-40B4-BE49-F238E27FC236}">
                  <a16:creationId xmlns:a16="http://schemas.microsoft.com/office/drawing/2014/main" id="{AD8757C3-2B0E-5625-8853-7DB17BF98B25}"/>
                </a:ext>
              </a:extLst>
            </p:cNvPr>
            <p:cNvSpPr/>
            <p:nvPr/>
          </p:nvSpPr>
          <p:spPr>
            <a:xfrm>
              <a:off x="901131" y="2508221"/>
              <a:ext cx="970100" cy="260723"/>
            </a:xfrm>
            <a:custGeom>
              <a:avLst/>
              <a:gdLst/>
              <a:ahLst/>
              <a:cxnLst/>
              <a:rect l="l" t="t" r="r" b="b"/>
              <a:pathLst>
                <a:path w="3345" h="899" extrusionOk="0">
                  <a:moveTo>
                    <a:pt x="723" y="0"/>
                  </a:moveTo>
                  <a:cubicBezTo>
                    <a:pt x="583" y="0"/>
                    <a:pt x="444" y="4"/>
                    <a:pt x="306" y="12"/>
                  </a:cubicBezTo>
                  <a:cubicBezTo>
                    <a:pt x="800" y="26"/>
                    <a:pt x="1295" y="70"/>
                    <a:pt x="1789" y="143"/>
                  </a:cubicBezTo>
                  <a:cubicBezTo>
                    <a:pt x="2109" y="172"/>
                    <a:pt x="2414" y="215"/>
                    <a:pt x="2719" y="274"/>
                  </a:cubicBezTo>
                  <a:cubicBezTo>
                    <a:pt x="2618" y="274"/>
                    <a:pt x="2530" y="288"/>
                    <a:pt x="2443" y="288"/>
                  </a:cubicBezTo>
                  <a:cubicBezTo>
                    <a:pt x="2152" y="317"/>
                    <a:pt x="1876" y="361"/>
                    <a:pt x="1600" y="419"/>
                  </a:cubicBezTo>
                  <a:cubicBezTo>
                    <a:pt x="1324" y="463"/>
                    <a:pt x="1062" y="535"/>
                    <a:pt x="786" y="608"/>
                  </a:cubicBezTo>
                  <a:cubicBezTo>
                    <a:pt x="524" y="695"/>
                    <a:pt x="262" y="782"/>
                    <a:pt x="0" y="899"/>
                  </a:cubicBezTo>
                  <a:cubicBezTo>
                    <a:pt x="262" y="812"/>
                    <a:pt x="538" y="739"/>
                    <a:pt x="800" y="666"/>
                  </a:cubicBezTo>
                  <a:cubicBezTo>
                    <a:pt x="1076" y="608"/>
                    <a:pt x="1353" y="550"/>
                    <a:pt x="1614" y="506"/>
                  </a:cubicBezTo>
                  <a:cubicBezTo>
                    <a:pt x="1891" y="463"/>
                    <a:pt x="2167" y="419"/>
                    <a:pt x="2443" y="404"/>
                  </a:cubicBezTo>
                  <a:cubicBezTo>
                    <a:pt x="2719" y="375"/>
                    <a:pt x="2996" y="361"/>
                    <a:pt x="3286" y="361"/>
                  </a:cubicBezTo>
                  <a:cubicBezTo>
                    <a:pt x="3301" y="361"/>
                    <a:pt x="3330" y="346"/>
                    <a:pt x="3330" y="317"/>
                  </a:cubicBezTo>
                  <a:cubicBezTo>
                    <a:pt x="3345" y="288"/>
                    <a:pt x="3316" y="259"/>
                    <a:pt x="3286" y="244"/>
                  </a:cubicBezTo>
                  <a:cubicBezTo>
                    <a:pt x="2792" y="172"/>
                    <a:pt x="2298" y="99"/>
                    <a:pt x="1803" y="55"/>
                  </a:cubicBezTo>
                  <a:cubicBezTo>
                    <a:pt x="1447" y="24"/>
                    <a:pt x="1083" y="0"/>
                    <a:pt x="723"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7" name="Google Shape;767;p29">
              <a:extLst>
                <a:ext uri="{FF2B5EF4-FFF2-40B4-BE49-F238E27FC236}">
                  <a16:creationId xmlns:a16="http://schemas.microsoft.com/office/drawing/2014/main" id="{19F37C4C-2462-CA34-45C3-820FAF65ABA8}"/>
                </a:ext>
              </a:extLst>
            </p:cNvPr>
            <p:cNvSpPr/>
            <p:nvPr/>
          </p:nvSpPr>
          <p:spPr>
            <a:xfrm>
              <a:off x="2549860" y="780892"/>
              <a:ext cx="1024913" cy="1272586"/>
            </a:xfrm>
            <a:custGeom>
              <a:avLst/>
              <a:gdLst/>
              <a:ahLst/>
              <a:cxnLst/>
              <a:rect l="l" t="t" r="r" b="b"/>
              <a:pathLst>
                <a:path w="3534" h="4388" extrusionOk="0">
                  <a:moveTo>
                    <a:pt x="1281" y="1"/>
                  </a:moveTo>
                  <a:cubicBezTo>
                    <a:pt x="1066" y="1"/>
                    <a:pt x="847" y="91"/>
                    <a:pt x="684" y="225"/>
                  </a:cubicBezTo>
                  <a:cubicBezTo>
                    <a:pt x="306" y="515"/>
                    <a:pt x="102" y="995"/>
                    <a:pt x="59" y="1461"/>
                  </a:cubicBezTo>
                  <a:cubicBezTo>
                    <a:pt x="1" y="1926"/>
                    <a:pt x="59" y="2406"/>
                    <a:pt x="131" y="2871"/>
                  </a:cubicBezTo>
                  <a:lnTo>
                    <a:pt x="291" y="3918"/>
                  </a:lnTo>
                  <a:cubicBezTo>
                    <a:pt x="306" y="4020"/>
                    <a:pt x="291" y="4339"/>
                    <a:pt x="393" y="4383"/>
                  </a:cubicBezTo>
                  <a:cubicBezTo>
                    <a:pt x="400" y="4386"/>
                    <a:pt x="407" y="4388"/>
                    <a:pt x="414" y="4388"/>
                  </a:cubicBezTo>
                  <a:cubicBezTo>
                    <a:pt x="504" y="4388"/>
                    <a:pt x="646" y="4160"/>
                    <a:pt x="713" y="4107"/>
                  </a:cubicBezTo>
                  <a:cubicBezTo>
                    <a:pt x="1440" y="3365"/>
                    <a:pt x="2225" y="2682"/>
                    <a:pt x="3054" y="2042"/>
                  </a:cubicBezTo>
                  <a:cubicBezTo>
                    <a:pt x="3287" y="1868"/>
                    <a:pt x="3534" y="1650"/>
                    <a:pt x="3534" y="1359"/>
                  </a:cubicBezTo>
                  <a:cubicBezTo>
                    <a:pt x="3534" y="1039"/>
                    <a:pt x="3214" y="821"/>
                    <a:pt x="2908" y="734"/>
                  </a:cubicBezTo>
                  <a:cubicBezTo>
                    <a:pt x="2603" y="646"/>
                    <a:pt x="2269" y="617"/>
                    <a:pt x="2022" y="428"/>
                  </a:cubicBezTo>
                  <a:cubicBezTo>
                    <a:pt x="1876" y="326"/>
                    <a:pt x="1760" y="167"/>
                    <a:pt x="1600" y="79"/>
                  </a:cubicBezTo>
                  <a:cubicBezTo>
                    <a:pt x="1501" y="25"/>
                    <a:pt x="1391" y="1"/>
                    <a:pt x="1281"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 name="Google Shape;768;p29">
              <a:extLst>
                <a:ext uri="{FF2B5EF4-FFF2-40B4-BE49-F238E27FC236}">
                  <a16:creationId xmlns:a16="http://schemas.microsoft.com/office/drawing/2014/main" id="{7A157B36-424C-C3B2-A24E-3F7E750059F9}"/>
                </a:ext>
              </a:extLst>
            </p:cNvPr>
            <p:cNvSpPr/>
            <p:nvPr/>
          </p:nvSpPr>
          <p:spPr>
            <a:xfrm>
              <a:off x="2785931" y="1065107"/>
              <a:ext cx="409501" cy="618892"/>
            </a:xfrm>
            <a:custGeom>
              <a:avLst/>
              <a:gdLst/>
              <a:ahLst/>
              <a:cxnLst/>
              <a:rect l="l" t="t" r="r" b="b"/>
              <a:pathLst>
                <a:path w="1412" h="2134" extrusionOk="0">
                  <a:moveTo>
                    <a:pt x="902" y="1"/>
                  </a:moveTo>
                  <a:cubicBezTo>
                    <a:pt x="800" y="146"/>
                    <a:pt x="699" y="306"/>
                    <a:pt x="611" y="481"/>
                  </a:cubicBezTo>
                  <a:cubicBezTo>
                    <a:pt x="524" y="640"/>
                    <a:pt x="437" y="815"/>
                    <a:pt x="364" y="989"/>
                  </a:cubicBezTo>
                  <a:cubicBezTo>
                    <a:pt x="204" y="1338"/>
                    <a:pt x="88" y="1702"/>
                    <a:pt x="15" y="2065"/>
                  </a:cubicBezTo>
                  <a:cubicBezTo>
                    <a:pt x="1" y="2094"/>
                    <a:pt x="15" y="2109"/>
                    <a:pt x="44" y="2124"/>
                  </a:cubicBezTo>
                  <a:cubicBezTo>
                    <a:pt x="56" y="2130"/>
                    <a:pt x="68" y="2133"/>
                    <a:pt x="79" y="2133"/>
                  </a:cubicBezTo>
                  <a:cubicBezTo>
                    <a:pt x="95" y="2133"/>
                    <a:pt x="109" y="2126"/>
                    <a:pt x="117" y="2109"/>
                  </a:cubicBezTo>
                  <a:cubicBezTo>
                    <a:pt x="277" y="1789"/>
                    <a:pt x="481" y="1513"/>
                    <a:pt x="699" y="1237"/>
                  </a:cubicBezTo>
                  <a:cubicBezTo>
                    <a:pt x="917" y="960"/>
                    <a:pt x="1164" y="713"/>
                    <a:pt x="1411" y="451"/>
                  </a:cubicBezTo>
                  <a:lnTo>
                    <a:pt x="1411" y="451"/>
                  </a:lnTo>
                  <a:cubicBezTo>
                    <a:pt x="1135" y="670"/>
                    <a:pt x="873" y="917"/>
                    <a:pt x="626" y="1178"/>
                  </a:cubicBezTo>
                  <a:cubicBezTo>
                    <a:pt x="481" y="1353"/>
                    <a:pt x="335" y="1527"/>
                    <a:pt x="219" y="1716"/>
                  </a:cubicBezTo>
                  <a:cubicBezTo>
                    <a:pt x="277" y="1484"/>
                    <a:pt x="364" y="1251"/>
                    <a:pt x="437" y="1019"/>
                  </a:cubicBezTo>
                  <a:cubicBezTo>
                    <a:pt x="510" y="844"/>
                    <a:pt x="582" y="670"/>
                    <a:pt x="655" y="495"/>
                  </a:cubicBezTo>
                  <a:cubicBezTo>
                    <a:pt x="728" y="335"/>
                    <a:pt x="815" y="161"/>
                    <a:pt x="902"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 name="Google Shape;769;p29">
              <a:extLst>
                <a:ext uri="{FF2B5EF4-FFF2-40B4-BE49-F238E27FC236}">
                  <a16:creationId xmlns:a16="http://schemas.microsoft.com/office/drawing/2014/main" id="{FF225EDB-CC18-3475-0C9F-69996BFE8924}"/>
                </a:ext>
              </a:extLst>
            </p:cNvPr>
            <p:cNvSpPr/>
            <p:nvPr/>
          </p:nvSpPr>
          <p:spPr>
            <a:xfrm>
              <a:off x="837908" y="736520"/>
              <a:ext cx="3972335" cy="3814277"/>
            </a:xfrm>
            <a:custGeom>
              <a:avLst/>
              <a:gdLst/>
              <a:ahLst/>
              <a:cxnLst/>
              <a:rect l="l" t="t" r="r" b="b"/>
              <a:pathLst>
                <a:path w="13697" h="13152" extrusionOk="0">
                  <a:moveTo>
                    <a:pt x="4160" y="1"/>
                  </a:moveTo>
                  <a:cubicBezTo>
                    <a:pt x="3746" y="1"/>
                    <a:pt x="3335" y="227"/>
                    <a:pt x="2996" y="494"/>
                  </a:cubicBezTo>
                  <a:cubicBezTo>
                    <a:pt x="2603" y="814"/>
                    <a:pt x="2254" y="1206"/>
                    <a:pt x="1789" y="1439"/>
                  </a:cubicBezTo>
                  <a:cubicBezTo>
                    <a:pt x="1498" y="1584"/>
                    <a:pt x="1120" y="1701"/>
                    <a:pt x="1018" y="2021"/>
                  </a:cubicBezTo>
                  <a:cubicBezTo>
                    <a:pt x="945" y="2210"/>
                    <a:pt x="1004" y="2428"/>
                    <a:pt x="931" y="2602"/>
                  </a:cubicBezTo>
                  <a:cubicBezTo>
                    <a:pt x="873" y="2733"/>
                    <a:pt x="756" y="2820"/>
                    <a:pt x="713" y="2951"/>
                  </a:cubicBezTo>
                  <a:cubicBezTo>
                    <a:pt x="640" y="3169"/>
                    <a:pt x="786" y="3402"/>
                    <a:pt x="844" y="3620"/>
                  </a:cubicBezTo>
                  <a:cubicBezTo>
                    <a:pt x="1004" y="4158"/>
                    <a:pt x="698" y="4798"/>
                    <a:pt x="1004" y="5278"/>
                  </a:cubicBezTo>
                  <a:cubicBezTo>
                    <a:pt x="1164" y="5554"/>
                    <a:pt x="1483" y="5699"/>
                    <a:pt x="1803" y="5801"/>
                  </a:cubicBezTo>
                  <a:cubicBezTo>
                    <a:pt x="2530" y="6063"/>
                    <a:pt x="3359" y="6252"/>
                    <a:pt x="4130" y="6324"/>
                  </a:cubicBezTo>
                  <a:cubicBezTo>
                    <a:pt x="2748" y="6630"/>
                    <a:pt x="1643" y="7618"/>
                    <a:pt x="756" y="8709"/>
                  </a:cubicBezTo>
                  <a:cubicBezTo>
                    <a:pt x="218" y="9363"/>
                    <a:pt x="0" y="10279"/>
                    <a:pt x="204" y="11108"/>
                  </a:cubicBezTo>
                  <a:cubicBezTo>
                    <a:pt x="393" y="11922"/>
                    <a:pt x="1004" y="12649"/>
                    <a:pt x="1774" y="12984"/>
                  </a:cubicBezTo>
                  <a:cubicBezTo>
                    <a:pt x="2006" y="13084"/>
                    <a:pt x="2266" y="13151"/>
                    <a:pt x="2520" y="13151"/>
                  </a:cubicBezTo>
                  <a:cubicBezTo>
                    <a:pt x="2745" y="13151"/>
                    <a:pt x="2964" y="13099"/>
                    <a:pt x="3156" y="12969"/>
                  </a:cubicBezTo>
                  <a:cubicBezTo>
                    <a:pt x="3345" y="12853"/>
                    <a:pt x="3475" y="12664"/>
                    <a:pt x="3650" y="12518"/>
                  </a:cubicBezTo>
                  <a:cubicBezTo>
                    <a:pt x="3785" y="12417"/>
                    <a:pt x="3981" y="12316"/>
                    <a:pt x="4157" y="12316"/>
                  </a:cubicBezTo>
                  <a:cubicBezTo>
                    <a:pt x="4209" y="12316"/>
                    <a:pt x="4258" y="12324"/>
                    <a:pt x="4304" y="12344"/>
                  </a:cubicBezTo>
                  <a:cubicBezTo>
                    <a:pt x="4217" y="12155"/>
                    <a:pt x="4057" y="11995"/>
                    <a:pt x="3853" y="11908"/>
                  </a:cubicBezTo>
                  <a:cubicBezTo>
                    <a:pt x="3736" y="11853"/>
                    <a:pt x="3635" y="11838"/>
                    <a:pt x="3523" y="11838"/>
                  </a:cubicBezTo>
                  <a:cubicBezTo>
                    <a:pt x="3455" y="11838"/>
                    <a:pt x="3383" y="11844"/>
                    <a:pt x="3301" y="11849"/>
                  </a:cubicBezTo>
                  <a:cubicBezTo>
                    <a:pt x="3301" y="11849"/>
                    <a:pt x="5555" y="10599"/>
                    <a:pt x="6471" y="10017"/>
                  </a:cubicBezTo>
                  <a:cubicBezTo>
                    <a:pt x="7401" y="9436"/>
                    <a:pt x="6863" y="7051"/>
                    <a:pt x="6863" y="7051"/>
                  </a:cubicBezTo>
                  <a:cubicBezTo>
                    <a:pt x="7227" y="6572"/>
                    <a:pt x="7808" y="6441"/>
                    <a:pt x="8404" y="6426"/>
                  </a:cubicBezTo>
                  <a:cubicBezTo>
                    <a:pt x="8453" y="6425"/>
                    <a:pt x="8501" y="6424"/>
                    <a:pt x="8550" y="6424"/>
                  </a:cubicBezTo>
                  <a:cubicBezTo>
                    <a:pt x="8852" y="6424"/>
                    <a:pt x="9156" y="6444"/>
                    <a:pt x="9460" y="6444"/>
                  </a:cubicBezTo>
                  <a:cubicBezTo>
                    <a:pt x="9710" y="6444"/>
                    <a:pt x="9960" y="6431"/>
                    <a:pt x="10207" y="6383"/>
                  </a:cubicBezTo>
                  <a:cubicBezTo>
                    <a:pt x="10571" y="6324"/>
                    <a:pt x="10934" y="6164"/>
                    <a:pt x="11240" y="5961"/>
                  </a:cubicBezTo>
                  <a:cubicBezTo>
                    <a:pt x="11385" y="5859"/>
                    <a:pt x="11530" y="5743"/>
                    <a:pt x="11690" y="5670"/>
                  </a:cubicBezTo>
                  <a:cubicBezTo>
                    <a:pt x="11767" y="5638"/>
                    <a:pt x="11850" y="5620"/>
                    <a:pt x="11931" y="5620"/>
                  </a:cubicBezTo>
                  <a:cubicBezTo>
                    <a:pt x="12033" y="5620"/>
                    <a:pt x="12133" y="5649"/>
                    <a:pt x="12214" y="5714"/>
                  </a:cubicBezTo>
                  <a:cubicBezTo>
                    <a:pt x="12359" y="5816"/>
                    <a:pt x="12446" y="6135"/>
                    <a:pt x="12286" y="6237"/>
                  </a:cubicBezTo>
                  <a:cubicBezTo>
                    <a:pt x="12854" y="6121"/>
                    <a:pt x="13333" y="5685"/>
                    <a:pt x="13522" y="5147"/>
                  </a:cubicBezTo>
                  <a:cubicBezTo>
                    <a:pt x="13697" y="4609"/>
                    <a:pt x="13581" y="3984"/>
                    <a:pt x="13202" y="3547"/>
                  </a:cubicBezTo>
                  <a:cubicBezTo>
                    <a:pt x="12984" y="3271"/>
                    <a:pt x="12665" y="3082"/>
                    <a:pt x="12534" y="2748"/>
                  </a:cubicBezTo>
                  <a:cubicBezTo>
                    <a:pt x="12403" y="2428"/>
                    <a:pt x="12490" y="2064"/>
                    <a:pt x="12345" y="1744"/>
                  </a:cubicBezTo>
                  <a:cubicBezTo>
                    <a:pt x="12228" y="1497"/>
                    <a:pt x="11967" y="1323"/>
                    <a:pt x="11705" y="1250"/>
                  </a:cubicBezTo>
                  <a:cubicBezTo>
                    <a:pt x="11557" y="1211"/>
                    <a:pt x="11408" y="1197"/>
                    <a:pt x="11260" y="1197"/>
                  </a:cubicBezTo>
                  <a:cubicBezTo>
                    <a:pt x="11132" y="1197"/>
                    <a:pt x="11004" y="1207"/>
                    <a:pt x="10876" y="1221"/>
                  </a:cubicBezTo>
                  <a:cubicBezTo>
                    <a:pt x="9204" y="1410"/>
                    <a:pt x="7648" y="2297"/>
                    <a:pt x="6645" y="3649"/>
                  </a:cubicBezTo>
                  <a:cubicBezTo>
                    <a:pt x="6471" y="2588"/>
                    <a:pt x="6005" y="1570"/>
                    <a:pt x="5336" y="727"/>
                  </a:cubicBezTo>
                  <a:cubicBezTo>
                    <a:pt x="5089" y="421"/>
                    <a:pt x="4784" y="130"/>
                    <a:pt x="4406" y="29"/>
                  </a:cubicBezTo>
                  <a:cubicBezTo>
                    <a:pt x="4324" y="9"/>
                    <a:pt x="4242" y="1"/>
                    <a:pt x="4160"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 name="Google Shape;770;p29">
              <a:extLst>
                <a:ext uri="{FF2B5EF4-FFF2-40B4-BE49-F238E27FC236}">
                  <a16:creationId xmlns:a16="http://schemas.microsoft.com/office/drawing/2014/main" id="{BF58312B-2DA5-ECC9-BBA5-1903DB4542AC}"/>
                </a:ext>
              </a:extLst>
            </p:cNvPr>
            <p:cNvSpPr/>
            <p:nvPr/>
          </p:nvSpPr>
          <p:spPr>
            <a:xfrm>
              <a:off x="1769722" y="2751833"/>
              <a:ext cx="653984" cy="561179"/>
            </a:xfrm>
            <a:custGeom>
              <a:avLst/>
              <a:gdLst/>
              <a:ahLst/>
              <a:cxnLst/>
              <a:rect l="l" t="t" r="r" b="b"/>
              <a:pathLst>
                <a:path w="2255" h="1935" extrusionOk="0">
                  <a:moveTo>
                    <a:pt x="2254" y="1"/>
                  </a:moveTo>
                  <a:cubicBezTo>
                    <a:pt x="2007" y="59"/>
                    <a:pt x="1775" y="161"/>
                    <a:pt x="1542" y="277"/>
                  </a:cubicBezTo>
                  <a:cubicBezTo>
                    <a:pt x="1324" y="393"/>
                    <a:pt x="1106" y="553"/>
                    <a:pt x="917" y="713"/>
                  </a:cubicBezTo>
                  <a:cubicBezTo>
                    <a:pt x="713" y="873"/>
                    <a:pt x="539" y="1062"/>
                    <a:pt x="379" y="1266"/>
                  </a:cubicBezTo>
                  <a:lnTo>
                    <a:pt x="277" y="1425"/>
                  </a:lnTo>
                  <a:lnTo>
                    <a:pt x="175" y="1585"/>
                  </a:lnTo>
                  <a:lnTo>
                    <a:pt x="73" y="1760"/>
                  </a:lnTo>
                  <a:cubicBezTo>
                    <a:pt x="44" y="1818"/>
                    <a:pt x="30" y="1876"/>
                    <a:pt x="1" y="1934"/>
                  </a:cubicBezTo>
                  <a:cubicBezTo>
                    <a:pt x="30" y="1876"/>
                    <a:pt x="73" y="1818"/>
                    <a:pt x="102" y="1774"/>
                  </a:cubicBezTo>
                  <a:lnTo>
                    <a:pt x="219" y="1615"/>
                  </a:lnTo>
                  <a:lnTo>
                    <a:pt x="335" y="1469"/>
                  </a:lnTo>
                  <a:lnTo>
                    <a:pt x="451" y="1324"/>
                  </a:lnTo>
                  <a:cubicBezTo>
                    <a:pt x="611" y="1135"/>
                    <a:pt x="800" y="960"/>
                    <a:pt x="989" y="800"/>
                  </a:cubicBezTo>
                  <a:cubicBezTo>
                    <a:pt x="1178" y="640"/>
                    <a:pt x="1382" y="495"/>
                    <a:pt x="1585" y="364"/>
                  </a:cubicBezTo>
                  <a:cubicBezTo>
                    <a:pt x="1804" y="233"/>
                    <a:pt x="2022" y="117"/>
                    <a:pt x="2254"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1" name="Google Shape;771;p29">
              <a:extLst>
                <a:ext uri="{FF2B5EF4-FFF2-40B4-BE49-F238E27FC236}">
                  <a16:creationId xmlns:a16="http://schemas.microsoft.com/office/drawing/2014/main" id="{D0A68854-67F8-78F0-E2D5-9A75F3AB69C3}"/>
                </a:ext>
              </a:extLst>
            </p:cNvPr>
            <p:cNvSpPr/>
            <p:nvPr/>
          </p:nvSpPr>
          <p:spPr>
            <a:xfrm>
              <a:off x="1356452" y="2705431"/>
              <a:ext cx="902817" cy="759259"/>
            </a:xfrm>
            <a:custGeom>
              <a:avLst/>
              <a:gdLst/>
              <a:ahLst/>
              <a:cxnLst/>
              <a:rect l="l" t="t" r="r" b="b"/>
              <a:pathLst>
                <a:path w="3113" h="2618" extrusionOk="0">
                  <a:moveTo>
                    <a:pt x="3112" y="1"/>
                  </a:moveTo>
                  <a:lnTo>
                    <a:pt x="3112" y="1"/>
                  </a:lnTo>
                  <a:cubicBezTo>
                    <a:pt x="2778" y="59"/>
                    <a:pt x="2429" y="190"/>
                    <a:pt x="2109" y="335"/>
                  </a:cubicBezTo>
                  <a:cubicBezTo>
                    <a:pt x="1789" y="495"/>
                    <a:pt x="1498" y="684"/>
                    <a:pt x="1222" y="917"/>
                  </a:cubicBezTo>
                  <a:cubicBezTo>
                    <a:pt x="960" y="1149"/>
                    <a:pt x="713" y="1411"/>
                    <a:pt x="510" y="1687"/>
                  </a:cubicBezTo>
                  <a:lnTo>
                    <a:pt x="350" y="1920"/>
                  </a:lnTo>
                  <a:lnTo>
                    <a:pt x="219" y="2138"/>
                  </a:lnTo>
                  <a:lnTo>
                    <a:pt x="103" y="2385"/>
                  </a:lnTo>
                  <a:cubicBezTo>
                    <a:pt x="73" y="2458"/>
                    <a:pt x="44" y="2545"/>
                    <a:pt x="1" y="2618"/>
                  </a:cubicBezTo>
                  <a:cubicBezTo>
                    <a:pt x="44" y="2545"/>
                    <a:pt x="88" y="2472"/>
                    <a:pt x="132" y="2400"/>
                  </a:cubicBezTo>
                  <a:lnTo>
                    <a:pt x="277" y="2167"/>
                  </a:lnTo>
                  <a:lnTo>
                    <a:pt x="422" y="1949"/>
                  </a:lnTo>
                  <a:lnTo>
                    <a:pt x="568" y="1745"/>
                  </a:lnTo>
                  <a:cubicBezTo>
                    <a:pt x="800" y="1469"/>
                    <a:pt x="1033" y="1222"/>
                    <a:pt x="1295" y="1004"/>
                  </a:cubicBezTo>
                  <a:cubicBezTo>
                    <a:pt x="1557" y="771"/>
                    <a:pt x="1847" y="582"/>
                    <a:pt x="2153" y="408"/>
                  </a:cubicBezTo>
                  <a:cubicBezTo>
                    <a:pt x="2458" y="248"/>
                    <a:pt x="2778" y="102"/>
                    <a:pt x="3112"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 name="Google Shape;772;p29">
              <a:extLst>
                <a:ext uri="{FF2B5EF4-FFF2-40B4-BE49-F238E27FC236}">
                  <a16:creationId xmlns:a16="http://schemas.microsoft.com/office/drawing/2014/main" id="{006E138D-2F15-5C62-DD55-9696B2D2D7E0}"/>
                </a:ext>
              </a:extLst>
            </p:cNvPr>
            <p:cNvSpPr/>
            <p:nvPr/>
          </p:nvSpPr>
          <p:spPr>
            <a:xfrm>
              <a:off x="2549860" y="1630346"/>
              <a:ext cx="788841" cy="995331"/>
            </a:xfrm>
            <a:custGeom>
              <a:avLst/>
              <a:gdLst/>
              <a:ahLst/>
              <a:cxnLst/>
              <a:rect l="l" t="t" r="r" b="b"/>
              <a:pathLst>
                <a:path w="2720" h="3432" extrusionOk="0">
                  <a:moveTo>
                    <a:pt x="2719" y="0"/>
                  </a:moveTo>
                  <a:lnTo>
                    <a:pt x="2719" y="0"/>
                  </a:lnTo>
                  <a:cubicBezTo>
                    <a:pt x="2560" y="102"/>
                    <a:pt x="2414" y="218"/>
                    <a:pt x="2269" y="334"/>
                  </a:cubicBezTo>
                  <a:lnTo>
                    <a:pt x="2065" y="509"/>
                  </a:lnTo>
                  <a:lnTo>
                    <a:pt x="1862" y="698"/>
                  </a:lnTo>
                  <a:cubicBezTo>
                    <a:pt x="1585" y="945"/>
                    <a:pt x="1338" y="1221"/>
                    <a:pt x="1106" y="1512"/>
                  </a:cubicBezTo>
                  <a:cubicBezTo>
                    <a:pt x="873" y="1803"/>
                    <a:pt x="669" y="2108"/>
                    <a:pt x="480" y="2428"/>
                  </a:cubicBezTo>
                  <a:cubicBezTo>
                    <a:pt x="291" y="2748"/>
                    <a:pt x="131" y="3082"/>
                    <a:pt x="1" y="3431"/>
                  </a:cubicBezTo>
                  <a:cubicBezTo>
                    <a:pt x="175" y="3097"/>
                    <a:pt x="364" y="2777"/>
                    <a:pt x="553" y="2472"/>
                  </a:cubicBezTo>
                  <a:cubicBezTo>
                    <a:pt x="757" y="2166"/>
                    <a:pt x="975" y="1876"/>
                    <a:pt x="1193" y="1585"/>
                  </a:cubicBezTo>
                  <a:cubicBezTo>
                    <a:pt x="1411" y="1294"/>
                    <a:pt x="1658" y="1018"/>
                    <a:pt x="1920" y="756"/>
                  </a:cubicBezTo>
                  <a:lnTo>
                    <a:pt x="2109" y="567"/>
                  </a:lnTo>
                  <a:lnTo>
                    <a:pt x="2312" y="378"/>
                  </a:lnTo>
                  <a:lnTo>
                    <a:pt x="2516" y="189"/>
                  </a:lnTo>
                  <a:cubicBezTo>
                    <a:pt x="2574" y="131"/>
                    <a:pt x="2647" y="58"/>
                    <a:pt x="2719"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 name="Google Shape;773;p29">
              <a:extLst>
                <a:ext uri="{FF2B5EF4-FFF2-40B4-BE49-F238E27FC236}">
                  <a16:creationId xmlns:a16="http://schemas.microsoft.com/office/drawing/2014/main" id="{41B39BFE-7FDF-F92B-4D25-246EDAD6631A}"/>
                </a:ext>
              </a:extLst>
            </p:cNvPr>
            <p:cNvSpPr/>
            <p:nvPr/>
          </p:nvSpPr>
          <p:spPr>
            <a:xfrm>
              <a:off x="2609022" y="2014035"/>
              <a:ext cx="590471" cy="624402"/>
            </a:xfrm>
            <a:custGeom>
              <a:avLst/>
              <a:gdLst/>
              <a:ahLst/>
              <a:cxnLst/>
              <a:rect l="l" t="t" r="r" b="b"/>
              <a:pathLst>
                <a:path w="2036" h="2153" extrusionOk="0">
                  <a:moveTo>
                    <a:pt x="2036" y="0"/>
                  </a:moveTo>
                  <a:cubicBezTo>
                    <a:pt x="1919" y="58"/>
                    <a:pt x="1832" y="131"/>
                    <a:pt x="1730" y="204"/>
                  </a:cubicBezTo>
                  <a:cubicBezTo>
                    <a:pt x="1629" y="276"/>
                    <a:pt x="1527" y="364"/>
                    <a:pt x="1425" y="436"/>
                  </a:cubicBezTo>
                  <a:cubicBezTo>
                    <a:pt x="1236" y="596"/>
                    <a:pt x="1061" y="771"/>
                    <a:pt x="887" y="945"/>
                  </a:cubicBezTo>
                  <a:cubicBezTo>
                    <a:pt x="713" y="1134"/>
                    <a:pt x="553" y="1323"/>
                    <a:pt x="407" y="1527"/>
                  </a:cubicBezTo>
                  <a:cubicBezTo>
                    <a:pt x="247" y="1730"/>
                    <a:pt x="116" y="1934"/>
                    <a:pt x="0" y="2152"/>
                  </a:cubicBezTo>
                  <a:cubicBezTo>
                    <a:pt x="160" y="1963"/>
                    <a:pt x="305" y="1759"/>
                    <a:pt x="480" y="1585"/>
                  </a:cubicBezTo>
                  <a:cubicBezTo>
                    <a:pt x="640" y="1396"/>
                    <a:pt x="800" y="1207"/>
                    <a:pt x="974" y="1032"/>
                  </a:cubicBezTo>
                  <a:cubicBezTo>
                    <a:pt x="1134" y="843"/>
                    <a:pt x="1309" y="669"/>
                    <a:pt x="1498" y="509"/>
                  </a:cubicBezTo>
                  <a:cubicBezTo>
                    <a:pt x="1585" y="422"/>
                    <a:pt x="1672" y="335"/>
                    <a:pt x="1759" y="247"/>
                  </a:cubicBezTo>
                  <a:lnTo>
                    <a:pt x="2036" y="0"/>
                  </a:ln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 name="Google Shape;774;p29">
              <a:extLst>
                <a:ext uri="{FF2B5EF4-FFF2-40B4-BE49-F238E27FC236}">
                  <a16:creationId xmlns:a16="http://schemas.microsoft.com/office/drawing/2014/main" id="{6DE2E86C-4C79-5888-F738-B9F31874D940}"/>
                </a:ext>
              </a:extLst>
            </p:cNvPr>
            <p:cNvSpPr/>
            <p:nvPr/>
          </p:nvSpPr>
          <p:spPr>
            <a:xfrm>
              <a:off x="2689066" y="2089729"/>
              <a:ext cx="797251" cy="561179"/>
            </a:xfrm>
            <a:custGeom>
              <a:avLst/>
              <a:gdLst/>
              <a:ahLst/>
              <a:cxnLst/>
              <a:rect l="l" t="t" r="r" b="b"/>
              <a:pathLst>
                <a:path w="2749" h="1935" extrusionOk="0">
                  <a:moveTo>
                    <a:pt x="2748" y="1"/>
                  </a:moveTo>
                  <a:cubicBezTo>
                    <a:pt x="2617" y="44"/>
                    <a:pt x="2487" y="88"/>
                    <a:pt x="2356" y="146"/>
                  </a:cubicBezTo>
                  <a:cubicBezTo>
                    <a:pt x="2225" y="204"/>
                    <a:pt x="2094" y="263"/>
                    <a:pt x="1963" y="321"/>
                  </a:cubicBezTo>
                  <a:cubicBezTo>
                    <a:pt x="1716" y="452"/>
                    <a:pt x="1469" y="612"/>
                    <a:pt x="1236" y="771"/>
                  </a:cubicBezTo>
                  <a:cubicBezTo>
                    <a:pt x="1004" y="931"/>
                    <a:pt x="785" y="1106"/>
                    <a:pt x="582" y="1309"/>
                  </a:cubicBezTo>
                  <a:cubicBezTo>
                    <a:pt x="364" y="1498"/>
                    <a:pt x="175" y="1717"/>
                    <a:pt x="0" y="1935"/>
                  </a:cubicBezTo>
                  <a:cubicBezTo>
                    <a:pt x="204" y="1746"/>
                    <a:pt x="422" y="1557"/>
                    <a:pt x="640" y="1368"/>
                  </a:cubicBezTo>
                  <a:cubicBezTo>
                    <a:pt x="858" y="1193"/>
                    <a:pt x="1076" y="1019"/>
                    <a:pt x="1309" y="859"/>
                  </a:cubicBezTo>
                  <a:cubicBezTo>
                    <a:pt x="1527" y="699"/>
                    <a:pt x="1774" y="553"/>
                    <a:pt x="2007" y="408"/>
                  </a:cubicBezTo>
                  <a:cubicBezTo>
                    <a:pt x="2138" y="335"/>
                    <a:pt x="2254" y="263"/>
                    <a:pt x="2385" y="190"/>
                  </a:cubicBezTo>
                  <a:lnTo>
                    <a:pt x="2559" y="88"/>
                  </a:lnTo>
                  <a:cubicBezTo>
                    <a:pt x="2632" y="59"/>
                    <a:pt x="2690" y="30"/>
                    <a:pt x="2748"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5" name="Google Shape;775;p29">
              <a:extLst>
                <a:ext uri="{FF2B5EF4-FFF2-40B4-BE49-F238E27FC236}">
                  <a16:creationId xmlns:a16="http://schemas.microsoft.com/office/drawing/2014/main" id="{DB277E83-CA72-5356-DEEF-22ABD2B7197E}"/>
                </a:ext>
              </a:extLst>
            </p:cNvPr>
            <p:cNvSpPr/>
            <p:nvPr/>
          </p:nvSpPr>
          <p:spPr>
            <a:xfrm>
              <a:off x="2170231" y="2671789"/>
              <a:ext cx="662394" cy="582060"/>
            </a:xfrm>
            <a:custGeom>
              <a:avLst/>
              <a:gdLst/>
              <a:ahLst/>
              <a:cxnLst/>
              <a:rect l="l" t="t" r="r" b="b"/>
              <a:pathLst>
                <a:path w="2284" h="2007" extrusionOk="0">
                  <a:moveTo>
                    <a:pt x="1542" y="175"/>
                  </a:moveTo>
                  <a:cubicBezTo>
                    <a:pt x="1542" y="175"/>
                    <a:pt x="1541" y="175"/>
                    <a:pt x="1541" y="175"/>
                  </a:cubicBezTo>
                  <a:lnTo>
                    <a:pt x="1541" y="175"/>
                  </a:lnTo>
                  <a:cubicBezTo>
                    <a:pt x="1540" y="176"/>
                    <a:pt x="1539" y="176"/>
                    <a:pt x="1538" y="177"/>
                  </a:cubicBezTo>
                  <a:lnTo>
                    <a:pt x="1538" y="177"/>
                  </a:lnTo>
                  <a:cubicBezTo>
                    <a:pt x="1540" y="176"/>
                    <a:pt x="1541" y="176"/>
                    <a:pt x="1542" y="175"/>
                  </a:cubicBezTo>
                  <a:close/>
                  <a:moveTo>
                    <a:pt x="931" y="0"/>
                  </a:moveTo>
                  <a:lnTo>
                    <a:pt x="931" y="0"/>
                  </a:lnTo>
                  <a:cubicBezTo>
                    <a:pt x="1004" y="117"/>
                    <a:pt x="1150" y="175"/>
                    <a:pt x="1280" y="175"/>
                  </a:cubicBezTo>
                  <a:cubicBezTo>
                    <a:pt x="1310" y="180"/>
                    <a:pt x="1339" y="181"/>
                    <a:pt x="1368" y="181"/>
                  </a:cubicBezTo>
                  <a:cubicBezTo>
                    <a:pt x="1425" y="181"/>
                    <a:pt x="1483" y="175"/>
                    <a:pt x="1541" y="175"/>
                  </a:cubicBezTo>
                  <a:lnTo>
                    <a:pt x="1541" y="175"/>
                  </a:lnTo>
                  <a:cubicBezTo>
                    <a:pt x="1546" y="170"/>
                    <a:pt x="1551" y="165"/>
                    <a:pt x="1557" y="160"/>
                  </a:cubicBezTo>
                  <a:cubicBezTo>
                    <a:pt x="1586" y="160"/>
                    <a:pt x="1629" y="160"/>
                    <a:pt x="1673" y="146"/>
                  </a:cubicBezTo>
                  <a:cubicBezTo>
                    <a:pt x="1721" y="140"/>
                    <a:pt x="1769" y="136"/>
                    <a:pt x="1818" y="136"/>
                  </a:cubicBezTo>
                  <a:cubicBezTo>
                    <a:pt x="1886" y="136"/>
                    <a:pt x="1954" y="143"/>
                    <a:pt x="2022" y="160"/>
                  </a:cubicBezTo>
                  <a:cubicBezTo>
                    <a:pt x="2138" y="204"/>
                    <a:pt x="2240" y="277"/>
                    <a:pt x="2269" y="407"/>
                  </a:cubicBezTo>
                  <a:cubicBezTo>
                    <a:pt x="2284" y="335"/>
                    <a:pt x="2255" y="262"/>
                    <a:pt x="2226" y="204"/>
                  </a:cubicBezTo>
                  <a:cubicBezTo>
                    <a:pt x="2182" y="160"/>
                    <a:pt x="2124" y="117"/>
                    <a:pt x="2066" y="73"/>
                  </a:cubicBezTo>
                  <a:cubicBezTo>
                    <a:pt x="1978" y="34"/>
                    <a:pt x="1885" y="21"/>
                    <a:pt x="1793" y="21"/>
                  </a:cubicBezTo>
                  <a:cubicBezTo>
                    <a:pt x="1747" y="21"/>
                    <a:pt x="1702" y="25"/>
                    <a:pt x="1658" y="29"/>
                  </a:cubicBezTo>
                  <a:cubicBezTo>
                    <a:pt x="1528" y="59"/>
                    <a:pt x="1397" y="88"/>
                    <a:pt x="1280" y="88"/>
                  </a:cubicBezTo>
                  <a:cubicBezTo>
                    <a:pt x="1164" y="88"/>
                    <a:pt x="1033" y="73"/>
                    <a:pt x="931" y="0"/>
                  </a:cubicBezTo>
                  <a:close/>
                  <a:moveTo>
                    <a:pt x="1538" y="177"/>
                  </a:moveTo>
                  <a:cubicBezTo>
                    <a:pt x="1191" y="366"/>
                    <a:pt x="887" y="627"/>
                    <a:pt x="626" y="931"/>
                  </a:cubicBezTo>
                  <a:cubicBezTo>
                    <a:pt x="364" y="1251"/>
                    <a:pt x="146" y="1614"/>
                    <a:pt x="1" y="2007"/>
                  </a:cubicBezTo>
                  <a:cubicBezTo>
                    <a:pt x="219" y="1658"/>
                    <a:pt x="452" y="1323"/>
                    <a:pt x="713" y="1004"/>
                  </a:cubicBezTo>
                  <a:cubicBezTo>
                    <a:pt x="956" y="704"/>
                    <a:pt x="1240" y="447"/>
                    <a:pt x="1538" y="177"/>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 name="Google Shape;776;p29">
              <a:extLst>
                <a:ext uri="{FF2B5EF4-FFF2-40B4-BE49-F238E27FC236}">
                  <a16:creationId xmlns:a16="http://schemas.microsoft.com/office/drawing/2014/main" id="{14D01442-F778-F1BE-9B49-67005BF4E9A2}"/>
                </a:ext>
              </a:extLst>
            </p:cNvPr>
            <p:cNvSpPr/>
            <p:nvPr/>
          </p:nvSpPr>
          <p:spPr>
            <a:xfrm>
              <a:off x="1765662" y="1832486"/>
              <a:ext cx="261594" cy="510716"/>
            </a:xfrm>
            <a:custGeom>
              <a:avLst/>
              <a:gdLst/>
              <a:ahLst/>
              <a:cxnLst/>
              <a:rect l="l" t="t" r="r" b="b"/>
              <a:pathLst>
                <a:path w="902" h="1761" extrusionOk="0">
                  <a:moveTo>
                    <a:pt x="0" y="1"/>
                  </a:moveTo>
                  <a:cubicBezTo>
                    <a:pt x="116" y="321"/>
                    <a:pt x="247" y="612"/>
                    <a:pt x="407" y="902"/>
                  </a:cubicBezTo>
                  <a:cubicBezTo>
                    <a:pt x="553" y="1193"/>
                    <a:pt x="713" y="1484"/>
                    <a:pt x="902" y="1760"/>
                  </a:cubicBezTo>
                  <a:cubicBezTo>
                    <a:pt x="800" y="1440"/>
                    <a:pt x="654" y="1150"/>
                    <a:pt x="509" y="859"/>
                  </a:cubicBezTo>
                  <a:cubicBezTo>
                    <a:pt x="349" y="568"/>
                    <a:pt x="189" y="277"/>
                    <a:pt x="0"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 name="Google Shape;777;p29">
              <a:extLst>
                <a:ext uri="{FF2B5EF4-FFF2-40B4-BE49-F238E27FC236}">
                  <a16:creationId xmlns:a16="http://schemas.microsoft.com/office/drawing/2014/main" id="{A45DFF13-830B-4591-C045-DE08B33639E9}"/>
                </a:ext>
              </a:extLst>
            </p:cNvPr>
            <p:cNvSpPr/>
            <p:nvPr/>
          </p:nvSpPr>
          <p:spPr>
            <a:xfrm>
              <a:off x="1402855" y="1314520"/>
              <a:ext cx="1590152" cy="1479657"/>
            </a:xfrm>
            <a:custGeom>
              <a:avLst/>
              <a:gdLst/>
              <a:ahLst/>
              <a:cxnLst/>
              <a:rect l="l" t="t" r="r" b="b"/>
              <a:pathLst>
                <a:path w="5483" h="5102" extrusionOk="0">
                  <a:moveTo>
                    <a:pt x="1615" y="3619"/>
                  </a:moveTo>
                  <a:cubicBezTo>
                    <a:pt x="1876" y="3750"/>
                    <a:pt x="2167" y="3823"/>
                    <a:pt x="2429" y="3953"/>
                  </a:cubicBezTo>
                  <a:cubicBezTo>
                    <a:pt x="2618" y="4041"/>
                    <a:pt x="2807" y="4142"/>
                    <a:pt x="2952" y="4302"/>
                  </a:cubicBezTo>
                  <a:cubicBezTo>
                    <a:pt x="2894" y="4273"/>
                    <a:pt x="2836" y="4259"/>
                    <a:pt x="2778" y="4244"/>
                  </a:cubicBezTo>
                  <a:cubicBezTo>
                    <a:pt x="2516" y="4171"/>
                    <a:pt x="2240" y="4171"/>
                    <a:pt x="1978" y="4099"/>
                  </a:cubicBezTo>
                  <a:cubicBezTo>
                    <a:pt x="1760" y="4041"/>
                    <a:pt x="1542" y="3895"/>
                    <a:pt x="1455" y="3692"/>
                  </a:cubicBezTo>
                  <a:cubicBezTo>
                    <a:pt x="1513" y="3677"/>
                    <a:pt x="1571" y="3648"/>
                    <a:pt x="1615" y="3619"/>
                  </a:cubicBezTo>
                  <a:close/>
                  <a:moveTo>
                    <a:pt x="3339" y="1"/>
                  </a:moveTo>
                  <a:cubicBezTo>
                    <a:pt x="3215" y="1"/>
                    <a:pt x="3090" y="28"/>
                    <a:pt x="2981" y="100"/>
                  </a:cubicBezTo>
                  <a:cubicBezTo>
                    <a:pt x="2865" y="188"/>
                    <a:pt x="2705" y="406"/>
                    <a:pt x="2792" y="566"/>
                  </a:cubicBezTo>
                  <a:cubicBezTo>
                    <a:pt x="2822" y="618"/>
                    <a:pt x="2863" y="638"/>
                    <a:pt x="2909" y="638"/>
                  </a:cubicBezTo>
                  <a:cubicBezTo>
                    <a:pt x="2977" y="638"/>
                    <a:pt x="3057" y="595"/>
                    <a:pt x="3127" y="551"/>
                  </a:cubicBezTo>
                  <a:cubicBezTo>
                    <a:pt x="3229" y="784"/>
                    <a:pt x="3316" y="1002"/>
                    <a:pt x="3359" y="1249"/>
                  </a:cubicBezTo>
                  <a:cubicBezTo>
                    <a:pt x="3418" y="1511"/>
                    <a:pt x="3403" y="1801"/>
                    <a:pt x="3287" y="2063"/>
                  </a:cubicBezTo>
                  <a:cubicBezTo>
                    <a:pt x="3170" y="2281"/>
                    <a:pt x="2981" y="2470"/>
                    <a:pt x="2909" y="2703"/>
                  </a:cubicBezTo>
                  <a:cubicBezTo>
                    <a:pt x="2894" y="2776"/>
                    <a:pt x="2880" y="2834"/>
                    <a:pt x="2880" y="2892"/>
                  </a:cubicBezTo>
                  <a:cubicBezTo>
                    <a:pt x="2734" y="2703"/>
                    <a:pt x="2560" y="2528"/>
                    <a:pt x="2443" y="2325"/>
                  </a:cubicBezTo>
                  <a:cubicBezTo>
                    <a:pt x="2313" y="2063"/>
                    <a:pt x="2269" y="1758"/>
                    <a:pt x="2138" y="1482"/>
                  </a:cubicBezTo>
                  <a:cubicBezTo>
                    <a:pt x="2022" y="1205"/>
                    <a:pt x="1818" y="987"/>
                    <a:pt x="1571" y="827"/>
                  </a:cubicBezTo>
                  <a:cubicBezTo>
                    <a:pt x="1556" y="769"/>
                    <a:pt x="1542" y="711"/>
                    <a:pt x="1513" y="653"/>
                  </a:cubicBezTo>
                  <a:cubicBezTo>
                    <a:pt x="1477" y="581"/>
                    <a:pt x="1372" y="391"/>
                    <a:pt x="1279" y="391"/>
                  </a:cubicBezTo>
                  <a:cubicBezTo>
                    <a:pt x="1259" y="391"/>
                    <a:pt x="1240" y="400"/>
                    <a:pt x="1222" y="420"/>
                  </a:cubicBezTo>
                  <a:cubicBezTo>
                    <a:pt x="1120" y="537"/>
                    <a:pt x="1164" y="798"/>
                    <a:pt x="1178" y="929"/>
                  </a:cubicBezTo>
                  <a:cubicBezTo>
                    <a:pt x="1193" y="1002"/>
                    <a:pt x="1193" y="1075"/>
                    <a:pt x="1237" y="1133"/>
                  </a:cubicBezTo>
                  <a:cubicBezTo>
                    <a:pt x="1266" y="1205"/>
                    <a:pt x="1309" y="1264"/>
                    <a:pt x="1382" y="1278"/>
                  </a:cubicBezTo>
                  <a:cubicBezTo>
                    <a:pt x="1401" y="1288"/>
                    <a:pt x="1424" y="1293"/>
                    <a:pt x="1447" y="1293"/>
                  </a:cubicBezTo>
                  <a:cubicBezTo>
                    <a:pt x="1493" y="1293"/>
                    <a:pt x="1542" y="1273"/>
                    <a:pt x="1571" y="1234"/>
                  </a:cubicBezTo>
                  <a:cubicBezTo>
                    <a:pt x="1600" y="1220"/>
                    <a:pt x="1600" y="1176"/>
                    <a:pt x="1615" y="1147"/>
                  </a:cubicBezTo>
                  <a:cubicBezTo>
                    <a:pt x="1891" y="1322"/>
                    <a:pt x="2094" y="1612"/>
                    <a:pt x="2182" y="1918"/>
                  </a:cubicBezTo>
                  <a:cubicBezTo>
                    <a:pt x="2283" y="2252"/>
                    <a:pt x="2254" y="2630"/>
                    <a:pt x="2385" y="2936"/>
                  </a:cubicBezTo>
                  <a:cubicBezTo>
                    <a:pt x="2356" y="2950"/>
                    <a:pt x="2327" y="2950"/>
                    <a:pt x="2298" y="2979"/>
                  </a:cubicBezTo>
                  <a:cubicBezTo>
                    <a:pt x="2269" y="3023"/>
                    <a:pt x="2269" y="3096"/>
                    <a:pt x="2298" y="3139"/>
                  </a:cubicBezTo>
                  <a:cubicBezTo>
                    <a:pt x="2313" y="3197"/>
                    <a:pt x="2371" y="3226"/>
                    <a:pt x="2414" y="3255"/>
                  </a:cubicBezTo>
                  <a:cubicBezTo>
                    <a:pt x="2502" y="3314"/>
                    <a:pt x="2603" y="3343"/>
                    <a:pt x="2705" y="3357"/>
                  </a:cubicBezTo>
                  <a:cubicBezTo>
                    <a:pt x="2763" y="3430"/>
                    <a:pt x="2821" y="3488"/>
                    <a:pt x="2880" y="3546"/>
                  </a:cubicBezTo>
                  <a:cubicBezTo>
                    <a:pt x="2967" y="3633"/>
                    <a:pt x="3040" y="3735"/>
                    <a:pt x="3098" y="3837"/>
                  </a:cubicBezTo>
                  <a:cubicBezTo>
                    <a:pt x="3054" y="3793"/>
                    <a:pt x="2996" y="3764"/>
                    <a:pt x="2923" y="3735"/>
                  </a:cubicBezTo>
                  <a:cubicBezTo>
                    <a:pt x="2749" y="3663"/>
                    <a:pt x="2545" y="3648"/>
                    <a:pt x="2342" y="3604"/>
                  </a:cubicBezTo>
                  <a:cubicBezTo>
                    <a:pt x="1702" y="3474"/>
                    <a:pt x="1120" y="3066"/>
                    <a:pt x="771" y="2514"/>
                  </a:cubicBezTo>
                  <a:cubicBezTo>
                    <a:pt x="800" y="2514"/>
                    <a:pt x="815" y="2499"/>
                    <a:pt x="844" y="2485"/>
                  </a:cubicBezTo>
                  <a:cubicBezTo>
                    <a:pt x="873" y="2470"/>
                    <a:pt x="902" y="2441"/>
                    <a:pt x="902" y="2412"/>
                  </a:cubicBezTo>
                  <a:cubicBezTo>
                    <a:pt x="902" y="2339"/>
                    <a:pt x="844" y="2296"/>
                    <a:pt x="786" y="2267"/>
                  </a:cubicBezTo>
                  <a:lnTo>
                    <a:pt x="510" y="2121"/>
                  </a:lnTo>
                  <a:cubicBezTo>
                    <a:pt x="436" y="2072"/>
                    <a:pt x="289" y="1981"/>
                    <a:pt x="175" y="1981"/>
                  </a:cubicBezTo>
                  <a:cubicBezTo>
                    <a:pt x="154" y="1981"/>
                    <a:pt x="135" y="1984"/>
                    <a:pt x="117" y="1991"/>
                  </a:cubicBezTo>
                  <a:cubicBezTo>
                    <a:pt x="1" y="2034"/>
                    <a:pt x="1" y="2223"/>
                    <a:pt x="44" y="2325"/>
                  </a:cubicBezTo>
                  <a:cubicBezTo>
                    <a:pt x="102" y="2441"/>
                    <a:pt x="233" y="2514"/>
                    <a:pt x="350" y="2528"/>
                  </a:cubicBezTo>
                  <a:cubicBezTo>
                    <a:pt x="422" y="2543"/>
                    <a:pt x="510" y="2543"/>
                    <a:pt x="582" y="2543"/>
                  </a:cubicBezTo>
                  <a:cubicBezTo>
                    <a:pt x="699" y="2819"/>
                    <a:pt x="873" y="3081"/>
                    <a:pt x="1091" y="3285"/>
                  </a:cubicBezTo>
                  <a:lnTo>
                    <a:pt x="989" y="3285"/>
                  </a:lnTo>
                  <a:cubicBezTo>
                    <a:pt x="917" y="3299"/>
                    <a:pt x="844" y="3314"/>
                    <a:pt x="800" y="3372"/>
                  </a:cubicBezTo>
                  <a:cubicBezTo>
                    <a:pt x="684" y="3517"/>
                    <a:pt x="844" y="3735"/>
                    <a:pt x="1004" y="3764"/>
                  </a:cubicBezTo>
                  <a:cubicBezTo>
                    <a:pt x="1027" y="3768"/>
                    <a:pt x="1051" y="3770"/>
                    <a:pt x="1074" y="3770"/>
                  </a:cubicBezTo>
                  <a:cubicBezTo>
                    <a:pt x="1139" y="3770"/>
                    <a:pt x="1206" y="3757"/>
                    <a:pt x="1280" y="3735"/>
                  </a:cubicBezTo>
                  <a:cubicBezTo>
                    <a:pt x="1324" y="3939"/>
                    <a:pt x="1513" y="4099"/>
                    <a:pt x="1716" y="4171"/>
                  </a:cubicBezTo>
                  <a:cubicBezTo>
                    <a:pt x="1934" y="4259"/>
                    <a:pt x="2182" y="4288"/>
                    <a:pt x="2400" y="4375"/>
                  </a:cubicBezTo>
                  <a:cubicBezTo>
                    <a:pt x="2763" y="4520"/>
                    <a:pt x="3025" y="4797"/>
                    <a:pt x="3258" y="5102"/>
                  </a:cubicBezTo>
                  <a:cubicBezTo>
                    <a:pt x="3403" y="5058"/>
                    <a:pt x="3476" y="4942"/>
                    <a:pt x="3577" y="4826"/>
                  </a:cubicBezTo>
                  <a:cubicBezTo>
                    <a:pt x="3592" y="4826"/>
                    <a:pt x="3607" y="4840"/>
                    <a:pt x="3621" y="4840"/>
                  </a:cubicBezTo>
                  <a:cubicBezTo>
                    <a:pt x="3607" y="4826"/>
                    <a:pt x="3607" y="4811"/>
                    <a:pt x="3592" y="4797"/>
                  </a:cubicBezTo>
                  <a:cubicBezTo>
                    <a:pt x="3665" y="4680"/>
                    <a:pt x="3694" y="4549"/>
                    <a:pt x="3694" y="4404"/>
                  </a:cubicBezTo>
                  <a:cubicBezTo>
                    <a:pt x="3781" y="4215"/>
                    <a:pt x="3839" y="4012"/>
                    <a:pt x="3883" y="3808"/>
                  </a:cubicBezTo>
                  <a:cubicBezTo>
                    <a:pt x="3970" y="3444"/>
                    <a:pt x="4028" y="3066"/>
                    <a:pt x="4203" y="2732"/>
                  </a:cubicBezTo>
                  <a:cubicBezTo>
                    <a:pt x="4392" y="2383"/>
                    <a:pt x="4712" y="2092"/>
                    <a:pt x="5075" y="1932"/>
                  </a:cubicBezTo>
                  <a:cubicBezTo>
                    <a:pt x="5090" y="1947"/>
                    <a:pt x="5119" y="1961"/>
                    <a:pt x="5133" y="1961"/>
                  </a:cubicBezTo>
                  <a:cubicBezTo>
                    <a:pt x="5196" y="2012"/>
                    <a:pt x="5270" y="2084"/>
                    <a:pt x="5345" y="2084"/>
                  </a:cubicBezTo>
                  <a:cubicBezTo>
                    <a:pt x="5357" y="2084"/>
                    <a:pt x="5368" y="2082"/>
                    <a:pt x="5380" y="2078"/>
                  </a:cubicBezTo>
                  <a:cubicBezTo>
                    <a:pt x="5424" y="2063"/>
                    <a:pt x="5453" y="2020"/>
                    <a:pt x="5468" y="1961"/>
                  </a:cubicBezTo>
                  <a:cubicBezTo>
                    <a:pt x="5482" y="1918"/>
                    <a:pt x="5482" y="1860"/>
                    <a:pt x="5468" y="1816"/>
                  </a:cubicBezTo>
                  <a:cubicBezTo>
                    <a:pt x="5409" y="1612"/>
                    <a:pt x="5250" y="1438"/>
                    <a:pt x="5061" y="1365"/>
                  </a:cubicBezTo>
                  <a:cubicBezTo>
                    <a:pt x="4987" y="1340"/>
                    <a:pt x="4904" y="1326"/>
                    <a:pt x="4819" y="1326"/>
                  </a:cubicBezTo>
                  <a:cubicBezTo>
                    <a:pt x="4615" y="1326"/>
                    <a:pt x="4398" y="1401"/>
                    <a:pt x="4275" y="1554"/>
                  </a:cubicBezTo>
                  <a:cubicBezTo>
                    <a:pt x="4246" y="1612"/>
                    <a:pt x="4217" y="1685"/>
                    <a:pt x="4232" y="1743"/>
                  </a:cubicBezTo>
                  <a:cubicBezTo>
                    <a:pt x="4261" y="1831"/>
                    <a:pt x="4348" y="1874"/>
                    <a:pt x="4435" y="1889"/>
                  </a:cubicBezTo>
                  <a:cubicBezTo>
                    <a:pt x="4392" y="1932"/>
                    <a:pt x="4348" y="1976"/>
                    <a:pt x="4304" y="2034"/>
                  </a:cubicBezTo>
                  <a:cubicBezTo>
                    <a:pt x="4159" y="2252"/>
                    <a:pt x="4014" y="2456"/>
                    <a:pt x="3854" y="2659"/>
                  </a:cubicBezTo>
                  <a:cubicBezTo>
                    <a:pt x="3752" y="2805"/>
                    <a:pt x="3650" y="2950"/>
                    <a:pt x="3577" y="3096"/>
                  </a:cubicBezTo>
                  <a:cubicBezTo>
                    <a:pt x="3534" y="2979"/>
                    <a:pt x="3490" y="2877"/>
                    <a:pt x="3476" y="2761"/>
                  </a:cubicBezTo>
                  <a:cubicBezTo>
                    <a:pt x="3447" y="2398"/>
                    <a:pt x="3679" y="2063"/>
                    <a:pt x="3694" y="1685"/>
                  </a:cubicBezTo>
                  <a:cubicBezTo>
                    <a:pt x="3708" y="1278"/>
                    <a:pt x="3432" y="900"/>
                    <a:pt x="3432" y="493"/>
                  </a:cubicBezTo>
                  <a:cubicBezTo>
                    <a:pt x="3461" y="493"/>
                    <a:pt x="3490" y="499"/>
                    <a:pt x="3519" y="499"/>
                  </a:cubicBezTo>
                  <a:cubicBezTo>
                    <a:pt x="3534" y="499"/>
                    <a:pt x="3548" y="498"/>
                    <a:pt x="3563" y="493"/>
                  </a:cubicBezTo>
                  <a:cubicBezTo>
                    <a:pt x="3679" y="493"/>
                    <a:pt x="3810" y="435"/>
                    <a:pt x="3839" y="333"/>
                  </a:cubicBezTo>
                  <a:cubicBezTo>
                    <a:pt x="3854" y="260"/>
                    <a:pt x="3810" y="188"/>
                    <a:pt x="3767" y="129"/>
                  </a:cubicBezTo>
                  <a:cubicBezTo>
                    <a:pt x="3708" y="86"/>
                    <a:pt x="3636" y="57"/>
                    <a:pt x="3563" y="28"/>
                  </a:cubicBezTo>
                  <a:cubicBezTo>
                    <a:pt x="3491" y="11"/>
                    <a:pt x="3415" y="1"/>
                    <a:pt x="33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58" name="Google Shape;778;p29">
            <a:extLst>
              <a:ext uri="{FF2B5EF4-FFF2-40B4-BE49-F238E27FC236}">
                <a16:creationId xmlns:a16="http://schemas.microsoft.com/office/drawing/2014/main" id="{0C8CBB3C-18D7-15EF-9816-5F96E298D473}"/>
              </a:ext>
            </a:extLst>
          </p:cNvPr>
          <p:cNvGrpSpPr/>
          <p:nvPr/>
        </p:nvGrpSpPr>
        <p:grpSpPr>
          <a:xfrm>
            <a:off x="1428275" y="6138665"/>
            <a:ext cx="667181" cy="613851"/>
            <a:chOff x="4484564" y="539490"/>
            <a:chExt cx="3207604" cy="2951204"/>
          </a:xfrm>
        </p:grpSpPr>
        <p:sp>
          <p:nvSpPr>
            <p:cNvPr id="59" name="Google Shape;779;p29">
              <a:extLst>
                <a:ext uri="{FF2B5EF4-FFF2-40B4-BE49-F238E27FC236}">
                  <a16:creationId xmlns:a16="http://schemas.microsoft.com/office/drawing/2014/main" id="{ED272241-AB32-4C04-CA00-8FEF885751F1}"/>
                </a:ext>
              </a:extLst>
            </p:cNvPr>
            <p:cNvSpPr/>
            <p:nvPr/>
          </p:nvSpPr>
          <p:spPr>
            <a:xfrm>
              <a:off x="4484564" y="5394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 name="Google Shape;780;p29">
              <a:extLst>
                <a:ext uri="{FF2B5EF4-FFF2-40B4-BE49-F238E27FC236}">
                  <a16:creationId xmlns:a16="http://schemas.microsoft.com/office/drawing/2014/main" id="{BC2AD033-AA64-002C-ABE6-7B284DA2EF6F}"/>
                </a:ext>
              </a:extLst>
            </p:cNvPr>
            <p:cNvSpPr/>
            <p:nvPr/>
          </p:nvSpPr>
          <p:spPr>
            <a:xfrm>
              <a:off x="6238324" y="21164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 name="Google Shape;781;p29">
              <a:extLst>
                <a:ext uri="{FF2B5EF4-FFF2-40B4-BE49-F238E27FC236}">
                  <a16:creationId xmlns:a16="http://schemas.microsoft.com/office/drawing/2014/main" id="{B5DFC055-6CF1-385C-9630-3F609A1AF988}"/>
                </a:ext>
              </a:extLst>
            </p:cNvPr>
            <p:cNvSpPr/>
            <p:nvPr/>
          </p:nvSpPr>
          <p:spPr>
            <a:xfrm>
              <a:off x="6462642" y="20801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 name="Google Shape;782;p29">
              <a:extLst>
                <a:ext uri="{FF2B5EF4-FFF2-40B4-BE49-F238E27FC236}">
                  <a16:creationId xmlns:a16="http://schemas.microsoft.com/office/drawing/2014/main" id="{0D4836D5-7FF8-31DC-A137-B308BA2F194D}"/>
                </a:ext>
              </a:extLst>
            </p:cNvPr>
            <p:cNvSpPr/>
            <p:nvPr/>
          </p:nvSpPr>
          <p:spPr>
            <a:xfrm>
              <a:off x="5753876" y="19644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 name="Google Shape;783;p29">
              <a:extLst>
                <a:ext uri="{FF2B5EF4-FFF2-40B4-BE49-F238E27FC236}">
                  <a16:creationId xmlns:a16="http://schemas.microsoft.com/office/drawing/2014/main" id="{BD298FEF-8CB1-3126-00D5-05357120689C}"/>
                </a:ext>
              </a:extLst>
            </p:cNvPr>
            <p:cNvSpPr/>
            <p:nvPr/>
          </p:nvSpPr>
          <p:spPr>
            <a:xfrm>
              <a:off x="5052322" y="19356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 name="Google Shape;784;p29">
              <a:extLst>
                <a:ext uri="{FF2B5EF4-FFF2-40B4-BE49-F238E27FC236}">
                  <a16:creationId xmlns:a16="http://schemas.microsoft.com/office/drawing/2014/main" id="{69F9A559-78AD-7BCD-1D09-C30216E51B7B}"/>
                </a:ext>
              </a:extLst>
            </p:cNvPr>
            <p:cNvSpPr/>
            <p:nvPr/>
          </p:nvSpPr>
          <p:spPr>
            <a:xfrm>
              <a:off x="4737730" y="19137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 name="Google Shape;785;p29">
              <a:extLst>
                <a:ext uri="{FF2B5EF4-FFF2-40B4-BE49-F238E27FC236}">
                  <a16:creationId xmlns:a16="http://schemas.microsoft.com/office/drawing/2014/main" id="{8E20FCF5-1B60-7097-2673-89DB2568F9AC}"/>
                </a:ext>
              </a:extLst>
            </p:cNvPr>
            <p:cNvSpPr/>
            <p:nvPr/>
          </p:nvSpPr>
          <p:spPr>
            <a:xfrm>
              <a:off x="4491776" y="6663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6" name="Google Shape;786;p29">
              <a:extLst>
                <a:ext uri="{FF2B5EF4-FFF2-40B4-BE49-F238E27FC236}">
                  <a16:creationId xmlns:a16="http://schemas.microsoft.com/office/drawing/2014/main" id="{9BD1F8C0-0FB8-E408-5AF0-7EBA44D8A4D2}"/>
                </a:ext>
              </a:extLst>
            </p:cNvPr>
            <p:cNvSpPr/>
            <p:nvPr/>
          </p:nvSpPr>
          <p:spPr>
            <a:xfrm>
              <a:off x="6411909" y="20694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 name="Google Shape;787;p29">
              <a:extLst>
                <a:ext uri="{FF2B5EF4-FFF2-40B4-BE49-F238E27FC236}">
                  <a16:creationId xmlns:a16="http://schemas.microsoft.com/office/drawing/2014/main" id="{5EDA6E50-EB29-6956-69C2-2E3BC4176CEB}"/>
                </a:ext>
              </a:extLst>
            </p:cNvPr>
            <p:cNvSpPr/>
            <p:nvPr/>
          </p:nvSpPr>
          <p:spPr>
            <a:xfrm>
              <a:off x="6473335" y="20945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 name="Google Shape;788;p29">
              <a:extLst>
                <a:ext uri="{FF2B5EF4-FFF2-40B4-BE49-F238E27FC236}">
                  <a16:creationId xmlns:a16="http://schemas.microsoft.com/office/drawing/2014/main" id="{1BDCBE86-5743-8731-EAAB-42E44738D2C1}"/>
                </a:ext>
              </a:extLst>
            </p:cNvPr>
            <p:cNvSpPr/>
            <p:nvPr/>
          </p:nvSpPr>
          <p:spPr>
            <a:xfrm>
              <a:off x="6925453" y="23477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 name="Google Shape;789;p29">
              <a:extLst>
                <a:ext uri="{FF2B5EF4-FFF2-40B4-BE49-F238E27FC236}">
                  <a16:creationId xmlns:a16="http://schemas.microsoft.com/office/drawing/2014/main" id="{DE6DFADA-C156-FAC1-883B-AEF805BACFF7}"/>
                </a:ext>
              </a:extLst>
            </p:cNvPr>
            <p:cNvSpPr/>
            <p:nvPr/>
          </p:nvSpPr>
          <p:spPr>
            <a:xfrm>
              <a:off x="6502183" y="17511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 name="Google Shape;790;p29">
              <a:extLst>
                <a:ext uri="{FF2B5EF4-FFF2-40B4-BE49-F238E27FC236}">
                  <a16:creationId xmlns:a16="http://schemas.microsoft.com/office/drawing/2014/main" id="{781D3F4A-4310-2679-D426-2827E833C27B}"/>
                </a:ext>
              </a:extLst>
            </p:cNvPr>
            <p:cNvSpPr/>
            <p:nvPr/>
          </p:nvSpPr>
          <p:spPr>
            <a:xfrm>
              <a:off x="6480547" y="19607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 name="Google Shape;791;p29">
              <a:extLst>
                <a:ext uri="{FF2B5EF4-FFF2-40B4-BE49-F238E27FC236}">
                  <a16:creationId xmlns:a16="http://schemas.microsoft.com/office/drawing/2014/main" id="{6EAFBB47-FAFC-22EF-984A-CC68ABA81CD7}"/>
                </a:ext>
              </a:extLst>
            </p:cNvPr>
            <p:cNvSpPr/>
            <p:nvPr/>
          </p:nvSpPr>
          <p:spPr>
            <a:xfrm>
              <a:off x="6195052" y="7170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 name="Google Shape;792;p29">
              <a:extLst>
                <a:ext uri="{FF2B5EF4-FFF2-40B4-BE49-F238E27FC236}">
                  <a16:creationId xmlns:a16="http://schemas.microsoft.com/office/drawing/2014/main" id="{DB9C4C65-079F-7378-771E-0AFED8299EA9}"/>
                </a:ext>
              </a:extLst>
            </p:cNvPr>
            <p:cNvSpPr/>
            <p:nvPr/>
          </p:nvSpPr>
          <p:spPr>
            <a:xfrm>
              <a:off x="6137107" y="8433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73" name="Google Shape;793;p29">
            <a:extLst>
              <a:ext uri="{FF2B5EF4-FFF2-40B4-BE49-F238E27FC236}">
                <a16:creationId xmlns:a16="http://schemas.microsoft.com/office/drawing/2014/main" id="{D3F82194-781E-FF50-122D-94BE2D479F3B}"/>
              </a:ext>
            </a:extLst>
          </p:cNvPr>
          <p:cNvGrpSpPr/>
          <p:nvPr/>
        </p:nvGrpSpPr>
        <p:grpSpPr>
          <a:xfrm>
            <a:off x="1758475" y="6349183"/>
            <a:ext cx="667181" cy="613851"/>
            <a:chOff x="4484564" y="539490"/>
            <a:chExt cx="3207604" cy="2951204"/>
          </a:xfrm>
        </p:grpSpPr>
        <p:sp>
          <p:nvSpPr>
            <p:cNvPr id="74" name="Google Shape;794;p29">
              <a:extLst>
                <a:ext uri="{FF2B5EF4-FFF2-40B4-BE49-F238E27FC236}">
                  <a16:creationId xmlns:a16="http://schemas.microsoft.com/office/drawing/2014/main" id="{894E047B-6A73-B4B8-F0BF-4F788FCC5B62}"/>
                </a:ext>
              </a:extLst>
            </p:cNvPr>
            <p:cNvSpPr/>
            <p:nvPr/>
          </p:nvSpPr>
          <p:spPr>
            <a:xfrm>
              <a:off x="4484564" y="5394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rgbClr val="59A7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5" name="Google Shape;795;p29">
              <a:extLst>
                <a:ext uri="{FF2B5EF4-FFF2-40B4-BE49-F238E27FC236}">
                  <a16:creationId xmlns:a16="http://schemas.microsoft.com/office/drawing/2014/main" id="{556B7E5F-DC72-D1E5-54AD-D1E6585F2921}"/>
                </a:ext>
              </a:extLst>
            </p:cNvPr>
            <p:cNvSpPr/>
            <p:nvPr/>
          </p:nvSpPr>
          <p:spPr>
            <a:xfrm>
              <a:off x="6238324" y="21164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 name="Google Shape;796;p29">
              <a:extLst>
                <a:ext uri="{FF2B5EF4-FFF2-40B4-BE49-F238E27FC236}">
                  <a16:creationId xmlns:a16="http://schemas.microsoft.com/office/drawing/2014/main" id="{14A792AC-8F30-DF42-15E8-2D10E1215D2C}"/>
                </a:ext>
              </a:extLst>
            </p:cNvPr>
            <p:cNvSpPr/>
            <p:nvPr/>
          </p:nvSpPr>
          <p:spPr>
            <a:xfrm>
              <a:off x="6462642" y="20801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 name="Google Shape;797;p29">
              <a:extLst>
                <a:ext uri="{FF2B5EF4-FFF2-40B4-BE49-F238E27FC236}">
                  <a16:creationId xmlns:a16="http://schemas.microsoft.com/office/drawing/2014/main" id="{15BD0C5E-1BF4-3C39-B8D5-F3EC5E67F15A}"/>
                </a:ext>
              </a:extLst>
            </p:cNvPr>
            <p:cNvSpPr/>
            <p:nvPr/>
          </p:nvSpPr>
          <p:spPr>
            <a:xfrm>
              <a:off x="5753876" y="19644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 name="Google Shape;798;p29">
              <a:extLst>
                <a:ext uri="{FF2B5EF4-FFF2-40B4-BE49-F238E27FC236}">
                  <a16:creationId xmlns:a16="http://schemas.microsoft.com/office/drawing/2014/main" id="{FB1322B9-0970-7EAC-ED9B-0CD310024BD1}"/>
                </a:ext>
              </a:extLst>
            </p:cNvPr>
            <p:cNvSpPr/>
            <p:nvPr/>
          </p:nvSpPr>
          <p:spPr>
            <a:xfrm>
              <a:off x="5052322" y="19356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 name="Google Shape;799;p29">
              <a:extLst>
                <a:ext uri="{FF2B5EF4-FFF2-40B4-BE49-F238E27FC236}">
                  <a16:creationId xmlns:a16="http://schemas.microsoft.com/office/drawing/2014/main" id="{C0BB687C-DE25-A01C-0410-22EDED83A8AC}"/>
                </a:ext>
              </a:extLst>
            </p:cNvPr>
            <p:cNvSpPr/>
            <p:nvPr/>
          </p:nvSpPr>
          <p:spPr>
            <a:xfrm>
              <a:off x="4737730" y="19137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 name="Google Shape;800;p29">
              <a:extLst>
                <a:ext uri="{FF2B5EF4-FFF2-40B4-BE49-F238E27FC236}">
                  <a16:creationId xmlns:a16="http://schemas.microsoft.com/office/drawing/2014/main" id="{99F026B6-96B4-8A5A-AAD7-D8F95D3799D4}"/>
                </a:ext>
              </a:extLst>
            </p:cNvPr>
            <p:cNvSpPr/>
            <p:nvPr/>
          </p:nvSpPr>
          <p:spPr>
            <a:xfrm>
              <a:off x="4491776" y="6663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 name="Google Shape;801;p29">
              <a:extLst>
                <a:ext uri="{FF2B5EF4-FFF2-40B4-BE49-F238E27FC236}">
                  <a16:creationId xmlns:a16="http://schemas.microsoft.com/office/drawing/2014/main" id="{D316CF8E-C851-5CD5-D9BE-D1903DA82181}"/>
                </a:ext>
              </a:extLst>
            </p:cNvPr>
            <p:cNvSpPr/>
            <p:nvPr/>
          </p:nvSpPr>
          <p:spPr>
            <a:xfrm>
              <a:off x="6411909" y="20694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802;p29">
              <a:extLst>
                <a:ext uri="{FF2B5EF4-FFF2-40B4-BE49-F238E27FC236}">
                  <a16:creationId xmlns:a16="http://schemas.microsoft.com/office/drawing/2014/main" id="{C4D09648-A5CD-BC8C-75F7-3CCF8F5FA96D}"/>
                </a:ext>
              </a:extLst>
            </p:cNvPr>
            <p:cNvSpPr/>
            <p:nvPr/>
          </p:nvSpPr>
          <p:spPr>
            <a:xfrm>
              <a:off x="6473335" y="20945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803;p29">
              <a:extLst>
                <a:ext uri="{FF2B5EF4-FFF2-40B4-BE49-F238E27FC236}">
                  <a16:creationId xmlns:a16="http://schemas.microsoft.com/office/drawing/2014/main" id="{4418672E-E67C-0DA3-6D6A-2773D5826AF8}"/>
                </a:ext>
              </a:extLst>
            </p:cNvPr>
            <p:cNvSpPr/>
            <p:nvPr/>
          </p:nvSpPr>
          <p:spPr>
            <a:xfrm>
              <a:off x="6925453" y="23477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804;p29">
              <a:extLst>
                <a:ext uri="{FF2B5EF4-FFF2-40B4-BE49-F238E27FC236}">
                  <a16:creationId xmlns:a16="http://schemas.microsoft.com/office/drawing/2014/main" id="{BCAA0C9C-C7B1-B448-F7D7-7CCB4F6B5872}"/>
                </a:ext>
              </a:extLst>
            </p:cNvPr>
            <p:cNvSpPr/>
            <p:nvPr/>
          </p:nvSpPr>
          <p:spPr>
            <a:xfrm>
              <a:off x="6502183" y="17511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 name="Google Shape;805;p29">
              <a:extLst>
                <a:ext uri="{FF2B5EF4-FFF2-40B4-BE49-F238E27FC236}">
                  <a16:creationId xmlns:a16="http://schemas.microsoft.com/office/drawing/2014/main" id="{BA4049F3-8EB2-50C0-7A13-C1F2368FF795}"/>
                </a:ext>
              </a:extLst>
            </p:cNvPr>
            <p:cNvSpPr/>
            <p:nvPr/>
          </p:nvSpPr>
          <p:spPr>
            <a:xfrm>
              <a:off x="6480547" y="19607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806;p29">
              <a:extLst>
                <a:ext uri="{FF2B5EF4-FFF2-40B4-BE49-F238E27FC236}">
                  <a16:creationId xmlns:a16="http://schemas.microsoft.com/office/drawing/2014/main" id="{5A3D39EE-D09A-C028-F795-0B4414915288}"/>
                </a:ext>
              </a:extLst>
            </p:cNvPr>
            <p:cNvSpPr/>
            <p:nvPr/>
          </p:nvSpPr>
          <p:spPr>
            <a:xfrm>
              <a:off x="6195052" y="7170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 name="Google Shape;807;p29">
              <a:extLst>
                <a:ext uri="{FF2B5EF4-FFF2-40B4-BE49-F238E27FC236}">
                  <a16:creationId xmlns:a16="http://schemas.microsoft.com/office/drawing/2014/main" id="{B8150E8B-5BFF-1CF7-C6D2-EC27B496B49E}"/>
                </a:ext>
              </a:extLst>
            </p:cNvPr>
            <p:cNvSpPr/>
            <p:nvPr/>
          </p:nvSpPr>
          <p:spPr>
            <a:xfrm>
              <a:off x="6137107" y="8433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88" name="Google Shape;808;p29">
            <a:extLst>
              <a:ext uri="{FF2B5EF4-FFF2-40B4-BE49-F238E27FC236}">
                <a16:creationId xmlns:a16="http://schemas.microsoft.com/office/drawing/2014/main" id="{D91861C3-CEA4-4970-D153-47A1A2BAC56C}"/>
              </a:ext>
            </a:extLst>
          </p:cNvPr>
          <p:cNvGrpSpPr/>
          <p:nvPr/>
        </p:nvGrpSpPr>
        <p:grpSpPr>
          <a:xfrm rot="9271732">
            <a:off x="10694507" y="6035287"/>
            <a:ext cx="590843" cy="1200563"/>
            <a:chOff x="1956925" y="1479106"/>
            <a:chExt cx="1751577" cy="3559118"/>
          </a:xfrm>
        </p:grpSpPr>
        <p:sp>
          <p:nvSpPr>
            <p:cNvPr id="89" name="Google Shape;809;p29">
              <a:extLst>
                <a:ext uri="{FF2B5EF4-FFF2-40B4-BE49-F238E27FC236}">
                  <a16:creationId xmlns:a16="http://schemas.microsoft.com/office/drawing/2014/main" id="{A2119998-75AD-796D-06AF-D8447966C3D8}"/>
                </a:ext>
              </a:extLst>
            </p:cNvPr>
            <p:cNvSpPr/>
            <p:nvPr/>
          </p:nvSpPr>
          <p:spPr>
            <a:xfrm>
              <a:off x="2708377" y="1479106"/>
              <a:ext cx="631248" cy="3238554"/>
            </a:xfrm>
            <a:custGeom>
              <a:avLst/>
              <a:gdLst/>
              <a:ahLst/>
              <a:cxnLst/>
              <a:rect l="l" t="t" r="r" b="b"/>
              <a:pathLst>
                <a:path w="3135" h="16084" extrusionOk="0">
                  <a:moveTo>
                    <a:pt x="2904" y="1"/>
                  </a:moveTo>
                  <a:lnTo>
                    <a:pt x="1" y="16072"/>
                  </a:lnTo>
                  <a:lnTo>
                    <a:pt x="116" y="16084"/>
                  </a:lnTo>
                  <a:lnTo>
                    <a:pt x="3134" y="47"/>
                  </a:lnTo>
                  <a:lnTo>
                    <a:pt x="2904"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810;p29">
              <a:extLst>
                <a:ext uri="{FF2B5EF4-FFF2-40B4-BE49-F238E27FC236}">
                  <a16:creationId xmlns:a16="http://schemas.microsoft.com/office/drawing/2014/main" id="{95B4414F-033F-FF5C-D517-17199A8ED9F8}"/>
                </a:ext>
              </a:extLst>
            </p:cNvPr>
            <p:cNvSpPr/>
            <p:nvPr/>
          </p:nvSpPr>
          <p:spPr>
            <a:xfrm>
              <a:off x="2388224" y="2263175"/>
              <a:ext cx="798373" cy="921188"/>
            </a:xfrm>
            <a:custGeom>
              <a:avLst/>
              <a:gdLst/>
              <a:ahLst/>
              <a:cxnLst/>
              <a:rect l="l" t="t" r="r" b="b"/>
              <a:pathLst>
                <a:path w="3965" h="4575" extrusionOk="0">
                  <a:moveTo>
                    <a:pt x="3849" y="1"/>
                  </a:moveTo>
                  <a:lnTo>
                    <a:pt x="1" y="4471"/>
                  </a:lnTo>
                  <a:lnTo>
                    <a:pt x="116" y="4575"/>
                  </a:lnTo>
                  <a:lnTo>
                    <a:pt x="3964" y="104"/>
                  </a:lnTo>
                  <a:lnTo>
                    <a:pt x="3849"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1" name="Google Shape;811;p29">
              <a:extLst>
                <a:ext uri="{FF2B5EF4-FFF2-40B4-BE49-F238E27FC236}">
                  <a16:creationId xmlns:a16="http://schemas.microsoft.com/office/drawing/2014/main" id="{0E221CFA-F1E2-00D8-62DF-4427A8989682}"/>
                </a:ext>
              </a:extLst>
            </p:cNvPr>
            <p:cNvSpPr/>
            <p:nvPr/>
          </p:nvSpPr>
          <p:spPr>
            <a:xfrm>
              <a:off x="2323389" y="2731724"/>
              <a:ext cx="450230" cy="181217"/>
            </a:xfrm>
            <a:custGeom>
              <a:avLst/>
              <a:gdLst/>
              <a:ahLst/>
              <a:cxnLst/>
              <a:rect l="l" t="t" r="r" b="b"/>
              <a:pathLst>
                <a:path w="2236" h="900" extrusionOk="0">
                  <a:moveTo>
                    <a:pt x="2178" y="1"/>
                  </a:moveTo>
                  <a:lnTo>
                    <a:pt x="0" y="761"/>
                  </a:lnTo>
                  <a:lnTo>
                    <a:pt x="58" y="900"/>
                  </a:lnTo>
                  <a:lnTo>
                    <a:pt x="2235" y="151"/>
                  </a:lnTo>
                  <a:lnTo>
                    <a:pt x="2178"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2" name="Google Shape;812;p29">
              <a:extLst>
                <a:ext uri="{FF2B5EF4-FFF2-40B4-BE49-F238E27FC236}">
                  <a16:creationId xmlns:a16="http://schemas.microsoft.com/office/drawing/2014/main" id="{644DB893-CE4B-B389-2407-71F8081AC588}"/>
                </a:ext>
              </a:extLst>
            </p:cNvPr>
            <p:cNvSpPr/>
            <p:nvPr/>
          </p:nvSpPr>
          <p:spPr>
            <a:xfrm>
              <a:off x="2388224" y="2680782"/>
              <a:ext cx="234579" cy="132490"/>
            </a:xfrm>
            <a:custGeom>
              <a:avLst/>
              <a:gdLst/>
              <a:ahLst/>
              <a:cxnLst/>
              <a:rect l="l" t="t" r="r" b="b"/>
              <a:pathLst>
                <a:path w="1165" h="658" extrusionOk="0">
                  <a:moveTo>
                    <a:pt x="70" y="1"/>
                  </a:moveTo>
                  <a:lnTo>
                    <a:pt x="1" y="139"/>
                  </a:lnTo>
                  <a:lnTo>
                    <a:pt x="1107" y="657"/>
                  </a:lnTo>
                  <a:lnTo>
                    <a:pt x="1165" y="519"/>
                  </a:lnTo>
                  <a:lnTo>
                    <a:pt x="70"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3" name="Google Shape;813;p29">
              <a:extLst>
                <a:ext uri="{FF2B5EF4-FFF2-40B4-BE49-F238E27FC236}">
                  <a16:creationId xmlns:a16="http://schemas.microsoft.com/office/drawing/2014/main" id="{19902A5C-CA9F-800A-D2F7-E8343D2AC73A}"/>
                </a:ext>
              </a:extLst>
            </p:cNvPr>
            <p:cNvSpPr/>
            <p:nvPr/>
          </p:nvSpPr>
          <p:spPr>
            <a:xfrm>
              <a:off x="2685221" y="2727093"/>
              <a:ext cx="109336" cy="311090"/>
            </a:xfrm>
            <a:custGeom>
              <a:avLst/>
              <a:gdLst/>
              <a:ahLst/>
              <a:cxnLst/>
              <a:rect l="l" t="t" r="r" b="b"/>
              <a:pathLst>
                <a:path w="543" h="1545" extrusionOk="0">
                  <a:moveTo>
                    <a:pt x="392" y="1"/>
                  </a:moveTo>
                  <a:lnTo>
                    <a:pt x="1" y="1510"/>
                  </a:lnTo>
                  <a:lnTo>
                    <a:pt x="150" y="1545"/>
                  </a:lnTo>
                  <a:lnTo>
                    <a:pt x="542" y="35"/>
                  </a:lnTo>
                  <a:lnTo>
                    <a:pt x="392"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 name="Google Shape;814;p29">
              <a:extLst>
                <a:ext uri="{FF2B5EF4-FFF2-40B4-BE49-F238E27FC236}">
                  <a16:creationId xmlns:a16="http://schemas.microsoft.com/office/drawing/2014/main" id="{59281348-317E-8B5E-6731-980ED0C413C8}"/>
                </a:ext>
              </a:extLst>
            </p:cNvPr>
            <p:cNvSpPr/>
            <p:nvPr/>
          </p:nvSpPr>
          <p:spPr>
            <a:xfrm>
              <a:off x="3033160" y="2843073"/>
              <a:ext cx="396871" cy="1146300"/>
            </a:xfrm>
            <a:custGeom>
              <a:avLst/>
              <a:gdLst/>
              <a:ahLst/>
              <a:cxnLst/>
              <a:rect l="l" t="t" r="r" b="b"/>
              <a:pathLst>
                <a:path w="1971" h="5693" extrusionOk="0">
                  <a:moveTo>
                    <a:pt x="104" y="1"/>
                  </a:moveTo>
                  <a:cubicBezTo>
                    <a:pt x="1" y="1118"/>
                    <a:pt x="1809" y="5646"/>
                    <a:pt x="1832" y="5692"/>
                  </a:cubicBezTo>
                  <a:lnTo>
                    <a:pt x="1971" y="5635"/>
                  </a:lnTo>
                  <a:cubicBezTo>
                    <a:pt x="1959" y="5589"/>
                    <a:pt x="150" y="1095"/>
                    <a:pt x="254" y="12"/>
                  </a:cubicBezTo>
                  <a:lnTo>
                    <a:pt x="104"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5" name="Google Shape;815;p29">
              <a:extLst>
                <a:ext uri="{FF2B5EF4-FFF2-40B4-BE49-F238E27FC236}">
                  <a16:creationId xmlns:a16="http://schemas.microsoft.com/office/drawing/2014/main" id="{EC8479E8-8B4C-B772-AE70-7B7A615CEFE8}"/>
                </a:ext>
              </a:extLst>
            </p:cNvPr>
            <p:cNvSpPr/>
            <p:nvPr/>
          </p:nvSpPr>
          <p:spPr>
            <a:xfrm>
              <a:off x="2358223" y="3492638"/>
              <a:ext cx="601045" cy="802792"/>
            </a:xfrm>
            <a:custGeom>
              <a:avLst/>
              <a:gdLst/>
              <a:ahLst/>
              <a:cxnLst/>
              <a:rect l="l" t="t" r="r" b="b"/>
              <a:pathLst>
                <a:path w="2985" h="3987" extrusionOk="0">
                  <a:moveTo>
                    <a:pt x="2846" y="1"/>
                  </a:moveTo>
                  <a:cubicBezTo>
                    <a:pt x="2443" y="1222"/>
                    <a:pt x="23" y="3849"/>
                    <a:pt x="0" y="3883"/>
                  </a:cubicBezTo>
                  <a:lnTo>
                    <a:pt x="115" y="3987"/>
                  </a:lnTo>
                  <a:cubicBezTo>
                    <a:pt x="208" y="3872"/>
                    <a:pt x="2581" y="1303"/>
                    <a:pt x="2984" y="47"/>
                  </a:cubicBezTo>
                  <a:lnTo>
                    <a:pt x="2846"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6" name="Google Shape;816;p29">
              <a:extLst>
                <a:ext uri="{FF2B5EF4-FFF2-40B4-BE49-F238E27FC236}">
                  <a16:creationId xmlns:a16="http://schemas.microsoft.com/office/drawing/2014/main" id="{0349B4B2-3FB3-7DAC-EAA4-3D74B39F7CFF}"/>
                </a:ext>
              </a:extLst>
            </p:cNvPr>
            <p:cNvSpPr/>
            <p:nvPr/>
          </p:nvSpPr>
          <p:spPr>
            <a:xfrm>
              <a:off x="2297817" y="3942663"/>
              <a:ext cx="355190" cy="176586"/>
            </a:xfrm>
            <a:custGeom>
              <a:avLst/>
              <a:gdLst/>
              <a:ahLst/>
              <a:cxnLst/>
              <a:rect l="l" t="t" r="r" b="b"/>
              <a:pathLst>
                <a:path w="1764" h="877" extrusionOk="0">
                  <a:moveTo>
                    <a:pt x="1706" y="1"/>
                  </a:moveTo>
                  <a:lnTo>
                    <a:pt x="1" y="727"/>
                  </a:lnTo>
                  <a:lnTo>
                    <a:pt x="58" y="876"/>
                  </a:lnTo>
                  <a:lnTo>
                    <a:pt x="1763" y="151"/>
                  </a:lnTo>
                  <a:lnTo>
                    <a:pt x="1706"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 name="Google Shape;817;p29">
              <a:extLst>
                <a:ext uri="{FF2B5EF4-FFF2-40B4-BE49-F238E27FC236}">
                  <a16:creationId xmlns:a16="http://schemas.microsoft.com/office/drawing/2014/main" id="{631D36A5-B795-8BF7-3729-31AAAC1236FE}"/>
                </a:ext>
              </a:extLst>
            </p:cNvPr>
            <p:cNvSpPr/>
            <p:nvPr/>
          </p:nvSpPr>
          <p:spPr>
            <a:xfrm>
              <a:off x="2803617" y="4202610"/>
              <a:ext cx="239008" cy="412974"/>
            </a:xfrm>
            <a:custGeom>
              <a:avLst/>
              <a:gdLst/>
              <a:ahLst/>
              <a:cxnLst/>
              <a:rect l="l" t="t" r="r" b="b"/>
              <a:pathLst>
                <a:path w="1187" h="2051" extrusionOk="0">
                  <a:moveTo>
                    <a:pt x="138" y="0"/>
                  </a:moveTo>
                  <a:lnTo>
                    <a:pt x="0" y="69"/>
                  </a:lnTo>
                  <a:lnTo>
                    <a:pt x="1049" y="2051"/>
                  </a:lnTo>
                  <a:lnTo>
                    <a:pt x="1187" y="1982"/>
                  </a:lnTo>
                  <a:lnTo>
                    <a:pt x="138" y="0"/>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 name="Google Shape;818;p29">
              <a:extLst>
                <a:ext uri="{FF2B5EF4-FFF2-40B4-BE49-F238E27FC236}">
                  <a16:creationId xmlns:a16="http://schemas.microsoft.com/office/drawing/2014/main" id="{572175E2-B7C0-FBA2-A429-9E081F7F6E3A}"/>
                </a:ext>
              </a:extLst>
            </p:cNvPr>
            <p:cNvSpPr/>
            <p:nvPr/>
          </p:nvSpPr>
          <p:spPr>
            <a:xfrm>
              <a:off x="2515883" y="4109786"/>
              <a:ext cx="324987" cy="540631"/>
            </a:xfrm>
            <a:custGeom>
              <a:avLst/>
              <a:gdLst/>
              <a:ahLst/>
              <a:cxnLst/>
              <a:rect l="l" t="t" r="r" b="b"/>
              <a:pathLst>
                <a:path w="1614" h="2685" extrusionOk="0">
                  <a:moveTo>
                    <a:pt x="1487" y="0"/>
                  </a:moveTo>
                  <a:lnTo>
                    <a:pt x="1" y="2615"/>
                  </a:lnTo>
                  <a:lnTo>
                    <a:pt x="127" y="2685"/>
                  </a:lnTo>
                  <a:lnTo>
                    <a:pt x="1613" y="81"/>
                  </a:lnTo>
                  <a:lnTo>
                    <a:pt x="1487" y="0"/>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 name="Google Shape;819;p29">
              <a:extLst>
                <a:ext uri="{FF2B5EF4-FFF2-40B4-BE49-F238E27FC236}">
                  <a16:creationId xmlns:a16="http://schemas.microsoft.com/office/drawing/2014/main" id="{C70B4D74-2FFE-ED06-C809-6BE6E8308F7B}"/>
                </a:ext>
              </a:extLst>
            </p:cNvPr>
            <p:cNvSpPr/>
            <p:nvPr/>
          </p:nvSpPr>
          <p:spPr>
            <a:xfrm>
              <a:off x="2738580" y="4538870"/>
              <a:ext cx="106920" cy="176586"/>
            </a:xfrm>
            <a:custGeom>
              <a:avLst/>
              <a:gdLst/>
              <a:ahLst/>
              <a:cxnLst/>
              <a:rect l="l" t="t" r="r" b="b"/>
              <a:pathLst>
                <a:path w="531" h="877" extrusionOk="0">
                  <a:moveTo>
                    <a:pt x="139" y="1"/>
                  </a:moveTo>
                  <a:lnTo>
                    <a:pt x="1" y="70"/>
                  </a:lnTo>
                  <a:lnTo>
                    <a:pt x="392" y="876"/>
                  </a:lnTo>
                  <a:lnTo>
                    <a:pt x="531" y="807"/>
                  </a:lnTo>
                  <a:lnTo>
                    <a:pt x="139" y="1"/>
                  </a:ln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820;p29">
              <a:extLst>
                <a:ext uri="{FF2B5EF4-FFF2-40B4-BE49-F238E27FC236}">
                  <a16:creationId xmlns:a16="http://schemas.microsoft.com/office/drawing/2014/main" id="{A86BE883-E285-9420-3A77-C3B434726B7A}"/>
                </a:ext>
              </a:extLst>
            </p:cNvPr>
            <p:cNvSpPr/>
            <p:nvPr/>
          </p:nvSpPr>
          <p:spPr>
            <a:xfrm>
              <a:off x="2975170" y="4549340"/>
              <a:ext cx="369084" cy="488884"/>
            </a:xfrm>
            <a:custGeom>
              <a:avLst/>
              <a:gdLst/>
              <a:ahLst/>
              <a:cxnLst/>
              <a:rect l="l" t="t" r="r" b="b"/>
              <a:pathLst>
                <a:path w="1833" h="2428" extrusionOk="0">
                  <a:moveTo>
                    <a:pt x="181" y="1"/>
                  </a:moveTo>
                  <a:cubicBezTo>
                    <a:pt x="125" y="1"/>
                    <a:pt x="81" y="15"/>
                    <a:pt x="58" y="52"/>
                  </a:cubicBezTo>
                  <a:cubicBezTo>
                    <a:pt x="1" y="121"/>
                    <a:pt x="70" y="306"/>
                    <a:pt x="81" y="386"/>
                  </a:cubicBezTo>
                  <a:cubicBezTo>
                    <a:pt x="104" y="502"/>
                    <a:pt x="127" y="617"/>
                    <a:pt x="162" y="732"/>
                  </a:cubicBezTo>
                  <a:cubicBezTo>
                    <a:pt x="220" y="962"/>
                    <a:pt x="312" y="1193"/>
                    <a:pt x="415" y="1412"/>
                  </a:cubicBezTo>
                  <a:cubicBezTo>
                    <a:pt x="542" y="1654"/>
                    <a:pt x="692" y="1884"/>
                    <a:pt x="853" y="2091"/>
                  </a:cubicBezTo>
                  <a:cubicBezTo>
                    <a:pt x="934" y="2195"/>
                    <a:pt x="1014" y="2287"/>
                    <a:pt x="1118" y="2356"/>
                  </a:cubicBezTo>
                  <a:cubicBezTo>
                    <a:pt x="1193" y="2398"/>
                    <a:pt x="1287" y="2428"/>
                    <a:pt x="1376" y="2428"/>
                  </a:cubicBezTo>
                  <a:cubicBezTo>
                    <a:pt x="1410" y="2428"/>
                    <a:pt x="1444" y="2424"/>
                    <a:pt x="1475" y="2414"/>
                  </a:cubicBezTo>
                  <a:cubicBezTo>
                    <a:pt x="1683" y="2345"/>
                    <a:pt x="1775" y="2115"/>
                    <a:pt x="1798" y="1896"/>
                  </a:cubicBezTo>
                  <a:cubicBezTo>
                    <a:pt x="1832" y="1423"/>
                    <a:pt x="1648" y="939"/>
                    <a:pt x="1314" y="605"/>
                  </a:cubicBezTo>
                  <a:cubicBezTo>
                    <a:pt x="1141" y="421"/>
                    <a:pt x="934" y="271"/>
                    <a:pt x="703" y="168"/>
                  </a:cubicBezTo>
                  <a:cubicBezTo>
                    <a:pt x="617" y="133"/>
                    <a:pt x="348" y="1"/>
                    <a:pt x="181"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 name="Google Shape;821;p29">
              <a:extLst>
                <a:ext uri="{FF2B5EF4-FFF2-40B4-BE49-F238E27FC236}">
                  <a16:creationId xmlns:a16="http://schemas.microsoft.com/office/drawing/2014/main" id="{74B7FF2E-3441-E552-1F22-19AC29DD631C}"/>
                </a:ext>
              </a:extLst>
            </p:cNvPr>
            <p:cNvSpPr/>
            <p:nvPr/>
          </p:nvSpPr>
          <p:spPr>
            <a:xfrm>
              <a:off x="2123847" y="4597262"/>
              <a:ext cx="447008" cy="369885"/>
            </a:xfrm>
            <a:custGeom>
              <a:avLst/>
              <a:gdLst/>
              <a:ahLst/>
              <a:cxnLst/>
              <a:rect l="l" t="t" r="r" b="b"/>
              <a:pathLst>
                <a:path w="2220" h="1837" extrusionOk="0">
                  <a:moveTo>
                    <a:pt x="2054" y="1"/>
                  </a:moveTo>
                  <a:cubicBezTo>
                    <a:pt x="2032" y="1"/>
                    <a:pt x="2005" y="7"/>
                    <a:pt x="1971" y="22"/>
                  </a:cubicBezTo>
                  <a:cubicBezTo>
                    <a:pt x="1706" y="137"/>
                    <a:pt x="1441" y="287"/>
                    <a:pt x="1176" y="425"/>
                  </a:cubicBezTo>
                  <a:cubicBezTo>
                    <a:pt x="934" y="540"/>
                    <a:pt x="692" y="667"/>
                    <a:pt x="473" y="828"/>
                  </a:cubicBezTo>
                  <a:cubicBezTo>
                    <a:pt x="266" y="1001"/>
                    <a:pt x="93" y="1220"/>
                    <a:pt x="24" y="1485"/>
                  </a:cubicBezTo>
                  <a:cubicBezTo>
                    <a:pt x="1" y="1577"/>
                    <a:pt x="1" y="1681"/>
                    <a:pt x="58" y="1761"/>
                  </a:cubicBezTo>
                  <a:cubicBezTo>
                    <a:pt x="102" y="1818"/>
                    <a:pt x="170" y="1837"/>
                    <a:pt x="242" y="1837"/>
                  </a:cubicBezTo>
                  <a:cubicBezTo>
                    <a:pt x="304" y="1837"/>
                    <a:pt x="369" y="1823"/>
                    <a:pt x="427" y="1807"/>
                  </a:cubicBezTo>
                  <a:cubicBezTo>
                    <a:pt x="427" y="1784"/>
                    <a:pt x="738" y="1692"/>
                    <a:pt x="772" y="1669"/>
                  </a:cubicBezTo>
                  <a:cubicBezTo>
                    <a:pt x="888" y="1623"/>
                    <a:pt x="991" y="1565"/>
                    <a:pt x="1095" y="1496"/>
                  </a:cubicBezTo>
                  <a:cubicBezTo>
                    <a:pt x="1464" y="1243"/>
                    <a:pt x="1775" y="886"/>
                    <a:pt x="1982" y="482"/>
                  </a:cubicBezTo>
                  <a:cubicBezTo>
                    <a:pt x="2033" y="391"/>
                    <a:pt x="2220" y="1"/>
                    <a:pt x="2054"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 name="Google Shape;822;p29">
              <a:extLst>
                <a:ext uri="{FF2B5EF4-FFF2-40B4-BE49-F238E27FC236}">
                  <a16:creationId xmlns:a16="http://schemas.microsoft.com/office/drawing/2014/main" id="{69DDFA8E-4D40-9411-D5E8-46EE4EDB1F8A}"/>
                </a:ext>
              </a:extLst>
            </p:cNvPr>
            <p:cNvSpPr/>
            <p:nvPr/>
          </p:nvSpPr>
          <p:spPr>
            <a:xfrm>
              <a:off x="1977665" y="4233417"/>
              <a:ext cx="429490" cy="352166"/>
            </a:xfrm>
            <a:custGeom>
              <a:avLst/>
              <a:gdLst/>
              <a:ahLst/>
              <a:cxnLst/>
              <a:rect l="l" t="t" r="r" b="b"/>
              <a:pathLst>
                <a:path w="2133" h="1749" extrusionOk="0">
                  <a:moveTo>
                    <a:pt x="2008" y="1"/>
                  </a:moveTo>
                  <a:cubicBezTo>
                    <a:pt x="1847" y="1"/>
                    <a:pt x="1563" y="223"/>
                    <a:pt x="1487" y="273"/>
                  </a:cubicBezTo>
                  <a:cubicBezTo>
                    <a:pt x="1210" y="458"/>
                    <a:pt x="945" y="642"/>
                    <a:pt x="680" y="826"/>
                  </a:cubicBezTo>
                  <a:cubicBezTo>
                    <a:pt x="462" y="965"/>
                    <a:pt x="243" y="1114"/>
                    <a:pt x="104" y="1333"/>
                  </a:cubicBezTo>
                  <a:cubicBezTo>
                    <a:pt x="47" y="1437"/>
                    <a:pt x="1" y="1587"/>
                    <a:pt x="81" y="1679"/>
                  </a:cubicBezTo>
                  <a:cubicBezTo>
                    <a:pt x="150" y="1748"/>
                    <a:pt x="254" y="1748"/>
                    <a:pt x="346" y="1748"/>
                  </a:cubicBezTo>
                  <a:cubicBezTo>
                    <a:pt x="899" y="1690"/>
                    <a:pt x="1360" y="1310"/>
                    <a:pt x="1694" y="872"/>
                  </a:cubicBezTo>
                  <a:cubicBezTo>
                    <a:pt x="1786" y="746"/>
                    <a:pt x="1867" y="619"/>
                    <a:pt x="1948" y="492"/>
                  </a:cubicBezTo>
                  <a:cubicBezTo>
                    <a:pt x="2017" y="389"/>
                    <a:pt x="2132" y="239"/>
                    <a:pt x="2121" y="112"/>
                  </a:cubicBezTo>
                  <a:cubicBezTo>
                    <a:pt x="2111" y="31"/>
                    <a:pt x="2068" y="1"/>
                    <a:pt x="2008"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 name="Google Shape;823;p29">
              <a:extLst>
                <a:ext uri="{FF2B5EF4-FFF2-40B4-BE49-F238E27FC236}">
                  <a16:creationId xmlns:a16="http://schemas.microsoft.com/office/drawing/2014/main" id="{101773A2-1C76-E3BB-3886-E488B2047E05}"/>
                </a:ext>
              </a:extLst>
            </p:cNvPr>
            <p:cNvSpPr/>
            <p:nvPr/>
          </p:nvSpPr>
          <p:spPr>
            <a:xfrm>
              <a:off x="3346264" y="3851852"/>
              <a:ext cx="362238" cy="393644"/>
            </a:xfrm>
            <a:custGeom>
              <a:avLst/>
              <a:gdLst/>
              <a:ahLst/>
              <a:cxnLst/>
              <a:rect l="l" t="t" r="r" b="b"/>
              <a:pathLst>
                <a:path w="1799" h="1955" extrusionOk="0">
                  <a:moveTo>
                    <a:pt x="132" y="0"/>
                  </a:moveTo>
                  <a:cubicBezTo>
                    <a:pt x="99" y="0"/>
                    <a:pt x="69" y="16"/>
                    <a:pt x="47" y="60"/>
                  </a:cubicBezTo>
                  <a:cubicBezTo>
                    <a:pt x="1" y="164"/>
                    <a:pt x="82" y="417"/>
                    <a:pt x="105" y="521"/>
                  </a:cubicBezTo>
                  <a:cubicBezTo>
                    <a:pt x="139" y="682"/>
                    <a:pt x="185" y="832"/>
                    <a:pt x="243" y="993"/>
                  </a:cubicBezTo>
                  <a:cubicBezTo>
                    <a:pt x="381" y="1327"/>
                    <a:pt x="612" y="1650"/>
                    <a:pt x="923" y="1834"/>
                  </a:cubicBezTo>
                  <a:cubicBezTo>
                    <a:pt x="1040" y="1903"/>
                    <a:pt x="1166" y="1955"/>
                    <a:pt x="1293" y="1955"/>
                  </a:cubicBezTo>
                  <a:cubicBezTo>
                    <a:pt x="1315" y="1955"/>
                    <a:pt x="1338" y="1953"/>
                    <a:pt x="1360" y="1949"/>
                  </a:cubicBezTo>
                  <a:cubicBezTo>
                    <a:pt x="1614" y="1903"/>
                    <a:pt x="1798" y="1638"/>
                    <a:pt x="1787" y="1373"/>
                  </a:cubicBezTo>
                  <a:cubicBezTo>
                    <a:pt x="1787" y="1120"/>
                    <a:pt x="1625" y="878"/>
                    <a:pt x="1430" y="717"/>
                  </a:cubicBezTo>
                  <a:cubicBezTo>
                    <a:pt x="1222" y="544"/>
                    <a:pt x="980" y="440"/>
                    <a:pt x="750" y="325"/>
                  </a:cubicBezTo>
                  <a:cubicBezTo>
                    <a:pt x="612" y="267"/>
                    <a:pt x="473" y="198"/>
                    <a:pt x="347" y="106"/>
                  </a:cubicBezTo>
                  <a:cubicBezTo>
                    <a:pt x="292" y="75"/>
                    <a:pt x="204" y="0"/>
                    <a:pt x="132"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 name="Google Shape;824;p29">
              <a:extLst>
                <a:ext uri="{FF2B5EF4-FFF2-40B4-BE49-F238E27FC236}">
                  <a16:creationId xmlns:a16="http://schemas.microsoft.com/office/drawing/2014/main" id="{F2A49FC8-1DC9-5421-D875-4A72C6427F90}"/>
                </a:ext>
              </a:extLst>
            </p:cNvPr>
            <p:cNvSpPr/>
            <p:nvPr/>
          </p:nvSpPr>
          <p:spPr>
            <a:xfrm>
              <a:off x="2499573" y="2985631"/>
              <a:ext cx="234579" cy="426465"/>
            </a:xfrm>
            <a:custGeom>
              <a:avLst/>
              <a:gdLst/>
              <a:ahLst/>
              <a:cxnLst/>
              <a:rect l="l" t="t" r="r" b="b"/>
              <a:pathLst>
                <a:path w="1165" h="2118" extrusionOk="0">
                  <a:moveTo>
                    <a:pt x="1042" y="0"/>
                  </a:moveTo>
                  <a:cubicBezTo>
                    <a:pt x="952" y="0"/>
                    <a:pt x="836" y="163"/>
                    <a:pt x="784" y="215"/>
                  </a:cubicBezTo>
                  <a:cubicBezTo>
                    <a:pt x="381" y="664"/>
                    <a:pt x="82" y="1217"/>
                    <a:pt x="12" y="1816"/>
                  </a:cubicBezTo>
                  <a:cubicBezTo>
                    <a:pt x="1" y="1920"/>
                    <a:pt x="12" y="2058"/>
                    <a:pt x="116" y="2104"/>
                  </a:cubicBezTo>
                  <a:cubicBezTo>
                    <a:pt x="135" y="2113"/>
                    <a:pt x="154" y="2118"/>
                    <a:pt x="174" y="2118"/>
                  </a:cubicBezTo>
                  <a:cubicBezTo>
                    <a:pt x="250" y="2118"/>
                    <a:pt x="328" y="2055"/>
                    <a:pt x="393" y="2000"/>
                  </a:cubicBezTo>
                  <a:cubicBezTo>
                    <a:pt x="612" y="1770"/>
                    <a:pt x="796" y="1505"/>
                    <a:pt x="911" y="1205"/>
                  </a:cubicBezTo>
                  <a:cubicBezTo>
                    <a:pt x="1026" y="952"/>
                    <a:pt x="1095" y="664"/>
                    <a:pt x="1118" y="387"/>
                  </a:cubicBezTo>
                  <a:cubicBezTo>
                    <a:pt x="1118" y="295"/>
                    <a:pt x="1165" y="53"/>
                    <a:pt x="1072" y="7"/>
                  </a:cubicBezTo>
                  <a:cubicBezTo>
                    <a:pt x="1063" y="2"/>
                    <a:pt x="1053" y="0"/>
                    <a:pt x="1042"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825;p29">
              <a:extLst>
                <a:ext uri="{FF2B5EF4-FFF2-40B4-BE49-F238E27FC236}">
                  <a16:creationId xmlns:a16="http://schemas.microsoft.com/office/drawing/2014/main" id="{3FD1B790-BB7E-EDC0-6ABF-AAAA332B14FE}"/>
                </a:ext>
              </a:extLst>
            </p:cNvPr>
            <p:cNvSpPr/>
            <p:nvPr/>
          </p:nvSpPr>
          <p:spPr>
            <a:xfrm>
              <a:off x="2054179" y="3152150"/>
              <a:ext cx="387608" cy="333037"/>
            </a:xfrm>
            <a:custGeom>
              <a:avLst/>
              <a:gdLst/>
              <a:ahLst/>
              <a:cxnLst/>
              <a:rect l="l" t="t" r="r" b="b"/>
              <a:pathLst>
                <a:path w="1925" h="1654" extrusionOk="0">
                  <a:moveTo>
                    <a:pt x="1748" y="1"/>
                  </a:moveTo>
                  <a:cubicBezTo>
                    <a:pt x="1593" y="1"/>
                    <a:pt x="1212" y="292"/>
                    <a:pt x="1107" y="355"/>
                  </a:cubicBezTo>
                  <a:cubicBezTo>
                    <a:pt x="888" y="494"/>
                    <a:pt x="669" y="643"/>
                    <a:pt x="450" y="805"/>
                  </a:cubicBezTo>
                  <a:cubicBezTo>
                    <a:pt x="277" y="920"/>
                    <a:pt x="93" y="1058"/>
                    <a:pt x="35" y="1254"/>
                  </a:cubicBezTo>
                  <a:cubicBezTo>
                    <a:pt x="1" y="1381"/>
                    <a:pt x="35" y="1530"/>
                    <a:pt x="139" y="1611"/>
                  </a:cubicBezTo>
                  <a:cubicBezTo>
                    <a:pt x="187" y="1641"/>
                    <a:pt x="241" y="1654"/>
                    <a:pt x="297" y="1654"/>
                  </a:cubicBezTo>
                  <a:cubicBezTo>
                    <a:pt x="391" y="1654"/>
                    <a:pt x="491" y="1620"/>
                    <a:pt x="577" y="1577"/>
                  </a:cubicBezTo>
                  <a:cubicBezTo>
                    <a:pt x="807" y="1473"/>
                    <a:pt x="1026" y="1323"/>
                    <a:pt x="1211" y="1150"/>
                  </a:cubicBezTo>
                  <a:cubicBezTo>
                    <a:pt x="1372" y="989"/>
                    <a:pt x="1510" y="805"/>
                    <a:pt x="1625" y="609"/>
                  </a:cubicBezTo>
                  <a:cubicBezTo>
                    <a:pt x="1683" y="517"/>
                    <a:pt x="1925" y="113"/>
                    <a:pt x="1787" y="10"/>
                  </a:cubicBezTo>
                  <a:cubicBezTo>
                    <a:pt x="1776" y="4"/>
                    <a:pt x="1763" y="1"/>
                    <a:pt x="1748"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826;p29">
              <a:extLst>
                <a:ext uri="{FF2B5EF4-FFF2-40B4-BE49-F238E27FC236}">
                  <a16:creationId xmlns:a16="http://schemas.microsoft.com/office/drawing/2014/main" id="{35AB4012-3375-E5BD-92CE-5157F6A42049}"/>
                </a:ext>
              </a:extLst>
            </p:cNvPr>
            <p:cNvSpPr/>
            <p:nvPr/>
          </p:nvSpPr>
          <p:spPr>
            <a:xfrm>
              <a:off x="1956925" y="2832804"/>
              <a:ext cx="440766" cy="157256"/>
            </a:xfrm>
            <a:custGeom>
              <a:avLst/>
              <a:gdLst/>
              <a:ahLst/>
              <a:cxnLst/>
              <a:rect l="l" t="t" r="r" b="b"/>
              <a:pathLst>
                <a:path w="2189" h="781" extrusionOk="0">
                  <a:moveTo>
                    <a:pt x="989" y="0"/>
                  </a:moveTo>
                  <a:cubicBezTo>
                    <a:pt x="801" y="0"/>
                    <a:pt x="613" y="13"/>
                    <a:pt x="426" y="40"/>
                  </a:cubicBezTo>
                  <a:cubicBezTo>
                    <a:pt x="323" y="52"/>
                    <a:pt x="207" y="75"/>
                    <a:pt x="127" y="156"/>
                  </a:cubicBezTo>
                  <a:cubicBezTo>
                    <a:pt x="0" y="294"/>
                    <a:pt x="58" y="524"/>
                    <a:pt x="196" y="651"/>
                  </a:cubicBezTo>
                  <a:cubicBezTo>
                    <a:pt x="323" y="749"/>
                    <a:pt x="484" y="780"/>
                    <a:pt x="650" y="780"/>
                  </a:cubicBezTo>
                  <a:cubicBezTo>
                    <a:pt x="679" y="780"/>
                    <a:pt x="708" y="779"/>
                    <a:pt x="737" y="778"/>
                  </a:cubicBezTo>
                  <a:lnTo>
                    <a:pt x="726" y="778"/>
                  </a:lnTo>
                  <a:cubicBezTo>
                    <a:pt x="968" y="778"/>
                    <a:pt x="1210" y="732"/>
                    <a:pt x="1440" y="651"/>
                  </a:cubicBezTo>
                  <a:cubicBezTo>
                    <a:pt x="1624" y="593"/>
                    <a:pt x="1866" y="513"/>
                    <a:pt x="2005" y="375"/>
                  </a:cubicBezTo>
                  <a:cubicBezTo>
                    <a:pt x="2189" y="213"/>
                    <a:pt x="2005" y="121"/>
                    <a:pt x="1843" y="87"/>
                  </a:cubicBezTo>
                  <a:cubicBezTo>
                    <a:pt x="1564" y="31"/>
                    <a:pt x="1277" y="0"/>
                    <a:pt x="989"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ECB86AE-7BA7-CC62-1207-A6122C1553B5}"/>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03CD27F2-9EC7-B805-E034-958E24DE9AD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B8C17216-1976-7EF2-7F4E-03370E040CA2}"/>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40407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41;p2">
            <a:extLst>
              <a:ext uri="{FF2B5EF4-FFF2-40B4-BE49-F238E27FC236}">
                <a16:creationId xmlns:a16="http://schemas.microsoft.com/office/drawing/2014/main" id="{E5EE2002-D778-B6BB-0DEB-DF9AD9103791}"/>
              </a:ext>
            </a:extLst>
          </p:cNvPr>
          <p:cNvSpPr/>
          <p:nvPr/>
        </p:nvSpPr>
        <p:spPr>
          <a:xfrm>
            <a:off x="1779866" y="1892389"/>
            <a:ext cx="8632265" cy="601214"/>
          </a:xfrm>
          <a:prstGeom prst="roundRect">
            <a:avLst>
              <a:gd name="adj" fmla="val 16667"/>
            </a:avLst>
          </a:prstGeom>
          <a:solidFill>
            <a:srgbClr val="FFFFFF"/>
          </a:solidFill>
          <a:ln w="25400" cap="flat" cmpd="sng">
            <a:solidFill>
              <a:srgbClr val="000B30"/>
            </a:solidFill>
            <a:prstDash val="solid"/>
            <a:round/>
            <a:headEnd type="none" w="sm" len="sm"/>
            <a:tailEnd type="none" w="sm" len="sm"/>
          </a:ln>
        </p:spPr>
        <p:txBody>
          <a:bodyPr spcFirstLastPara="1" wrap="square" lIns="121900" tIns="60933" rIns="121900" bIns="60933" anchor="ctr" anchorCtr="0">
            <a:noAutofit/>
          </a:bodyPr>
          <a:lstStyle/>
          <a:p>
            <a:pPr lvl="0" algn="ctr">
              <a:buClr>
                <a:srgbClr val="000000"/>
              </a:buClr>
            </a:pPr>
            <a:r>
              <a:rPr lang="en-US" sz="2400" kern="0">
                <a:solidFill>
                  <a:srgbClr val="000000"/>
                </a:solidFill>
                <a:latin typeface="UTM Avo" panose="02040603050506020204" pitchFamily="18" charset="0"/>
                <a:cs typeface="Arial"/>
                <a:sym typeface="Arial"/>
              </a:rPr>
              <a:t>Em có biết đây là con gì không?</a:t>
            </a:r>
            <a:endParaRPr lang="en-US" sz="2400" kern="0" dirty="0" err="1">
              <a:solidFill>
                <a:srgbClr val="000000"/>
              </a:solidFill>
              <a:latin typeface="UTM Avo" panose="02040603050506020204" pitchFamily="18" charset="0"/>
              <a:cs typeface="Arial"/>
              <a:sym typeface="Arial"/>
            </a:endParaRPr>
          </a:p>
        </p:txBody>
      </p:sp>
      <p:pic>
        <p:nvPicPr>
          <p:cNvPr id="4" name="Google Shape;1142;p2">
            <a:extLst>
              <a:ext uri="{FF2B5EF4-FFF2-40B4-BE49-F238E27FC236}">
                <a16:creationId xmlns:a16="http://schemas.microsoft.com/office/drawing/2014/main" id="{824DBFE4-C9C0-1677-3B2A-122501F1B88B}"/>
              </a:ext>
            </a:extLst>
          </p:cNvPr>
          <p:cNvPicPr preferRelativeResize="0"/>
          <p:nvPr/>
        </p:nvPicPr>
        <p:blipFill rotWithShape="1">
          <a:blip r:embed="rId3">
            <a:alphaModFix/>
          </a:blip>
          <a:srcRect/>
          <a:stretch/>
        </p:blipFill>
        <p:spPr>
          <a:xfrm>
            <a:off x="2390094" y="2881745"/>
            <a:ext cx="3705906" cy="2762235"/>
          </a:xfrm>
          <a:prstGeom prst="rect">
            <a:avLst/>
          </a:prstGeom>
          <a:noFill/>
          <a:ln>
            <a:noFill/>
          </a:ln>
        </p:spPr>
      </p:pic>
      <p:pic>
        <p:nvPicPr>
          <p:cNvPr id="5" name="Google Shape;1143;p2">
            <a:extLst>
              <a:ext uri="{FF2B5EF4-FFF2-40B4-BE49-F238E27FC236}">
                <a16:creationId xmlns:a16="http://schemas.microsoft.com/office/drawing/2014/main" id="{32A2D4E9-1D92-0165-AC4F-94E4979ED4A7}"/>
              </a:ext>
            </a:extLst>
          </p:cNvPr>
          <p:cNvPicPr preferRelativeResize="0"/>
          <p:nvPr/>
        </p:nvPicPr>
        <p:blipFill rotWithShape="1">
          <a:blip r:embed="rId4">
            <a:alphaModFix/>
          </a:blip>
          <a:srcRect l="3886" r="4531" b="6830"/>
          <a:stretch/>
        </p:blipFill>
        <p:spPr>
          <a:xfrm>
            <a:off x="6146637" y="2867890"/>
            <a:ext cx="3811300" cy="2762235"/>
          </a:xfrm>
          <a:prstGeom prst="rect">
            <a:avLst/>
          </a:prstGeom>
          <a:noFill/>
          <a:ln>
            <a:noFill/>
          </a:ln>
        </p:spPr>
      </p:pic>
      <p:sp>
        <p:nvSpPr>
          <p:cNvPr id="6" name="Google Shape;1144;p2">
            <a:extLst>
              <a:ext uri="{FF2B5EF4-FFF2-40B4-BE49-F238E27FC236}">
                <a16:creationId xmlns:a16="http://schemas.microsoft.com/office/drawing/2014/main" id="{28DD1DBA-991F-75F5-574A-CB00A237EE93}"/>
              </a:ext>
            </a:extLst>
          </p:cNvPr>
          <p:cNvSpPr/>
          <p:nvPr/>
        </p:nvSpPr>
        <p:spPr>
          <a:xfrm>
            <a:off x="4545425" y="5355068"/>
            <a:ext cx="3101149" cy="677054"/>
          </a:xfrm>
          <a:prstGeom prst="rect">
            <a:avLst/>
          </a:prstGeom>
          <a:solidFill>
            <a:srgbClr val="FFFFFF"/>
          </a:solidFill>
          <a:ln w="28575" cap="flat" cmpd="sng">
            <a:solidFill>
              <a:srgbClr val="000B30"/>
            </a:solidFill>
            <a:prstDash val="solid"/>
            <a:round/>
            <a:headEnd type="none" w="sm" len="sm"/>
            <a:tailEnd type="none" w="sm" len="sm"/>
          </a:ln>
        </p:spPr>
        <p:txBody>
          <a:bodyPr spcFirstLastPara="1" wrap="square" lIns="121900" tIns="60933" rIns="121900" bIns="60933" anchor="t" anchorCtr="0">
            <a:spAutoFit/>
          </a:bodyPr>
          <a:lstStyle/>
          <a:p>
            <a:pPr lvl="0" algn="ctr">
              <a:lnSpc>
                <a:spcPct val="150000"/>
              </a:lnSpc>
              <a:buClr>
                <a:srgbClr val="000000"/>
              </a:buClr>
            </a:pPr>
            <a:r>
              <a:rPr lang="en-US" sz="2400" b="1" kern="0">
                <a:solidFill>
                  <a:srgbClr val="000000"/>
                </a:solidFill>
                <a:latin typeface="UTM Avo" panose="02040603050506020204" pitchFamily="18" charset="0"/>
                <a:cs typeface="Arial"/>
                <a:sym typeface="Arial"/>
              </a:rPr>
              <a:t>CON ĐOM ĐÓM</a:t>
            </a:r>
            <a:endParaRPr lang="en-US" sz="2400" b="1" kern="0" dirty="0">
              <a:solidFill>
                <a:srgbClr val="00000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39158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FCFB03-2F79-C90B-0445-A8926055715D}"/>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C9707E36-2B61-295E-6310-A534B67C340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9A3065A2-D322-5C22-57D1-9E741C8817B1}"/>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18234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Google Shape;1237;p6">
            <a:extLst>
              <a:ext uri="{FF2B5EF4-FFF2-40B4-BE49-F238E27FC236}">
                <a16:creationId xmlns:a16="http://schemas.microsoft.com/office/drawing/2014/main" id="{3FF306EB-7BE5-2BAC-4ADE-C74D350C4566}"/>
              </a:ext>
            </a:extLst>
          </p:cNvPr>
          <p:cNvSpPr txBox="1">
            <a:spLocks/>
          </p:cNvSpPr>
          <p:nvPr/>
        </p:nvSpPr>
        <p:spPr>
          <a:xfrm>
            <a:off x="2369866" y="3117225"/>
            <a:ext cx="8717907" cy="122111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1pPr>
            <a:lvl2pPr marL="914400" marR="0" lvl="1"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2pPr>
            <a:lvl3pPr marL="1371600" marR="0" lvl="2"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3pPr>
            <a:lvl4pPr marL="1828800" marR="0" lvl="3"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4pPr>
            <a:lvl5pPr marL="2286000" marR="0" lvl="4"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5pPr>
            <a:lvl6pPr marL="2743200" marR="0" lvl="5"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6pPr>
            <a:lvl7pPr marL="3200400" marR="0" lvl="6"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7pPr>
            <a:lvl8pPr marL="3657600" marR="0" lvl="7"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8pPr>
            <a:lvl9pPr marL="4114800" marR="0" lvl="8" indent="-317500" algn="ctr" rtl="0">
              <a:lnSpc>
                <a:spcPct val="100000"/>
              </a:lnSpc>
              <a:spcBef>
                <a:spcPts val="0"/>
              </a:spcBef>
              <a:spcAft>
                <a:spcPts val="0"/>
              </a:spcAft>
              <a:buClr>
                <a:schemeClr val="dk2"/>
              </a:buClr>
              <a:buSzPts val="1400"/>
              <a:buFont typeface="DM Sans"/>
              <a:buNone/>
              <a:defRPr sz="1400" b="0" i="0" u="none" strike="noStrike" cap="none">
                <a:solidFill>
                  <a:schemeClr val="dk2"/>
                </a:solidFill>
                <a:latin typeface="DM Sans"/>
                <a:ea typeface="DM Sans"/>
                <a:cs typeface="DM Sans"/>
                <a:sym typeface="DM Sans"/>
              </a:defRPr>
            </a:lvl9pPr>
          </a:lstStyle>
          <a:p>
            <a:pPr marL="457189" lvl="0" indent="-457189" algn="just">
              <a:lnSpc>
                <a:spcPct val="125000"/>
              </a:lnSpc>
              <a:buClr>
                <a:srgbClr val="4F1F37"/>
              </a:buClr>
              <a:buSzPct val="100000"/>
              <a:buFont typeface="Arial"/>
              <a:buChar char="•"/>
            </a:pPr>
            <a:r>
              <a:rPr lang="vi-VN" sz="2400" kern="0" dirty="0">
                <a:solidFill>
                  <a:srgbClr val="4F1F37"/>
                </a:solidFill>
                <a:latin typeface="UTM Avo" panose="02040603050506020204" pitchFamily="18" charset="0"/>
                <a:ea typeface="Arial"/>
                <a:cs typeface="Arial"/>
                <a:sym typeface="Arial"/>
              </a:rPr>
              <a:t>Giọng đọc vui tươi, nhẹ nhàng.</a:t>
            </a:r>
          </a:p>
          <a:p>
            <a:pPr marL="457189" lvl="0" indent="-457189" algn="just">
              <a:lnSpc>
                <a:spcPct val="125000"/>
              </a:lnSpc>
              <a:buClr>
                <a:srgbClr val="4F1F37"/>
              </a:buClr>
              <a:buSzPct val="100000"/>
              <a:buFont typeface="Arial"/>
              <a:buChar char="•"/>
            </a:pPr>
            <a:r>
              <a:rPr lang="vi-VN" sz="2400" kern="0" dirty="0">
                <a:solidFill>
                  <a:srgbClr val="4F1F37"/>
                </a:solidFill>
                <a:latin typeface="UTM Avo" panose="02040603050506020204" pitchFamily="18" charset="0"/>
                <a:ea typeface="Arial"/>
                <a:cs typeface="Arial"/>
                <a:sym typeface="Arial"/>
              </a:rPr>
              <a:t>Kết hợp giải nghĩa từ ngữ khó và những từ ngữ khác.</a:t>
            </a:r>
          </a:p>
        </p:txBody>
      </p:sp>
      <p:sp>
        <p:nvSpPr>
          <p:cNvPr id="12" name="Google Shape;1239;p6">
            <a:extLst>
              <a:ext uri="{FF2B5EF4-FFF2-40B4-BE49-F238E27FC236}">
                <a16:creationId xmlns:a16="http://schemas.microsoft.com/office/drawing/2014/main" id="{7FDCB49B-E138-212E-4F39-4F778B08EF5C}"/>
              </a:ext>
            </a:extLst>
          </p:cNvPr>
          <p:cNvSpPr txBox="1"/>
          <p:nvPr/>
        </p:nvSpPr>
        <p:spPr>
          <a:xfrm>
            <a:off x="3064870" y="1893689"/>
            <a:ext cx="6062260" cy="430887"/>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en-US" sz="2800" b="1" kern="0" dirty="0">
                <a:solidFill>
                  <a:srgbClr val="440E11"/>
                </a:solidFill>
                <a:latin typeface="UTM Avo" panose="02040603050506020204" pitchFamily="18" charset="0"/>
                <a:cs typeface="Arial"/>
                <a:sym typeface="Arial"/>
              </a:rPr>
              <a:t>ĐỌC THÀNH TIẾNG</a:t>
            </a:r>
          </a:p>
        </p:txBody>
      </p:sp>
      <p:sp>
        <p:nvSpPr>
          <p:cNvPr id="13" name="Google Shape;1240;p6">
            <a:extLst>
              <a:ext uri="{FF2B5EF4-FFF2-40B4-BE49-F238E27FC236}">
                <a16:creationId xmlns:a16="http://schemas.microsoft.com/office/drawing/2014/main" id="{CA4DE81B-AA22-8C0E-221A-A4F5DE2DA54C}"/>
              </a:ext>
            </a:extLst>
          </p:cNvPr>
          <p:cNvSpPr txBox="1"/>
          <p:nvPr/>
        </p:nvSpPr>
        <p:spPr>
          <a:xfrm>
            <a:off x="2308913" y="2646683"/>
            <a:ext cx="1353922" cy="738800"/>
          </a:xfrm>
          <a:prstGeom prst="rect">
            <a:avLst/>
          </a:prstGeom>
          <a:noFill/>
          <a:ln>
            <a:noFill/>
          </a:ln>
        </p:spPr>
        <p:txBody>
          <a:bodyPr spcFirstLastPara="1" wrap="square" lIns="121900" tIns="121900" rIns="121900" bIns="121900" anchor="t" anchorCtr="0">
            <a:noAutofit/>
          </a:bodyPr>
          <a:lstStyle/>
          <a:p>
            <a:pPr>
              <a:buClr>
                <a:srgbClr val="000000"/>
              </a:buClr>
              <a:buFont typeface="Arial"/>
              <a:buNone/>
            </a:pPr>
            <a:r>
              <a:rPr lang="vi-VN" sz="2400" b="1" kern="0" dirty="0">
                <a:solidFill>
                  <a:srgbClr val="000000"/>
                </a:solidFill>
                <a:latin typeface="UTM Avo" panose="02040603050506020204" pitchFamily="18" charset="0"/>
                <a:ea typeface="DM Sans"/>
                <a:cs typeface="DM Sans"/>
                <a:sym typeface="DM Sans"/>
              </a:rPr>
              <a:t>Lưu ý:</a:t>
            </a:r>
          </a:p>
        </p:txBody>
      </p:sp>
      <p:grpSp>
        <p:nvGrpSpPr>
          <p:cNvPr id="113" name="Google Shape;420;p26">
            <a:extLst>
              <a:ext uri="{FF2B5EF4-FFF2-40B4-BE49-F238E27FC236}">
                <a16:creationId xmlns:a16="http://schemas.microsoft.com/office/drawing/2014/main" id="{370F486F-F2B3-83FC-DD13-B9CCF2E61E7D}"/>
              </a:ext>
            </a:extLst>
          </p:cNvPr>
          <p:cNvGrpSpPr/>
          <p:nvPr/>
        </p:nvGrpSpPr>
        <p:grpSpPr>
          <a:xfrm rot="1616348">
            <a:off x="-243749" y="3206503"/>
            <a:ext cx="1552220" cy="1014321"/>
            <a:chOff x="449626" y="329950"/>
            <a:chExt cx="2741255" cy="1791313"/>
          </a:xfrm>
        </p:grpSpPr>
        <p:sp>
          <p:nvSpPr>
            <p:cNvPr id="114" name="Google Shape;421;p26">
              <a:extLst>
                <a:ext uri="{FF2B5EF4-FFF2-40B4-BE49-F238E27FC236}">
                  <a16:creationId xmlns:a16="http://schemas.microsoft.com/office/drawing/2014/main" id="{89E870E1-8BE8-33E8-C97E-305C854845EB}"/>
                </a:ext>
              </a:extLst>
            </p:cNvPr>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5" name="Google Shape;422;p26">
              <a:extLst>
                <a:ext uri="{FF2B5EF4-FFF2-40B4-BE49-F238E27FC236}">
                  <a16:creationId xmlns:a16="http://schemas.microsoft.com/office/drawing/2014/main" id="{C5085E5E-DCA5-A31D-C588-0450CAA51D8A}"/>
                </a:ext>
              </a:extLst>
            </p:cNvPr>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423;p26">
              <a:extLst>
                <a:ext uri="{FF2B5EF4-FFF2-40B4-BE49-F238E27FC236}">
                  <a16:creationId xmlns:a16="http://schemas.microsoft.com/office/drawing/2014/main" id="{56E21493-85F2-E202-E362-5CF2FFBFCD37}"/>
                </a:ext>
              </a:extLst>
            </p:cNvPr>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424;p26">
              <a:extLst>
                <a:ext uri="{FF2B5EF4-FFF2-40B4-BE49-F238E27FC236}">
                  <a16:creationId xmlns:a16="http://schemas.microsoft.com/office/drawing/2014/main" id="{AB983FBF-3FC9-037B-C232-DC23759F0794}"/>
                </a:ext>
              </a:extLst>
            </p:cNvPr>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425;p26">
              <a:extLst>
                <a:ext uri="{FF2B5EF4-FFF2-40B4-BE49-F238E27FC236}">
                  <a16:creationId xmlns:a16="http://schemas.microsoft.com/office/drawing/2014/main" id="{AE9C3699-5445-15FF-26CB-380340D01C53}"/>
                </a:ext>
              </a:extLst>
            </p:cNvPr>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426;p26">
              <a:extLst>
                <a:ext uri="{FF2B5EF4-FFF2-40B4-BE49-F238E27FC236}">
                  <a16:creationId xmlns:a16="http://schemas.microsoft.com/office/drawing/2014/main" id="{BB645491-5D9B-3A74-52B1-B2EF3710AA49}"/>
                </a:ext>
              </a:extLst>
            </p:cNvPr>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427;p26">
              <a:extLst>
                <a:ext uri="{FF2B5EF4-FFF2-40B4-BE49-F238E27FC236}">
                  <a16:creationId xmlns:a16="http://schemas.microsoft.com/office/drawing/2014/main" id="{BFD2C430-8A40-D8AD-6448-CB248ADCD5C1}"/>
                </a:ext>
              </a:extLst>
            </p:cNvPr>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21" name="Google Shape;428;p26">
            <a:extLst>
              <a:ext uri="{FF2B5EF4-FFF2-40B4-BE49-F238E27FC236}">
                <a16:creationId xmlns:a16="http://schemas.microsoft.com/office/drawing/2014/main" id="{634CFA8E-0851-7884-F497-215B1AD5985F}"/>
              </a:ext>
            </a:extLst>
          </p:cNvPr>
          <p:cNvGrpSpPr/>
          <p:nvPr/>
        </p:nvGrpSpPr>
        <p:grpSpPr>
          <a:xfrm rot="7317928">
            <a:off x="-123571" y="1982680"/>
            <a:ext cx="1087187" cy="1601969"/>
            <a:chOff x="6306028" y="461670"/>
            <a:chExt cx="1361622" cy="2006568"/>
          </a:xfrm>
        </p:grpSpPr>
        <p:sp>
          <p:nvSpPr>
            <p:cNvPr id="122" name="Google Shape;429;p26">
              <a:extLst>
                <a:ext uri="{FF2B5EF4-FFF2-40B4-BE49-F238E27FC236}">
                  <a16:creationId xmlns:a16="http://schemas.microsoft.com/office/drawing/2014/main" id="{407B3E88-65AF-2FDD-54B1-EE6929DA6CFF}"/>
                </a:ext>
              </a:extLst>
            </p:cNvPr>
            <p:cNvSpPr/>
            <p:nvPr/>
          </p:nvSpPr>
          <p:spPr>
            <a:xfrm>
              <a:off x="6306028" y="461670"/>
              <a:ext cx="1361622" cy="2006568"/>
            </a:xfrm>
            <a:custGeom>
              <a:avLst/>
              <a:gdLst/>
              <a:ahLst/>
              <a:cxnLst/>
              <a:rect l="l" t="t" r="r" b="b"/>
              <a:pathLst>
                <a:path w="17711" h="26100" extrusionOk="0">
                  <a:moveTo>
                    <a:pt x="5410" y="19120"/>
                  </a:moveTo>
                  <a:cubicBezTo>
                    <a:pt x="5410" y="19120"/>
                    <a:pt x="5424" y="19120"/>
                    <a:pt x="5424" y="19135"/>
                  </a:cubicBezTo>
                  <a:cubicBezTo>
                    <a:pt x="5424" y="19120"/>
                    <a:pt x="5424" y="19120"/>
                    <a:pt x="5410" y="19120"/>
                  </a:cubicBezTo>
                  <a:close/>
                  <a:moveTo>
                    <a:pt x="9844" y="0"/>
                  </a:moveTo>
                  <a:cubicBezTo>
                    <a:pt x="9583" y="0"/>
                    <a:pt x="9306" y="59"/>
                    <a:pt x="9045" y="160"/>
                  </a:cubicBezTo>
                  <a:lnTo>
                    <a:pt x="9059" y="146"/>
                  </a:lnTo>
                  <a:lnTo>
                    <a:pt x="9059" y="146"/>
                  </a:lnTo>
                  <a:cubicBezTo>
                    <a:pt x="8885" y="218"/>
                    <a:pt x="8696" y="320"/>
                    <a:pt x="8492" y="466"/>
                  </a:cubicBezTo>
                  <a:cubicBezTo>
                    <a:pt x="8303" y="597"/>
                    <a:pt x="8129" y="742"/>
                    <a:pt x="7969" y="902"/>
                  </a:cubicBezTo>
                  <a:cubicBezTo>
                    <a:pt x="7678" y="1164"/>
                    <a:pt x="7416" y="1483"/>
                    <a:pt x="7169" y="1891"/>
                  </a:cubicBezTo>
                  <a:cubicBezTo>
                    <a:pt x="6907" y="2298"/>
                    <a:pt x="6704" y="2719"/>
                    <a:pt x="6558" y="3039"/>
                  </a:cubicBezTo>
                  <a:cubicBezTo>
                    <a:pt x="6428" y="3345"/>
                    <a:pt x="6297" y="3650"/>
                    <a:pt x="6166" y="3941"/>
                  </a:cubicBezTo>
                  <a:lnTo>
                    <a:pt x="6035" y="4261"/>
                  </a:lnTo>
                  <a:cubicBezTo>
                    <a:pt x="5948" y="4464"/>
                    <a:pt x="5831" y="4740"/>
                    <a:pt x="5701" y="5031"/>
                  </a:cubicBezTo>
                  <a:cubicBezTo>
                    <a:pt x="5628" y="5206"/>
                    <a:pt x="5555" y="5336"/>
                    <a:pt x="5482" y="5453"/>
                  </a:cubicBezTo>
                  <a:cubicBezTo>
                    <a:pt x="5410" y="5569"/>
                    <a:pt x="5323" y="5700"/>
                    <a:pt x="5221" y="5845"/>
                  </a:cubicBezTo>
                  <a:cubicBezTo>
                    <a:pt x="5075" y="6020"/>
                    <a:pt x="4915" y="6194"/>
                    <a:pt x="4726" y="6369"/>
                  </a:cubicBezTo>
                  <a:cubicBezTo>
                    <a:pt x="4537" y="6543"/>
                    <a:pt x="4348" y="6703"/>
                    <a:pt x="4145" y="6849"/>
                  </a:cubicBezTo>
                  <a:lnTo>
                    <a:pt x="3941" y="7009"/>
                  </a:lnTo>
                  <a:cubicBezTo>
                    <a:pt x="3491" y="7343"/>
                    <a:pt x="3040" y="7692"/>
                    <a:pt x="2662" y="8114"/>
                  </a:cubicBezTo>
                  <a:cubicBezTo>
                    <a:pt x="2211" y="8608"/>
                    <a:pt x="1877" y="9219"/>
                    <a:pt x="1688" y="9873"/>
                  </a:cubicBezTo>
                  <a:cubicBezTo>
                    <a:pt x="1615" y="10178"/>
                    <a:pt x="1557" y="10513"/>
                    <a:pt x="1542" y="10876"/>
                  </a:cubicBezTo>
                  <a:cubicBezTo>
                    <a:pt x="1528" y="11181"/>
                    <a:pt x="1557" y="11530"/>
                    <a:pt x="1629" y="11894"/>
                  </a:cubicBezTo>
                  <a:cubicBezTo>
                    <a:pt x="1659" y="12068"/>
                    <a:pt x="1702" y="12243"/>
                    <a:pt x="1746" y="12417"/>
                  </a:cubicBezTo>
                  <a:lnTo>
                    <a:pt x="1789" y="12621"/>
                  </a:lnTo>
                  <a:cubicBezTo>
                    <a:pt x="1833" y="12752"/>
                    <a:pt x="1862" y="12883"/>
                    <a:pt x="1891" y="13013"/>
                  </a:cubicBezTo>
                  <a:cubicBezTo>
                    <a:pt x="1993" y="13464"/>
                    <a:pt x="2080" y="13828"/>
                    <a:pt x="2124" y="14162"/>
                  </a:cubicBezTo>
                  <a:lnTo>
                    <a:pt x="2153" y="14322"/>
                  </a:lnTo>
                  <a:cubicBezTo>
                    <a:pt x="2226" y="14845"/>
                    <a:pt x="2226" y="15311"/>
                    <a:pt x="2167" y="15732"/>
                  </a:cubicBezTo>
                  <a:cubicBezTo>
                    <a:pt x="2124" y="16096"/>
                    <a:pt x="2022" y="16445"/>
                    <a:pt x="1891" y="16765"/>
                  </a:cubicBezTo>
                  <a:lnTo>
                    <a:pt x="1891" y="16750"/>
                  </a:lnTo>
                  <a:cubicBezTo>
                    <a:pt x="1818" y="16910"/>
                    <a:pt x="1731" y="17085"/>
                    <a:pt x="1659" y="17230"/>
                  </a:cubicBezTo>
                  <a:cubicBezTo>
                    <a:pt x="1571" y="17390"/>
                    <a:pt x="1484" y="17550"/>
                    <a:pt x="1382" y="17710"/>
                  </a:cubicBezTo>
                  <a:cubicBezTo>
                    <a:pt x="1339" y="17812"/>
                    <a:pt x="1280" y="17913"/>
                    <a:pt x="1222" y="18015"/>
                  </a:cubicBezTo>
                  <a:cubicBezTo>
                    <a:pt x="1106" y="18204"/>
                    <a:pt x="990" y="18393"/>
                    <a:pt x="888" y="18597"/>
                  </a:cubicBezTo>
                  <a:cubicBezTo>
                    <a:pt x="728" y="18902"/>
                    <a:pt x="583" y="19193"/>
                    <a:pt x="466" y="19484"/>
                  </a:cubicBezTo>
                  <a:cubicBezTo>
                    <a:pt x="335" y="19789"/>
                    <a:pt x="234" y="20123"/>
                    <a:pt x="146" y="20458"/>
                  </a:cubicBezTo>
                  <a:cubicBezTo>
                    <a:pt x="88" y="20763"/>
                    <a:pt x="45" y="21127"/>
                    <a:pt x="16" y="21534"/>
                  </a:cubicBezTo>
                  <a:cubicBezTo>
                    <a:pt x="1" y="21883"/>
                    <a:pt x="16" y="22261"/>
                    <a:pt x="45" y="22624"/>
                  </a:cubicBezTo>
                  <a:cubicBezTo>
                    <a:pt x="117" y="23380"/>
                    <a:pt x="292" y="24093"/>
                    <a:pt x="554" y="24747"/>
                  </a:cubicBezTo>
                  <a:cubicBezTo>
                    <a:pt x="699" y="25110"/>
                    <a:pt x="888" y="25459"/>
                    <a:pt x="1091" y="25794"/>
                  </a:cubicBezTo>
                  <a:cubicBezTo>
                    <a:pt x="1106" y="25808"/>
                    <a:pt x="1121" y="25808"/>
                    <a:pt x="1121" y="25823"/>
                  </a:cubicBezTo>
                  <a:cubicBezTo>
                    <a:pt x="1150" y="25881"/>
                    <a:pt x="1193" y="25925"/>
                    <a:pt x="1266" y="25925"/>
                  </a:cubicBezTo>
                  <a:lnTo>
                    <a:pt x="1295" y="25925"/>
                  </a:lnTo>
                  <a:cubicBezTo>
                    <a:pt x="1440" y="25881"/>
                    <a:pt x="1586" y="25866"/>
                    <a:pt x="1746" y="25837"/>
                  </a:cubicBezTo>
                  <a:cubicBezTo>
                    <a:pt x="1949" y="25823"/>
                    <a:pt x="2153" y="25808"/>
                    <a:pt x="2386" y="25808"/>
                  </a:cubicBezTo>
                  <a:cubicBezTo>
                    <a:pt x="2647" y="25808"/>
                    <a:pt x="2923" y="25823"/>
                    <a:pt x="3272" y="25852"/>
                  </a:cubicBezTo>
                  <a:cubicBezTo>
                    <a:pt x="3549" y="25881"/>
                    <a:pt x="3825" y="25910"/>
                    <a:pt x="4101" y="25925"/>
                  </a:cubicBezTo>
                  <a:cubicBezTo>
                    <a:pt x="4334" y="25954"/>
                    <a:pt x="4581" y="25983"/>
                    <a:pt x="4828" y="25997"/>
                  </a:cubicBezTo>
                  <a:cubicBezTo>
                    <a:pt x="5104" y="26026"/>
                    <a:pt x="5337" y="26041"/>
                    <a:pt x="5555" y="26041"/>
                  </a:cubicBezTo>
                  <a:cubicBezTo>
                    <a:pt x="5846" y="26041"/>
                    <a:pt x="6151" y="26056"/>
                    <a:pt x="6442" y="26056"/>
                  </a:cubicBezTo>
                  <a:cubicBezTo>
                    <a:pt x="7024" y="26070"/>
                    <a:pt x="7591" y="26070"/>
                    <a:pt x="8158" y="26070"/>
                  </a:cubicBezTo>
                  <a:cubicBezTo>
                    <a:pt x="8041" y="25561"/>
                    <a:pt x="7940" y="25052"/>
                    <a:pt x="7852" y="24543"/>
                  </a:cubicBezTo>
                  <a:cubicBezTo>
                    <a:pt x="7838" y="24442"/>
                    <a:pt x="7823" y="24354"/>
                    <a:pt x="7794" y="24253"/>
                  </a:cubicBezTo>
                  <a:cubicBezTo>
                    <a:pt x="7605" y="24224"/>
                    <a:pt x="7416" y="24165"/>
                    <a:pt x="7242" y="24122"/>
                  </a:cubicBezTo>
                  <a:cubicBezTo>
                    <a:pt x="7024" y="24049"/>
                    <a:pt x="6791" y="23991"/>
                    <a:pt x="6588" y="23904"/>
                  </a:cubicBezTo>
                  <a:cubicBezTo>
                    <a:pt x="6151" y="23758"/>
                    <a:pt x="5730" y="23598"/>
                    <a:pt x="5323" y="23409"/>
                  </a:cubicBezTo>
                  <a:cubicBezTo>
                    <a:pt x="4479" y="23031"/>
                    <a:pt x="3665" y="22551"/>
                    <a:pt x="2923" y="21999"/>
                  </a:cubicBezTo>
                  <a:cubicBezTo>
                    <a:pt x="2560" y="21708"/>
                    <a:pt x="2197" y="21417"/>
                    <a:pt x="1848" y="21097"/>
                  </a:cubicBezTo>
                  <a:cubicBezTo>
                    <a:pt x="1673" y="20938"/>
                    <a:pt x="1499" y="20763"/>
                    <a:pt x="1324" y="20589"/>
                  </a:cubicBezTo>
                  <a:cubicBezTo>
                    <a:pt x="1150" y="20414"/>
                    <a:pt x="990" y="20240"/>
                    <a:pt x="830" y="20065"/>
                  </a:cubicBezTo>
                  <a:cubicBezTo>
                    <a:pt x="801" y="20036"/>
                    <a:pt x="801" y="19992"/>
                    <a:pt x="830" y="19963"/>
                  </a:cubicBezTo>
                  <a:cubicBezTo>
                    <a:pt x="844" y="19963"/>
                    <a:pt x="859" y="19949"/>
                    <a:pt x="873" y="19949"/>
                  </a:cubicBezTo>
                  <a:cubicBezTo>
                    <a:pt x="888" y="19949"/>
                    <a:pt x="902" y="19963"/>
                    <a:pt x="917" y="19978"/>
                  </a:cubicBezTo>
                  <a:cubicBezTo>
                    <a:pt x="1295" y="20370"/>
                    <a:pt x="1688" y="20763"/>
                    <a:pt x="2095" y="21112"/>
                  </a:cubicBezTo>
                  <a:cubicBezTo>
                    <a:pt x="2095" y="21112"/>
                    <a:pt x="2109" y="21127"/>
                    <a:pt x="2109" y="21127"/>
                  </a:cubicBezTo>
                  <a:cubicBezTo>
                    <a:pt x="2516" y="21490"/>
                    <a:pt x="2953" y="21824"/>
                    <a:pt x="3418" y="22130"/>
                  </a:cubicBezTo>
                  <a:cubicBezTo>
                    <a:pt x="3854" y="22421"/>
                    <a:pt x="4319" y="22682"/>
                    <a:pt x="4799" y="22915"/>
                  </a:cubicBezTo>
                  <a:cubicBezTo>
                    <a:pt x="5192" y="23104"/>
                    <a:pt x="5599" y="23278"/>
                    <a:pt x="6035" y="23424"/>
                  </a:cubicBezTo>
                  <a:cubicBezTo>
                    <a:pt x="6457" y="23569"/>
                    <a:pt x="6878" y="23686"/>
                    <a:pt x="7329" y="23773"/>
                  </a:cubicBezTo>
                  <a:cubicBezTo>
                    <a:pt x="7460" y="23787"/>
                    <a:pt x="7605" y="23816"/>
                    <a:pt x="7736" y="23845"/>
                  </a:cubicBezTo>
                  <a:cubicBezTo>
                    <a:pt x="7591" y="22929"/>
                    <a:pt x="7460" y="21999"/>
                    <a:pt x="7373" y="21068"/>
                  </a:cubicBezTo>
                  <a:cubicBezTo>
                    <a:pt x="7358" y="20836"/>
                    <a:pt x="7329" y="20603"/>
                    <a:pt x="7315" y="20370"/>
                  </a:cubicBezTo>
                  <a:cubicBezTo>
                    <a:pt x="7271" y="20356"/>
                    <a:pt x="7227" y="20356"/>
                    <a:pt x="7184" y="20341"/>
                  </a:cubicBezTo>
                  <a:cubicBezTo>
                    <a:pt x="7111" y="20327"/>
                    <a:pt x="7053" y="20298"/>
                    <a:pt x="6980" y="20283"/>
                  </a:cubicBezTo>
                  <a:cubicBezTo>
                    <a:pt x="6864" y="20240"/>
                    <a:pt x="6762" y="20196"/>
                    <a:pt x="6646" y="20152"/>
                  </a:cubicBezTo>
                  <a:cubicBezTo>
                    <a:pt x="6413" y="20051"/>
                    <a:pt x="6195" y="19934"/>
                    <a:pt x="5977" y="19818"/>
                  </a:cubicBezTo>
                  <a:cubicBezTo>
                    <a:pt x="5555" y="19571"/>
                    <a:pt x="5148" y="19309"/>
                    <a:pt x="4770" y="19018"/>
                  </a:cubicBezTo>
                  <a:cubicBezTo>
                    <a:pt x="4392" y="18713"/>
                    <a:pt x="4014" y="18408"/>
                    <a:pt x="3650" y="18088"/>
                  </a:cubicBezTo>
                  <a:cubicBezTo>
                    <a:pt x="3461" y="17913"/>
                    <a:pt x="3272" y="17739"/>
                    <a:pt x="3098" y="17564"/>
                  </a:cubicBezTo>
                  <a:cubicBezTo>
                    <a:pt x="2923" y="17404"/>
                    <a:pt x="2764" y="17244"/>
                    <a:pt x="2589" y="17070"/>
                  </a:cubicBezTo>
                  <a:cubicBezTo>
                    <a:pt x="2575" y="17055"/>
                    <a:pt x="2545" y="17026"/>
                    <a:pt x="2531" y="17012"/>
                  </a:cubicBezTo>
                  <a:cubicBezTo>
                    <a:pt x="2516" y="16997"/>
                    <a:pt x="2502" y="16968"/>
                    <a:pt x="2516" y="16939"/>
                  </a:cubicBezTo>
                  <a:cubicBezTo>
                    <a:pt x="2531" y="16939"/>
                    <a:pt x="2545" y="16925"/>
                    <a:pt x="2560" y="16925"/>
                  </a:cubicBezTo>
                  <a:cubicBezTo>
                    <a:pt x="2575" y="16925"/>
                    <a:pt x="2575" y="16925"/>
                    <a:pt x="2589" y="16939"/>
                  </a:cubicBezTo>
                  <a:cubicBezTo>
                    <a:pt x="2705" y="17055"/>
                    <a:pt x="2822" y="17157"/>
                    <a:pt x="2938" y="17274"/>
                  </a:cubicBezTo>
                  <a:cubicBezTo>
                    <a:pt x="3054" y="17375"/>
                    <a:pt x="3171" y="17477"/>
                    <a:pt x="3287" y="17564"/>
                  </a:cubicBezTo>
                  <a:cubicBezTo>
                    <a:pt x="3520" y="17768"/>
                    <a:pt x="3738" y="17957"/>
                    <a:pt x="3985" y="18146"/>
                  </a:cubicBezTo>
                  <a:cubicBezTo>
                    <a:pt x="4218" y="18320"/>
                    <a:pt x="4450" y="18495"/>
                    <a:pt x="4712" y="18655"/>
                  </a:cubicBezTo>
                  <a:cubicBezTo>
                    <a:pt x="4945" y="18815"/>
                    <a:pt x="5192" y="18960"/>
                    <a:pt x="5439" y="19106"/>
                  </a:cubicBezTo>
                  <a:cubicBezTo>
                    <a:pt x="5599" y="19193"/>
                    <a:pt x="5759" y="19280"/>
                    <a:pt x="5933" y="19367"/>
                  </a:cubicBezTo>
                  <a:cubicBezTo>
                    <a:pt x="6093" y="19440"/>
                    <a:pt x="6268" y="19527"/>
                    <a:pt x="6442" y="19600"/>
                  </a:cubicBezTo>
                  <a:cubicBezTo>
                    <a:pt x="6617" y="19673"/>
                    <a:pt x="6791" y="19760"/>
                    <a:pt x="6966" y="19833"/>
                  </a:cubicBezTo>
                  <a:cubicBezTo>
                    <a:pt x="7067" y="19876"/>
                    <a:pt x="7184" y="19934"/>
                    <a:pt x="7285" y="19978"/>
                  </a:cubicBezTo>
                  <a:cubicBezTo>
                    <a:pt x="7184" y="18655"/>
                    <a:pt x="7155" y="17332"/>
                    <a:pt x="7184" y="16009"/>
                  </a:cubicBezTo>
                  <a:cubicBezTo>
                    <a:pt x="7184" y="15820"/>
                    <a:pt x="7184" y="15645"/>
                    <a:pt x="7198" y="15456"/>
                  </a:cubicBezTo>
                  <a:lnTo>
                    <a:pt x="7184" y="15456"/>
                  </a:lnTo>
                  <a:cubicBezTo>
                    <a:pt x="7140" y="15427"/>
                    <a:pt x="7111" y="15412"/>
                    <a:pt x="7067" y="15383"/>
                  </a:cubicBezTo>
                  <a:cubicBezTo>
                    <a:pt x="7038" y="15369"/>
                    <a:pt x="6995" y="15354"/>
                    <a:pt x="6966" y="15325"/>
                  </a:cubicBezTo>
                  <a:cubicBezTo>
                    <a:pt x="6893" y="15282"/>
                    <a:pt x="6835" y="15238"/>
                    <a:pt x="6762" y="15194"/>
                  </a:cubicBezTo>
                  <a:cubicBezTo>
                    <a:pt x="6631" y="15093"/>
                    <a:pt x="6500" y="14991"/>
                    <a:pt x="6369" y="14889"/>
                  </a:cubicBezTo>
                  <a:cubicBezTo>
                    <a:pt x="6239" y="14802"/>
                    <a:pt x="6122" y="14700"/>
                    <a:pt x="6006" y="14598"/>
                  </a:cubicBezTo>
                  <a:cubicBezTo>
                    <a:pt x="5875" y="14496"/>
                    <a:pt x="5744" y="14395"/>
                    <a:pt x="5628" y="14278"/>
                  </a:cubicBezTo>
                  <a:cubicBezTo>
                    <a:pt x="5526" y="14206"/>
                    <a:pt x="5439" y="14118"/>
                    <a:pt x="5352" y="14031"/>
                  </a:cubicBezTo>
                  <a:cubicBezTo>
                    <a:pt x="5264" y="13958"/>
                    <a:pt x="5177" y="13886"/>
                    <a:pt x="5090" y="13799"/>
                  </a:cubicBezTo>
                  <a:cubicBezTo>
                    <a:pt x="4915" y="13639"/>
                    <a:pt x="4741" y="13464"/>
                    <a:pt x="4581" y="13304"/>
                  </a:cubicBezTo>
                  <a:cubicBezTo>
                    <a:pt x="4247" y="12955"/>
                    <a:pt x="3927" y="12592"/>
                    <a:pt x="3636" y="12214"/>
                  </a:cubicBezTo>
                  <a:cubicBezTo>
                    <a:pt x="3360" y="11850"/>
                    <a:pt x="3098" y="11443"/>
                    <a:pt x="2880" y="11036"/>
                  </a:cubicBezTo>
                  <a:cubicBezTo>
                    <a:pt x="2764" y="10832"/>
                    <a:pt x="2676" y="10614"/>
                    <a:pt x="2589" y="10411"/>
                  </a:cubicBezTo>
                  <a:cubicBezTo>
                    <a:pt x="2502" y="10193"/>
                    <a:pt x="2429" y="9975"/>
                    <a:pt x="2356" y="9757"/>
                  </a:cubicBezTo>
                  <a:cubicBezTo>
                    <a:pt x="2356" y="9727"/>
                    <a:pt x="2371" y="9684"/>
                    <a:pt x="2400" y="9684"/>
                  </a:cubicBezTo>
                  <a:lnTo>
                    <a:pt x="2415" y="9684"/>
                  </a:lnTo>
                  <a:cubicBezTo>
                    <a:pt x="2429" y="9684"/>
                    <a:pt x="2458" y="9698"/>
                    <a:pt x="2458" y="9727"/>
                  </a:cubicBezTo>
                  <a:cubicBezTo>
                    <a:pt x="2531" y="9946"/>
                    <a:pt x="2604" y="10164"/>
                    <a:pt x="2691" y="10367"/>
                  </a:cubicBezTo>
                  <a:cubicBezTo>
                    <a:pt x="2938" y="10963"/>
                    <a:pt x="3272" y="11516"/>
                    <a:pt x="3665" y="12025"/>
                  </a:cubicBezTo>
                  <a:cubicBezTo>
                    <a:pt x="3941" y="12374"/>
                    <a:pt x="4247" y="12708"/>
                    <a:pt x="4566" y="13028"/>
                  </a:cubicBezTo>
                  <a:cubicBezTo>
                    <a:pt x="4886" y="13333"/>
                    <a:pt x="5221" y="13639"/>
                    <a:pt x="5570" y="13900"/>
                  </a:cubicBezTo>
                  <a:cubicBezTo>
                    <a:pt x="5861" y="14133"/>
                    <a:pt x="6151" y="14351"/>
                    <a:pt x="6457" y="14555"/>
                  </a:cubicBezTo>
                  <a:cubicBezTo>
                    <a:pt x="6617" y="14656"/>
                    <a:pt x="6777" y="14758"/>
                    <a:pt x="6922" y="14860"/>
                  </a:cubicBezTo>
                  <a:cubicBezTo>
                    <a:pt x="7024" y="14918"/>
                    <a:pt x="7111" y="14976"/>
                    <a:pt x="7198" y="15049"/>
                  </a:cubicBezTo>
                  <a:cubicBezTo>
                    <a:pt x="7227" y="14511"/>
                    <a:pt x="7256" y="13973"/>
                    <a:pt x="7285" y="13435"/>
                  </a:cubicBezTo>
                  <a:cubicBezTo>
                    <a:pt x="7358" y="12577"/>
                    <a:pt x="7431" y="11719"/>
                    <a:pt x="7547" y="10876"/>
                  </a:cubicBezTo>
                  <a:cubicBezTo>
                    <a:pt x="7474" y="10847"/>
                    <a:pt x="7402" y="10803"/>
                    <a:pt x="7329" y="10760"/>
                  </a:cubicBezTo>
                  <a:cubicBezTo>
                    <a:pt x="7256" y="10716"/>
                    <a:pt x="7169" y="10673"/>
                    <a:pt x="7096" y="10614"/>
                  </a:cubicBezTo>
                  <a:cubicBezTo>
                    <a:pt x="6951" y="10513"/>
                    <a:pt x="6806" y="10411"/>
                    <a:pt x="6660" y="10294"/>
                  </a:cubicBezTo>
                  <a:cubicBezTo>
                    <a:pt x="6529" y="10193"/>
                    <a:pt x="6398" y="10076"/>
                    <a:pt x="6253" y="9946"/>
                  </a:cubicBezTo>
                  <a:cubicBezTo>
                    <a:pt x="6122" y="9829"/>
                    <a:pt x="6006" y="9713"/>
                    <a:pt x="5875" y="9582"/>
                  </a:cubicBezTo>
                  <a:cubicBezTo>
                    <a:pt x="5744" y="9451"/>
                    <a:pt x="5613" y="9320"/>
                    <a:pt x="5482" y="9175"/>
                  </a:cubicBezTo>
                  <a:cubicBezTo>
                    <a:pt x="5366" y="9044"/>
                    <a:pt x="5250" y="8913"/>
                    <a:pt x="5134" y="8782"/>
                  </a:cubicBezTo>
                  <a:cubicBezTo>
                    <a:pt x="5017" y="8637"/>
                    <a:pt x="4901" y="8506"/>
                    <a:pt x="4785" y="8375"/>
                  </a:cubicBezTo>
                  <a:cubicBezTo>
                    <a:pt x="4683" y="8230"/>
                    <a:pt x="4566" y="8099"/>
                    <a:pt x="4450" y="7968"/>
                  </a:cubicBezTo>
                  <a:cubicBezTo>
                    <a:pt x="4436" y="7939"/>
                    <a:pt x="4450" y="7910"/>
                    <a:pt x="4465" y="7895"/>
                  </a:cubicBezTo>
                  <a:lnTo>
                    <a:pt x="4494" y="7895"/>
                  </a:lnTo>
                  <a:cubicBezTo>
                    <a:pt x="4508" y="7895"/>
                    <a:pt x="4523" y="7895"/>
                    <a:pt x="4523" y="7910"/>
                  </a:cubicBezTo>
                  <a:cubicBezTo>
                    <a:pt x="4697" y="8114"/>
                    <a:pt x="4872" y="8303"/>
                    <a:pt x="5046" y="8492"/>
                  </a:cubicBezTo>
                  <a:cubicBezTo>
                    <a:pt x="5216" y="8676"/>
                    <a:pt x="5386" y="8846"/>
                    <a:pt x="5556" y="9016"/>
                  </a:cubicBezTo>
                  <a:lnTo>
                    <a:pt x="5556" y="9016"/>
                  </a:lnTo>
                  <a:cubicBezTo>
                    <a:pt x="5556" y="9016"/>
                    <a:pt x="5556" y="9016"/>
                    <a:pt x="5555" y="9015"/>
                  </a:cubicBezTo>
                  <a:lnTo>
                    <a:pt x="5555" y="9015"/>
                  </a:lnTo>
                  <a:lnTo>
                    <a:pt x="5570" y="9030"/>
                  </a:lnTo>
                  <a:cubicBezTo>
                    <a:pt x="5565" y="9025"/>
                    <a:pt x="5561" y="9021"/>
                    <a:pt x="5556" y="9016"/>
                  </a:cubicBezTo>
                  <a:lnTo>
                    <a:pt x="5556" y="9016"/>
                  </a:lnTo>
                  <a:cubicBezTo>
                    <a:pt x="5876" y="9336"/>
                    <a:pt x="6239" y="9641"/>
                    <a:pt x="6602" y="9931"/>
                  </a:cubicBezTo>
                  <a:cubicBezTo>
                    <a:pt x="6777" y="10062"/>
                    <a:pt x="6966" y="10193"/>
                    <a:pt x="7155" y="10324"/>
                  </a:cubicBezTo>
                  <a:cubicBezTo>
                    <a:pt x="7256" y="10382"/>
                    <a:pt x="7344" y="10454"/>
                    <a:pt x="7445" y="10513"/>
                  </a:cubicBezTo>
                  <a:cubicBezTo>
                    <a:pt x="7489" y="10542"/>
                    <a:pt x="7547" y="10585"/>
                    <a:pt x="7591" y="10614"/>
                  </a:cubicBezTo>
                  <a:cubicBezTo>
                    <a:pt x="7634" y="10280"/>
                    <a:pt x="7693" y="9946"/>
                    <a:pt x="7751" y="9611"/>
                  </a:cubicBezTo>
                  <a:cubicBezTo>
                    <a:pt x="7823" y="9189"/>
                    <a:pt x="7896" y="8768"/>
                    <a:pt x="7983" y="8361"/>
                  </a:cubicBezTo>
                  <a:cubicBezTo>
                    <a:pt x="8071" y="7939"/>
                    <a:pt x="8143" y="7532"/>
                    <a:pt x="8245" y="7125"/>
                  </a:cubicBezTo>
                  <a:cubicBezTo>
                    <a:pt x="8260" y="7067"/>
                    <a:pt x="8260" y="7023"/>
                    <a:pt x="8274" y="6965"/>
                  </a:cubicBezTo>
                  <a:cubicBezTo>
                    <a:pt x="8274" y="6965"/>
                    <a:pt x="8260" y="6965"/>
                    <a:pt x="8260" y="6950"/>
                  </a:cubicBezTo>
                  <a:cubicBezTo>
                    <a:pt x="8129" y="6907"/>
                    <a:pt x="8012" y="6820"/>
                    <a:pt x="7911" y="6747"/>
                  </a:cubicBezTo>
                  <a:cubicBezTo>
                    <a:pt x="7809" y="6660"/>
                    <a:pt x="7707" y="6572"/>
                    <a:pt x="7620" y="6471"/>
                  </a:cubicBezTo>
                  <a:cubicBezTo>
                    <a:pt x="7445" y="6282"/>
                    <a:pt x="7271" y="6078"/>
                    <a:pt x="7125" y="5860"/>
                  </a:cubicBezTo>
                  <a:cubicBezTo>
                    <a:pt x="6966" y="5656"/>
                    <a:pt x="6835" y="5424"/>
                    <a:pt x="6704" y="5206"/>
                  </a:cubicBezTo>
                  <a:cubicBezTo>
                    <a:pt x="6573" y="4973"/>
                    <a:pt x="6471" y="4726"/>
                    <a:pt x="6369" y="4493"/>
                  </a:cubicBezTo>
                  <a:cubicBezTo>
                    <a:pt x="6355" y="4464"/>
                    <a:pt x="6355" y="4420"/>
                    <a:pt x="6398" y="4406"/>
                  </a:cubicBezTo>
                  <a:lnTo>
                    <a:pt x="6413" y="4406"/>
                  </a:lnTo>
                  <a:cubicBezTo>
                    <a:pt x="6442" y="4406"/>
                    <a:pt x="6471" y="4406"/>
                    <a:pt x="6471" y="4435"/>
                  </a:cubicBezTo>
                  <a:cubicBezTo>
                    <a:pt x="6600" y="4706"/>
                    <a:pt x="6756" y="4963"/>
                    <a:pt x="6913" y="5207"/>
                  </a:cubicBezTo>
                  <a:lnTo>
                    <a:pt x="6913" y="5207"/>
                  </a:lnTo>
                  <a:cubicBezTo>
                    <a:pt x="6912" y="5206"/>
                    <a:pt x="6910" y="5206"/>
                    <a:pt x="6907" y="5206"/>
                  </a:cubicBezTo>
                  <a:cubicBezTo>
                    <a:pt x="6966" y="5293"/>
                    <a:pt x="7038" y="5380"/>
                    <a:pt x="7096" y="5453"/>
                  </a:cubicBezTo>
                  <a:cubicBezTo>
                    <a:pt x="7169" y="5540"/>
                    <a:pt x="7227" y="5627"/>
                    <a:pt x="7300" y="5714"/>
                  </a:cubicBezTo>
                  <a:cubicBezTo>
                    <a:pt x="7431" y="5860"/>
                    <a:pt x="7576" y="6005"/>
                    <a:pt x="7736" y="6136"/>
                  </a:cubicBezTo>
                  <a:cubicBezTo>
                    <a:pt x="7852" y="6238"/>
                    <a:pt x="7969" y="6340"/>
                    <a:pt x="8085" y="6427"/>
                  </a:cubicBezTo>
                  <a:cubicBezTo>
                    <a:pt x="8143" y="6471"/>
                    <a:pt x="8216" y="6514"/>
                    <a:pt x="8274" y="6558"/>
                  </a:cubicBezTo>
                  <a:cubicBezTo>
                    <a:pt x="8303" y="6587"/>
                    <a:pt x="8332" y="6601"/>
                    <a:pt x="8361" y="6630"/>
                  </a:cubicBezTo>
                  <a:cubicBezTo>
                    <a:pt x="8420" y="6383"/>
                    <a:pt x="8478" y="6136"/>
                    <a:pt x="8536" y="5889"/>
                  </a:cubicBezTo>
                  <a:cubicBezTo>
                    <a:pt x="8623" y="5525"/>
                    <a:pt x="8725" y="5147"/>
                    <a:pt x="8812" y="4769"/>
                  </a:cubicBezTo>
                  <a:cubicBezTo>
                    <a:pt x="8798" y="4769"/>
                    <a:pt x="8783" y="4755"/>
                    <a:pt x="8768" y="4740"/>
                  </a:cubicBezTo>
                  <a:cubicBezTo>
                    <a:pt x="8768" y="4740"/>
                    <a:pt x="8754" y="4726"/>
                    <a:pt x="8754" y="4726"/>
                  </a:cubicBezTo>
                  <a:cubicBezTo>
                    <a:pt x="8696" y="4668"/>
                    <a:pt x="8652" y="4595"/>
                    <a:pt x="8609" y="4522"/>
                  </a:cubicBezTo>
                  <a:cubicBezTo>
                    <a:pt x="8565" y="4450"/>
                    <a:pt x="8521" y="4377"/>
                    <a:pt x="8478" y="4304"/>
                  </a:cubicBezTo>
                  <a:cubicBezTo>
                    <a:pt x="8434" y="4231"/>
                    <a:pt x="8390" y="4159"/>
                    <a:pt x="8361" y="4086"/>
                  </a:cubicBezTo>
                  <a:cubicBezTo>
                    <a:pt x="8332" y="4028"/>
                    <a:pt x="8289" y="3955"/>
                    <a:pt x="8260" y="3897"/>
                  </a:cubicBezTo>
                  <a:cubicBezTo>
                    <a:pt x="8187" y="3752"/>
                    <a:pt x="8129" y="3606"/>
                    <a:pt x="8071" y="3461"/>
                  </a:cubicBezTo>
                  <a:cubicBezTo>
                    <a:pt x="8012" y="3315"/>
                    <a:pt x="7954" y="3170"/>
                    <a:pt x="7911" y="3010"/>
                  </a:cubicBezTo>
                  <a:cubicBezTo>
                    <a:pt x="7911" y="2981"/>
                    <a:pt x="7925" y="2966"/>
                    <a:pt x="7940" y="2952"/>
                  </a:cubicBezTo>
                  <a:lnTo>
                    <a:pt x="7954" y="2952"/>
                  </a:lnTo>
                  <a:cubicBezTo>
                    <a:pt x="7983" y="2952"/>
                    <a:pt x="7998" y="2966"/>
                    <a:pt x="7998" y="2981"/>
                  </a:cubicBezTo>
                  <a:cubicBezTo>
                    <a:pt x="8055" y="3137"/>
                    <a:pt x="8111" y="3293"/>
                    <a:pt x="8182" y="3449"/>
                  </a:cubicBezTo>
                  <a:lnTo>
                    <a:pt x="8182" y="3449"/>
                  </a:lnTo>
                  <a:cubicBezTo>
                    <a:pt x="8178" y="3446"/>
                    <a:pt x="8172" y="3446"/>
                    <a:pt x="8172" y="3446"/>
                  </a:cubicBezTo>
                  <a:lnTo>
                    <a:pt x="8172" y="3446"/>
                  </a:lnTo>
                  <a:cubicBezTo>
                    <a:pt x="8231" y="3563"/>
                    <a:pt x="8289" y="3664"/>
                    <a:pt x="8347" y="3766"/>
                  </a:cubicBezTo>
                  <a:cubicBezTo>
                    <a:pt x="8405" y="3868"/>
                    <a:pt x="8463" y="3970"/>
                    <a:pt x="8521" y="4057"/>
                  </a:cubicBezTo>
                  <a:cubicBezTo>
                    <a:pt x="8579" y="4159"/>
                    <a:pt x="8652" y="4246"/>
                    <a:pt x="8725" y="4348"/>
                  </a:cubicBezTo>
                  <a:cubicBezTo>
                    <a:pt x="8768" y="4406"/>
                    <a:pt x="8827" y="4479"/>
                    <a:pt x="8870" y="4551"/>
                  </a:cubicBezTo>
                  <a:cubicBezTo>
                    <a:pt x="8972" y="4188"/>
                    <a:pt x="9059" y="3810"/>
                    <a:pt x="9161" y="3446"/>
                  </a:cubicBezTo>
                  <a:cubicBezTo>
                    <a:pt x="9277" y="3039"/>
                    <a:pt x="9379" y="2647"/>
                    <a:pt x="9495" y="2239"/>
                  </a:cubicBezTo>
                  <a:cubicBezTo>
                    <a:pt x="9466" y="2210"/>
                    <a:pt x="9423" y="2167"/>
                    <a:pt x="9394" y="2138"/>
                  </a:cubicBezTo>
                  <a:cubicBezTo>
                    <a:pt x="9365" y="2094"/>
                    <a:pt x="9336" y="2050"/>
                    <a:pt x="9306" y="2007"/>
                  </a:cubicBezTo>
                  <a:cubicBezTo>
                    <a:pt x="9248" y="1920"/>
                    <a:pt x="9190" y="1832"/>
                    <a:pt x="9147" y="1745"/>
                  </a:cubicBezTo>
                  <a:cubicBezTo>
                    <a:pt x="9103" y="1643"/>
                    <a:pt x="9059" y="1542"/>
                    <a:pt x="9016" y="1440"/>
                  </a:cubicBezTo>
                  <a:cubicBezTo>
                    <a:pt x="8987" y="1353"/>
                    <a:pt x="8972" y="1251"/>
                    <a:pt x="8957" y="1164"/>
                  </a:cubicBezTo>
                  <a:cubicBezTo>
                    <a:pt x="8943" y="1134"/>
                    <a:pt x="8972" y="1120"/>
                    <a:pt x="8987" y="1120"/>
                  </a:cubicBezTo>
                  <a:lnTo>
                    <a:pt x="9030" y="1120"/>
                  </a:lnTo>
                  <a:cubicBezTo>
                    <a:pt x="9030" y="1134"/>
                    <a:pt x="9045" y="1149"/>
                    <a:pt x="9045" y="1149"/>
                  </a:cubicBezTo>
                  <a:lnTo>
                    <a:pt x="9045" y="1178"/>
                  </a:lnTo>
                  <a:cubicBezTo>
                    <a:pt x="9088" y="1323"/>
                    <a:pt x="9132" y="1454"/>
                    <a:pt x="9190" y="1585"/>
                  </a:cubicBezTo>
                  <a:cubicBezTo>
                    <a:pt x="9248" y="1687"/>
                    <a:pt x="9321" y="1789"/>
                    <a:pt x="9394" y="1891"/>
                  </a:cubicBezTo>
                  <a:cubicBezTo>
                    <a:pt x="9423" y="1934"/>
                    <a:pt x="9466" y="1978"/>
                    <a:pt x="9495" y="2021"/>
                  </a:cubicBezTo>
                  <a:cubicBezTo>
                    <a:pt x="9510" y="2050"/>
                    <a:pt x="9525" y="2065"/>
                    <a:pt x="9539" y="2080"/>
                  </a:cubicBezTo>
                  <a:cubicBezTo>
                    <a:pt x="9641" y="1716"/>
                    <a:pt x="9743" y="1338"/>
                    <a:pt x="9844" y="975"/>
                  </a:cubicBezTo>
                  <a:cubicBezTo>
                    <a:pt x="9859" y="945"/>
                    <a:pt x="9873" y="931"/>
                    <a:pt x="9888" y="931"/>
                  </a:cubicBezTo>
                  <a:cubicBezTo>
                    <a:pt x="9917" y="931"/>
                    <a:pt x="9946" y="960"/>
                    <a:pt x="9932" y="989"/>
                  </a:cubicBezTo>
                  <a:cubicBezTo>
                    <a:pt x="9830" y="1382"/>
                    <a:pt x="9728" y="1774"/>
                    <a:pt x="9626" y="2167"/>
                  </a:cubicBezTo>
                  <a:cubicBezTo>
                    <a:pt x="9641" y="2167"/>
                    <a:pt x="9641" y="2152"/>
                    <a:pt x="9655" y="2152"/>
                  </a:cubicBezTo>
                  <a:cubicBezTo>
                    <a:pt x="9743" y="2138"/>
                    <a:pt x="9844" y="2123"/>
                    <a:pt x="9932" y="2094"/>
                  </a:cubicBezTo>
                  <a:cubicBezTo>
                    <a:pt x="10019" y="2065"/>
                    <a:pt x="10106" y="2036"/>
                    <a:pt x="10179" y="1992"/>
                  </a:cubicBezTo>
                  <a:lnTo>
                    <a:pt x="10193" y="1992"/>
                  </a:lnTo>
                  <a:cubicBezTo>
                    <a:pt x="10455" y="1861"/>
                    <a:pt x="10717" y="1702"/>
                    <a:pt x="10949" y="1513"/>
                  </a:cubicBezTo>
                  <a:cubicBezTo>
                    <a:pt x="10949" y="1513"/>
                    <a:pt x="10964" y="1498"/>
                    <a:pt x="10964" y="1498"/>
                  </a:cubicBezTo>
                  <a:cubicBezTo>
                    <a:pt x="10979" y="1498"/>
                    <a:pt x="11008" y="1513"/>
                    <a:pt x="11008" y="1527"/>
                  </a:cubicBezTo>
                  <a:cubicBezTo>
                    <a:pt x="11008" y="1542"/>
                    <a:pt x="11022" y="1542"/>
                    <a:pt x="11008" y="1556"/>
                  </a:cubicBezTo>
                  <a:cubicBezTo>
                    <a:pt x="11008" y="1571"/>
                    <a:pt x="11008" y="1585"/>
                    <a:pt x="10993" y="1585"/>
                  </a:cubicBezTo>
                  <a:cubicBezTo>
                    <a:pt x="10775" y="1760"/>
                    <a:pt x="10557" y="1920"/>
                    <a:pt x="10324" y="2050"/>
                  </a:cubicBezTo>
                  <a:cubicBezTo>
                    <a:pt x="10208" y="2109"/>
                    <a:pt x="10092" y="2167"/>
                    <a:pt x="9961" y="2225"/>
                  </a:cubicBezTo>
                  <a:cubicBezTo>
                    <a:pt x="9888" y="2239"/>
                    <a:pt x="9830" y="2269"/>
                    <a:pt x="9757" y="2283"/>
                  </a:cubicBezTo>
                  <a:cubicBezTo>
                    <a:pt x="9699" y="2298"/>
                    <a:pt x="9641" y="2312"/>
                    <a:pt x="9583" y="2312"/>
                  </a:cubicBezTo>
                  <a:cubicBezTo>
                    <a:pt x="9495" y="2676"/>
                    <a:pt x="9394" y="3025"/>
                    <a:pt x="9306" y="3374"/>
                  </a:cubicBezTo>
                  <a:cubicBezTo>
                    <a:pt x="9205" y="3781"/>
                    <a:pt x="9103" y="4173"/>
                    <a:pt x="9001" y="4566"/>
                  </a:cubicBezTo>
                  <a:cubicBezTo>
                    <a:pt x="9030" y="4551"/>
                    <a:pt x="9074" y="4537"/>
                    <a:pt x="9103" y="4537"/>
                  </a:cubicBezTo>
                  <a:cubicBezTo>
                    <a:pt x="9176" y="4508"/>
                    <a:pt x="9248" y="4479"/>
                    <a:pt x="9321" y="4464"/>
                  </a:cubicBezTo>
                  <a:cubicBezTo>
                    <a:pt x="9452" y="4406"/>
                    <a:pt x="9583" y="4362"/>
                    <a:pt x="9714" y="4304"/>
                  </a:cubicBezTo>
                  <a:lnTo>
                    <a:pt x="9728" y="4304"/>
                  </a:lnTo>
                  <a:cubicBezTo>
                    <a:pt x="9844" y="4246"/>
                    <a:pt x="9961" y="4188"/>
                    <a:pt x="10063" y="4130"/>
                  </a:cubicBezTo>
                  <a:cubicBezTo>
                    <a:pt x="10164" y="4057"/>
                    <a:pt x="10266" y="3999"/>
                    <a:pt x="10368" y="3912"/>
                  </a:cubicBezTo>
                  <a:cubicBezTo>
                    <a:pt x="10441" y="3853"/>
                    <a:pt x="10513" y="3781"/>
                    <a:pt x="10571" y="3708"/>
                  </a:cubicBezTo>
                  <a:cubicBezTo>
                    <a:pt x="10586" y="3693"/>
                    <a:pt x="10600" y="3693"/>
                    <a:pt x="10615" y="3693"/>
                  </a:cubicBezTo>
                  <a:cubicBezTo>
                    <a:pt x="10630" y="3693"/>
                    <a:pt x="10644" y="3693"/>
                    <a:pt x="10659" y="3708"/>
                  </a:cubicBezTo>
                  <a:cubicBezTo>
                    <a:pt x="10688" y="3723"/>
                    <a:pt x="10688" y="3766"/>
                    <a:pt x="10659" y="3795"/>
                  </a:cubicBezTo>
                  <a:cubicBezTo>
                    <a:pt x="10557" y="3912"/>
                    <a:pt x="10426" y="4042"/>
                    <a:pt x="10295" y="4144"/>
                  </a:cubicBezTo>
                  <a:cubicBezTo>
                    <a:pt x="10237" y="4202"/>
                    <a:pt x="10179" y="4261"/>
                    <a:pt x="10106" y="4304"/>
                  </a:cubicBezTo>
                  <a:cubicBezTo>
                    <a:pt x="10033" y="4348"/>
                    <a:pt x="9961" y="4406"/>
                    <a:pt x="9888" y="4450"/>
                  </a:cubicBezTo>
                  <a:cubicBezTo>
                    <a:pt x="9743" y="4537"/>
                    <a:pt x="9583" y="4624"/>
                    <a:pt x="9423" y="4697"/>
                  </a:cubicBezTo>
                  <a:cubicBezTo>
                    <a:pt x="9263" y="4755"/>
                    <a:pt x="9103" y="4813"/>
                    <a:pt x="8943" y="4813"/>
                  </a:cubicBezTo>
                  <a:cubicBezTo>
                    <a:pt x="8870" y="5104"/>
                    <a:pt x="8798" y="5409"/>
                    <a:pt x="8725" y="5700"/>
                  </a:cubicBezTo>
                  <a:cubicBezTo>
                    <a:pt x="8652" y="6020"/>
                    <a:pt x="8579" y="6340"/>
                    <a:pt x="8507" y="6660"/>
                  </a:cubicBezTo>
                  <a:cubicBezTo>
                    <a:pt x="8754" y="6616"/>
                    <a:pt x="8987" y="6572"/>
                    <a:pt x="9205" y="6514"/>
                  </a:cubicBezTo>
                  <a:cubicBezTo>
                    <a:pt x="9539" y="6427"/>
                    <a:pt x="9844" y="6282"/>
                    <a:pt x="10135" y="6122"/>
                  </a:cubicBezTo>
                  <a:cubicBezTo>
                    <a:pt x="10135" y="6122"/>
                    <a:pt x="10135" y="6122"/>
                    <a:pt x="10150" y="6107"/>
                  </a:cubicBezTo>
                  <a:cubicBezTo>
                    <a:pt x="10324" y="6005"/>
                    <a:pt x="10499" y="5889"/>
                    <a:pt x="10659" y="5758"/>
                  </a:cubicBezTo>
                  <a:cubicBezTo>
                    <a:pt x="10813" y="5632"/>
                    <a:pt x="10968" y="5491"/>
                    <a:pt x="11110" y="5351"/>
                  </a:cubicBezTo>
                  <a:lnTo>
                    <a:pt x="11110" y="5351"/>
                  </a:lnTo>
                  <a:cubicBezTo>
                    <a:pt x="11109" y="5351"/>
                    <a:pt x="11109" y="5351"/>
                    <a:pt x="11109" y="5351"/>
                  </a:cubicBezTo>
                  <a:lnTo>
                    <a:pt x="11124" y="5337"/>
                  </a:lnTo>
                  <a:lnTo>
                    <a:pt x="11124" y="5337"/>
                  </a:lnTo>
                  <a:cubicBezTo>
                    <a:pt x="11119" y="5341"/>
                    <a:pt x="11114" y="5346"/>
                    <a:pt x="11110" y="5351"/>
                  </a:cubicBezTo>
                  <a:lnTo>
                    <a:pt x="11110" y="5351"/>
                  </a:lnTo>
                  <a:cubicBezTo>
                    <a:pt x="11153" y="5293"/>
                    <a:pt x="11197" y="5249"/>
                    <a:pt x="11240" y="5206"/>
                  </a:cubicBezTo>
                  <a:cubicBezTo>
                    <a:pt x="11255" y="5191"/>
                    <a:pt x="11269" y="5177"/>
                    <a:pt x="11284" y="5177"/>
                  </a:cubicBezTo>
                  <a:cubicBezTo>
                    <a:pt x="11298" y="5177"/>
                    <a:pt x="11313" y="5191"/>
                    <a:pt x="11313" y="5191"/>
                  </a:cubicBezTo>
                  <a:cubicBezTo>
                    <a:pt x="11342" y="5206"/>
                    <a:pt x="11342" y="5249"/>
                    <a:pt x="11327" y="5264"/>
                  </a:cubicBezTo>
                  <a:cubicBezTo>
                    <a:pt x="11138" y="5467"/>
                    <a:pt x="10949" y="5671"/>
                    <a:pt x="10731" y="5860"/>
                  </a:cubicBezTo>
                  <a:cubicBezTo>
                    <a:pt x="10630" y="5962"/>
                    <a:pt x="10499" y="6063"/>
                    <a:pt x="10382" y="6151"/>
                  </a:cubicBezTo>
                  <a:cubicBezTo>
                    <a:pt x="10266" y="6238"/>
                    <a:pt x="10150" y="6325"/>
                    <a:pt x="10033" y="6398"/>
                  </a:cubicBezTo>
                  <a:cubicBezTo>
                    <a:pt x="9786" y="6558"/>
                    <a:pt x="9525" y="6703"/>
                    <a:pt x="9248" y="6820"/>
                  </a:cubicBezTo>
                  <a:cubicBezTo>
                    <a:pt x="9117" y="6878"/>
                    <a:pt x="8972" y="6921"/>
                    <a:pt x="8827" y="6965"/>
                  </a:cubicBezTo>
                  <a:cubicBezTo>
                    <a:pt x="8696" y="6994"/>
                    <a:pt x="8565" y="7023"/>
                    <a:pt x="8434" y="7023"/>
                  </a:cubicBezTo>
                  <a:cubicBezTo>
                    <a:pt x="8361" y="7357"/>
                    <a:pt x="8289" y="7692"/>
                    <a:pt x="8231" y="8012"/>
                  </a:cubicBezTo>
                  <a:cubicBezTo>
                    <a:pt x="8158" y="8419"/>
                    <a:pt x="8085" y="8811"/>
                    <a:pt x="8012" y="9219"/>
                  </a:cubicBezTo>
                  <a:cubicBezTo>
                    <a:pt x="7954" y="9611"/>
                    <a:pt x="7896" y="9989"/>
                    <a:pt x="7852" y="10382"/>
                  </a:cubicBezTo>
                  <a:cubicBezTo>
                    <a:pt x="7852" y="10367"/>
                    <a:pt x="7852" y="10353"/>
                    <a:pt x="7852" y="10353"/>
                  </a:cubicBezTo>
                  <a:cubicBezTo>
                    <a:pt x="7838" y="10396"/>
                    <a:pt x="7838" y="10440"/>
                    <a:pt x="7838" y="10484"/>
                  </a:cubicBezTo>
                  <a:cubicBezTo>
                    <a:pt x="7911" y="10454"/>
                    <a:pt x="7998" y="10425"/>
                    <a:pt x="8071" y="10396"/>
                  </a:cubicBezTo>
                  <a:cubicBezTo>
                    <a:pt x="8201" y="10338"/>
                    <a:pt x="8332" y="10294"/>
                    <a:pt x="8463" y="10236"/>
                  </a:cubicBezTo>
                  <a:cubicBezTo>
                    <a:pt x="8609" y="10193"/>
                    <a:pt x="8739" y="10149"/>
                    <a:pt x="8870" y="10091"/>
                  </a:cubicBezTo>
                  <a:cubicBezTo>
                    <a:pt x="8977" y="10051"/>
                    <a:pt x="9096" y="9999"/>
                    <a:pt x="9205" y="9945"/>
                  </a:cubicBezTo>
                  <a:lnTo>
                    <a:pt x="9205" y="9945"/>
                  </a:lnTo>
                  <a:cubicBezTo>
                    <a:pt x="9205" y="9945"/>
                    <a:pt x="9205" y="9945"/>
                    <a:pt x="9205" y="9946"/>
                  </a:cubicBezTo>
                  <a:lnTo>
                    <a:pt x="9394" y="9858"/>
                  </a:lnTo>
                  <a:lnTo>
                    <a:pt x="9379" y="9858"/>
                  </a:lnTo>
                  <a:cubicBezTo>
                    <a:pt x="9641" y="9742"/>
                    <a:pt x="9903" y="9597"/>
                    <a:pt x="10150" y="9437"/>
                  </a:cubicBezTo>
                  <a:cubicBezTo>
                    <a:pt x="10281" y="9364"/>
                    <a:pt x="10397" y="9291"/>
                    <a:pt x="10513" y="9204"/>
                  </a:cubicBezTo>
                  <a:cubicBezTo>
                    <a:pt x="10630" y="9131"/>
                    <a:pt x="10731" y="9044"/>
                    <a:pt x="10848" y="8957"/>
                  </a:cubicBezTo>
                  <a:cubicBezTo>
                    <a:pt x="10920" y="8884"/>
                    <a:pt x="10993" y="8826"/>
                    <a:pt x="11066" y="8753"/>
                  </a:cubicBezTo>
                  <a:cubicBezTo>
                    <a:pt x="11080" y="8753"/>
                    <a:pt x="11080" y="8739"/>
                    <a:pt x="11095" y="8739"/>
                  </a:cubicBezTo>
                  <a:cubicBezTo>
                    <a:pt x="11109" y="8739"/>
                    <a:pt x="11124" y="8753"/>
                    <a:pt x="11124" y="8753"/>
                  </a:cubicBezTo>
                  <a:cubicBezTo>
                    <a:pt x="11138" y="8768"/>
                    <a:pt x="11153" y="8811"/>
                    <a:pt x="11124" y="8826"/>
                  </a:cubicBezTo>
                  <a:cubicBezTo>
                    <a:pt x="11008" y="8942"/>
                    <a:pt x="10891" y="9044"/>
                    <a:pt x="10760" y="9146"/>
                  </a:cubicBezTo>
                  <a:cubicBezTo>
                    <a:pt x="10630" y="9248"/>
                    <a:pt x="10499" y="9349"/>
                    <a:pt x="10368" y="9437"/>
                  </a:cubicBezTo>
                  <a:cubicBezTo>
                    <a:pt x="10106" y="9626"/>
                    <a:pt x="9830" y="9800"/>
                    <a:pt x="9539" y="9960"/>
                  </a:cubicBezTo>
                  <a:cubicBezTo>
                    <a:pt x="9394" y="10047"/>
                    <a:pt x="9248" y="10135"/>
                    <a:pt x="9088" y="10207"/>
                  </a:cubicBezTo>
                  <a:cubicBezTo>
                    <a:pt x="9016" y="10236"/>
                    <a:pt x="8943" y="10280"/>
                    <a:pt x="8870" y="10324"/>
                  </a:cubicBezTo>
                  <a:cubicBezTo>
                    <a:pt x="8798" y="10353"/>
                    <a:pt x="8725" y="10396"/>
                    <a:pt x="8652" y="10425"/>
                  </a:cubicBezTo>
                  <a:cubicBezTo>
                    <a:pt x="8507" y="10498"/>
                    <a:pt x="8361" y="10571"/>
                    <a:pt x="8216" y="10643"/>
                  </a:cubicBezTo>
                  <a:cubicBezTo>
                    <a:pt x="8071" y="10702"/>
                    <a:pt x="7925" y="10774"/>
                    <a:pt x="7780" y="10832"/>
                  </a:cubicBezTo>
                  <a:cubicBezTo>
                    <a:pt x="7736" y="11298"/>
                    <a:pt x="7678" y="11778"/>
                    <a:pt x="7649" y="12243"/>
                  </a:cubicBezTo>
                  <a:cubicBezTo>
                    <a:pt x="7576" y="13173"/>
                    <a:pt x="7518" y="14104"/>
                    <a:pt x="7489" y="15034"/>
                  </a:cubicBezTo>
                  <a:cubicBezTo>
                    <a:pt x="7547" y="15020"/>
                    <a:pt x="7605" y="15005"/>
                    <a:pt x="7663" y="14991"/>
                  </a:cubicBezTo>
                  <a:cubicBezTo>
                    <a:pt x="7780" y="14962"/>
                    <a:pt x="7882" y="14933"/>
                    <a:pt x="7998" y="14918"/>
                  </a:cubicBezTo>
                  <a:cubicBezTo>
                    <a:pt x="8201" y="14874"/>
                    <a:pt x="8420" y="14816"/>
                    <a:pt x="8623" y="14758"/>
                  </a:cubicBezTo>
                  <a:cubicBezTo>
                    <a:pt x="9248" y="14584"/>
                    <a:pt x="9844" y="14307"/>
                    <a:pt x="10441" y="14046"/>
                  </a:cubicBezTo>
                  <a:cubicBezTo>
                    <a:pt x="10731" y="13929"/>
                    <a:pt x="11008" y="13799"/>
                    <a:pt x="11284" y="13653"/>
                  </a:cubicBezTo>
                  <a:cubicBezTo>
                    <a:pt x="11546" y="13522"/>
                    <a:pt x="11822" y="13377"/>
                    <a:pt x="12084" y="13232"/>
                  </a:cubicBezTo>
                  <a:cubicBezTo>
                    <a:pt x="12084" y="13232"/>
                    <a:pt x="12084" y="13217"/>
                    <a:pt x="12098" y="13217"/>
                  </a:cubicBezTo>
                  <a:cubicBezTo>
                    <a:pt x="12659" y="12886"/>
                    <a:pt x="13207" y="12512"/>
                    <a:pt x="13669" y="12053"/>
                  </a:cubicBezTo>
                  <a:lnTo>
                    <a:pt x="13669" y="12053"/>
                  </a:lnTo>
                  <a:cubicBezTo>
                    <a:pt x="13669" y="12053"/>
                    <a:pt x="13669" y="12054"/>
                    <a:pt x="13668" y="12054"/>
                  </a:cubicBezTo>
                  <a:lnTo>
                    <a:pt x="13683" y="12040"/>
                  </a:lnTo>
                  <a:lnTo>
                    <a:pt x="13683" y="12040"/>
                  </a:lnTo>
                  <a:cubicBezTo>
                    <a:pt x="13678" y="12044"/>
                    <a:pt x="13673" y="12049"/>
                    <a:pt x="13669" y="12053"/>
                  </a:cubicBezTo>
                  <a:lnTo>
                    <a:pt x="13669" y="12053"/>
                  </a:lnTo>
                  <a:cubicBezTo>
                    <a:pt x="13800" y="11908"/>
                    <a:pt x="13916" y="11777"/>
                    <a:pt x="14032" y="11632"/>
                  </a:cubicBezTo>
                  <a:cubicBezTo>
                    <a:pt x="14046" y="11618"/>
                    <a:pt x="14061" y="11618"/>
                    <a:pt x="14075" y="11618"/>
                  </a:cubicBezTo>
                  <a:lnTo>
                    <a:pt x="14105" y="11618"/>
                  </a:lnTo>
                  <a:cubicBezTo>
                    <a:pt x="14119" y="11632"/>
                    <a:pt x="14134" y="11676"/>
                    <a:pt x="14119" y="11690"/>
                  </a:cubicBezTo>
                  <a:cubicBezTo>
                    <a:pt x="13727" y="12199"/>
                    <a:pt x="13261" y="12635"/>
                    <a:pt x="12738" y="13013"/>
                  </a:cubicBezTo>
                  <a:cubicBezTo>
                    <a:pt x="12360" y="13290"/>
                    <a:pt x="11953" y="13537"/>
                    <a:pt x="11546" y="13769"/>
                  </a:cubicBezTo>
                  <a:cubicBezTo>
                    <a:pt x="11342" y="13886"/>
                    <a:pt x="11124" y="14002"/>
                    <a:pt x="10920" y="14118"/>
                  </a:cubicBezTo>
                  <a:cubicBezTo>
                    <a:pt x="10717" y="14220"/>
                    <a:pt x="10513" y="14322"/>
                    <a:pt x="10310" y="14424"/>
                  </a:cubicBezTo>
                  <a:cubicBezTo>
                    <a:pt x="10106" y="14526"/>
                    <a:pt x="9917" y="14613"/>
                    <a:pt x="9714" y="14715"/>
                  </a:cubicBezTo>
                  <a:cubicBezTo>
                    <a:pt x="9481" y="14831"/>
                    <a:pt x="9234" y="14947"/>
                    <a:pt x="8972" y="15049"/>
                  </a:cubicBezTo>
                  <a:cubicBezTo>
                    <a:pt x="8710" y="15151"/>
                    <a:pt x="8449" y="15238"/>
                    <a:pt x="8187" y="15311"/>
                  </a:cubicBezTo>
                  <a:cubicBezTo>
                    <a:pt x="7954" y="15369"/>
                    <a:pt x="7722" y="15412"/>
                    <a:pt x="7489" y="15427"/>
                  </a:cubicBezTo>
                  <a:cubicBezTo>
                    <a:pt x="7474" y="16081"/>
                    <a:pt x="7474" y="16736"/>
                    <a:pt x="7489" y="17404"/>
                  </a:cubicBezTo>
                  <a:cubicBezTo>
                    <a:pt x="7504" y="18219"/>
                    <a:pt x="7547" y="19018"/>
                    <a:pt x="7605" y="19833"/>
                  </a:cubicBezTo>
                  <a:cubicBezTo>
                    <a:pt x="7620" y="19833"/>
                    <a:pt x="7634" y="19833"/>
                    <a:pt x="7649" y="19818"/>
                  </a:cubicBezTo>
                  <a:cubicBezTo>
                    <a:pt x="7707" y="19803"/>
                    <a:pt x="7780" y="19789"/>
                    <a:pt x="7838" y="19760"/>
                  </a:cubicBezTo>
                  <a:cubicBezTo>
                    <a:pt x="7983" y="19716"/>
                    <a:pt x="8114" y="19673"/>
                    <a:pt x="8260" y="19614"/>
                  </a:cubicBezTo>
                  <a:cubicBezTo>
                    <a:pt x="8550" y="19513"/>
                    <a:pt x="8827" y="19396"/>
                    <a:pt x="9103" y="19280"/>
                  </a:cubicBezTo>
                  <a:lnTo>
                    <a:pt x="9088" y="19280"/>
                  </a:lnTo>
                  <a:lnTo>
                    <a:pt x="9132" y="19265"/>
                  </a:lnTo>
                  <a:cubicBezTo>
                    <a:pt x="9437" y="19120"/>
                    <a:pt x="9743" y="18960"/>
                    <a:pt x="10048" y="18800"/>
                  </a:cubicBezTo>
                  <a:cubicBezTo>
                    <a:pt x="10368" y="18611"/>
                    <a:pt x="10673" y="18437"/>
                    <a:pt x="10993" y="18233"/>
                  </a:cubicBezTo>
                  <a:cubicBezTo>
                    <a:pt x="11138" y="18146"/>
                    <a:pt x="11298" y="18044"/>
                    <a:pt x="11444" y="17942"/>
                  </a:cubicBezTo>
                  <a:cubicBezTo>
                    <a:pt x="11589" y="17841"/>
                    <a:pt x="11735" y="17739"/>
                    <a:pt x="11880" y="17637"/>
                  </a:cubicBezTo>
                  <a:cubicBezTo>
                    <a:pt x="12156" y="17448"/>
                    <a:pt x="12418" y="17244"/>
                    <a:pt x="12680" y="17026"/>
                  </a:cubicBezTo>
                  <a:lnTo>
                    <a:pt x="12665" y="17026"/>
                  </a:lnTo>
                  <a:cubicBezTo>
                    <a:pt x="12883" y="16852"/>
                    <a:pt x="13087" y="16677"/>
                    <a:pt x="13290" y="16503"/>
                  </a:cubicBezTo>
                  <a:cubicBezTo>
                    <a:pt x="13305" y="16488"/>
                    <a:pt x="13305" y="16488"/>
                    <a:pt x="13319" y="16488"/>
                  </a:cubicBezTo>
                  <a:lnTo>
                    <a:pt x="13349" y="16488"/>
                  </a:lnTo>
                  <a:cubicBezTo>
                    <a:pt x="13363" y="16517"/>
                    <a:pt x="13378" y="16547"/>
                    <a:pt x="13349" y="16561"/>
                  </a:cubicBezTo>
                  <a:cubicBezTo>
                    <a:pt x="13218" y="16692"/>
                    <a:pt x="13087" y="16808"/>
                    <a:pt x="12941" y="16925"/>
                  </a:cubicBezTo>
                  <a:cubicBezTo>
                    <a:pt x="12796" y="17055"/>
                    <a:pt x="12651" y="17186"/>
                    <a:pt x="12505" y="17303"/>
                  </a:cubicBezTo>
                  <a:cubicBezTo>
                    <a:pt x="12142" y="17622"/>
                    <a:pt x="11749" y="17928"/>
                    <a:pt x="11371" y="18219"/>
                  </a:cubicBezTo>
                  <a:cubicBezTo>
                    <a:pt x="10964" y="18524"/>
                    <a:pt x="10542" y="18815"/>
                    <a:pt x="10121" y="19076"/>
                  </a:cubicBezTo>
                  <a:cubicBezTo>
                    <a:pt x="9903" y="19207"/>
                    <a:pt x="9684" y="19338"/>
                    <a:pt x="9466" y="19454"/>
                  </a:cubicBezTo>
                  <a:cubicBezTo>
                    <a:pt x="9263" y="19571"/>
                    <a:pt x="9045" y="19687"/>
                    <a:pt x="8827" y="19789"/>
                  </a:cubicBezTo>
                  <a:cubicBezTo>
                    <a:pt x="8609" y="19891"/>
                    <a:pt x="8390" y="19978"/>
                    <a:pt x="8158" y="20065"/>
                  </a:cubicBezTo>
                  <a:cubicBezTo>
                    <a:pt x="8056" y="20094"/>
                    <a:pt x="7940" y="20138"/>
                    <a:pt x="7823" y="20167"/>
                  </a:cubicBezTo>
                  <a:cubicBezTo>
                    <a:pt x="7765" y="20181"/>
                    <a:pt x="7707" y="20211"/>
                    <a:pt x="7634" y="20211"/>
                  </a:cubicBezTo>
                  <a:cubicBezTo>
                    <a:pt x="7707" y="20967"/>
                    <a:pt x="7780" y="21708"/>
                    <a:pt x="7882" y="22450"/>
                  </a:cubicBezTo>
                  <a:lnTo>
                    <a:pt x="7882" y="22406"/>
                  </a:lnTo>
                  <a:cubicBezTo>
                    <a:pt x="7940" y="22871"/>
                    <a:pt x="8012" y="23351"/>
                    <a:pt x="8085" y="23816"/>
                  </a:cubicBezTo>
                  <a:cubicBezTo>
                    <a:pt x="8201" y="23816"/>
                    <a:pt x="8303" y="23816"/>
                    <a:pt x="8420" y="23802"/>
                  </a:cubicBezTo>
                  <a:cubicBezTo>
                    <a:pt x="8550" y="23787"/>
                    <a:pt x="8696" y="23773"/>
                    <a:pt x="8827" y="23758"/>
                  </a:cubicBezTo>
                  <a:cubicBezTo>
                    <a:pt x="9103" y="23715"/>
                    <a:pt x="9394" y="23656"/>
                    <a:pt x="9655" y="23584"/>
                  </a:cubicBezTo>
                  <a:lnTo>
                    <a:pt x="9655" y="23584"/>
                  </a:lnTo>
                  <a:lnTo>
                    <a:pt x="9626" y="23598"/>
                  </a:lnTo>
                  <a:cubicBezTo>
                    <a:pt x="9743" y="23569"/>
                    <a:pt x="9844" y="23526"/>
                    <a:pt x="9961" y="23497"/>
                  </a:cubicBezTo>
                  <a:cubicBezTo>
                    <a:pt x="10063" y="23453"/>
                    <a:pt x="10164" y="23424"/>
                    <a:pt x="10266" y="23395"/>
                  </a:cubicBezTo>
                  <a:cubicBezTo>
                    <a:pt x="10484" y="23308"/>
                    <a:pt x="10688" y="23220"/>
                    <a:pt x="10906" y="23118"/>
                  </a:cubicBezTo>
                  <a:cubicBezTo>
                    <a:pt x="11109" y="23031"/>
                    <a:pt x="11313" y="22929"/>
                    <a:pt x="11516" y="22813"/>
                  </a:cubicBezTo>
                  <a:cubicBezTo>
                    <a:pt x="11706" y="22711"/>
                    <a:pt x="11895" y="22610"/>
                    <a:pt x="12084" y="22493"/>
                  </a:cubicBezTo>
                  <a:lnTo>
                    <a:pt x="12084" y="22493"/>
                  </a:lnTo>
                  <a:cubicBezTo>
                    <a:pt x="12084" y="22493"/>
                    <a:pt x="12069" y="22508"/>
                    <a:pt x="12069" y="22508"/>
                  </a:cubicBezTo>
                  <a:cubicBezTo>
                    <a:pt x="12069" y="22508"/>
                    <a:pt x="12084" y="22508"/>
                    <a:pt x="12084" y="22493"/>
                  </a:cubicBezTo>
                  <a:lnTo>
                    <a:pt x="12084" y="22493"/>
                  </a:lnTo>
                  <a:cubicBezTo>
                    <a:pt x="12084" y="22493"/>
                    <a:pt x="12084" y="22493"/>
                    <a:pt x="12084" y="22493"/>
                  </a:cubicBezTo>
                  <a:cubicBezTo>
                    <a:pt x="12432" y="22290"/>
                    <a:pt x="12781" y="22072"/>
                    <a:pt x="13130" y="21839"/>
                  </a:cubicBezTo>
                  <a:cubicBezTo>
                    <a:pt x="13479" y="21621"/>
                    <a:pt x="13828" y="21388"/>
                    <a:pt x="14163" y="21170"/>
                  </a:cubicBezTo>
                  <a:cubicBezTo>
                    <a:pt x="14177" y="21170"/>
                    <a:pt x="14192" y="21156"/>
                    <a:pt x="14192" y="21156"/>
                  </a:cubicBezTo>
                  <a:cubicBezTo>
                    <a:pt x="14206" y="21156"/>
                    <a:pt x="14221" y="21170"/>
                    <a:pt x="14235" y="21185"/>
                  </a:cubicBezTo>
                  <a:cubicBezTo>
                    <a:pt x="14250" y="21199"/>
                    <a:pt x="14250" y="21228"/>
                    <a:pt x="14221" y="21243"/>
                  </a:cubicBezTo>
                  <a:cubicBezTo>
                    <a:pt x="13930" y="21432"/>
                    <a:pt x="13639" y="21635"/>
                    <a:pt x="13349" y="21839"/>
                  </a:cubicBezTo>
                  <a:cubicBezTo>
                    <a:pt x="12534" y="22392"/>
                    <a:pt x="11720" y="22959"/>
                    <a:pt x="10819" y="23409"/>
                  </a:cubicBezTo>
                  <a:cubicBezTo>
                    <a:pt x="10600" y="23511"/>
                    <a:pt x="10382" y="23613"/>
                    <a:pt x="10150" y="23715"/>
                  </a:cubicBezTo>
                  <a:cubicBezTo>
                    <a:pt x="9932" y="23802"/>
                    <a:pt x="9699" y="23889"/>
                    <a:pt x="9466" y="23947"/>
                  </a:cubicBezTo>
                  <a:cubicBezTo>
                    <a:pt x="9219" y="24020"/>
                    <a:pt x="8972" y="24078"/>
                    <a:pt x="8725" y="24122"/>
                  </a:cubicBezTo>
                  <a:cubicBezTo>
                    <a:pt x="8536" y="24151"/>
                    <a:pt x="8347" y="24180"/>
                    <a:pt x="8143" y="24180"/>
                  </a:cubicBezTo>
                  <a:cubicBezTo>
                    <a:pt x="8201" y="24514"/>
                    <a:pt x="8274" y="24834"/>
                    <a:pt x="8332" y="25169"/>
                  </a:cubicBezTo>
                  <a:cubicBezTo>
                    <a:pt x="8390" y="25474"/>
                    <a:pt x="8463" y="25779"/>
                    <a:pt x="8521" y="26099"/>
                  </a:cubicBezTo>
                  <a:lnTo>
                    <a:pt x="8594" y="26099"/>
                  </a:lnTo>
                  <a:cubicBezTo>
                    <a:pt x="9074" y="26099"/>
                    <a:pt x="9568" y="26085"/>
                    <a:pt x="10048" y="26085"/>
                  </a:cubicBezTo>
                  <a:cubicBezTo>
                    <a:pt x="10659" y="26070"/>
                    <a:pt x="11269" y="26056"/>
                    <a:pt x="11836" y="26041"/>
                  </a:cubicBezTo>
                  <a:lnTo>
                    <a:pt x="12142" y="26041"/>
                  </a:lnTo>
                  <a:cubicBezTo>
                    <a:pt x="13159" y="26012"/>
                    <a:pt x="14206" y="25983"/>
                    <a:pt x="15239" y="25852"/>
                  </a:cubicBezTo>
                  <a:cubicBezTo>
                    <a:pt x="15646" y="25808"/>
                    <a:pt x="16053" y="25736"/>
                    <a:pt x="16431" y="25648"/>
                  </a:cubicBezTo>
                  <a:cubicBezTo>
                    <a:pt x="16634" y="25605"/>
                    <a:pt x="16824" y="25561"/>
                    <a:pt x="17027" y="25503"/>
                  </a:cubicBezTo>
                  <a:cubicBezTo>
                    <a:pt x="17231" y="25445"/>
                    <a:pt x="17434" y="25372"/>
                    <a:pt x="17623" y="25299"/>
                  </a:cubicBezTo>
                  <a:cubicBezTo>
                    <a:pt x="17667" y="25285"/>
                    <a:pt x="17681" y="25241"/>
                    <a:pt x="17696" y="25212"/>
                  </a:cubicBezTo>
                  <a:cubicBezTo>
                    <a:pt x="17710" y="25183"/>
                    <a:pt x="17710" y="25140"/>
                    <a:pt x="17681" y="25110"/>
                  </a:cubicBezTo>
                  <a:cubicBezTo>
                    <a:pt x="17681" y="25096"/>
                    <a:pt x="17667" y="25081"/>
                    <a:pt x="17667" y="25067"/>
                  </a:cubicBezTo>
                  <a:cubicBezTo>
                    <a:pt x="17667" y="24805"/>
                    <a:pt x="17638" y="24543"/>
                    <a:pt x="17580" y="24311"/>
                  </a:cubicBezTo>
                  <a:cubicBezTo>
                    <a:pt x="17536" y="24078"/>
                    <a:pt x="17463" y="23860"/>
                    <a:pt x="17361" y="23627"/>
                  </a:cubicBezTo>
                  <a:cubicBezTo>
                    <a:pt x="17202" y="23264"/>
                    <a:pt x="16940" y="22915"/>
                    <a:pt x="16576" y="22537"/>
                  </a:cubicBezTo>
                  <a:cubicBezTo>
                    <a:pt x="16344" y="22304"/>
                    <a:pt x="16082" y="22072"/>
                    <a:pt x="15820" y="21854"/>
                  </a:cubicBezTo>
                  <a:cubicBezTo>
                    <a:pt x="15748" y="21795"/>
                    <a:pt x="15660" y="21723"/>
                    <a:pt x="15588" y="21650"/>
                  </a:cubicBezTo>
                  <a:cubicBezTo>
                    <a:pt x="15268" y="21374"/>
                    <a:pt x="14904" y="21054"/>
                    <a:pt x="14599" y="20647"/>
                  </a:cubicBezTo>
                  <a:cubicBezTo>
                    <a:pt x="14395" y="20385"/>
                    <a:pt x="14221" y="20094"/>
                    <a:pt x="14105" y="19818"/>
                  </a:cubicBezTo>
                  <a:cubicBezTo>
                    <a:pt x="14003" y="19571"/>
                    <a:pt x="13930" y="19309"/>
                    <a:pt x="13886" y="19047"/>
                  </a:cubicBezTo>
                  <a:cubicBezTo>
                    <a:pt x="13843" y="18757"/>
                    <a:pt x="13857" y="18437"/>
                    <a:pt x="13901" y="18117"/>
                  </a:cubicBezTo>
                  <a:cubicBezTo>
                    <a:pt x="13974" y="17564"/>
                    <a:pt x="14148" y="17041"/>
                    <a:pt x="14308" y="16590"/>
                  </a:cubicBezTo>
                  <a:cubicBezTo>
                    <a:pt x="14366" y="16416"/>
                    <a:pt x="14439" y="16256"/>
                    <a:pt x="14497" y="16081"/>
                  </a:cubicBezTo>
                  <a:cubicBezTo>
                    <a:pt x="14628" y="15747"/>
                    <a:pt x="14759" y="15398"/>
                    <a:pt x="14875" y="15049"/>
                  </a:cubicBezTo>
                  <a:cubicBezTo>
                    <a:pt x="15050" y="14467"/>
                    <a:pt x="15137" y="13958"/>
                    <a:pt x="15137" y="13479"/>
                  </a:cubicBezTo>
                  <a:cubicBezTo>
                    <a:pt x="15137" y="13217"/>
                    <a:pt x="15108" y="12955"/>
                    <a:pt x="15050" y="12679"/>
                  </a:cubicBezTo>
                  <a:cubicBezTo>
                    <a:pt x="14991" y="12417"/>
                    <a:pt x="14890" y="12141"/>
                    <a:pt x="14744" y="11865"/>
                  </a:cubicBezTo>
                  <a:cubicBezTo>
                    <a:pt x="14555" y="11501"/>
                    <a:pt x="14294" y="11167"/>
                    <a:pt x="13988" y="10774"/>
                  </a:cubicBezTo>
                  <a:cubicBezTo>
                    <a:pt x="13872" y="10643"/>
                    <a:pt x="13770" y="10513"/>
                    <a:pt x="13654" y="10396"/>
                  </a:cubicBezTo>
                  <a:cubicBezTo>
                    <a:pt x="13479" y="10178"/>
                    <a:pt x="13290" y="9960"/>
                    <a:pt x="13116" y="9742"/>
                  </a:cubicBezTo>
                  <a:cubicBezTo>
                    <a:pt x="12840" y="9378"/>
                    <a:pt x="12636" y="9044"/>
                    <a:pt x="12491" y="8724"/>
                  </a:cubicBezTo>
                  <a:cubicBezTo>
                    <a:pt x="12432" y="8579"/>
                    <a:pt x="12389" y="8433"/>
                    <a:pt x="12345" y="8288"/>
                  </a:cubicBezTo>
                  <a:cubicBezTo>
                    <a:pt x="12302" y="8143"/>
                    <a:pt x="12273" y="7983"/>
                    <a:pt x="12243" y="7779"/>
                  </a:cubicBezTo>
                  <a:cubicBezTo>
                    <a:pt x="12142" y="7009"/>
                    <a:pt x="12229" y="6252"/>
                    <a:pt x="12331" y="5467"/>
                  </a:cubicBezTo>
                  <a:lnTo>
                    <a:pt x="12360" y="5278"/>
                  </a:lnTo>
                  <a:cubicBezTo>
                    <a:pt x="12447" y="4609"/>
                    <a:pt x="12549" y="3926"/>
                    <a:pt x="12534" y="3257"/>
                  </a:cubicBezTo>
                  <a:cubicBezTo>
                    <a:pt x="12520" y="2865"/>
                    <a:pt x="12476" y="2501"/>
                    <a:pt x="12389" y="2167"/>
                  </a:cubicBezTo>
                  <a:cubicBezTo>
                    <a:pt x="12316" y="1891"/>
                    <a:pt x="12185" y="1600"/>
                    <a:pt x="12025" y="1338"/>
                  </a:cubicBezTo>
                  <a:cubicBezTo>
                    <a:pt x="11865" y="1076"/>
                    <a:pt x="11676" y="858"/>
                    <a:pt x="11458" y="655"/>
                  </a:cubicBezTo>
                  <a:cubicBezTo>
                    <a:pt x="11240" y="451"/>
                    <a:pt x="10993" y="291"/>
                    <a:pt x="10731" y="189"/>
                  </a:cubicBezTo>
                  <a:cubicBezTo>
                    <a:pt x="10470" y="73"/>
                    <a:pt x="10193" y="15"/>
                    <a:pt x="9903" y="0"/>
                  </a:cubicBezTo>
                  <a:close/>
                </a:path>
              </a:pathLst>
            </a:custGeom>
            <a:solidFill>
              <a:srgbClr val="CAD4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 name="Google Shape;430;p26">
              <a:extLst>
                <a:ext uri="{FF2B5EF4-FFF2-40B4-BE49-F238E27FC236}">
                  <a16:creationId xmlns:a16="http://schemas.microsoft.com/office/drawing/2014/main" id="{8D77A33C-7B7A-A289-93E2-6DE5EF1EF217}"/>
                </a:ext>
              </a:extLst>
            </p:cNvPr>
            <p:cNvSpPr/>
            <p:nvPr/>
          </p:nvSpPr>
          <p:spPr>
            <a:xfrm>
              <a:off x="6367531" y="532091"/>
              <a:ext cx="1035189" cy="1919386"/>
            </a:xfrm>
            <a:custGeom>
              <a:avLst/>
              <a:gdLst/>
              <a:ahLst/>
              <a:cxnLst/>
              <a:rect l="l" t="t" r="r" b="b"/>
              <a:pathLst>
                <a:path w="13465" h="24966" extrusionOk="0">
                  <a:moveTo>
                    <a:pt x="9088" y="0"/>
                  </a:moveTo>
                  <a:cubicBezTo>
                    <a:pt x="9073" y="0"/>
                    <a:pt x="9059" y="15"/>
                    <a:pt x="9044" y="29"/>
                  </a:cubicBezTo>
                  <a:cubicBezTo>
                    <a:pt x="8943" y="407"/>
                    <a:pt x="8841" y="786"/>
                    <a:pt x="8739" y="1149"/>
                  </a:cubicBezTo>
                  <a:cubicBezTo>
                    <a:pt x="8725" y="1134"/>
                    <a:pt x="8710" y="1120"/>
                    <a:pt x="8695" y="1091"/>
                  </a:cubicBezTo>
                  <a:cubicBezTo>
                    <a:pt x="8666" y="1047"/>
                    <a:pt x="8623" y="1004"/>
                    <a:pt x="8594" y="945"/>
                  </a:cubicBezTo>
                  <a:cubicBezTo>
                    <a:pt x="8521" y="858"/>
                    <a:pt x="8463" y="756"/>
                    <a:pt x="8405" y="655"/>
                  </a:cubicBezTo>
                  <a:cubicBezTo>
                    <a:pt x="8332" y="524"/>
                    <a:pt x="8288" y="393"/>
                    <a:pt x="8259" y="248"/>
                  </a:cubicBezTo>
                  <a:cubicBezTo>
                    <a:pt x="8245" y="248"/>
                    <a:pt x="8245" y="233"/>
                    <a:pt x="8245" y="218"/>
                  </a:cubicBezTo>
                  <a:cubicBezTo>
                    <a:pt x="8245" y="218"/>
                    <a:pt x="8245" y="204"/>
                    <a:pt x="8230" y="189"/>
                  </a:cubicBezTo>
                  <a:lnTo>
                    <a:pt x="8201" y="189"/>
                  </a:lnTo>
                  <a:cubicBezTo>
                    <a:pt x="8172" y="189"/>
                    <a:pt x="8157" y="204"/>
                    <a:pt x="8157" y="233"/>
                  </a:cubicBezTo>
                  <a:cubicBezTo>
                    <a:pt x="8172" y="320"/>
                    <a:pt x="8201" y="422"/>
                    <a:pt x="8230" y="509"/>
                  </a:cubicBezTo>
                  <a:cubicBezTo>
                    <a:pt x="8259" y="611"/>
                    <a:pt x="8303" y="713"/>
                    <a:pt x="8347" y="815"/>
                  </a:cubicBezTo>
                  <a:cubicBezTo>
                    <a:pt x="8405" y="902"/>
                    <a:pt x="8448" y="989"/>
                    <a:pt x="8506" y="1076"/>
                  </a:cubicBezTo>
                  <a:cubicBezTo>
                    <a:pt x="8536" y="1120"/>
                    <a:pt x="8565" y="1164"/>
                    <a:pt x="8608" y="1207"/>
                  </a:cubicBezTo>
                  <a:cubicBezTo>
                    <a:pt x="8637" y="1236"/>
                    <a:pt x="8666" y="1280"/>
                    <a:pt x="8695" y="1309"/>
                  </a:cubicBezTo>
                  <a:cubicBezTo>
                    <a:pt x="8594" y="1702"/>
                    <a:pt x="8477" y="2109"/>
                    <a:pt x="8376" y="2516"/>
                  </a:cubicBezTo>
                  <a:cubicBezTo>
                    <a:pt x="8274" y="2879"/>
                    <a:pt x="8172" y="3257"/>
                    <a:pt x="8070" y="3621"/>
                  </a:cubicBezTo>
                  <a:cubicBezTo>
                    <a:pt x="8027" y="3548"/>
                    <a:pt x="7968" y="3475"/>
                    <a:pt x="7925" y="3403"/>
                  </a:cubicBezTo>
                  <a:cubicBezTo>
                    <a:pt x="7852" y="3315"/>
                    <a:pt x="7794" y="3228"/>
                    <a:pt x="7721" y="3126"/>
                  </a:cubicBezTo>
                  <a:cubicBezTo>
                    <a:pt x="7663" y="3039"/>
                    <a:pt x="7605" y="2937"/>
                    <a:pt x="7547" y="2836"/>
                  </a:cubicBezTo>
                  <a:cubicBezTo>
                    <a:pt x="7489" y="2734"/>
                    <a:pt x="7431" y="2618"/>
                    <a:pt x="7387" y="2516"/>
                  </a:cubicBezTo>
                  <a:cubicBezTo>
                    <a:pt x="7314" y="2370"/>
                    <a:pt x="7256" y="2210"/>
                    <a:pt x="7212" y="2050"/>
                  </a:cubicBezTo>
                  <a:cubicBezTo>
                    <a:pt x="7198" y="2036"/>
                    <a:pt x="7183" y="2021"/>
                    <a:pt x="7169" y="2021"/>
                  </a:cubicBezTo>
                  <a:lnTo>
                    <a:pt x="7154" y="2021"/>
                  </a:lnTo>
                  <a:cubicBezTo>
                    <a:pt x="7125" y="2036"/>
                    <a:pt x="7111" y="2050"/>
                    <a:pt x="7125" y="2080"/>
                  </a:cubicBezTo>
                  <a:cubicBezTo>
                    <a:pt x="7169" y="2225"/>
                    <a:pt x="7212" y="2385"/>
                    <a:pt x="7271" y="2530"/>
                  </a:cubicBezTo>
                  <a:cubicBezTo>
                    <a:pt x="7329" y="2676"/>
                    <a:pt x="7401" y="2821"/>
                    <a:pt x="7460" y="2966"/>
                  </a:cubicBezTo>
                  <a:cubicBezTo>
                    <a:pt x="7489" y="3025"/>
                    <a:pt x="7532" y="3097"/>
                    <a:pt x="7561" y="3155"/>
                  </a:cubicBezTo>
                  <a:cubicBezTo>
                    <a:pt x="7605" y="3228"/>
                    <a:pt x="7634" y="3301"/>
                    <a:pt x="7678" y="3374"/>
                  </a:cubicBezTo>
                  <a:cubicBezTo>
                    <a:pt x="7721" y="3446"/>
                    <a:pt x="7765" y="3519"/>
                    <a:pt x="7809" y="3592"/>
                  </a:cubicBezTo>
                  <a:cubicBezTo>
                    <a:pt x="7852" y="3664"/>
                    <a:pt x="7910" y="3723"/>
                    <a:pt x="7954" y="3795"/>
                  </a:cubicBezTo>
                  <a:cubicBezTo>
                    <a:pt x="7968" y="3795"/>
                    <a:pt x="7968" y="3810"/>
                    <a:pt x="7968" y="3810"/>
                  </a:cubicBezTo>
                  <a:cubicBezTo>
                    <a:pt x="7983" y="3824"/>
                    <a:pt x="7998" y="3839"/>
                    <a:pt x="8012" y="3839"/>
                  </a:cubicBezTo>
                  <a:cubicBezTo>
                    <a:pt x="7925" y="4217"/>
                    <a:pt x="7823" y="4595"/>
                    <a:pt x="7736" y="4973"/>
                  </a:cubicBezTo>
                  <a:cubicBezTo>
                    <a:pt x="7678" y="5206"/>
                    <a:pt x="7620" y="5453"/>
                    <a:pt x="7561" y="5700"/>
                  </a:cubicBezTo>
                  <a:cubicBezTo>
                    <a:pt x="7532" y="5671"/>
                    <a:pt x="7503" y="5656"/>
                    <a:pt x="7474" y="5627"/>
                  </a:cubicBezTo>
                  <a:cubicBezTo>
                    <a:pt x="7416" y="5584"/>
                    <a:pt x="7358" y="5540"/>
                    <a:pt x="7285" y="5496"/>
                  </a:cubicBezTo>
                  <a:cubicBezTo>
                    <a:pt x="7169" y="5395"/>
                    <a:pt x="7052" y="5307"/>
                    <a:pt x="6936" y="5206"/>
                  </a:cubicBezTo>
                  <a:cubicBezTo>
                    <a:pt x="6791" y="5075"/>
                    <a:pt x="6631" y="4929"/>
                    <a:pt x="6500" y="4784"/>
                  </a:cubicBezTo>
                  <a:cubicBezTo>
                    <a:pt x="6427" y="4697"/>
                    <a:pt x="6369" y="4609"/>
                    <a:pt x="6296" y="4522"/>
                  </a:cubicBezTo>
                  <a:cubicBezTo>
                    <a:pt x="6238" y="4450"/>
                    <a:pt x="6180" y="4362"/>
                    <a:pt x="6107" y="4275"/>
                  </a:cubicBezTo>
                  <a:cubicBezTo>
                    <a:pt x="5947" y="4028"/>
                    <a:pt x="5802" y="3781"/>
                    <a:pt x="5686" y="3504"/>
                  </a:cubicBezTo>
                  <a:cubicBezTo>
                    <a:pt x="5671" y="3490"/>
                    <a:pt x="5642" y="3475"/>
                    <a:pt x="5628" y="3475"/>
                  </a:cubicBezTo>
                  <a:lnTo>
                    <a:pt x="5598" y="3475"/>
                  </a:lnTo>
                  <a:cubicBezTo>
                    <a:pt x="5555" y="3490"/>
                    <a:pt x="5555" y="3534"/>
                    <a:pt x="5569" y="3563"/>
                  </a:cubicBezTo>
                  <a:cubicBezTo>
                    <a:pt x="5671" y="3795"/>
                    <a:pt x="5773" y="4042"/>
                    <a:pt x="5904" y="4275"/>
                  </a:cubicBezTo>
                  <a:cubicBezTo>
                    <a:pt x="6035" y="4508"/>
                    <a:pt x="6166" y="4726"/>
                    <a:pt x="6325" y="4944"/>
                  </a:cubicBezTo>
                  <a:cubicBezTo>
                    <a:pt x="6471" y="5147"/>
                    <a:pt x="6645" y="5351"/>
                    <a:pt x="6820" y="5540"/>
                  </a:cubicBezTo>
                  <a:cubicBezTo>
                    <a:pt x="6907" y="5642"/>
                    <a:pt x="7009" y="5729"/>
                    <a:pt x="7111" y="5816"/>
                  </a:cubicBezTo>
                  <a:cubicBezTo>
                    <a:pt x="7212" y="5889"/>
                    <a:pt x="7329" y="5976"/>
                    <a:pt x="7460" y="6020"/>
                  </a:cubicBezTo>
                  <a:cubicBezTo>
                    <a:pt x="7474" y="6034"/>
                    <a:pt x="7474" y="6034"/>
                    <a:pt x="7474" y="6034"/>
                  </a:cubicBezTo>
                  <a:cubicBezTo>
                    <a:pt x="7460" y="6093"/>
                    <a:pt x="7460" y="6136"/>
                    <a:pt x="7445" y="6194"/>
                  </a:cubicBezTo>
                  <a:cubicBezTo>
                    <a:pt x="7358" y="6601"/>
                    <a:pt x="7271" y="7023"/>
                    <a:pt x="7183" y="7430"/>
                  </a:cubicBezTo>
                  <a:cubicBezTo>
                    <a:pt x="7096" y="7837"/>
                    <a:pt x="7023" y="8259"/>
                    <a:pt x="6951" y="8681"/>
                  </a:cubicBezTo>
                  <a:cubicBezTo>
                    <a:pt x="6893" y="9015"/>
                    <a:pt x="6834" y="9349"/>
                    <a:pt x="6791" y="9684"/>
                  </a:cubicBezTo>
                  <a:cubicBezTo>
                    <a:pt x="6747" y="9655"/>
                    <a:pt x="6689" y="9626"/>
                    <a:pt x="6645" y="9582"/>
                  </a:cubicBezTo>
                  <a:cubicBezTo>
                    <a:pt x="6544" y="9524"/>
                    <a:pt x="6456" y="9466"/>
                    <a:pt x="6355" y="9393"/>
                  </a:cubicBezTo>
                  <a:cubicBezTo>
                    <a:pt x="6166" y="9262"/>
                    <a:pt x="5977" y="9131"/>
                    <a:pt x="5802" y="9000"/>
                  </a:cubicBezTo>
                  <a:cubicBezTo>
                    <a:pt x="5439" y="8710"/>
                    <a:pt x="5090" y="8419"/>
                    <a:pt x="4770" y="8099"/>
                  </a:cubicBezTo>
                  <a:lnTo>
                    <a:pt x="4755" y="8084"/>
                  </a:lnTo>
                  <a:cubicBezTo>
                    <a:pt x="4581" y="7925"/>
                    <a:pt x="4406" y="7736"/>
                    <a:pt x="4246" y="7561"/>
                  </a:cubicBezTo>
                  <a:cubicBezTo>
                    <a:pt x="4072" y="7372"/>
                    <a:pt x="3897" y="7183"/>
                    <a:pt x="3737" y="6979"/>
                  </a:cubicBezTo>
                  <a:cubicBezTo>
                    <a:pt x="3723" y="6965"/>
                    <a:pt x="3708" y="6965"/>
                    <a:pt x="3694" y="6965"/>
                  </a:cubicBezTo>
                  <a:lnTo>
                    <a:pt x="3665" y="6965"/>
                  </a:lnTo>
                  <a:cubicBezTo>
                    <a:pt x="3650" y="6979"/>
                    <a:pt x="3650" y="7009"/>
                    <a:pt x="3665" y="7038"/>
                  </a:cubicBezTo>
                  <a:cubicBezTo>
                    <a:pt x="3766" y="7168"/>
                    <a:pt x="3883" y="7299"/>
                    <a:pt x="3999" y="7445"/>
                  </a:cubicBezTo>
                  <a:cubicBezTo>
                    <a:pt x="4101" y="7576"/>
                    <a:pt x="4217" y="7721"/>
                    <a:pt x="4334" y="7852"/>
                  </a:cubicBezTo>
                  <a:cubicBezTo>
                    <a:pt x="4450" y="7983"/>
                    <a:pt x="4566" y="8114"/>
                    <a:pt x="4682" y="8244"/>
                  </a:cubicBezTo>
                  <a:cubicBezTo>
                    <a:pt x="4813" y="8390"/>
                    <a:pt x="4944" y="8521"/>
                    <a:pt x="5075" y="8652"/>
                  </a:cubicBezTo>
                  <a:cubicBezTo>
                    <a:pt x="5206" y="8782"/>
                    <a:pt x="5337" y="8899"/>
                    <a:pt x="5468" y="9030"/>
                  </a:cubicBezTo>
                  <a:cubicBezTo>
                    <a:pt x="5598" y="9146"/>
                    <a:pt x="5729" y="9262"/>
                    <a:pt x="5875" y="9364"/>
                  </a:cubicBezTo>
                  <a:cubicBezTo>
                    <a:pt x="6006" y="9480"/>
                    <a:pt x="6151" y="9582"/>
                    <a:pt x="6296" y="9684"/>
                  </a:cubicBezTo>
                  <a:cubicBezTo>
                    <a:pt x="6369" y="9742"/>
                    <a:pt x="6456" y="9786"/>
                    <a:pt x="6529" y="9829"/>
                  </a:cubicBezTo>
                  <a:cubicBezTo>
                    <a:pt x="6602" y="9873"/>
                    <a:pt x="6674" y="9916"/>
                    <a:pt x="6762" y="9946"/>
                  </a:cubicBezTo>
                  <a:cubicBezTo>
                    <a:pt x="6631" y="10789"/>
                    <a:pt x="6558" y="11647"/>
                    <a:pt x="6500" y="12505"/>
                  </a:cubicBezTo>
                  <a:cubicBezTo>
                    <a:pt x="6456" y="13042"/>
                    <a:pt x="6427" y="13580"/>
                    <a:pt x="6413" y="14118"/>
                  </a:cubicBezTo>
                  <a:cubicBezTo>
                    <a:pt x="6311" y="14046"/>
                    <a:pt x="6224" y="13988"/>
                    <a:pt x="6136" y="13929"/>
                  </a:cubicBezTo>
                  <a:cubicBezTo>
                    <a:pt x="5977" y="13828"/>
                    <a:pt x="5817" y="13726"/>
                    <a:pt x="5657" y="13624"/>
                  </a:cubicBezTo>
                  <a:cubicBezTo>
                    <a:pt x="5351" y="13421"/>
                    <a:pt x="5061" y="13202"/>
                    <a:pt x="4770" y="12984"/>
                  </a:cubicBezTo>
                  <a:cubicBezTo>
                    <a:pt x="4421" y="12708"/>
                    <a:pt x="4086" y="12403"/>
                    <a:pt x="3766" y="12097"/>
                  </a:cubicBezTo>
                  <a:cubicBezTo>
                    <a:pt x="3447" y="11778"/>
                    <a:pt x="3141" y="11443"/>
                    <a:pt x="2880" y="11094"/>
                  </a:cubicBezTo>
                  <a:cubicBezTo>
                    <a:pt x="2487" y="10585"/>
                    <a:pt x="2153" y="10033"/>
                    <a:pt x="1891" y="9437"/>
                  </a:cubicBezTo>
                  <a:cubicBezTo>
                    <a:pt x="1804" y="9233"/>
                    <a:pt x="1731" y="9015"/>
                    <a:pt x="1673" y="8797"/>
                  </a:cubicBezTo>
                  <a:cubicBezTo>
                    <a:pt x="1658" y="8768"/>
                    <a:pt x="1644" y="8753"/>
                    <a:pt x="1615" y="8753"/>
                  </a:cubicBezTo>
                  <a:lnTo>
                    <a:pt x="1600" y="8753"/>
                  </a:lnTo>
                  <a:cubicBezTo>
                    <a:pt x="1571" y="8768"/>
                    <a:pt x="1556" y="8797"/>
                    <a:pt x="1556" y="8826"/>
                  </a:cubicBezTo>
                  <a:cubicBezTo>
                    <a:pt x="1629" y="9044"/>
                    <a:pt x="1702" y="9262"/>
                    <a:pt x="1789" y="9480"/>
                  </a:cubicBezTo>
                  <a:cubicBezTo>
                    <a:pt x="1876" y="9698"/>
                    <a:pt x="1978" y="9902"/>
                    <a:pt x="2080" y="10105"/>
                  </a:cubicBezTo>
                  <a:cubicBezTo>
                    <a:pt x="2298" y="10527"/>
                    <a:pt x="2560" y="10920"/>
                    <a:pt x="2836" y="11298"/>
                  </a:cubicBezTo>
                  <a:cubicBezTo>
                    <a:pt x="3127" y="11676"/>
                    <a:pt x="3447" y="12025"/>
                    <a:pt x="3781" y="12374"/>
                  </a:cubicBezTo>
                  <a:cubicBezTo>
                    <a:pt x="3941" y="12548"/>
                    <a:pt x="4115" y="12708"/>
                    <a:pt x="4290" y="12883"/>
                  </a:cubicBezTo>
                  <a:cubicBezTo>
                    <a:pt x="4377" y="12955"/>
                    <a:pt x="4464" y="13042"/>
                    <a:pt x="4552" y="13115"/>
                  </a:cubicBezTo>
                  <a:cubicBezTo>
                    <a:pt x="4639" y="13202"/>
                    <a:pt x="4726" y="13275"/>
                    <a:pt x="4828" y="13362"/>
                  </a:cubicBezTo>
                  <a:cubicBezTo>
                    <a:pt x="4944" y="13464"/>
                    <a:pt x="5075" y="13566"/>
                    <a:pt x="5206" y="13668"/>
                  </a:cubicBezTo>
                  <a:cubicBezTo>
                    <a:pt x="5322" y="13769"/>
                    <a:pt x="5453" y="13871"/>
                    <a:pt x="5569" y="13973"/>
                  </a:cubicBezTo>
                  <a:cubicBezTo>
                    <a:pt x="5700" y="14075"/>
                    <a:pt x="5831" y="14177"/>
                    <a:pt x="5962" y="14264"/>
                  </a:cubicBezTo>
                  <a:cubicBezTo>
                    <a:pt x="6035" y="14322"/>
                    <a:pt x="6093" y="14366"/>
                    <a:pt x="6166" y="14409"/>
                  </a:cubicBezTo>
                  <a:cubicBezTo>
                    <a:pt x="6195" y="14424"/>
                    <a:pt x="6238" y="14438"/>
                    <a:pt x="6267" y="14467"/>
                  </a:cubicBezTo>
                  <a:cubicBezTo>
                    <a:pt x="6311" y="14482"/>
                    <a:pt x="6340" y="14496"/>
                    <a:pt x="6384" y="14526"/>
                  </a:cubicBezTo>
                  <a:lnTo>
                    <a:pt x="6398" y="14526"/>
                  </a:lnTo>
                  <a:cubicBezTo>
                    <a:pt x="6384" y="14715"/>
                    <a:pt x="6384" y="14904"/>
                    <a:pt x="6384" y="15078"/>
                  </a:cubicBezTo>
                  <a:cubicBezTo>
                    <a:pt x="6355" y="16416"/>
                    <a:pt x="6384" y="17739"/>
                    <a:pt x="6485" y="19062"/>
                  </a:cubicBezTo>
                  <a:cubicBezTo>
                    <a:pt x="6384" y="19004"/>
                    <a:pt x="6267" y="18960"/>
                    <a:pt x="6166" y="18917"/>
                  </a:cubicBezTo>
                  <a:cubicBezTo>
                    <a:pt x="5991" y="18829"/>
                    <a:pt x="5817" y="18757"/>
                    <a:pt x="5642" y="18684"/>
                  </a:cubicBezTo>
                  <a:cubicBezTo>
                    <a:pt x="5468" y="18597"/>
                    <a:pt x="5293" y="18524"/>
                    <a:pt x="5119" y="18437"/>
                  </a:cubicBezTo>
                  <a:cubicBezTo>
                    <a:pt x="4959" y="18349"/>
                    <a:pt x="4799" y="18262"/>
                    <a:pt x="4624" y="18175"/>
                  </a:cubicBezTo>
                  <a:cubicBezTo>
                    <a:pt x="4377" y="18030"/>
                    <a:pt x="4145" y="17884"/>
                    <a:pt x="3897" y="17739"/>
                  </a:cubicBezTo>
                  <a:cubicBezTo>
                    <a:pt x="3650" y="17579"/>
                    <a:pt x="3418" y="17390"/>
                    <a:pt x="3185" y="17215"/>
                  </a:cubicBezTo>
                  <a:cubicBezTo>
                    <a:pt x="2938" y="17041"/>
                    <a:pt x="2705" y="16837"/>
                    <a:pt x="2487" y="16648"/>
                  </a:cubicBezTo>
                  <a:cubicBezTo>
                    <a:pt x="2371" y="16547"/>
                    <a:pt x="2254" y="16445"/>
                    <a:pt x="2138" y="16343"/>
                  </a:cubicBezTo>
                  <a:cubicBezTo>
                    <a:pt x="2022" y="16241"/>
                    <a:pt x="1891" y="16125"/>
                    <a:pt x="1775" y="16009"/>
                  </a:cubicBezTo>
                  <a:lnTo>
                    <a:pt x="1760" y="16009"/>
                  </a:lnTo>
                  <a:cubicBezTo>
                    <a:pt x="1745" y="16009"/>
                    <a:pt x="1731" y="16009"/>
                    <a:pt x="1716" y="16023"/>
                  </a:cubicBezTo>
                  <a:cubicBezTo>
                    <a:pt x="1702" y="16052"/>
                    <a:pt x="1702" y="16067"/>
                    <a:pt x="1731" y="16081"/>
                  </a:cubicBezTo>
                  <a:cubicBezTo>
                    <a:pt x="1745" y="16110"/>
                    <a:pt x="1760" y="16125"/>
                    <a:pt x="1789" y="16154"/>
                  </a:cubicBezTo>
                  <a:cubicBezTo>
                    <a:pt x="1964" y="16314"/>
                    <a:pt x="2123" y="16488"/>
                    <a:pt x="2283" y="16648"/>
                  </a:cubicBezTo>
                  <a:cubicBezTo>
                    <a:pt x="2472" y="16823"/>
                    <a:pt x="2661" y="16997"/>
                    <a:pt x="2836" y="17157"/>
                  </a:cubicBezTo>
                  <a:cubicBezTo>
                    <a:pt x="3199" y="17492"/>
                    <a:pt x="3577" y="17797"/>
                    <a:pt x="3970" y="18088"/>
                  </a:cubicBezTo>
                  <a:cubicBezTo>
                    <a:pt x="4348" y="18393"/>
                    <a:pt x="4755" y="18655"/>
                    <a:pt x="5177" y="18887"/>
                  </a:cubicBezTo>
                  <a:cubicBezTo>
                    <a:pt x="5395" y="19018"/>
                    <a:pt x="5613" y="19135"/>
                    <a:pt x="5831" y="19236"/>
                  </a:cubicBezTo>
                  <a:cubicBezTo>
                    <a:pt x="5947" y="19280"/>
                    <a:pt x="6064" y="19324"/>
                    <a:pt x="6180" y="19367"/>
                  </a:cubicBezTo>
                  <a:cubicBezTo>
                    <a:pt x="6238" y="19382"/>
                    <a:pt x="6311" y="19396"/>
                    <a:pt x="6369" y="19411"/>
                  </a:cubicBezTo>
                  <a:cubicBezTo>
                    <a:pt x="6427" y="19425"/>
                    <a:pt x="6471" y="19440"/>
                    <a:pt x="6515" y="19440"/>
                  </a:cubicBezTo>
                  <a:cubicBezTo>
                    <a:pt x="6529" y="19687"/>
                    <a:pt x="6544" y="19920"/>
                    <a:pt x="6573" y="20152"/>
                  </a:cubicBezTo>
                  <a:cubicBezTo>
                    <a:pt x="6660" y="21083"/>
                    <a:pt x="6776" y="21999"/>
                    <a:pt x="6936" y="22929"/>
                  </a:cubicBezTo>
                  <a:cubicBezTo>
                    <a:pt x="6791" y="22900"/>
                    <a:pt x="6660" y="22871"/>
                    <a:pt x="6515" y="22842"/>
                  </a:cubicBezTo>
                  <a:cubicBezTo>
                    <a:pt x="6078" y="22755"/>
                    <a:pt x="5642" y="22639"/>
                    <a:pt x="5220" y="22508"/>
                  </a:cubicBezTo>
                  <a:cubicBezTo>
                    <a:pt x="4799" y="22362"/>
                    <a:pt x="4392" y="22188"/>
                    <a:pt x="3985" y="21999"/>
                  </a:cubicBezTo>
                  <a:cubicBezTo>
                    <a:pt x="3519" y="21766"/>
                    <a:pt x="3054" y="21490"/>
                    <a:pt x="2603" y="21199"/>
                  </a:cubicBezTo>
                  <a:cubicBezTo>
                    <a:pt x="2153" y="20894"/>
                    <a:pt x="1716" y="20560"/>
                    <a:pt x="1309" y="20211"/>
                  </a:cubicBezTo>
                  <a:cubicBezTo>
                    <a:pt x="1309" y="20196"/>
                    <a:pt x="1295" y="20196"/>
                    <a:pt x="1295" y="20196"/>
                  </a:cubicBezTo>
                  <a:cubicBezTo>
                    <a:pt x="888" y="19833"/>
                    <a:pt x="495" y="19454"/>
                    <a:pt x="117" y="19062"/>
                  </a:cubicBezTo>
                  <a:cubicBezTo>
                    <a:pt x="102" y="19047"/>
                    <a:pt x="88" y="19033"/>
                    <a:pt x="73" y="19033"/>
                  </a:cubicBezTo>
                  <a:cubicBezTo>
                    <a:pt x="59" y="19033"/>
                    <a:pt x="44" y="19033"/>
                    <a:pt x="30" y="19047"/>
                  </a:cubicBezTo>
                  <a:cubicBezTo>
                    <a:pt x="1" y="19076"/>
                    <a:pt x="1" y="19120"/>
                    <a:pt x="15" y="19135"/>
                  </a:cubicBezTo>
                  <a:cubicBezTo>
                    <a:pt x="190" y="19324"/>
                    <a:pt x="350" y="19498"/>
                    <a:pt x="524" y="19673"/>
                  </a:cubicBezTo>
                  <a:cubicBezTo>
                    <a:pt x="699" y="19847"/>
                    <a:pt x="873" y="20007"/>
                    <a:pt x="1048" y="20167"/>
                  </a:cubicBezTo>
                  <a:cubicBezTo>
                    <a:pt x="1397" y="20487"/>
                    <a:pt x="1745" y="20792"/>
                    <a:pt x="2123" y="21068"/>
                  </a:cubicBezTo>
                  <a:cubicBezTo>
                    <a:pt x="2865" y="21635"/>
                    <a:pt x="3679" y="22115"/>
                    <a:pt x="4523" y="22493"/>
                  </a:cubicBezTo>
                  <a:cubicBezTo>
                    <a:pt x="4930" y="22682"/>
                    <a:pt x="5351" y="22842"/>
                    <a:pt x="5788" y="22988"/>
                  </a:cubicBezTo>
                  <a:cubicBezTo>
                    <a:pt x="6006" y="23060"/>
                    <a:pt x="6224" y="23133"/>
                    <a:pt x="6442" y="23191"/>
                  </a:cubicBezTo>
                  <a:cubicBezTo>
                    <a:pt x="6616" y="23249"/>
                    <a:pt x="6805" y="23308"/>
                    <a:pt x="7009" y="23322"/>
                  </a:cubicBezTo>
                  <a:cubicBezTo>
                    <a:pt x="7023" y="23424"/>
                    <a:pt x="7038" y="23526"/>
                    <a:pt x="7052" y="23627"/>
                  </a:cubicBezTo>
                  <a:cubicBezTo>
                    <a:pt x="7140" y="24064"/>
                    <a:pt x="7212" y="24514"/>
                    <a:pt x="7314" y="24965"/>
                  </a:cubicBezTo>
                  <a:lnTo>
                    <a:pt x="7707" y="24965"/>
                  </a:lnTo>
                  <a:cubicBezTo>
                    <a:pt x="7649" y="24718"/>
                    <a:pt x="7605" y="24471"/>
                    <a:pt x="7547" y="24224"/>
                  </a:cubicBezTo>
                  <a:cubicBezTo>
                    <a:pt x="7489" y="23904"/>
                    <a:pt x="7431" y="23569"/>
                    <a:pt x="7372" y="23249"/>
                  </a:cubicBezTo>
                  <a:cubicBezTo>
                    <a:pt x="7561" y="23235"/>
                    <a:pt x="7765" y="23206"/>
                    <a:pt x="7954" y="23177"/>
                  </a:cubicBezTo>
                  <a:cubicBezTo>
                    <a:pt x="8201" y="23148"/>
                    <a:pt x="8448" y="23089"/>
                    <a:pt x="8681" y="23017"/>
                  </a:cubicBezTo>
                  <a:cubicBezTo>
                    <a:pt x="8914" y="22944"/>
                    <a:pt x="9146" y="22857"/>
                    <a:pt x="9364" y="22770"/>
                  </a:cubicBezTo>
                  <a:cubicBezTo>
                    <a:pt x="9597" y="22668"/>
                    <a:pt x="9830" y="22566"/>
                    <a:pt x="10048" y="22464"/>
                  </a:cubicBezTo>
                  <a:cubicBezTo>
                    <a:pt x="10935" y="22013"/>
                    <a:pt x="11763" y="21461"/>
                    <a:pt x="12578" y="20894"/>
                  </a:cubicBezTo>
                  <a:cubicBezTo>
                    <a:pt x="12868" y="20690"/>
                    <a:pt x="13145" y="20487"/>
                    <a:pt x="13450" y="20298"/>
                  </a:cubicBezTo>
                  <a:cubicBezTo>
                    <a:pt x="13465" y="20283"/>
                    <a:pt x="13465" y="20254"/>
                    <a:pt x="13450" y="20240"/>
                  </a:cubicBezTo>
                  <a:cubicBezTo>
                    <a:pt x="13435" y="20225"/>
                    <a:pt x="13421" y="20225"/>
                    <a:pt x="13421" y="20225"/>
                  </a:cubicBezTo>
                  <a:lnTo>
                    <a:pt x="13392" y="20225"/>
                  </a:lnTo>
                  <a:cubicBezTo>
                    <a:pt x="13043" y="20458"/>
                    <a:pt x="12694" y="20676"/>
                    <a:pt x="12345" y="20908"/>
                  </a:cubicBezTo>
                  <a:cubicBezTo>
                    <a:pt x="12011" y="21127"/>
                    <a:pt x="11647" y="21345"/>
                    <a:pt x="11298" y="21563"/>
                  </a:cubicBezTo>
                  <a:cubicBezTo>
                    <a:pt x="11109" y="21665"/>
                    <a:pt x="10920" y="21781"/>
                    <a:pt x="10731" y="21883"/>
                  </a:cubicBezTo>
                  <a:cubicBezTo>
                    <a:pt x="10527" y="21984"/>
                    <a:pt x="10324" y="22086"/>
                    <a:pt x="10120" y="22188"/>
                  </a:cubicBezTo>
                  <a:cubicBezTo>
                    <a:pt x="9917" y="22275"/>
                    <a:pt x="9699" y="22362"/>
                    <a:pt x="9481" y="22450"/>
                  </a:cubicBezTo>
                  <a:cubicBezTo>
                    <a:pt x="9393" y="22479"/>
                    <a:pt x="9277" y="22522"/>
                    <a:pt x="9175" y="22551"/>
                  </a:cubicBezTo>
                  <a:cubicBezTo>
                    <a:pt x="9073" y="22581"/>
                    <a:pt x="8972" y="22610"/>
                    <a:pt x="8870" y="22639"/>
                  </a:cubicBezTo>
                  <a:cubicBezTo>
                    <a:pt x="8594" y="22711"/>
                    <a:pt x="8317" y="22770"/>
                    <a:pt x="8041" y="22813"/>
                  </a:cubicBezTo>
                  <a:cubicBezTo>
                    <a:pt x="7910" y="22842"/>
                    <a:pt x="7765" y="22857"/>
                    <a:pt x="7634" y="22857"/>
                  </a:cubicBezTo>
                  <a:cubicBezTo>
                    <a:pt x="7518" y="22871"/>
                    <a:pt x="7416" y="22871"/>
                    <a:pt x="7300" y="22886"/>
                  </a:cubicBezTo>
                  <a:cubicBezTo>
                    <a:pt x="7227" y="22421"/>
                    <a:pt x="7154" y="21941"/>
                    <a:pt x="7096" y="21476"/>
                  </a:cubicBezTo>
                  <a:cubicBezTo>
                    <a:pt x="7096" y="21476"/>
                    <a:pt x="7096" y="21461"/>
                    <a:pt x="7096" y="21461"/>
                  </a:cubicBezTo>
                  <a:cubicBezTo>
                    <a:pt x="6994" y="20734"/>
                    <a:pt x="6922" y="20007"/>
                    <a:pt x="6863" y="19280"/>
                  </a:cubicBezTo>
                  <a:cubicBezTo>
                    <a:pt x="6922" y="19265"/>
                    <a:pt x="6980" y="19251"/>
                    <a:pt x="7052" y="19222"/>
                  </a:cubicBezTo>
                  <a:cubicBezTo>
                    <a:pt x="7154" y="19193"/>
                    <a:pt x="7271" y="19164"/>
                    <a:pt x="7387" y="19120"/>
                  </a:cubicBezTo>
                  <a:cubicBezTo>
                    <a:pt x="7605" y="19033"/>
                    <a:pt x="7823" y="18946"/>
                    <a:pt x="8041" y="18844"/>
                  </a:cubicBezTo>
                  <a:cubicBezTo>
                    <a:pt x="8259" y="18742"/>
                    <a:pt x="8477" y="18626"/>
                    <a:pt x="8681" y="18509"/>
                  </a:cubicBezTo>
                  <a:cubicBezTo>
                    <a:pt x="8899" y="18393"/>
                    <a:pt x="9117" y="18262"/>
                    <a:pt x="9335" y="18131"/>
                  </a:cubicBezTo>
                  <a:cubicBezTo>
                    <a:pt x="9771" y="17870"/>
                    <a:pt x="10179" y="17579"/>
                    <a:pt x="10586" y="17274"/>
                  </a:cubicBezTo>
                  <a:cubicBezTo>
                    <a:pt x="10964" y="16983"/>
                    <a:pt x="11356" y="16677"/>
                    <a:pt x="11720" y="16372"/>
                  </a:cubicBezTo>
                  <a:cubicBezTo>
                    <a:pt x="11865" y="16241"/>
                    <a:pt x="12025" y="16125"/>
                    <a:pt x="12170" y="15994"/>
                  </a:cubicBezTo>
                  <a:cubicBezTo>
                    <a:pt x="12301" y="15863"/>
                    <a:pt x="12432" y="15747"/>
                    <a:pt x="12578" y="15616"/>
                  </a:cubicBezTo>
                  <a:cubicBezTo>
                    <a:pt x="12592" y="15601"/>
                    <a:pt x="12592" y="15572"/>
                    <a:pt x="12563" y="15558"/>
                  </a:cubicBezTo>
                  <a:cubicBezTo>
                    <a:pt x="12563" y="15543"/>
                    <a:pt x="12549" y="15543"/>
                    <a:pt x="12534" y="15543"/>
                  </a:cubicBezTo>
                  <a:cubicBezTo>
                    <a:pt x="12534" y="15543"/>
                    <a:pt x="12519" y="15558"/>
                    <a:pt x="12505" y="15558"/>
                  </a:cubicBezTo>
                  <a:cubicBezTo>
                    <a:pt x="12301" y="15747"/>
                    <a:pt x="12098" y="15921"/>
                    <a:pt x="11880" y="16096"/>
                  </a:cubicBezTo>
                  <a:cubicBezTo>
                    <a:pt x="11632" y="16299"/>
                    <a:pt x="11371" y="16503"/>
                    <a:pt x="11095" y="16692"/>
                  </a:cubicBezTo>
                  <a:cubicBezTo>
                    <a:pt x="10949" y="16794"/>
                    <a:pt x="10804" y="16896"/>
                    <a:pt x="10658" y="16997"/>
                  </a:cubicBezTo>
                  <a:cubicBezTo>
                    <a:pt x="10513" y="17099"/>
                    <a:pt x="10353" y="17201"/>
                    <a:pt x="10208" y="17303"/>
                  </a:cubicBezTo>
                  <a:cubicBezTo>
                    <a:pt x="9888" y="17492"/>
                    <a:pt x="9582" y="17681"/>
                    <a:pt x="9263" y="17855"/>
                  </a:cubicBezTo>
                  <a:cubicBezTo>
                    <a:pt x="8957" y="18030"/>
                    <a:pt x="8652" y="18175"/>
                    <a:pt x="8347" y="18320"/>
                  </a:cubicBezTo>
                  <a:cubicBezTo>
                    <a:pt x="8332" y="18335"/>
                    <a:pt x="8317" y="18335"/>
                    <a:pt x="8317" y="18335"/>
                  </a:cubicBezTo>
                  <a:cubicBezTo>
                    <a:pt x="8317" y="18335"/>
                    <a:pt x="8303" y="18335"/>
                    <a:pt x="8303" y="18349"/>
                  </a:cubicBezTo>
                  <a:cubicBezTo>
                    <a:pt x="8027" y="18466"/>
                    <a:pt x="7750" y="18582"/>
                    <a:pt x="7474" y="18684"/>
                  </a:cubicBezTo>
                  <a:cubicBezTo>
                    <a:pt x="7343" y="18728"/>
                    <a:pt x="7198" y="18771"/>
                    <a:pt x="7067" y="18829"/>
                  </a:cubicBezTo>
                  <a:cubicBezTo>
                    <a:pt x="6994" y="18844"/>
                    <a:pt x="6922" y="18858"/>
                    <a:pt x="6863" y="18887"/>
                  </a:cubicBezTo>
                  <a:lnTo>
                    <a:pt x="6820" y="18902"/>
                  </a:lnTo>
                  <a:cubicBezTo>
                    <a:pt x="6762" y="18088"/>
                    <a:pt x="6718" y="17274"/>
                    <a:pt x="6704" y="16459"/>
                  </a:cubicBezTo>
                  <a:cubicBezTo>
                    <a:pt x="6689" y="15805"/>
                    <a:pt x="6689" y="15151"/>
                    <a:pt x="6704" y="14482"/>
                  </a:cubicBezTo>
                  <a:cubicBezTo>
                    <a:pt x="6936" y="14467"/>
                    <a:pt x="7169" y="14424"/>
                    <a:pt x="7401" y="14366"/>
                  </a:cubicBezTo>
                  <a:cubicBezTo>
                    <a:pt x="7663" y="14293"/>
                    <a:pt x="7939" y="14206"/>
                    <a:pt x="8187" y="14104"/>
                  </a:cubicBezTo>
                  <a:cubicBezTo>
                    <a:pt x="8448" y="14002"/>
                    <a:pt x="8695" y="13886"/>
                    <a:pt x="8928" y="13769"/>
                  </a:cubicBezTo>
                  <a:cubicBezTo>
                    <a:pt x="9132" y="13682"/>
                    <a:pt x="9321" y="13580"/>
                    <a:pt x="9524" y="13493"/>
                  </a:cubicBezTo>
                  <a:cubicBezTo>
                    <a:pt x="9728" y="13391"/>
                    <a:pt x="9931" y="13275"/>
                    <a:pt x="10135" y="13173"/>
                  </a:cubicBezTo>
                  <a:cubicBezTo>
                    <a:pt x="10338" y="13057"/>
                    <a:pt x="10557" y="12955"/>
                    <a:pt x="10760" y="12839"/>
                  </a:cubicBezTo>
                  <a:cubicBezTo>
                    <a:pt x="11167" y="12606"/>
                    <a:pt x="11574" y="12359"/>
                    <a:pt x="11952" y="12068"/>
                  </a:cubicBezTo>
                  <a:cubicBezTo>
                    <a:pt x="12476" y="11705"/>
                    <a:pt x="12941" y="11269"/>
                    <a:pt x="13334" y="10760"/>
                  </a:cubicBezTo>
                  <a:cubicBezTo>
                    <a:pt x="13348" y="10731"/>
                    <a:pt x="13334" y="10702"/>
                    <a:pt x="13319" y="10687"/>
                  </a:cubicBezTo>
                  <a:cubicBezTo>
                    <a:pt x="13305" y="10673"/>
                    <a:pt x="13305" y="10673"/>
                    <a:pt x="13290" y="10673"/>
                  </a:cubicBezTo>
                  <a:cubicBezTo>
                    <a:pt x="13275" y="10673"/>
                    <a:pt x="13261" y="10673"/>
                    <a:pt x="13246" y="10687"/>
                  </a:cubicBezTo>
                  <a:cubicBezTo>
                    <a:pt x="13130" y="10832"/>
                    <a:pt x="13014" y="10963"/>
                    <a:pt x="12897" y="11094"/>
                  </a:cubicBezTo>
                  <a:lnTo>
                    <a:pt x="12883" y="11109"/>
                  </a:lnTo>
                  <a:cubicBezTo>
                    <a:pt x="12418" y="11574"/>
                    <a:pt x="11880" y="11952"/>
                    <a:pt x="11313" y="12286"/>
                  </a:cubicBezTo>
                  <a:lnTo>
                    <a:pt x="11298" y="12286"/>
                  </a:lnTo>
                  <a:cubicBezTo>
                    <a:pt x="11036" y="12446"/>
                    <a:pt x="10760" y="12592"/>
                    <a:pt x="10498" y="12723"/>
                  </a:cubicBezTo>
                  <a:cubicBezTo>
                    <a:pt x="10222" y="12853"/>
                    <a:pt x="9946" y="12999"/>
                    <a:pt x="9655" y="13115"/>
                  </a:cubicBezTo>
                  <a:cubicBezTo>
                    <a:pt x="9059" y="13377"/>
                    <a:pt x="8463" y="13639"/>
                    <a:pt x="7838" y="13828"/>
                  </a:cubicBezTo>
                  <a:cubicBezTo>
                    <a:pt x="7634" y="13886"/>
                    <a:pt x="7416" y="13929"/>
                    <a:pt x="7212" y="13973"/>
                  </a:cubicBezTo>
                  <a:cubicBezTo>
                    <a:pt x="7096" y="14002"/>
                    <a:pt x="6994" y="14031"/>
                    <a:pt x="6878" y="14046"/>
                  </a:cubicBezTo>
                  <a:cubicBezTo>
                    <a:pt x="6820" y="14060"/>
                    <a:pt x="6762" y="14075"/>
                    <a:pt x="6704" y="14089"/>
                  </a:cubicBezTo>
                  <a:cubicBezTo>
                    <a:pt x="6733" y="13159"/>
                    <a:pt x="6791" y="12243"/>
                    <a:pt x="6863" y="11312"/>
                  </a:cubicBezTo>
                  <a:cubicBezTo>
                    <a:pt x="6893" y="10832"/>
                    <a:pt x="6951" y="10367"/>
                    <a:pt x="6994" y="9902"/>
                  </a:cubicBezTo>
                  <a:cubicBezTo>
                    <a:pt x="7140" y="9829"/>
                    <a:pt x="7285" y="9771"/>
                    <a:pt x="7431" y="9698"/>
                  </a:cubicBezTo>
                  <a:cubicBezTo>
                    <a:pt x="7576" y="9640"/>
                    <a:pt x="7721" y="9568"/>
                    <a:pt x="7867" y="9495"/>
                  </a:cubicBezTo>
                  <a:cubicBezTo>
                    <a:pt x="7939" y="9466"/>
                    <a:pt x="8012" y="9422"/>
                    <a:pt x="8085" y="9378"/>
                  </a:cubicBezTo>
                  <a:cubicBezTo>
                    <a:pt x="8157" y="9349"/>
                    <a:pt x="8230" y="9306"/>
                    <a:pt x="8303" y="9277"/>
                  </a:cubicBezTo>
                  <a:cubicBezTo>
                    <a:pt x="8463" y="9189"/>
                    <a:pt x="8608" y="9102"/>
                    <a:pt x="8754" y="9015"/>
                  </a:cubicBezTo>
                  <a:cubicBezTo>
                    <a:pt x="9044" y="8855"/>
                    <a:pt x="9321" y="8695"/>
                    <a:pt x="9582" y="8506"/>
                  </a:cubicBezTo>
                  <a:cubicBezTo>
                    <a:pt x="9713" y="8419"/>
                    <a:pt x="9844" y="8317"/>
                    <a:pt x="9975" y="8215"/>
                  </a:cubicBezTo>
                  <a:cubicBezTo>
                    <a:pt x="10106" y="8114"/>
                    <a:pt x="10222" y="7997"/>
                    <a:pt x="10353" y="7881"/>
                  </a:cubicBezTo>
                  <a:cubicBezTo>
                    <a:pt x="10368" y="7866"/>
                    <a:pt x="10368" y="7837"/>
                    <a:pt x="10338" y="7823"/>
                  </a:cubicBezTo>
                  <a:cubicBezTo>
                    <a:pt x="10338" y="7823"/>
                    <a:pt x="10324" y="7808"/>
                    <a:pt x="10309" y="7808"/>
                  </a:cubicBezTo>
                  <a:cubicBezTo>
                    <a:pt x="10309" y="7808"/>
                    <a:pt x="10295" y="7823"/>
                    <a:pt x="10280" y="7823"/>
                  </a:cubicBezTo>
                  <a:cubicBezTo>
                    <a:pt x="10208" y="7895"/>
                    <a:pt x="10135" y="7954"/>
                    <a:pt x="10062" y="8026"/>
                  </a:cubicBezTo>
                  <a:cubicBezTo>
                    <a:pt x="9960" y="8114"/>
                    <a:pt x="9844" y="8201"/>
                    <a:pt x="9728" y="8273"/>
                  </a:cubicBezTo>
                  <a:cubicBezTo>
                    <a:pt x="9611" y="8361"/>
                    <a:pt x="9495" y="8433"/>
                    <a:pt x="9379" y="8506"/>
                  </a:cubicBezTo>
                  <a:cubicBezTo>
                    <a:pt x="9117" y="8666"/>
                    <a:pt x="8870" y="8811"/>
                    <a:pt x="8594" y="8928"/>
                  </a:cubicBezTo>
                  <a:lnTo>
                    <a:pt x="8608" y="8928"/>
                  </a:lnTo>
                  <a:lnTo>
                    <a:pt x="8448" y="9000"/>
                  </a:lnTo>
                  <a:cubicBezTo>
                    <a:pt x="8332" y="9059"/>
                    <a:pt x="8201" y="9102"/>
                    <a:pt x="8085" y="9160"/>
                  </a:cubicBezTo>
                  <a:cubicBezTo>
                    <a:pt x="7954" y="9204"/>
                    <a:pt x="7823" y="9248"/>
                    <a:pt x="7678" y="9306"/>
                  </a:cubicBezTo>
                  <a:cubicBezTo>
                    <a:pt x="7547" y="9364"/>
                    <a:pt x="7416" y="9408"/>
                    <a:pt x="7285" y="9451"/>
                  </a:cubicBezTo>
                  <a:cubicBezTo>
                    <a:pt x="7212" y="9480"/>
                    <a:pt x="7125" y="9524"/>
                    <a:pt x="7038" y="9553"/>
                  </a:cubicBezTo>
                  <a:cubicBezTo>
                    <a:pt x="7052" y="9509"/>
                    <a:pt x="7052" y="9480"/>
                    <a:pt x="7052" y="9437"/>
                  </a:cubicBezTo>
                  <a:cubicBezTo>
                    <a:pt x="7052" y="9437"/>
                    <a:pt x="7067" y="9422"/>
                    <a:pt x="7067" y="9408"/>
                  </a:cubicBezTo>
                  <a:cubicBezTo>
                    <a:pt x="7111" y="9030"/>
                    <a:pt x="7169" y="8652"/>
                    <a:pt x="7227" y="8288"/>
                  </a:cubicBezTo>
                  <a:cubicBezTo>
                    <a:pt x="7300" y="7881"/>
                    <a:pt x="7358" y="7488"/>
                    <a:pt x="7445" y="7081"/>
                  </a:cubicBezTo>
                  <a:cubicBezTo>
                    <a:pt x="7503" y="6747"/>
                    <a:pt x="7576" y="6427"/>
                    <a:pt x="7649" y="6093"/>
                  </a:cubicBezTo>
                  <a:cubicBezTo>
                    <a:pt x="7779" y="6078"/>
                    <a:pt x="7896" y="6063"/>
                    <a:pt x="8027" y="6034"/>
                  </a:cubicBezTo>
                  <a:cubicBezTo>
                    <a:pt x="8187" y="5991"/>
                    <a:pt x="8332" y="5947"/>
                    <a:pt x="8463" y="5874"/>
                  </a:cubicBezTo>
                  <a:cubicBezTo>
                    <a:pt x="8739" y="5758"/>
                    <a:pt x="8986" y="5613"/>
                    <a:pt x="9248" y="5453"/>
                  </a:cubicBezTo>
                  <a:cubicBezTo>
                    <a:pt x="9364" y="5380"/>
                    <a:pt x="9481" y="5293"/>
                    <a:pt x="9597" y="5206"/>
                  </a:cubicBezTo>
                  <a:cubicBezTo>
                    <a:pt x="9713" y="5118"/>
                    <a:pt x="9830" y="5031"/>
                    <a:pt x="9946" y="4929"/>
                  </a:cubicBezTo>
                  <a:cubicBezTo>
                    <a:pt x="10164" y="4740"/>
                    <a:pt x="10353" y="4537"/>
                    <a:pt x="10542" y="4333"/>
                  </a:cubicBezTo>
                  <a:cubicBezTo>
                    <a:pt x="10557" y="4304"/>
                    <a:pt x="10557" y="4275"/>
                    <a:pt x="10527" y="4261"/>
                  </a:cubicBezTo>
                  <a:cubicBezTo>
                    <a:pt x="10513" y="4246"/>
                    <a:pt x="10513" y="4246"/>
                    <a:pt x="10498" y="4246"/>
                  </a:cubicBezTo>
                  <a:cubicBezTo>
                    <a:pt x="10484" y="4246"/>
                    <a:pt x="10469" y="4261"/>
                    <a:pt x="10455" y="4275"/>
                  </a:cubicBezTo>
                  <a:cubicBezTo>
                    <a:pt x="10411" y="4319"/>
                    <a:pt x="10368" y="4362"/>
                    <a:pt x="10324" y="4406"/>
                  </a:cubicBezTo>
                  <a:cubicBezTo>
                    <a:pt x="10179" y="4551"/>
                    <a:pt x="10033" y="4697"/>
                    <a:pt x="9873" y="4813"/>
                  </a:cubicBezTo>
                  <a:cubicBezTo>
                    <a:pt x="9699" y="4944"/>
                    <a:pt x="9539" y="5075"/>
                    <a:pt x="9350" y="5177"/>
                  </a:cubicBezTo>
                  <a:lnTo>
                    <a:pt x="9335" y="5191"/>
                  </a:lnTo>
                  <a:cubicBezTo>
                    <a:pt x="9044" y="5351"/>
                    <a:pt x="8739" y="5482"/>
                    <a:pt x="8419" y="5584"/>
                  </a:cubicBezTo>
                  <a:cubicBezTo>
                    <a:pt x="8187" y="5642"/>
                    <a:pt x="7954" y="5685"/>
                    <a:pt x="7721" y="5714"/>
                  </a:cubicBezTo>
                  <a:cubicBezTo>
                    <a:pt x="7794" y="5395"/>
                    <a:pt x="7867" y="5075"/>
                    <a:pt x="7939" y="4755"/>
                  </a:cubicBezTo>
                  <a:cubicBezTo>
                    <a:pt x="8012" y="4464"/>
                    <a:pt x="8085" y="4173"/>
                    <a:pt x="8143" y="3882"/>
                  </a:cubicBezTo>
                  <a:cubicBezTo>
                    <a:pt x="8317" y="3868"/>
                    <a:pt x="8477" y="3810"/>
                    <a:pt x="8623" y="3752"/>
                  </a:cubicBezTo>
                  <a:cubicBezTo>
                    <a:pt x="8783" y="3693"/>
                    <a:pt x="8943" y="3606"/>
                    <a:pt x="9088" y="3519"/>
                  </a:cubicBezTo>
                  <a:cubicBezTo>
                    <a:pt x="9175" y="3475"/>
                    <a:pt x="9248" y="3417"/>
                    <a:pt x="9306" y="3374"/>
                  </a:cubicBezTo>
                  <a:cubicBezTo>
                    <a:pt x="9379" y="3315"/>
                    <a:pt x="9452" y="3272"/>
                    <a:pt x="9510" y="3214"/>
                  </a:cubicBezTo>
                  <a:cubicBezTo>
                    <a:pt x="9641" y="3097"/>
                    <a:pt x="9757" y="2981"/>
                    <a:pt x="9873" y="2850"/>
                  </a:cubicBezTo>
                  <a:cubicBezTo>
                    <a:pt x="9888" y="2836"/>
                    <a:pt x="9888" y="2792"/>
                    <a:pt x="9873" y="2763"/>
                  </a:cubicBezTo>
                  <a:cubicBezTo>
                    <a:pt x="9859" y="2763"/>
                    <a:pt x="9844" y="2748"/>
                    <a:pt x="9830" y="2748"/>
                  </a:cubicBezTo>
                  <a:cubicBezTo>
                    <a:pt x="9815" y="2748"/>
                    <a:pt x="9800" y="2763"/>
                    <a:pt x="9786" y="2777"/>
                  </a:cubicBezTo>
                  <a:cubicBezTo>
                    <a:pt x="9713" y="2850"/>
                    <a:pt x="9641" y="2923"/>
                    <a:pt x="9568" y="2981"/>
                  </a:cubicBezTo>
                  <a:cubicBezTo>
                    <a:pt x="9481" y="3054"/>
                    <a:pt x="9379" y="3126"/>
                    <a:pt x="9277" y="3199"/>
                  </a:cubicBezTo>
                  <a:cubicBezTo>
                    <a:pt x="9161" y="3257"/>
                    <a:pt x="9044" y="3315"/>
                    <a:pt x="8928" y="3374"/>
                  </a:cubicBezTo>
                  <a:cubicBezTo>
                    <a:pt x="8797" y="3432"/>
                    <a:pt x="8666" y="3475"/>
                    <a:pt x="8521" y="3534"/>
                  </a:cubicBezTo>
                  <a:cubicBezTo>
                    <a:pt x="8448" y="3548"/>
                    <a:pt x="8376" y="3577"/>
                    <a:pt x="8303" y="3606"/>
                  </a:cubicBezTo>
                  <a:cubicBezTo>
                    <a:pt x="8274" y="3606"/>
                    <a:pt x="8245" y="3621"/>
                    <a:pt x="8216" y="3635"/>
                  </a:cubicBezTo>
                  <a:cubicBezTo>
                    <a:pt x="8303" y="3243"/>
                    <a:pt x="8405" y="2836"/>
                    <a:pt x="8506" y="2443"/>
                  </a:cubicBezTo>
                  <a:cubicBezTo>
                    <a:pt x="8608" y="2094"/>
                    <a:pt x="8695" y="1731"/>
                    <a:pt x="8783" y="1382"/>
                  </a:cubicBezTo>
                  <a:lnTo>
                    <a:pt x="8797" y="1382"/>
                  </a:lnTo>
                  <a:cubicBezTo>
                    <a:pt x="8855" y="1382"/>
                    <a:pt x="8899" y="1367"/>
                    <a:pt x="8957" y="1353"/>
                  </a:cubicBezTo>
                  <a:cubicBezTo>
                    <a:pt x="9030" y="1338"/>
                    <a:pt x="9103" y="1309"/>
                    <a:pt x="9161" y="1280"/>
                  </a:cubicBezTo>
                  <a:cubicBezTo>
                    <a:pt x="9292" y="1236"/>
                    <a:pt x="9408" y="1178"/>
                    <a:pt x="9524" y="1120"/>
                  </a:cubicBezTo>
                  <a:cubicBezTo>
                    <a:pt x="9771" y="989"/>
                    <a:pt x="9990" y="829"/>
                    <a:pt x="10193" y="655"/>
                  </a:cubicBezTo>
                  <a:cubicBezTo>
                    <a:pt x="10208" y="640"/>
                    <a:pt x="10222" y="640"/>
                    <a:pt x="10222" y="626"/>
                  </a:cubicBezTo>
                  <a:cubicBezTo>
                    <a:pt x="10222" y="611"/>
                    <a:pt x="10222" y="597"/>
                    <a:pt x="10208" y="597"/>
                  </a:cubicBezTo>
                  <a:cubicBezTo>
                    <a:pt x="10208" y="582"/>
                    <a:pt x="10193" y="567"/>
                    <a:pt x="10179" y="567"/>
                  </a:cubicBezTo>
                  <a:cubicBezTo>
                    <a:pt x="10164" y="567"/>
                    <a:pt x="10164" y="567"/>
                    <a:pt x="10149" y="582"/>
                  </a:cubicBezTo>
                  <a:cubicBezTo>
                    <a:pt x="9917" y="756"/>
                    <a:pt x="9670" y="931"/>
                    <a:pt x="9393" y="1062"/>
                  </a:cubicBezTo>
                  <a:lnTo>
                    <a:pt x="9379" y="1062"/>
                  </a:lnTo>
                  <a:cubicBezTo>
                    <a:pt x="9292" y="1105"/>
                    <a:pt x="9219" y="1134"/>
                    <a:pt x="9132" y="1164"/>
                  </a:cubicBezTo>
                  <a:cubicBezTo>
                    <a:pt x="9044" y="1193"/>
                    <a:pt x="8957" y="1207"/>
                    <a:pt x="8870" y="1222"/>
                  </a:cubicBezTo>
                  <a:lnTo>
                    <a:pt x="8826" y="1222"/>
                  </a:lnTo>
                  <a:cubicBezTo>
                    <a:pt x="8928" y="844"/>
                    <a:pt x="9030" y="451"/>
                    <a:pt x="9146" y="59"/>
                  </a:cubicBezTo>
                  <a:cubicBezTo>
                    <a:pt x="9146" y="29"/>
                    <a:pt x="9117" y="0"/>
                    <a:pt x="9088"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24" name="Google Shape;431;p26">
            <a:extLst>
              <a:ext uri="{FF2B5EF4-FFF2-40B4-BE49-F238E27FC236}">
                <a16:creationId xmlns:a16="http://schemas.microsoft.com/office/drawing/2014/main" id="{D91942DC-A12B-15B7-C411-061354FF9B67}"/>
              </a:ext>
            </a:extLst>
          </p:cNvPr>
          <p:cNvGrpSpPr/>
          <p:nvPr/>
        </p:nvGrpSpPr>
        <p:grpSpPr>
          <a:xfrm>
            <a:off x="-126431" y="1765679"/>
            <a:ext cx="978073" cy="906945"/>
            <a:chOff x="3140875" y="269912"/>
            <a:chExt cx="2729001" cy="2530539"/>
          </a:xfrm>
        </p:grpSpPr>
        <p:sp>
          <p:nvSpPr>
            <p:cNvPr id="125" name="Google Shape;432;p26">
              <a:extLst>
                <a:ext uri="{FF2B5EF4-FFF2-40B4-BE49-F238E27FC236}">
                  <a16:creationId xmlns:a16="http://schemas.microsoft.com/office/drawing/2014/main" id="{59772740-50C5-5B8E-53ED-2BB06E280211}"/>
                </a:ext>
              </a:extLst>
            </p:cNvPr>
            <p:cNvSpPr/>
            <p:nvPr/>
          </p:nvSpPr>
          <p:spPr>
            <a:xfrm>
              <a:off x="3140875" y="269912"/>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433;p26">
              <a:extLst>
                <a:ext uri="{FF2B5EF4-FFF2-40B4-BE49-F238E27FC236}">
                  <a16:creationId xmlns:a16="http://schemas.microsoft.com/office/drawing/2014/main" id="{F294E3FA-861C-488A-2B7E-DE6A4D658986}"/>
                </a:ext>
              </a:extLst>
            </p:cNvPr>
            <p:cNvSpPr/>
            <p:nvPr/>
          </p:nvSpPr>
          <p:spPr>
            <a:xfrm>
              <a:off x="3528878" y="634486"/>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434;p26">
              <a:extLst>
                <a:ext uri="{FF2B5EF4-FFF2-40B4-BE49-F238E27FC236}">
                  <a16:creationId xmlns:a16="http://schemas.microsoft.com/office/drawing/2014/main" id="{BF0E8DEE-9E4F-D584-E97A-4F30B0D87DCC}"/>
                </a:ext>
              </a:extLst>
            </p:cNvPr>
            <p:cNvSpPr/>
            <p:nvPr/>
          </p:nvSpPr>
          <p:spPr>
            <a:xfrm>
              <a:off x="4182636" y="1121701"/>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8" name="Google Shape;435;p26">
              <a:extLst>
                <a:ext uri="{FF2B5EF4-FFF2-40B4-BE49-F238E27FC236}">
                  <a16:creationId xmlns:a16="http://schemas.microsoft.com/office/drawing/2014/main" id="{E385A1CE-B89A-7EFC-7C60-327EC4C40D83}"/>
                </a:ext>
              </a:extLst>
            </p:cNvPr>
            <p:cNvSpPr/>
            <p:nvPr/>
          </p:nvSpPr>
          <p:spPr>
            <a:xfrm>
              <a:off x="4634814" y="1369344"/>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436;p26">
              <a:extLst>
                <a:ext uri="{FF2B5EF4-FFF2-40B4-BE49-F238E27FC236}">
                  <a16:creationId xmlns:a16="http://schemas.microsoft.com/office/drawing/2014/main" id="{62FAFB43-756B-2EE0-F285-BF377F9087BF}"/>
                </a:ext>
              </a:extLst>
            </p:cNvPr>
            <p:cNvSpPr/>
            <p:nvPr/>
          </p:nvSpPr>
          <p:spPr>
            <a:xfrm>
              <a:off x="4425950" y="1565411"/>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 name="Google Shape;437;p26">
              <a:extLst>
                <a:ext uri="{FF2B5EF4-FFF2-40B4-BE49-F238E27FC236}">
                  <a16:creationId xmlns:a16="http://schemas.microsoft.com/office/drawing/2014/main" id="{118AEA9B-BDD8-12A2-210D-BF772AB85259}"/>
                </a:ext>
              </a:extLst>
            </p:cNvPr>
            <p:cNvSpPr/>
            <p:nvPr/>
          </p:nvSpPr>
          <p:spPr>
            <a:xfrm>
              <a:off x="4586191" y="1674665"/>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438;p26">
              <a:extLst>
                <a:ext uri="{FF2B5EF4-FFF2-40B4-BE49-F238E27FC236}">
                  <a16:creationId xmlns:a16="http://schemas.microsoft.com/office/drawing/2014/main" id="{DDCDCCAA-BE6A-680B-D23A-AA50C20C5F95}"/>
                </a:ext>
              </a:extLst>
            </p:cNvPr>
            <p:cNvSpPr/>
            <p:nvPr/>
          </p:nvSpPr>
          <p:spPr>
            <a:xfrm>
              <a:off x="4514732" y="1456747"/>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439;p26">
              <a:extLst>
                <a:ext uri="{FF2B5EF4-FFF2-40B4-BE49-F238E27FC236}">
                  <a16:creationId xmlns:a16="http://schemas.microsoft.com/office/drawing/2014/main" id="{AFC68AAF-30B9-3FDD-07CA-6D28F3FA9EB4}"/>
                </a:ext>
              </a:extLst>
            </p:cNvPr>
            <p:cNvSpPr/>
            <p:nvPr/>
          </p:nvSpPr>
          <p:spPr>
            <a:xfrm>
              <a:off x="4689343" y="1512260"/>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440;p26">
              <a:extLst>
                <a:ext uri="{FF2B5EF4-FFF2-40B4-BE49-F238E27FC236}">
                  <a16:creationId xmlns:a16="http://schemas.microsoft.com/office/drawing/2014/main" id="{B7E0FC1D-5BEE-1E82-46CE-2808732E5F3D}"/>
                </a:ext>
              </a:extLst>
            </p:cNvPr>
            <p:cNvSpPr/>
            <p:nvPr/>
          </p:nvSpPr>
          <p:spPr>
            <a:xfrm>
              <a:off x="4480282" y="1377021"/>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441;p26">
              <a:extLst>
                <a:ext uri="{FF2B5EF4-FFF2-40B4-BE49-F238E27FC236}">
                  <a16:creationId xmlns:a16="http://schemas.microsoft.com/office/drawing/2014/main" id="{C7F166D2-E873-0F0B-4429-95599D60FC67}"/>
                </a:ext>
              </a:extLst>
            </p:cNvPr>
            <p:cNvSpPr/>
            <p:nvPr/>
          </p:nvSpPr>
          <p:spPr>
            <a:xfrm>
              <a:off x="4580482" y="1568364"/>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442;p26">
              <a:extLst>
                <a:ext uri="{FF2B5EF4-FFF2-40B4-BE49-F238E27FC236}">
                  <a16:creationId xmlns:a16="http://schemas.microsoft.com/office/drawing/2014/main" id="{61518746-E860-0504-8FBF-68E9F27B26B4}"/>
                </a:ext>
              </a:extLst>
            </p:cNvPr>
            <p:cNvSpPr/>
            <p:nvPr/>
          </p:nvSpPr>
          <p:spPr>
            <a:xfrm>
              <a:off x="4723596" y="1641987"/>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6" name="Google Shape;443;p26">
              <a:extLst>
                <a:ext uri="{FF2B5EF4-FFF2-40B4-BE49-F238E27FC236}">
                  <a16:creationId xmlns:a16="http://schemas.microsoft.com/office/drawing/2014/main" id="{DCA219B9-8666-DCFC-0CF5-7C6B4C7ED68B}"/>
                </a:ext>
              </a:extLst>
            </p:cNvPr>
            <p:cNvSpPr/>
            <p:nvPr/>
          </p:nvSpPr>
          <p:spPr>
            <a:xfrm>
              <a:off x="4408823" y="1465606"/>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7" name="Google Shape;444;p26">
              <a:extLst>
                <a:ext uri="{FF2B5EF4-FFF2-40B4-BE49-F238E27FC236}">
                  <a16:creationId xmlns:a16="http://schemas.microsoft.com/office/drawing/2014/main" id="{FD49892D-E954-2D17-5F5A-B312CA76FA2E}"/>
                </a:ext>
              </a:extLst>
            </p:cNvPr>
            <p:cNvSpPr/>
            <p:nvPr/>
          </p:nvSpPr>
          <p:spPr>
            <a:xfrm>
              <a:off x="4572017" y="1318555"/>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8" name="Google Shape;445;p26">
            <a:extLst>
              <a:ext uri="{FF2B5EF4-FFF2-40B4-BE49-F238E27FC236}">
                <a16:creationId xmlns:a16="http://schemas.microsoft.com/office/drawing/2014/main" id="{072EE2DB-4278-7694-68AA-BDA527A79C35}"/>
              </a:ext>
            </a:extLst>
          </p:cNvPr>
          <p:cNvGrpSpPr/>
          <p:nvPr/>
        </p:nvGrpSpPr>
        <p:grpSpPr>
          <a:xfrm flipH="1">
            <a:off x="10430235" y="4125525"/>
            <a:ext cx="1635032" cy="2683727"/>
            <a:chOff x="2731244" y="471911"/>
            <a:chExt cx="2307449" cy="3787428"/>
          </a:xfrm>
        </p:grpSpPr>
        <p:sp>
          <p:nvSpPr>
            <p:cNvPr id="139" name="Google Shape;446;p26">
              <a:extLst>
                <a:ext uri="{FF2B5EF4-FFF2-40B4-BE49-F238E27FC236}">
                  <a16:creationId xmlns:a16="http://schemas.microsoft.com/office/drawing/2014/main" id="{6ACBCC4A-B20B-AC30-59C4-764414547425}"/>
                </a:ext>
              </a:extLst>
            </p:cNvPr>
            <p:cNvSpPr/>
            <p:nvPr/>
          </p:nvSpPr>
          <p:spPr>
            <a:xfrm>
              <a:off x="2731244" y="471911"/>
              <a:ext cx="2183715" cy="3744130"/>
            </a:xfrm>
            <a:custGeom>
              <a:avLst/>
              <a:gdLst/>
              <a:ahLst/>
              <a:cxnLst/>
              <a:rect l="l" t="t" r="r" b="b"/>
              <a:pathLst>
                <a:path w="14119" h="24208" extrusionOk="0">
                  <a:moveTo>
                    <a:pt x="4506" y="1"/>
                  </a:moveTo>
                  <a:cubicBezTo>
                    <a:pt x="4359" y="1"/>
                    <a:pt x="4210" y="28"/>
                    <a:pt x="4072" y="72"/>
                  </a:cubicBezTo>
                  <a:cubicBezTo>
                    <a:pt x="3839" y="159"/>
                    <a:pt x="3606" y="290"/>
                    <a:pt x="3432" y="464"/>
                  </a:cubicBezTo>
                  <a:cubicBezTo>
                    <a:pt x="3417" y="479"/>
                    <a:pt x="3403" y="493"/>
                    <a:pt x="3388" y="508"/>
                  </a:cubicBezTo>
                  <a:cubicBezTo>
                    <a:pt x="3141" y="755"/>
                    <a:pt x="2952" y="1061"/>
                    <a:pt x="2879" y="1409"/>
                  </a:cubicBezTo>
                  <a:cubicBezTo>
                    <a:pt x="2778" y="1351"/>
                    <a:pt x="2676" y="1337"/>
                    <a:pt x="2559" y="1337"/>
                  </a:cubicBezTo>
                  <a:cubicBezTo>
                    <a:pt x="2530" y="1337"/>
                    <a:pt x="2516" y="1337"/>
                    <a:pt x="2487" y="1351"/>
                  </a:cubicBezTo>
                  <a:cubicBezTo>
                    <a:pt x="2327" y="1366"/>
                    <a:pt x="2167" y="1439"/>
                    <a:pt x="2036" y="1540"/>
                  </a:cubicBezTo>
                  <a:cubicBezTo>
                    <a:pt x="1803" y="1729"/>
                    <a:pt x="1658" y="1991"/>
                    <a:pt x="1542" y="2282"/>
                  </a:cubicBezTo>
                  <a:cubicBezTo>
                    <a:pt x="1513" y="2369"/>
                    <a:pt x="1469" y="2456"/>
                    <a:pt x="1440" y="2558"/>
                  </a:cubicBezTo>
                  <a:cubicBezTo>
                    <a:pt x="1440" y="2587"/>
                    <a:pt x="1425" y="2616"/>
                    <a:pt x="1411" y="2645"/>
                  </a:cubicBezTo>
                  <a:cubicBezTo>
                    <a:pt x="1251" y="3212"/>
                    <a:pt x="1207" y="3809"/>
                    <a:pt x="1222" y="4405"/>
                  </a:cubicBezTo>
                  <a:cubicBezTo>
                    <a:pt x="1222" y="4550"/>
                    <a:pt x="1222" y="4710"/>
                    <a:pt x="1222" y="4855"/>
                  </a:cubicBezTo>
                  <a:cubicBezTo>
                    <a:pt x="1222" y="4884"/>
                    <a:pt x="1222" y="4928"/>
                    <a:pt x="1236" y="4957"/>
                  </a:cubicBezTo>
                  <a:cubicBezTo>
                    <a:pt x="1280" y="5975"/>
                    <a:pt x="1469" y="6993"/>
                    <a:pt x="1789" y="7967"/>
                  </a:cubicBezTo>
                  <a:cubicBezTo>
                    <a:pt x="946" y="9479"/>
                    <a:pt x="640" y="11107"/>
                    <a:pt x="538" y="12329"/>
                  </a:cubicBezTo>
                  <a:cubicBezTo>
                    <a:pt x="349" y="14408"/>
                    <a:pt x="640" y="16473"/>
                    <a:pt x="931" y="18406"/>
                  </a:cubicBezTo>
                  <a:cubicBezTo>
                    <a:pt x="931" y="18421"/>
                    <a:pt x="946" y="18421"/>
                    <a:pt x="946" y="18435"/>
                  </a:cubicBezTo>
                  <a:cubicBezTo>
                    <a:pt x="248" y="20180"/>
                    <a:pt x="0" y="22172"/>
                    <a:pt x="291" y="24106"/>
                  </a:cubicBezTo>
                  <a:cubicBezTo>
                    <a:pt x="306" y="24164"/>
                    <a:pt x="349" y="24208"/>
                    <a:pt x="408" y="24208"/>
                  </a:cubicBezTo>
                  <a:lnTo>
                    <a:pt x="437" y="24208"/>
                  </a:lnTo>
                  <a:cubicBezTo>
                    <a:pt x="495" y="24193"/>
                    <a:pt x="538" y="24135"/>
                    <a:pt x="538" y="24077"/>
                  </a:cubicBezTo>
                  <a:cubicBezTo>
                    <a:pt x="204" y="21925"/>
                    <a:pt x="568" y="19700"/>
                    <a:pt x="1484" y="17825"/>
                  </a:cubicBezTo>
                  <a:cubicBezTo>
                    <a:pt x="1745" y="17868"/>
                    <a:pt x="1992" y="18014"/>
                    <a:pt x="2225" y="18145"/>
                  </a:cubicBezTo>
                  <a:cubicBezTo>
                    <a:pt x="2530" y="18334"/>
                    <a:pt x="2836" y="18508"/>
                    <a:pt x="3141" y="18697"/>
                  </a:cubicBezTo>
                  <a:lnTo>
                    <a:pt x="3228" y="18741"/>
                  </a:lnTo>
                  <a:cubicBezTo>
                    <a:pt x="3446" y="18886"/>
                    <a:pt x="3679" y="19017"/>
                    <a:pt x="3912" y="19148"/>
                  </a:cubicBezTo>
                  <a:cubicBezTo>
                    <a:pt x="4115" y="19279"/>
                    <a:pt x="4348" y="19410"/>
                    <a:pt x="4581" y="19424"/>
                  </a:cubicBezTo>
                  <a:cubicBezTo>
                    <a:pt x="4610" y="19439"/>
                    <a:pt x="4624" y="19439"/>
                    <a:pt x="4639" y="19439"/>
                  </a:cubicBezTo>
                  <a:cubicBezTo>
                    <a:pt x="4668" y="19439"/>
                    <a:pt x="4682" y="19439"/>
                    <a:pt x="4711" y="19424"/>
                  </a:cubicBezTo>
                  <a:cubicBezTo>
                    <a:pt x="5002" y="19410"/>
                    <a:pt x="5278" y="19119"/>
                    <a:pt x="5177" y="18857"/>
                  </a:cubicBezTo>
                  <a:lnTo>
                    <a:pt x="5177" y="18857"/>
                  </a:lnTo>
                  <a:cubicBezTo>
                    <a:pt x="5555" y="19119"/>
                    <a:pt x="6034" y="19264"/>
                    <a:pt x="6529" y="19322"/>
                  </a:cubicBezTo>
                  <a:lnTo>
                    <a:pt x="6587" y="19322"/>
                  </a:lnTo>
                  <a:cubicBezTo>
                    <a:pt x="6682" y="19330"/>
                    <a:pt x="6776" y="19333"/>
                    <a:pt x="6869" y="19333"/>
                  </a:cubicBezTo>
                  <a:cubicBezTo>
                    <a:pt x="6961" y="19333"/>
                    <a:pt x="7052" y="19330"/>
                    <a:pt x="7140" y="19322"/>
                  </a:cubicBezTo>
                  <a:cubicBezTo>
                    <a:pt x="7299" y="19322"/>
                    <a:pt x="7445" y="19293"/>
                    <a:pt x="7590" y="19235"/>
                  </a:cubicBezTo>
                  <a:cubicBezTo>
                    <a:pt x="7721" y="19177"/>
                    <a:pt x="7837" y="19104"/>
                    <a:pt x="7939" y="19003"/>
                  </a:cubicBezTo>
                  <a:cubicBezTo>
                    <a:pt x="7954" y="18973"/>
                    <a:pt x="7968" y="18959"/>
                    <a:pt x="7983" y="18944"/>
                  </a:cubicBezTo>
                  <a:cubicBezTo>
                    <a:pt x="8172" y="18697"/>
                    <a:pt x="8259" y="18363"/>
                    <a:pt x="8172" y="18043"/>
                  </a:cubicBezTo>
                  <a:cubicBezTo>
                    <a:pt x="8085" y="17738"/>
                    <a:pt x="7852" y="17490"/>
                    <a:pt x="7605" y="17272"/>
                  </a:cubicBezTo>
                  <a:cubicBezTo>
                    <a:pt x="7576" y="17258"/>
                    <a:pt x="7547" y="17229"/>
                    <a:pt x="7503" y="17200"/>
                  </a:cubicBezTo>
                  <a:cubicBezTo>
                    <a:pt x="7488" y="17185"/>
                    <a:pt x="7474" y="17171"/>
                    <a:pt x="7459" y="17156"/>
                  </a:cubicBezTo>
                  <a:cubicBezTo>
                    <a:pt x="7212" y="16967"/>
                    <a:pt x="6950" y="16792"/>
                    <a:pt x="6674" y="16633"/>
                  </a:cubicBezTo>
                  <a:cubicBezTo>
                    <a:pt x="6660" y="16633"/>
                    <a:pt x="6631" y="16618"/>
                    <a:pt x="6616" y="16603"/>
                  </a:cubicBezTo>
                  <a:cubicBezTo>
                    <a:pt x="6572" y="16589"/>
                    <a:pt x="6543" y="16560"/>
                    <a:pt x="6500" y="16545"/>
                  </a:cubicBezTo>
                  <a:cubicBezTo>
                    <a:pt x="6907" y="16414"/>
                    <a:pt x="7241" y="16051"/>
                    <a:pt x="7401" y="15644"/>
                  </a:cubicBezTo>
                  <a:cubicBezTo>
                    <a:pt x="7445" y="15542"/>
                    <a:pt x="7474" y="15440"/>
                    <a:pt x="7474" y="15324"/>
                  </a:cubicBezTo>
                  <a:cubicBezTo>
                    <a:pt x="7445" y="15120"/>
                    <a:pt x="7299" y="14946"/>
                    <a:pt x="7125" y="14830"/>
                  </a:cubicBezTo>
                  <a:cubicBezTo>
                    <a:pt x="6950" y="14699"/>
                    <a:pt x="6761" y="14612"/>
                    <a:pt x="6543" y="14553"/>
                  </a:cubicBezTo>
                  <a:cubicBezTo>
                    <a:pt x="6514" y="14553"/>
                    <a:pt x="6485" y="14539"/>
                    <a:pt x="6471" y="14539"/>
                  </a:cubicBezTo>
                  <a:cubicBezTo>
                    <a:pt x="6295" y="14496"/>
                    <a:pt x="6113" y="14477"/>
                    <a:pt x="5930" y="14477"/>
                  </a:cubicBezTo>
                  <a:cubicBezTo>
                    <a:pt x="5614" y="14477"/>
                    <a:pt x="5297" y="14534"/>
                    <a:pt x="5002" y="14626"/>
                  </a:cubicBezTo>
                  <a:cubicBezTo>
                    <a:pt x="4959" y="14641"/>
                    <a:pt x="4929" y="14655"/>
                    <a:pt x="4886" y="14670"/>
                  </a:cubicBezTo>
                  <a:lnTo>
                    <a:pt x="4871" y="14670"/>
                  </a:lnTo>
                  <a:cubicBezTo>
                    <a:pt x="4072" y="14960"/>
                    <a:pt x="3374" y="15455"/>
                    <a:pt x="2763" y="16065"/>
                  </a:cubicBezTo>
                  <a:cubicBezTo>
                    <a:pt x="2719" y="16109"/>
                    <a:pt x="2661" y="16153"/>
                    <a:pt x="2618" y="16196"/>
                  </a:cubicBezTo>
                  <a:cubicBezTo>
                    <a:pt x="2400" y="16429"/>
                    <a:pt x="2196" y="16662"/>
                    <a:pt x="1992" y="16894"/>
                  </a:cubicBezTo>
                  <a:cubicBezTo>
                    <a:pt x="2385" y="16284"/>
                    <a:pt x="2821" y="15731"/>
                    <a:pt x="3330" y="15251"/>
                  </a:cubicBezTo>
                  <a:cubicBezTo>
                    <a:pt x="4531" y="14109"/>
                    <a:pt x="6122" y="13454"/>
                    <a:pt x="7595" y="13454"/>
                  </a:cubicBezTo>
                  <a:cubicBezTo>
                    <a:pt x="7942" y="13454"/>
                    <a:pt x="8281" y="13490"/>
                    <a:pt x="8608" y="13565"/>
                  </a:cubicBezTo>
                  <a:cubicBezTo>
                    <a:pt x="10629" y="14015"/>
                    <a:pt x="11647" y="15789"/>
                    <a:pt x="11981" y="17534"/>
                  </a:cubicBezTo>
                  <a:cubicBezTo>
                    <a:pt x="11981" y="17534"/>
                    <a:pt x="11981" y="17549"/>
                    <a:pt x="11981" y="17563"/>
                  </a:cubicBezTo>
                  <a:cubicBezTo>
                    <a:pt x="11879" y="17098"/>
                    <a:pt x="11690" y="16662"/>
                    <a:pt x="11429" y="16284"/>
                  </a:cubicBezTo>
                  <a:cubicBezTo>
                    <a:pt x="11385" y="16211"/>
                    <a:pt x="11341" y="16153"/>
                    <a:pt x="11283" y="16109"/>
                  </a:cubicBezTo>
                  <a:cubicBezTo>
                    <a:pt x="11236" y="16081"/>
                    <a:pt x="11189" y="16065"/>
                    <a:pt x="11143" y="16065"/>
                  </a:cubicBezTo>
                  <a:cubicBezTo>
                    <a:pt x="11117" y="16065"/>
                    <a:pt x="11091" y="16070"/>
                    <a:pt x="11065" y="16080"/>
                  </a:cubicBezTo>
                  <a:cubicBezTo>
                    <a:pt x="10949" y="16124"/>
                    <a:pt x="10920" y="16284"/>
                    <a:pt x="10920" y="16414"/>
                  </a:cubicBezTo>
                  <a:cubicBezTo>
                    <a:pt x="10934" y="16545"/>
                    <a:pt x="10949" y="16691"/>
                    <a:pt x="10993" y="16822"/>
                  </a:cubicBezTo>
                  <a:cubicBezTo>
                    <a:pt x="11065" y="16981"/>
                    <a:pt x="11152" y="17127"/>
                    <a:pt x="11254" y="17258"/>
                  </a:cubicBezTo>
                  <a:cubicBezTo>
                    <a:pt x="11371" y="17432"/>
                    <a:pt x="11472" y="17621"/>
                    <a:pt x="11618" y="17752"/>
                  </a:cubicBezTo>
                  <a:cubicBezTo>
                    <a:pt x="11243" y="17577"/>
                    <a:pt x="10847" y="17403"/>
                    <a:pt x="10449" y="17403"/>
                  </a:cubicBezTo>
                  <a:cubicBezTo>
                    <a:pt x="10383" y="17403"/>
                    <a:pt x="10317" y="17407"/>
                    <a:pt x="10251" y="17418"/>
                  </a:cubicBezTo>
                  <a:cubicBezTo>
                    <a:pt x="10178" y="17418"/>
                    <a:pt x="10091" y="17447"/>
                    <a:pt x="10047" y="17505"/>
                  </a:cubicBezTo>
                  <a:cubicBezTo>
                    <a:pt x="10018" y="17578"/>
                    <a:pt x="10033" y="17665"/>
                    <a:pt x="10091" y="17723"/>
                  </a:cubicBezTo>
                  <a:cubicBezTo>
                    <a:pt x="10135" y="17781"/>
                    <a:pt x="10207" y="17810"/>
                    <a:pt x="10280" y="17839"/>
                  </a:cubicBezTo>
                  <a:cubicBezTo>
                    <a:pt x="10719" y="18020"/>
                    <a:pt x="11192" y="18120"/>
                    <a:pt x="11679" y="18120"/>
                  </a:cubicBezTo>
                  <a:cubicBezTo>
                    <a:pt x="11741" y="18120"/>
                    <a:pt x="11803" y="18119"/>
                    <a:pt x="11865" y="18116"/>
                  </a:cubicBezTo>
                  <a:lnTo>
                    <a:pt x="12068" y="18116"/>
                  </a:lnTo>
                  <a:cubicBezTo>
                    <a:pt x="12083" y="18217"/>
                    <a:pt x="12098" y="18319"/>
                    <a:pt x="12098" y="18421"/>
                  </a:cubicBezTo>
                  <a:cubicBezTo>
                    <a:pt x="12111" y="18486"/>
                    <a:pt x="12159" y="18539"/>
                    <a:pt x="12210" y="18539"/>
                  </a:cubicBezTo>
                  <a:cubicBezTo>
                    <a:pt x="12216" y="18539"/>
                    <a:pt x="12222" y="18539"/>
                    <a:pt x="12228" y="18537"/>
                  </a:cubicBezTo>
                  <a:cubicBezTo>
                    <a:pt x="12301" y="18537"/>
                    <a:pt x="12359" y="18479"/>
                    <a:pt x="12345" y="18406"/>
                  </a:cubicBezTo>
                  <a:cubicBezTo>
                    <a:pt x="12345" y="18305"/>
                    <a:pt x="12330" y="18217"/>
                    <a:pt x="12316" y="18116"/>
                  </a:cubicBezTo>
                  <a:lnTo>
                    <a:pt x="12316" y="18116"/>
                  </a:lnTo>
                  <a:cubicBezTo>
                    <a:pt x="12452" y="18119"/>
                    <a:pt x="12589" y="18123"/>
                    <a:pt x="12725" y="18123"/>
                  </a:cubicBezTo>
                  <a:cubicBezTo>
                    <a:pt x="13098" y="18123"/>
                    <a:pt x="13465" y="18094"/>
                    <a:pt x="13784" y="17956"/>
                  </a:cubicBezTo>
                  <a:cubicBezTo>
                    <a:pt x="13930" y="17897"/>
                    <a:pt x="14075" y="17796"/>
                    <a:pt x="14104" y="17650"/>
                  </a:cubicBezTo>
                  <a:cubicBezTo>
                    <a:pt x="14119" y="17519"/>
                    <a:pt x="14031" y="17389"/>
                    <a:pt x="13900" y="17330"/>
                  </a:cubicBezTo>
                  <a:lnTo>
                    <a:pt x="13900" y="17345"/>
                  </a:lnTo>
                  <a:cubicBezTo>
                    <a:pt x="13823" y="17306"/>
                    <a:pt x="13732" y="17293"/>
                    <a:pt x="13642" y="17293"/>
                  </a:cubicBezTo>
                  <a:cubicBezTo>
                    <a:pt x="13597" y="17293"/>
                    <a:pt x="13552" y="17297"/>
                    <a:pt x="13508" y="17301"/>
                  </a:cubicBezTo>
                  <a:cubicBezTo>
                    <a:pt x="13203" y="17360"/>
                    <a:pt x="12912" y="17447"/>
                    <a:pt x="12665" y="17621"/>
                  </a:cubicBezTo>
                  <a:cubicBezTo>
                    <a:pt x="12912" y="17301"/>
                    <a:pt x="13101" y="16938"/>
                    <a:pt x="13203" y="16545"/>
                  </a:cubicBezTo>
                  <a:cubicBezTo>
                    <a:pt x="13246" y="16356"/>
                    <a:pt x="13275" y="16167"/>
                    <a:pt x="13203" y="15993"/>
                  </a:cubicBezTo>
                  <a:cubicBezTo>
                    <a:pt x="13174" y="15935"/>
                    <a:pt x="13130" y="15876"/>
                    <a:pt x="13072" y="15833"/>
                  </a:cubicBezTo>
                  <a:cubicBezTo>
                    <a:pt x="13025" y="15804"/>
                    <a:pt x="12973" y="15791"/>
                    <a:pt x="12920" y="15791"/>
                  </a:cubicBezTo>
                  <a:cubicBezTo>
                    <a:pt x="12843" y="15791"/>
                    <a:pt x="12763" y="15819"/>
                    <a:pt x="12694" y="15862"/>
                  </a:cubicBezTo>
                  <a:cubicBezTo>
                    <a:pt x="12577" y="15935"/>
                    <a:pt x="12505" y="16036"/>
                    <a:pt x="12432" y="16153"/>
                  </a:cubicBezTo>
                  <a:cubicBezTo>
                    <a:pt x="12287" y="16400"/>
                    <a:pt x="12170" y="16662"/>
                    <a:pt x="12098" y="16938"/>
                  </a:cubicBezTo>
                  <a:cubicBezTo>
                    <a:pt x="11632" y="15309"/>
                    <a:pt x="10571" y="13768"/>
                    <a:pt x="8666" y="13332"/>
                  </a:cubicBezTo>
                  <a:cubicBezTo>
                    <a:pt x="8321" y="13254"/>
                    <a:pt x="7963" y="13216"/>
                    <a:pt x="7598" y="13216"/>
                  </a:cubicBezTo>
                  <a:cubicBezTo>
                    <a:pt x="6061" y="13216"/>
                    <a:pt x="4413" y="13892"/>
                    <a:pt x="3156" y="15091"/>
                  </a:cubicBezTo>
                  <a:cubicBezTo>
                    <a:pt x="2312" y="15891"/>
                    <a:pt x="1614" y="16894"/>
                    <a:pt x="1120" y="18014"/>
                  </a:cubicBezTo>
                  <a:cubicBezTo>
                    <a:pt x="844" y="16196"/>
                    <a:pt x="611" y="14277"/>
                    <a:pt x="771" y="12358"/>
                  </a:cubicBezTo>
                  <a:cubicBezTo>
                    <a:pt x="902" y="10802"/>
                    <a:pt x="1367" y="8578"/>
                    <a:pt x="2865" y="6818"/>
                  </a:cubicBezTo>
                  <a:cubicBezTo>
                    <a:pt x="4089" y="5388"/>
                    <a:pt x="5804" y="4552"/>
                    <a:pt x="7483" y="4552"/>
                  </a:cubicBezTo>
                  <a:cubicBezTo>
                    <a:pt x="7699" y="4552"/>
                    <a:pt x="7915" y="4566"/>
                    <a:pt x="8128" y="4594"/>
                  </a:cubicBezTo>
                  <a:cubicBezTo>
                    <a:pt x="8303" y="4608"/>
                    <a:pt x="8506" y="4652"/>
                    <a:pt x="8695" y="4710"/>
                  </a:cubicBezTo>
                  <a:cubicBezTo>
                    <a:pt x="8753" y="4812"/>
                    <a:pt x="8812" y="4914"/>
                    <a:pt x="8884" y="5001"/>
                  </a:cubicBezTo>
                  <a:cubicBezTo>
                    <a:pt x="9001" y="5117"/>
                    <a:pt x="9146" y="5219"/>
                    <a:pt x="9291" y="5306"/>
                  </a:cubicBezTo>
                  <a:cubicBezTo>
                    <a:pt x="9451" y="5408"/>
                    <a:pt x="9611" y="5553"/>
                    <a:pt x="9786" y="5611"/>
                  </a:cubicBezTo>
                  <a:cubicBezTo>
                    <a:pt x="9664" y="5604"/>
                    <a:pt x="9542" y="5598"/>
                    <a:pt x="9420" y="5598"/>
                  </a:cubicBezTo>
                  <a:cubicBezTo>
                    <a:pt x="9075" y="5598"/>
                    <a:pt x="8734" y="5643"/>
                    <a:pt x="8434" y="5815"/>
                  </a:cubicBezTo>
                  <a:cubicBezTo>
                    <a:pt x="8361" y="5844"/>
                    <a:pt x="8303" y="5888"/>
                    <a:pt x="8288" y="5960"/>
                  </a:cubicBezTo>
                  <a:cubicBezTo>
                    <a:pt x="8288" y="6033"/>
                    <a:pt x="8332" y="6106"/>
                    <a:pt x="8404" y="6135"/>
                  </a:cubicBezTo>
                  <a:cubicBezTo>
                    <a:pt x="8463" y="6179"/>
                    <a:pt x="8535" y="6179"/>
                    <a:pt x="8608" y="6179"/>
                  </a:cubicBezTo>
                  <a:cubicBezTo>
                    <a:pt x="8637" y="6179"/>
                    <a:pt x="8667" y="6180"/>
                    <a:pt x="8696" y="6180"/>
                  </a:cubicBezTo>
                  <a:cubicBezTo>
                    <a:pt x="9191" y="6180"/>
                    <a:pt x="9695" y="6065"/>
                    <a:pt x="10135" y="5859"/>
                  </a:cubicBezTo>
                  <a:cubicBezTo>
                    <a:pt x="10702" y="5597"/>
                    <a:pt x="11385" y="5452"/>
                    <a:pt x="11821" y="5001"/>
                  </a:cubicBezTo>
                  <a:cubicBezTo>
                    <a:pt x="11923" y="4899"/>
                    <a:pt x="12025" y="4754"/>
                    <a:pt x="11996" y="4623"/>
                  </a:cubicBezTo>
                  <a:cubicBezTo>
                    <a:pt x="11967" y="4492"/>
                    <a:pt x="11821" y="4405"/>
                    <a:pt x="11690" y="4405"/>
                  </a:cubicBezTo>
                  <a:cubicBezTo>
                    <a:pt x="11677" y="4403"/>
                    <a:pt x="11663" y="4402"/>
                    <a:pt x="11650" y="4402"/>
                  </a:cubicBezTo>
                  <a:cubicBezTo>
                    <a:pt x="11533" y="4402"/>
                    <a:pt x="11418" y="4456"/>
                    <a:pt x="11327" y="4521"/>
                  </a:cubicBezTo>
                  <a:cubicBezTo>
                    <a:pt x="11065" y="4666"/>
                    <a:pt x="10833" y="4855"/>
                    <a:pt x="10687" y="5117"/>
                  </a:cubicBezTo>
                  <a:cubicBezTo>
                    <a:pt x="10789" y="4739"/>
                    <a:pt x="10818" y="4332"/>
                    <a:pt x="10774" y="3939"/>
                  </a:cubicBezTo>
                  <a:cubicBezTo>
                    <a:pt x="10745" y="3765"/>
                    <a:pt x="10702" y="3576"/>
                    <a:pt x="10571" y="3445"/>
                  </a:cubicBezTo>
                  <a:cubicBezTo>
                    <a:pt x="10527" y="3401"/>
                    <a:pt x="10469" y="3358"/>
                    <a:pt x="10396" y="3343"/>
                  </a:cubicBezTo>
                  <a:cubicBezTo>
                    <a:pt x="10385" y="3342"/>
                    <a:pt x="10374" y="3341"/>
                    <a:pt x="10363" y="3341"/>
                  </a:cubicBezTo>
                  <a:cubicBezTo>
                    <a:pt x="10244" y="3341"/>
                    <a:pt x="10128" y="3410"/>
                    <a:pt x="10062" y="3503"/>
                  </a:cubicBezTo>
                  <a:cubicBezTo>
                    <a:pt x="9989" y="3620"/>
                    <a:pt x="9960" y="3750"/>
                    <a:pt x="9946" y="3881"/>
                  </a:cubicBezTo>
                  <a:cubicBezTo>
                    <a:pt x="9873" y="4303"/>
                    <a:pt x="9888" y="4739"/>
                    <a:pt x="10004" y="5161"/>
                  </a:cubicBezTo>
                  <a:cubicBezTo>
                    <a:pt x="9917" y="5073"/>
                    <a:pt x="9829" y="5001"/>
                    <a:pt x="9742" y="4928"/>
                  </a:cubicBezTo>
                  <a:cubicBezTo>
                    <a:pt x="9539" y="4725"/>
                    <a:pt x="9320" y="4521"/>
                    <a:pt x="9073" y="4361"/>
                  </a:cubicBezTo>
                  <a:cubicBezTo>
                    <a:pt x="9015" y="4317"/>
                    <a:pt x="8957" y="4274"/>
                    <a:pt x="8884" y="4259"/>
                  </a:cubicBezTo>
                  <a:cubicBezTo>
                    <a:pt x="8866" y="4256"/>
                    <a:pt x="8847" y="4254"/>
                    <a:pt x="8828" y="4254"/>
                  </a:cubicBezTo>
                  <a:cubicBezTo>
                    <a:pt x="8771" y="4254"/>
                    <a:pt x="8713" y="4270"/>
                    <a:pt x="8681" y="4303"/>
                  </a:cubicBezTo>
                  <a:cubicBezTo>
                    <a:pt x="8637" y="4347"/>
                    <a:pt x="8623" y="4390"/>
                    <a:pt x="8623" y="4434"/>
                  </a:cubicBezTo>
                  <a:cubicBezTo>
                    <a:pt x="8463" y="4390"/>
                    <a:pt x="8303" y="4361"/>
                    <a:pt x="8157" y="4347"/>
                  </a:cubicBezTo>
                  <a:cubicBezTo>
                    <a:pt x="7941" y="4319"/>
                    <a:pt x="7723" y="4306"/>
                    <a:pt x="7505" y="4306"/>
                  </a:cubicBezTo>
                  <a:cubicBezTo>
                    <a:pt x="5753" y="4306"/>
                    <a:pt x="3956" y="5172"/>
                    <a:pt x="2676" y="6658"/>
                  </a:cubicBezTo>
                  <a:cubicBezTo>
                    <a:pt x="2487" y="6891"/>
                    <a:pt x="2312" y="7124"/>
                    <a:pt x="2152" y="7356"/>
                  </a:cubicBezTo>
                  <a:cubicBezTo>
                    <a:pt x="2472" y="6615"/>
                    <a:pt x="2850" y="5902"/>
                    <a:pt x="3243" y="5204"/>
                  </a:cubicBezTo>
                  <a:cubicBezTo>
                    <a:pt x="3257" y="5161"/>
                    <a:pt x="3286" y="5132"/>
                    <a:pt x="3301" y="5103"/>
                  </a:cubicBezTo>
                  <a:cubicBezTo>
                    <a:pt x="3679" y="4419"/>
                    <a:pt x="4072" y="3750"/>
                    <a:pt x="4421" y="3067"/>
                  </a:cubicBezTo>
                  <a:cubicBezTo>
                    <a:pt x="4435" y="3023"/>
                    <a:pt x="4450" y="2994"/>
                    <a:pt x="4464" y="2965"/>
                  </a:cubicBezTo>
                  <a:cubicBezTo>
                    <a:pt x="4711" y="2485"/>
                    <a:pt x="4929" y="2006"/>
                    <a:pt x="5104" y="1511"/>
                  </a:cubicBezTo>
                  <a:cubicBezTo>
                    <a:pt x="5133" y="1453"/>
                    <a:pt x="5162" y="1380"/>
                    <a:pt x="5177" y="1308"/>
                  </a:cubicBezTo>
                  <a:cubicBezTo>
                    <a:pt x="5191" y="1279"/>
                    <a:pt x="5191" y="1250"/>
                    <a:pt x="5206" y="1220"/>
                  </a:cubicBezTo>
                  <a:cubicBezTo>
                    <a:pt x="5293" y="857"/>
                    <a:pt x="5307" y="450"/>
                    <a:pt x="5046" y="188"/>
                  </a:cubicBezTo>
                  <a:cubicBezTo>
                    <a:pt x="4988" y="145"/>
                    <a:pt x="4915" y="101"/>
                    <a:pt x="4857" y="72"/>
                  </a:cubicBezTo>
                  <a:cubicBezTo>
                    <a:pt x="4828" y="57"/>
                    <a:pt x="4813" y="57"/>
                    <a:pt x="4799" y="43"/>
                  </a:cubicBezTo>
                  <a:cubicBezTo>
                    <a:pt x="4705" y="13"/>
                    <a:pt x="4606" y="1"/>
                    <a:pt x="4506"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0" name="Google Shape;447;p26">
              <a:extLst>
                <a:ext uri="{FF2B5EF4-FFF2-40B4-BE49-F238E27FC236}">
                  <a16:creationId xmlns:a16="http://schemas.microsoft.com/office/drawing/2014/main" id="{B3E139A3-3EA8-D6B2-DE93-D4DA6B0C536E}"/>
                </a:ext>
              </a:extLst>
            </p:cNvPr>
            <p:cNvSpPr/>
            <p:nvPr/>
          </p:nvSpPr>
          <p:spPr>
            <a:xfrm>
              <a:off x="2931381" y="2720424"/>
              <a:ext cx="1034554" cy="758013"/>
            </a:xfrm>
            <a:custGeom>
              <a:avLst/>
              <a:gdLst/>
              <a:ahLst/>
              <a:cxnLst/>
              <a:rect l="l" t="t" r="r" b="b"/>
              <a:pathLst>
                <a:path w="6689" h="4901" extrusionOk="0">
                  <a:moveTo>
                    <a:pt x="5162" y="1"/>
                  </a:moveTo>
                  <a:cubicBezTo>
                    <a:pt x="4072" y="742"/>
                    <a:pt x="3141" y="1775"/>
                    <a:pt x="2560" y="2952"/>
                  </a:cubicBezTo>
                  <a:lnTo>
                    <a:pt x="2589" y="2967"/>
                  </a:lnTo>
                  <a:cubicBezTo>
                    <a:pt x="2341" y="2938"/>
                    <a:pt x="2094" y="2923"/>
                    <a:pt x="1833" y="2923"/>
                  </a:cubicBezTo>
                  <a:cubicBezTo>
                    <a:pt x="1751" y="2919"/>
                    <a:pt x="1671" y="2918"/>
                    <a:pt x="1593" y="2918"/>
                  </a:cubicBezTo>
                  <a:cubicBezTo>
                    <a:pt x="1381" y="2918"/>
                    <a:pt x="1185" y="2931"/>
                    <a:pt x="1004" y="2952"/>
                  </a:cubicBezTo>
                  <a:cubicBezTo>
                    <a:pt x="1062" y="2458"/>
                    <a:pt x="1222" y="1978"/>
                    <a:pt x="1469" y="1527"/>
                  </a:cubicBezTo>
                  <a:lnTo>
                    <a:pt x="1469" y="1527"/>
                  </a:lnTo>
                  <a:cubicBezTo>
                    <a:pt x="1425" y="1571"/>
                    <a:pt x="1367" y="1629"/>
                    <a:pt x="1324" y="1673"/>
                  </a:cubicBezTo>
                  <a:cubicBezTo>
                    <a:pt x="1135" y="2080"/>
                    <a:pt x="989" y="2502"/>
                    <a:pt x="931" y="2967"/>
                  </a:cubicBezTo>
                  <a:cubicBezTo>
                    <a:pt x="597" y="3011"/>
                    <a:pt x="306" y="3083"/>
                    <a:pt x="44" y="3200"/>
                  </a:cubicBezTo>
                  <a:cubicBezTo>
                    <a:pt x="30" y="3214"/>
                    <a:pt x="15" y="3214"/>
                    <a:pt x="1" y="3229"/>
                  </a:cubicBezTo>
                  <a:lnTo>
                    <a:pt x="15" y="3243"/>
                  </a:lnTo>
                  <a:lnTo>
                    <a:pt x="30" y="3287"/>
                  </a:lnTo>
                  <a:cubicBezTo>
                    <a:pt x="422" y="3098"/>
                    <a:pt x="902" y="2996"/>
                    <a:pt x="1498" y="2981"/>
                  </a:cubicBezTo>
                  <a:cubicBezTo>
                    <a:pt x="1585" y="3389"/>
                    <a:pt x="1702" y="3781"/>
                    <a:pt x="1847" y="4159"/>
                  </a:cubicBezTo>
                  <a:lnTo>
                    <a:pt x="1934" y="4217"/>
                  </a:lnTo>
                  <a:cubicBezTo>
                    <a:pt x="1774" y="3810"/>
                    <a:pt x="1658" y="3403"/>
                    <a:pt x="1556" y="2981"/>
                  </a:cubicBezTo>
                  <a:lnTo>
                    <a:pt x="1833" y="2981"/>
                  </a:lnTo>
                  <a:cubicBezTo>
                    <a:pt x="2225" y="2996"/>
                    <a:pt x="2618" y="3025"/>
                    <a:pt x="3010" y="3083"/>
                  </a:cubicBezTo>
                  <a:cubicBezTo>
                    <a:pt x="3010" y="3708"/>
                    <a:pt x="3097" y="4319"/>
                    <a:pt x="3287" y="4901"/>
                  </a:cubicBezTo>
                  <a:lnTo>
                    <a:pt x="3345" y="4901"/>
                  </a:lnTo>
                  <a:cubicBezTo>
                    <a:pt x="3170" y="4319"/>
                    <a:pt x="3068" y="3708"/>
                    <a:pt x="3068" y="3098"/>
                  </a:cubicBezTo>
                  <a:lnTo>
                    <a:pt x="3068" y="3098"/>
                  </a:lnTo>
                  <a:cubicBezTo>
                    <a:pt x="3679" y="3185"/>
                    <a:pt x="4275" y="3345"/>
                    <a:pt x="4857" y="3563"/>
                  </a:cubicBezTo>
                  <a:cubicBezTo>
                    <a:pt x="4929" y="3985"/>
                    <a:pt x="5060" y="4392"/>
                    <a:pt x="5235" y="4784"/>
                  </a:cubicBezTo>
                  <a:cubicBezTo>
                    <a:pt x="5249" y="4799"/>
                    <a:pt x="5278" y="4799"/>
                    <a:pt x="5293" y="4799"/>
                  </a:cubicBezTo>
                  <a:cubicBezTo>
                    <a:pt x="5133" y="4406"/>
                    <a:pt x="5002" y="4014"/>
                    <a:pt x="4929" y="3592"/>
                  </a:cubicBezTo>
                  <a:lnTo>
                    <a:pt x="4929" y="3592"/>
                  </a:lnTo>
                  <a:cubicBezTo>
                    <a:pt x="5526" y="3825"/>
                    <a:pt x="6107" y="4116"/>
                    <a:pt x="6645" y="4465"/>
                  </a:cubicBezTo>
                  <a:cubicBezTo>
                    <a:pt x="6660" y="4450"/>
                    <a:pt x="6674" y="4435"/>
                    <a:pt x="6689" y="4421"/>
                  </a:cubicBezTo>
                  <a:lnTo>
                    <a:pt x="6674" y="4421"/>
                  </a:lnTo>
                  <a:cubicBezTo>
                    <a:pt x="6136" y="4072"/>
                    <a:pt x="5555" y="3767"/>
                    <a:pt x="4944" y="3534"/>
                  </a:cubicBezTo>
                  <a:cubicBezTo>
                    <a:pt x="5293" y="3156"/>
                    <a:pt x="5744" y="2851"/>
                    <a:pt x="6209" y="2662"/>
                  </a:cubicBezTo>
                  <a:cubicBezTo>
                    <a:pt x="6194" y="2647"/>
                    <a:pt x="6180" y="2633"/>
                    <a:pt x="6165" y="2618"/>
                  </a:cubicBezTo>
                  <a:cubicBezTo>
                    <a:pt x="5686" y="2822"/>
                    <a:pt x="5235" y="3127"/>
                    <a:pt x="4886" y="3519"/>
                  </a:cubicBezTo>
                  <a:cubicBezTo>
                    <a:pt x="4522" y="3374"/>
                    <a:pt x="4159" y="3258"/>
                    <a:pt x="3781" y="3170"/>
                  </a:cubicBezTo>
                  <a:cubicBezTo>
                    <a:pt x="4246" y="2749"/>
                    <a:pt x="4799" y="2385"/>
                    <a:pt x="5380" y="2109"/>
                  </a:cubicBezTo>
                  <a:cubicBezTo>
                    <a:pt x="5366" y="2095"/>
                    <a:pt x="5337" y="2080"/>
                    <a:pt x="5322" y="2080"/>
                  </a:cubicBezTo>
                  <a:cubicBezTo>
                    <a:pt x="4742" y="2356"/>
                    <a:pt x="4176" y="2718"/>
                    <a:pt x="3711" y="3153"/>
                  </a:cubicBezTo>
                  <a:lnTo>
                    <a:pt x="3711" y="3153"/>
                  </a:lnTo>
                  <a:cubicBezTo>
                    <a:pt x="3351" y="3067"/>
                    <a:pt x="2977" y="3010"/>
                    <a:pt x="2618" y="2967"/>
                  </a:cubicBezTo>
                  <a:cubicBezTo>
                    <a:pt x="3214" y="1789"/>
                    <a:pt x="4130" y="742"/>
                    <a:pt x="5249" y="30"/>
                  </a:cubicBezTo>
                  <a:cubicBezTo>
                    <a:pt x="5220" y="15"/>
                    <a:pt x="5191" y="15"/>
                    <a:pt x="51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1" name="Google Shape;448;p26">
              <a:extLst>
                <a:ext uri="{FF2B5EF4-FFF2-40B4-BE49-F238E27FC236}">
                  <a16:creationId xmlns:a16="http://schemas.microsoft.com/office/drawing/2014/main" id="{A802EDE7-5777-FF40-E6C6-54579031B7D4}"/>
                </a:ext>
              </a:extLst>
            </p:cNvPr>
            <p:cNvSpPr/>
            <p:nvPr/>
          </p:nvSpPr>
          <p:spPr>
            <a:xfrm>
              <a:off x="3219213" y="2736199"/>
              <a:ext cx="285821" cy="434145"/>
            </a:xfrm>
            <a:custGeom>
              <a:avLst/>
              <a:gdLst/>
              <a:ahLst/>
              <a:cxnLst/>
              <a:rect l="l" t="t" r="r" b="b"/>
              <a:pathLst>
                <a:path w="1848" h="2807" extrusionOk="0">
                  <a:moveTo>
                    <a:pt x="1847" y="1"/>
                  </a:moveTo>
                  <a:lnTo>
                    <a:pt x="1847" y="1"/>
                  </a:lnTo>
                  <a:cubicBezTo>
                    <a:pt x="1804" y="15"/>
                    <a:pt x="1774" y="15"/>
                    <a:pt x="1731" y="30"/>
                  </a:cubicBezTo>
                  <a:cubicBezTo>
                    <a:pt x="1731" y="30"/>
                    <a:pt x="1716" y="44"/>
                    <a:pt x="1716" y="44"/>
                  </a:cubicBezTo>
                  <a:cubicBezTo>
                    <a:pt x="931" y="800"/>
                    <a:pt x="335" y="1760"/>
                    <a:pt x="1" y="2792"/>
                  </a:cubicBezTo>
                  <a:lnTo>
                    <a:pt x="59" y="2807"/>
                  </a:lnTo>
                  <a:cubicBezTo>
                    <a:pt x="408" y="1760"/>
                    <a:pt x="1033" y="771"/>
                    <a:pt x="1847" y="1"/>
                  </a:cubicBezTo>
                  <a:close/>
                </a:path>
              </a:pathLst>
            </a:custGeom>
            <a:solidFill>
              <a:srgbClr val="FFEA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2" name="Google Shape;449;p26">
              <a:extLst>
                <a:ext uri="{FF2B5EF4-FFF2-40B4-BE49-F238E27FC236}">
                  <a16:creationId xmlns:a16="http://schemas.microsoft.com/office/drawing/2014/main" id="{0F33D018-5532-F471-8503-591BFDF89D06}"/>
                </a:ext>
              </a:extLst>
            </p:cNvPr>
            <p:cNvSpPr/>
            <p:nvPr/>
          </p:nvSpPr>
          <p:spPr>
            <a:xfrm>
              <a:off x="2920090" y="478407"/>
              <a:ext cx="614175" cy="1223555"/>
            </a:xfrm>
            <a:custGeom>
              <a:avLst/>
              <a:gdLst/>
              <a:ahLst/>
              <a:cxnLst/>
              <a:rect l="l" t="t" r="r" b="b"/>
              <a:pathLst>
                <a:path w="3971" h="7911" extrusionOk="0">
                  <a:moveTo>
                    <a:pt x="3563" y="1"/>
                  </a:moveTo>
                  <a:cubicBezTo>
                    <a:pt x="3519" y="364"/>
                    <a:pt x="3432" y="713"/>
                    <a:pt x="3330" y="1062"/>
                  </a:cubicBezTo>
                  <a:cubicBezTo>
                    <a:pt x="3272" y="1266"/>
                    <a:pt x="3200" y="1455"/>
                    <a:pt x="3127" y="1644"/>
                  </a:cubicBezTo>
                  <a:lnTo>
                    <a:pt x="2211" y="422"/>
                  </a:lnTo>
                  <a:cubicBezTo>
                    <a:pt x="2196" y="437"/>
                    <a:pt x="2182" y="451"/>
                    <a:pt x="2167" y="466"/>
                  </a:cubicBezTo>
                  <a:lnTo>
                    <a:pt x="3098" y="1702"/>
                  </a:lnTo>
                  <a:cubicBezTo>
                    <a:pt x="2952" y="2109"/>
                    <a:pt x="2763" y="2502"/>
                    <a:pt x="2574" y="2880"/>
                  </a:cubicBezTo>
                  <a:cubicBezTo>
                    <a:pt x="2211" y="2356"/>
                    <a:pt x="1775" y="1804"/>
                    <a:pt x="1338" y="1309"/>
                  </a:cubicBezTo>
                  <a:lnTo>
                    <a:pt x="1266" y="1309"/>
                  </a:lnTo>
                  <a:cubicBezTo>
                    <a:pt x="1717" y="1818"/>
                    <a:pt x="2167" y="2400"/>
                    <a:pt x="2545" y="2938"/>
                  </a:cubicBezTo>
                  <a:cubicBezTo>
                    <a:pt x="2400" y="3243"/>
                    <a:pt x="2240" y="3534"/>
                    <a:pt x="2095" y="3825"/>
                  </a:cubicBezTo>
                  <a:cubicBezTo>
                    <a:pt x="1993" y="4014"/>
                    <a:pt x="1891" y="4203"/>
                    <a:pt x="1789" y="4406"/>
                  </a:cubicBezTo>
                  <a:cubicBezTo>
                    <a:pt x="1702" y="4566"/>
                    <a:pt x="1629" y="4726"/>
                    <a:pt x="1542" y="4886"/>
                  </a:cubicBezTo>
                  <a:cubicBezTo>
                    <a:pt x="1091" y="4188"/>
                    <a:pt x="597" y="3359"/>
                    <a:pt x="219" y="2516"/>
                  </a:cubicBezTo>
                  <a:cubicBezTo>
                    <a:pt x="219" y="2545"/>
                    <a:pt x="204" y="2574"/>
                    <a:pt x="190" y="2603"/>
                  </a:cubicBezTo>
                  <a:cubicBezTo>
                    <a:pt x="582" y="3447"/>
                    <a:pt x="1077" y="4261"/>
                    <a:pt x="1513" y="4959"/>
                  </a:cubicBezTo>
                  <a:cubicBezTo>
                    <a:pt x="1338" y="5308"/>
                    <a:pt x="1179" y="5671"/>
                    <a:pt x="1033" y="6049"/>
                  </a:cubicBezTo>
                  <a:cubicBezTo>
                    <a:pt x="1033" y="6049"/>
                    <a:pt x="1019" y="6049"/>
                    <a:pt x="1019" y="6064"/>
                  </a:cubicBezTo>
                  <a:cubicBezTo>
                    <a:pt x="670" y="5657"/>
                    <a:pt x="335" y="5235"/>
                    <a:pt x="1" y="4813"/>
                  </a:cubicBezTo>
                  <a:lnTo>
                    <a:pt x="1" y="4813"/>
                  </a:lnTo>
                  <a:cubicBezTo>
                    <a:pt x="1" y="4857"/>
                    <a:pt x="1" y="4886"/>
                    <a:pt x="15" y="4915"/>
                  </a:cubicBezTo>
                  <a:cubicBezTo>
                    <a:pt x="321" y="5322"/>
                    <a:pt x="641" y="5715"/>
                    <a:pt x="960" y="6093"/>
                  </a:cubicBezTo>
                  <a:cubicBezTo>
                    <a:pt x="975" y="6107"/>
                    <a:pt x="990" y="6122"/>
                    <a:pt x="1004" y="6122"/>
                  </a:cubicBezTo>
                  <a:cubicBezTo>
                    <a:pt x="801" y="6689"/>
                    <a:pt x="655" y="7271"/>
                    <a:pt x="597" y="7881"/>
                  </a:cubicBezTo>
                  <a:cubicBezTo>
                    <a:pt x="597" y="7896"/>
                    <a:pt x="611" y="7910"/>
                    <a:pt x="626" y="7910"/>
                  </a:cubicBezTo>
                  <a:cubicBezTo>
                    <a:pt x="641" y="7910"/>
                    <a:pt x="655" y="7896"/>
                    <a:pt x="655" y="7881"/>
                  </a:cubicBezTo>
                  <a:cubicBezTo>
                    <a:pt x="728" y="7053"/>
                    <a:pt x="990" y="6253"/>
                    <a:pt x="1324" y="5497"/>
                  </a:cubicBezTo>
                  <a:lnTo>
                    <a:pt x="1338" y="5511"/>
                  </a:lnTo>
                  <a:cubicBezTo>
                    <a:pt x="1557" y="5395"/>
                    <a:pt x="1789" y="5264"/>
                    <a:pt x="2022" y="5148"/>
                  </a:cubicBezTo>
                  <a:cubicBezTo>
                    <a:pt x="2036" y="5119"/>
                    <a:pt x="2051" y="5090"/>
                    <a:pt x="2065" y="5061"/>
                  </a:cubicBezTo>
                  <a:lnTo>
                    <a:pt x="2065" y="5061"/>
                  </a:lnTo>
                  <a:cubicBezTo>
                    <a:pt x="1833" y="5177"/>
                    <a:pt x="1586" y="5308"/>
                    <a:pt x="1353" y="5424"/>
                  </a:cubicBezTo>
                  <a:cubicBezTo>
                    <a:pt x="1513" y="5090"/>
                    <a:pt x="1673" y="4755"/>
                    <a:pt x="1833" y="4421"/>
                  </a:cubicBezTo>
                  <a:cubicBezTo>
                    <a:pt x="1935" y="4232"/>
                    <a:pt x="2036" y="4043"/>
                    <a:pt x="2138" y="3854"/>
                  </a:cubicBezTo>
                  <a:cubicBezTo>
                    <a:pt x="2211" y="3723"/>
                    <a:pt x="2284" y="3592"/>
                    <a:pt x="2342" y="3461"/>
                  </a:cubicBezTo>
                  <a:cubicBezTo>
                    <a:pt x="2633" y="3330"/>
                    <a:pt x="2909" y="3170"/>
                    <a:pt x="3185" y="3010"/>
                  </a:cubicBezTo>
                  <a:cubicBezTo>
                    <a:pt x="3214" y="2981"/>
                    <a:pt x="3229" y="2952"/>
                    <a:pt x="3243" y="2909"/>
                  </a:cubicBezTo>
                  <a:lnTo>
                    <a:pt x="3243" y="2909"/>
                  </a:lnTo>
                  <a:cubicBezTo>
                    <a:pt x="2967" y="3083"/>
                    <a:pt x="2676" y="3229"/>
                    <a:pt x="2385" y="3374"/>
                  </a:cubicBezTo>
                  <a:cubicBezTo>
                    <a:pt x="2676" y="2836"/>
                    <a:pt x="2952" y="2283"/>
                    <a:pt x="3170" y="1702"/>
                  </a:cubicBezTo>
                  <a:cubicBezTo>
                    <a:pt x="3345" y="1615"/>
                    <a:pt x="3505" y="1513"/>
                    <a:pt x="3679" y="1426"/>
                  </a:cubicBezTo>
                  <a:cubicBezTo>
                    <a:pt x="3767" y="1367"/>
                    <a:pt x="3854" y="1309"/>
                    <a:pt x="3956" y="1266"/>
                  </a:cubicBezTo>
                  <a:cubicBezTo>
                    <a:pt x="3956" y="1237"/>
                    <a:pt x="3970" y="1208"/>
                    <a:pt x="3970" y="1178"/>
                  </a:cubicBezTo>
                  <a:lnTo>
                    <a:pt x="3970" y="1178"/>
                  </a:lnTo>
                  <a:cubicBezTo>
                    <a:pt x="3868" y="1237"/>
                    <a:pt x="3752" y="1309"/>
                    <a:pt x="3650" y="1367"/>
                  </a:cubicBezTo>
                  <a:cubicBezTo>
                    <a:pt x="3505" y="1455"/>
                    <a:pt x="3360" y="1542"/>
                    <a:pt x="3200" y="1629"/>
                  </a:cubicBezTo>
                  <a:cubicBezTo>
                    <a:pt x="3272" y="1455"/>
                    <a:pt x="3330" y="1266"/>
                    <a:pt x="3389" y="1091"/>
                  </a:cubicBezTo>
                  <a:cubicBezTo>
                    <a:pt x="3490" y="742"/>
                    <a:pt x="3578" y="379"/>
                    <a:pt x="3621" y="30"/>
                  </a:cubicBezTo>
                  <a:cubicBezTo>
                    <a:pt x="3607" y="15"/>
                    <a:pt x="3592" y="15"/>
                    <a:pt x="35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 name="Google Shape;450;p26">
              <a:extLst>
                <a:ext uri="{FF2B5EF4-FFF2-40B4-BE49-F238E27FC236}">
                  <a16:creationId xmlns:a16="http://schemas.microsoft.com/office/drawing/2014/main" id="{BFDCD3DD-7978-F587-E10D-7BBE3AF0CD48}"/>
                </a:ext>
              </a:extLst>
            </p:cNvPr>
            <p:cNvSpPr/>
            <p:nvPr/>
          </p:nvSpPr>
          <p:spPr>
            <a:xfrm>
              <a:off x="4181694" y="3220609"/>
              <a:ext cx="856999" cy="1038730"/>
            </a:xfrm>
            <a:custGeom>
              <a:avLst/>
              <a:gdLst/>
              <a:ahLst/>
              <a:cxnLst/>
              <a:rect l="l" t="t" r="r" b="b"/>
              <a:pathLst>
                <a:path w="5541" h="6716" extrusionOk="0">
                  <a:moveTo>
                    <a:pt x="2875" y="0"/>
                  </a:moveTo>
                  <a:cubicBezTo>
                    <a:pt x="2425" y="0"/>
                    <a:pt x="1960" y="114"/>
                    <a:pt x="1527" y="344"/>
                  </a:cubicBezTo>
                  <a:cubicBezTo>
                    <a:pt x="1149" y="562"/>
                    <a:pt x="800" y="852"/>
                    <a:pt x="553" y="1216"/>
                  </a:cubicBezTo>
                  <a:cubicBezTo>
                    <a:pt x="15" y="2030"/>
                    <a:pt x="1" y="3106"/>
                    <a:pt x="350" y="4022"/>
                  </a:cubicBezTo>
                  <a:cubicBezTo>
                    <a:pt x="699" y="4924"/>
                    <a:pt x="1353" y="5680"/>
                    <a:pt x="2094" y="6305"/>
                  </a:cubicBezTo>
                  <a:cubicBezTo>
                    <a:pt x="2312" y="6465"/>
                    <a:pt x="2531" y="6639"/>
                    <a:pt x="2792" y="6697"/>
                  </a:cubicBezTo>
                  <a:cubicBezTo>
                    <a:pt x="2836" y="6697"/>
                    <a:pt x="2865" y="6712"/>
                    <a:pt x="2909" y="6712"/>
                  </a:cubicBezTo>
                  <a:cubicBezTo>
                    <a:pt x="2937" y="6715"/>
                    <a:pt x="2965" y="6716"/>
                    <a:pt x="2993" y="6716"/>
                  </a:cubicBezTo>
                  <a:cubicBezTo>
                    <a:pt x="3440" y="6716"/>
                    <a:pt x="3844" y="6400"/>
                    <a:pt x="4144" y="6058"/>
                  </a:cubicBezTo>
                  <a:cubicBezTo>
                    <a:pt x="4566" y="5578"/>
                    <a:pt x="4871" y="5025"/>
                    <a:pt x="5090" y="4429"/>
                  </a:cubicBezTo>
                  <a:cubicBezTo>
                    <a:pt x="5424" y="3528"/>
                    <a:pt x="5540" y="2510"/>
                    <a:pt x="5206" y="1609"/>
                  </a:cubicBezTo>
                  <a:cubicBezTo>
                    <a:pt x="5002" y="1100"/>
                    <a:pt x="4697" y="707"/>
                    <a:pt x="4304" y="445"/>
                  </a:cubicBezTo>
                  <a:cubicBezTo>
                    <a:pt x="3892" y="150"/>
                    <a:pt x="3393" y="0"/>
                    <a:pt x="2875"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4" name="Google Shape;451;p26">
              <a:extLst>
                <a:ext uri="{FF2B5EF4-FFF2-40B4-BE49-F238E27FC236}">
                  <a16:creationId xmlns:a16="http://schemas.microsoft.com/office/drawing/2014/main" id="{926F494B-CEE6-060D-D8B5-B22F819C7D3F}"/>
                </a:ext>
              </a:extLst>
            </p:cNvPr>
            <p:cNvSpPr/>
            <p:nvPr/>
          </p:nvSpPr>
          <p:spPr>
            <a:xfrm>
              <a:off x="4354919" y="3633408"/>
              <a:ext cx="65269" cy="95892"/>
            </a:xfrm>
            <a:custGeom>
              <a:avLst/>
              <a:gdLst/>
              <a:ahLst/>
              <a:cxnLst/>
              <a:rect l="l" t="t" r="r" b="b"/>
              <a:pathLst>
                <a:path w="422" h="620" extrusionOk="0">
                  <a:moveTo>
                    <a:pt x="229" y="1"/>
                  </a:moveTo>
                  <a:cubicBezTo>
                    <a:pt x="225" y="1"/>
                    <a:pt x="222" y="1"/>
                    <a:pt x="218" y="1"/>
                  </a:cubicBezTo>
                  <a:cubicBezTo>
                    <a:pt x="0" y="30"/>
                    <a:pt x="58" y="408"/>
                    <a:pt x="131" y="524"/>
                  </a:cubicBezTo>
                  <a:cubicBezTo>
                    <a:pt x="155" y="572"/>
                    <a:pt x="208" y="619"/>
                    <a:pt x="258" y="619"/>
                  </a:cubicBezTo>
                  <a:cubicBezTo>
                    <a:pt x="269" y="619"/>
                    <a:pt x="280" y="617"/>
                    <a:pt x="291" y="612"/>
                  </a:cubicBezTo>
                  <a:cubicBezTo>
                    <a:pt x="335" y="597"/>
                    <a:pt x="364" y="553"/>
                    <a:pt x="378" y="510"/>
                  </a:cubicBezTo>
                  <a:cubicBezTo>
                    <a:pt x="407" y="396"/>
                    <a:pt x="421" y="1"/>
                    <a:pt x="22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5" name="Google Shape;452;p26">
              <a:extLst>
                <a:ext uri="{FF2B5EF4-FFF2-40B4-BE49-F238E27FC236}">
                  <a16:creationId xmlns:a16="http://schemas.microsoft.com/office/drawing/2014/main" id="{65AD7F73-DB3A-0203-FA2D-C5D5D616CC10}"/>
                </a:ext>
              </a:extLst>
            </p:cNvPr>
            <p:cNvSpPr/>
            <p:nvPr/>
          </p:nvSpPr>
          <p:spPr>
            <a:xfrm>
              <a:off x="4453750" y="3500706"/>
              <a:ext cx="65423" cy="95892"/>
            </a:xfrm>
            <a:custGeom>
              <a:avLst/>
              <a:gdLst/>
              <a:ahLst/>
              <a:cxnLst/>
              <a:rect l="l" t="t" r="r" b="b"/>
              <a:pathLst>
                <a:path w="423" h="620" extrusionOk="0">
                  <a:moveTo>
                    <a:pt x="230" y="1"/>
                  </a:moveTo>
                  <a:cubicBezTo>
                    <a:pt x="226" y="1"/>
                    <a:pt x="223" y="1"/>
                    <a:pt x="219" y="1"/>
                  </a:cubicBezTo>
                  <a:cubicBezTo>
                    <a:pt x="1" y="30"/>
                    <a:pt x="59" y="408"/>
                    <a:pt x="132" y="525"/>
                  </a:cubicBezTo>
                  <a:cubicBezTo>
                    <a:pt x="156" y="572"/>
                    <a:pt x="199" y="620"/>
                    <a:pt x="253" y="620"/>
                  </a:cubicBezTo>
                  <a:cubicBezTo>
                    <a:pt x="266" y="620"/>
                    <a:pt x="278" y="617"/>
                    <a:pt x="292" y="612"/>
                  </a:cubicBezTo>
                  <a:cubicBezTo>
                    <a:pt x="335" y="597"/>
                    <a:pt x="364" y="554"/>
                    <a:pt x="379" y="510"/>
                  </a:cubicBezTo>
                  <a:cubicBezTo>
                    <a:pt x="408" y="396"/>
                    <a:pt x="422" y="1"/>
                    <a:pt x="230"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6" name="Google Shape;453;p26">
              <a:extLst>
                <a:ext uri="{FF2B5EF4-FFF2-40B4-BE49-F238E27FC236}">
                  <a16:creationId xmlns:a16="http://schemas.microsoft.com/office/drawing/2014/main" id="{CFC11B46-E1C5-6B5F-10A9-7889F37B75CE}"/>
                </a:ext>
              </a:extLst>
            </p:cNvPr>
            <p:cNvSpPr/>
            <p:nvPr/>
          </p:nvSpPr>
          <p:spPr>
            <a:xfrm>
              <a:off x="4579803" y="3622118"/>
              <a:ext cx="65269" cy="95892"/>
            </a:xfrm>
            <a:custGeom>
              <a:avLst/>
              <a:gdLst/>
              <a:ahLst/>
              <a:cxnLst/>
              <a:rect l="l" t="t" r="r" b="b"/>
              <a:pathLst>
                <a:path w="422" h="620" extrusionOk="0">
                  <a:moveTo>
                    <a:pt x="243" y="1"/>
                  </a:moveTo>
                  <a:cubicBezTo>
                    <a:pt x="239" y="1"/>
                    <a:pt x="236" y="1"/>
                    <a:pt x="233" y="1"/>
                  </a:cubicBezTo>
                  <a:cubicBezTo>
                    <a:pt x="0" y="30"/>
                    <a:pt x="58" y="408"/>
                    <a:pt x="131" y="525"/>
                  </a:cubicBezTo>
                  <a:cubicBezTo>
                    <a:pt x="167" y="572"/>
                    <a:pt x="212" y="620"/>
                    <a:pt x="259" y="620"/>
                  </a:cubicBezTo>
                  <a:cubicBezTo>
                    <a:pt x="270" y="620"/>
                    <a:pt x="280" y="617"/>
                    <a:pt x="291" y="612"/>
                  </a:cubicBezTo>
                  <a:cubicBezTo>
                    <a:pt x="335" y="597"/>
                    <a:pt x="364" y="554"/>
                    <a:pt x="378" y="510"/>
                  </a:cubicBezTo>
                  <a:cubicBezTo>
                    <a:pt x="407" y="396"/>
                    <a:pt x="421" y="1"/>
                    <a:pt x="243"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 name="Google Shape;454;p26">
              <a:extLst>
                <a:ext uri="{FF2B5EF4-FFF2-40B4-BE49-F238E27FC236}">
                  <a16:creationId xmlns:a16="http://schemas.microsoft.com/office/drawing/2014/main" id="{AA7AEFDB-22BA-C1A9-0258-7B8564E19CDE}"/>
                </a:ext>
              </a:extLst>
            </p:cNvPr>
            <p:cNvSpPr/>
            <p:nvPr/>
          </p:nvSpPr>
          <p:spPr>
            <a:xfrm>
              <a:off x="4694409" y="3487250"/>
              <a:ext cx="65269" cy="94964"/>
            </a:xfrm>
            <a:custGeom>
              <a:avLst/>
              <a:gdLst/>
              <a:ahLst/>
              <a:cxnLst/>
              <a:rect l="l" t="t" r="r" b="b"/>
              <a:pathLst>
                <a:path w="422" h="614" extrusionOk="0">
                  <a:moveTo>
                    <a:pt x="230" y="0"/>
                  </a:moveTo>
                  <a:cubicBezTo>
                    <a:pt x="226" y="0"/>
                    <a:pt x="222" y="1"/>
                    <a:pt x="219" y="1"/>
                  </a:cubicBezTo>
                  <a:cubicBezTo>
                    <a:pt x="1" y="15"/>
                    <a:pt x="59" y="393"/>
                    <a:pt x="132" y="510"/>
                  </a:cubicBezTo>
                  <a:cubicBezTo>
                    <a:pt x="158" y="562"/>
                    <a:pt x="207" y="614"/>
                    <a:pt x="269" y="614"/>
                  </a:cubicBezTo>
                  <a:cubicBezTo>
                    <a:pt x="276" y="614"/>
                    <a:pt x="284" y="613"/>
                    <a:pt x="291" y="612"/>
                  </a:cubicBezTo>
                  <a:cubicBezTo>
                    <a:pt x="335" y="597"/>
                    <a:pt x="364" y="553"/>
                    <a:pt x="364" y="495"/>
                  </a:cubicBezTo>
                  <a:cubicBezTo>
                    <a:pt x="407" y="381"/>
                    <a:pt x="422" y="0"/>
                    <a:pt x="230"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 name="Google Shape;455;p26">
              <a:extLst>
                <a:ext uri="{FF2B5EF4-FFF2-40B4-BE49-F238E27FC236}">
                  <a16:creationId xmlns:a16="http://schemas.microsoft.com/office/drawing/2014/main" id="{37156064-62ED-5FAC-5A42-093F5AF02005}"/>
                </a:ext>
              </a:extLst>
            </p:cNvPr>
            <p:cNvSpPr/>
            <p:nvPr/>
          </p:nvSpPr>
          <p:spPr>
            <a:xfrm>
              <a:off x="4804686" y="3608662"/>
              <a:ext cx="65269" cy="94964"/>
            </a:xfrm>
            <a:custGeom>
              <a:avLst/>
              <a:gdLst/>
              <a:ahLst/>
              <a:cxnLst/>
              <a:rect l="l" t="t" r="r" b="b"/>
              <a:pathLst>
                <a:path w="422" h="614" extrusionOk="0">
                  <a:moveTo>
                    <a:pt x="229" y="1"/>
                  </a:moveTo>
                  <a:cubicBezTo>
                    <a:pt x="226" y="1"/>
                    <a:pt x="222" y="1"/>
                    <a:pt x="218" y="1"/>
                  </a:cubicBezTo>
                  <a:cubicBezTo>
                    <a:pt x="0" y="16"/>
                    <a:pt x="58" y="394"/>
                    <a:pt x="131" y="510"/>
                  </a:cubicBezTo>
                  <a:cubicBezTo>
                    <a:pt x="157" y="562"/>
                    <a:pt x="218" y="614"/>
                    <a:pt x="272" y="614"/>
                  </a:cubicBezTo>
                  <a:cubicBezTo>
                    <a:pt x="278" y="614"/>
                    <a:pt x="285" y="613"/>
                    <a:pt x="291" y="612"/>
                  </a:cubicBezTo>
                  <a:cubicBezTo>
                    <a:pt x="335" y="597"/>
                    <a:pt x="364" y="554"/>
                    <a:pt x="378" y="495"/>
                  </a:cubicBezTo>
                  <a:cubicBezTo>
                    <a:pt x="407" y="381"/>
                    <a:pt x="421" y="1"/>
                    <a:pt x="22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 name="Google Shape;456;p26">
              <a:extLst>
                <a:ext uri="{FF2B5EF4-FFF2-40B4-BE49-F238E27FC236}">
                  <a16:creationId xmlns:a16="http://schemas.microsoft.com/office/drawing/2014/main" id="{2C2A110B-B164-84BC-EB45-F607455F8D31}"/>
                </a:ext>
              </a:extLst>
            </p:cNvPr>
            <p:cNvSpPr/>
            <p:nvPr/>
          </p:nvSpPr>
          <p:spPr>
            <a:xfrm>
              <a:off x="4712505" y="3730074"/>
              <a:ext cx="65269" cy="95892"/>
            </a:xfrm>
            <a:custGeom>
              <a:avLst/>
              <a:gdLst/>
              <a:ahLst/>
              <a:cxnLst/>
              <a:rect l="l" t="t" r="r" b="b"/>
              <a:pathLst>
                <a:path w="422" h="620" extrusionOk="0">
                  <a:moveTo>
                    <a:pt x="242" y="1"/>
                  </a:moveTo>
                  <a:cubicBezTo>
                    <a:pt x="239" y="1"/>
                    <a:pt x="236" y="1"/>
                    <a:pt x="233" y="1"/>
                  </a:cubicBezTo>
                  <a:cubicBezTo>
                    <a:pt x="0" y="30"/>
                    <a:pt x="73" y="408"/>
                    <a:pt x="131" y="525"/>
                  </a:cubicBezTo>
                  <a:cubicBezTo>
                    <a:pt x="166" y="572"/>
                    <a:pt x="212" y="620"/>
                    <a:pt x="259" y="620"/>
                  </a:cubicBezTo>
                  <a:cubicBezTo>
                    <a:pt x="269" y="620"/>
                    <a:pt x="280" y="617"/>
                    <a:pt x="291" y="612"/>
                  </a:cubicBezTo>
                  <a:cubicBezTo>
                    <a:pt x="334" y="597"/>
                    <a:pt x="364" y="554"/>
                    <a:pt x="378" y="510"/>
                  </a:cubicBezTo>
                  <a:cubicBezTo>
                    <a:pt x="421" y="396"/>
                    <a:pt x="422" y="1"/>
                    <a:pt x="242"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 name="Google Shape;457;p26">
              <a:extLst>
                <a:ext uri="{FF2B5EF4-FFF2-40B4-BE49-F238E27FC236}">
                  <a16:creationId xmlns:a16="http://schemas.microsoft.com/office/drawing/2014/main" id="{AD8D201D-9E27-A52E-D119-928070B34093}"/>
                </a:ext>
              </a:extLst>
            </p:cNvPr>
            <p:cNvSpPr/>
            <p:nvPr/>
          </p:nvSpPr>
          <p:spPr>
            <a:xfrm>
              <a:off x="4620170" y="3883037"/>
              <a:ext cx="65423" cy="95119"/>
            </a:xfrm>
            <a:custGeom>
              <a:avLst/>
              <a:gdLst/>
              <a:ahLst/>
              <a:cxnLst/>
              <a:rect l="l" t="t" r="r" b="b"/>
              <a:pathLst>
                <a:path w="423" h="615" extrusionOk="0">
                  <a:moveTo>
                    <a:pt x="229" y="0"/>
                  </a:moveTo>
                  <a:cubicBezTo>
                    <a:pt x="226" y="0"/>
                    <a:pt x="223" y="1"/>
                    <a:pt x="219" y="1"/>
                  </a:cubicBezTo>
                  <a:cubicBezTo>
                    <a:pt x="1" y="30"/>
                    <a:pt x="59" y="408"/>
                    <a:pt x="132" y="524"/>
                  </a:cubicBezTo>
                  <a:cubicBezTo>
                    <a:pt x="157" y="575"/>
                    <a:pt x="215" y="614"/>
                    <a:pt x="268" y="614"/>
                  </a:cubicBezTo>
                  <a:cubicBezTo>
                    <a:pt x="276" y="614"/>
                    <a:pt x="284" y="613"/>
                    <a:pt x="292" y="612"/>
                  </a:cubicBezTo>
                  <a:cubicBezTo>
                    <a:pt x="335" y="597"/>
                    <a:pt x="364" y="553"/>
                    <a:pt x="379" y="510"/>
                  </a:cubicBezTo>
                  <a:cubicBezTo>
                    <a:pt x="407" y="395"/>
                    <a:pt x="422" y="0"/>
                    <a:pt x="229"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1" name="Google Shape;458;p26">
              <a:extLst>
                <a:ext uri="{FF2B5EF4-FFF2-40B4-BE49-F238E27FC236}">
                  <a16:creationId xmlns:a16="http://schemas.microsoft.com/office/drawing/2014/main" id="{078110C5-7600-870F-A20B-65805EBDC15F}"/>
                </a:ext>
              </a:extLst>
            </p:cNvPr>
            <p:cNvSpPr/>
            <p:nvPr/>
          </p:nvSpPr>
          <p:spPr>
            <a:xfrm>
              <a:off x="4480817" y="3763791"/>
              <a:ext cx="65269" cy="95892"/>
            </a:xfrm>
            <a:custGeom>
              <a:avLst/>
              <a:gdLst/>
              <a:ahLst/>
              <a:cxnLst/>
              <a:rect l="l" t="t" r="r" b="b"/>
              <a:pathLst>
                <a:path w="422" h="620" extrusionOk="0">
                  <a:moveTo>
                    <a:pt x="229" y="1"/>
                  </a:moveTo>
                  <a:cubicBezTo>
                    <a:pt x="226" y="1"/>
                    <a:pt x="222" y="1"/>
                    <a:pt x="219" y="1"/>
                  </a:cubicBezTo>
                  <a:cubicBezTo>
                    <a:pt x="0" y="30"/>
                    <a:pt x="59" y="408"/>
                    <a:pt x="131" y="525"/>
                  </a:cubicBezTo>
                  <a:cubicBezTo>
                    <a:pt x="155" y="572"/>
                    <a:pt x="198" y="620"/>
                    <a:pt x="253" y="620"/>
                  </a:cubicBezTo>
                  <a:cubicBezTo>
                    <a:pt x="265" y="620"/>
                    <a:pt x="278" y="617"/>
                    <a:pt x="291" y="612"/>
                  </a:cubicBezTo>
                  <a:cubicBezTo>
                    <a:pt x="335" y="597"/>
                    <a:pt x="364" y="554"/>
                    <a:pt x="364" y="510"/>
                  </a:cubicBezTo>
                  <a:cubicBezTo>
                    <a:pt x="407" y="396"/>
                    <a:pt x="422" y="1"/>
                    <a:pt x="22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2" name="Google Shape;459;p26">
              <a:extLst>
                <a:ext uri="{FF2B5EF4-FFF2-40B4-BE49-F238E27FC236}">
                  <a16:creationId xmlns:a16="http://schemas.microsoft.com/office/drawing/2014/main" id="{75B4D407-97DD-8876-642B-B2663CD4632E}"/>
                </a:ext>
              </a:extLst>
            </p:cNvPr>
            <p:cNvSpPr/>
            <p:nvPr/>
          </p:nvSpPr>
          <p:spPr>
            <a:xfrm>
              <a:off x="4048992" y="1275857"/>
              <a:ext cx="848028" cy="970059"/>
            </a:xfrm>
            <a:custGeom>
              <a:avLst/>
              <a:gdLst/>
              <a:ahLst/>
              <a:cxnLst/>
              <a:rect l="l" t="t" r="r" b="b"/>
              <a:pathLst>
                <a:path w="5483" h="6272" extrusionOk="0">
                  <a:moveTo>
                    <a:pt x="2764" y="1"/>
                  </a:moveTo>
                  <a:cubicBezTo>
                    <a:pt x="2025" y="1"/>
                    <a:pt x="1283" y="352"/>
                    <a:pt x="757" y="995"/>
                  </a:cubicBezTo>
                  <a:cubicBezTo>
                    <a:pt x="481" y="1315"/>
                    <a:pt x="277" y="1707"/>
                    <a:pt x="190" y="2129"/>
                  </a:cubicBezTo>
                  <a:cubicBezTo>
                    <a:pt x="1" y="3060"/>
                    <a:pt x="393" y="4034"/>
                    <a:pt x="1033" y="4732"/>
                  </a:cubicBezTo>
                  <a:cubicBezTo>
                    <a:pt x="1673" y="5415"/>
                    <a:pt x="2545" y="5851"/>
                    <a:pt x="3447" y="6142"/>
                  </a:cubicBezTo>
                  <a:cubicBezTo>
                    <a:pt x="3643" y="6211"/>
                    <a:pt x="3848" y="6271"/>
                    <a:pt x="4056" y="6271"/>
                  </a:cubicBezTo>
                  <a:cubicBezTo>
                    <a:pt x="4109" y="6271"/>
                    <a:pt x="4163" y="6267"/>
                    <a:pt x="4217" y="6258"/>
                  </a:cubicBezTo>
                  <a:cubicBezTo>
                    <a:pt x="4246" y="6244"/>
                    <a:pt x="4290" y="6229"/>
                    <a:pt x="4319" y="6229"/>
                  </a:cubicBezTo>
                  <a:cubicBezTo>
                    <a:pt x="4770" y="6084"/>
                    <a:pt x="5046" y="5619"/>
                    <a:pt x="5206" y="5182"/>
                  </a:cubicBezTo>
                  <a:cubicBezTo>
                    <a:pt x="5410" y="4601"/>
                    <a:pt x="5482" y="3990"/>
                    <a:pt x="5453" y="3365"/>
                  </a:cubicBezTo>
                  <a:cubicBezTo>
                    <a:pt x="5424" y="2434"/>
                    <a:pt x="5162" y="1475"/>
                    <a:pt x="4523" y="791"/>
                  </a:cubicBezTo>
                  <a:cubicBezTo>
                    <a:pt x="4174" y="399"/>
                    <a:pt x="3738" y="166"/>
                    <a:pt x="3301" y="65"/>
                  </a:cubicBezTo>
                  <a:cubicBezTo>
                    <a:pt x="3124" y="22"/>
                    <a:pt x="2944" y="1"/>
                    <a:pt x="2764"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3" name="Google Shape;460;p26">
              <a:extLst>
                <a:ext uri="{FF2B5EF4-FFF2-40B4-BE49-F238E27FC236}">
                  <a16:creationId xmlns:a16="http://schemas.microsoft.com/office/drawing/2014/main" id="{743DF482-303F-C614-4C2D-2E47400BBC8E}"/>
                </a:ext>
              </a:extLst>
            </p:cNvPr>
            <p:cNvSpPr/>
            <p:nvPr/>
          </p:nvSpPr>
          <p:spPr>
            <a:xfrm>
              <a:off x="4242478" y="1762741"/>
              <a:ext cx="78879" cy="86458"/>
            </a:xfrm>
            <a:custGeom>
              <a:avLst/>
              <a:gdLst/>
              <a:ahLst/>
              <a:cxnLst/>
              <a:rect l="l" t="t" r="r" b="b"/>
              <a:pathLst>
                <a:path w="510" h="559" extrusionOk="0">
                  <a:moveTo>
                    <a:pt x="243" y="0"/>
                  </a:moveTo>
                  <a:cubicBezTo>
                    <a:pt x="226" y="0"/>
                    <a:pt x="208" y="4"/>
                    <a:pt x="189" y="13"/>
                  </a:cubicBezTo>
                  <a:cubicBezTo>
                    <a:pt x="0" y="115"/>
                    <a:pt x="189" y="435"/>
                    <a:pt x="291" y="508"/>
                  </a:cubicBezTo>
                  <a:cubicBezTo>
                    <a:pt x="329" y="536"/>
                    <a:pt x="373" y="558"/>
                    <a:pt x="415" y="558"/>
                  </a:cubicBezTo>
                  <a:cubicBezTo>
                    <a:pt x="438" y="558"/>
                    <a:pt x="460" y="552"/>
                    <a:pt x="480" y="537"/>
                  </a:cubicBezTo>
                  <a:cubicBezTo>
                    <a:pt x="509" y="508"/>
                    <a:pt x="509" y="450"/>
                    <a:pt x="509" y="406"/>
                  </a:cubicBezTo>
                  <a:cubicBezTo>
                    <a:pt x="496" y="302"/>
                    <a:pt x="390" y="0"/>
                    <a:pt x="243"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461;p26">
              <a:extLst>
                <a:ext uri="{FF2B5EF4-FFF2-40B4-BE49-F238E27FC236}">
                  <a16:creationId xmlns:a16="http://schemas.microsoft.com/office/drawing/2014/main" id="{2B181C88-E400-DDD6-3CF0-EA11976FE6B6}"/>
                </a:ext>
              </a:extLst>
            </p:cNvPr>
            <p:cNvSpPr/>
            <p:nvPr/>
          </p:nvSpPr>
          <p:spPr>
            <a:xfrm>
              <a:off x="4282845" y="1607458"/>
              <a:ext cx="78879" cy="86612"/>
            </a:xfrm>
            <a:custGeom>
              <a:avLst/>
              <a:gdLst/>
              <a:ahLst/>
              <a:cxnLst/>
              <a:rect l="l" t="t" r="r" b="b"/>
              <a:pathLst>
                <a:path w="510" h="560" extrusionOk="0">
                  <a:moveTo>
                    <a:pt x="244" y="1"/>
                  </a:moveTo>
                  <a:cubicBezTo>
                    <a:pt x="226" y="1"/>
                    <a:pt x="208" y="5"/>
                    <a:pt x="190" y="14"/>
                  </a:cubicBezTo>
                  <a:cubicBezTo>
                    <a:pt x="1" y="116"/>
                    <a:pt x="190" y="436"/>
                    <a:pt x="292" y="509"/>
                  </a:cubicBezTo>
                  <a:cubicBezTo>
                    <a:pt x="330" y="537"/>
                    <a:pt x="374" y="559"/>
                    <a:pt x="416" y="559"/>
                  </a:cubicBezTo>
                  <a:cubicBezTo>
                    <a:pt x="438" y="559"/>
                    <a:pt x="460" y="553"/>
                    <a:pt x="481" y="538"/>
                  </a:cubicBezTo>
                  <a:cubicBezTo>
                    <a:pt x="510" y="509"/>
                    <a:pt x="510" y="450"/>
                    <a:pt x="510" y="407"/>
                  </a:cubicBezTo>
                  <a:cubicBezTo>
                    <a:pt x="497" y="303"/>
                    <a:pt x="391" y="1"/>
                    <a:pt x="244"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462;p26">
              <a:extLst>
                <a:ext uri="{FF2B5EF4-FFF2-40B4-BE49-F238E27FC236}">
                  <a16:creationId xmlns:a16="http://schemas.microsoft.com/office/drawing/2014/main" id="{501CA4F5-CC45-8754-DD92-29E10B4A4333}"/>
                </a:ext>
              </a:extLst>
            </p:cNvPr>
            <p:cNvSpPr/>
            <p:nvPr/>
          </p:nvSpPr>
          <p:spPr>
            <a:xfrm>
              <a:off x="4440295" y="1669942"/>
              <a:ext cx="81199" cy="87076"/>
            </a:xfrm>
            <a:custGeom>
              <a:avLst/>
              <a:gdLst/>
              <a:ahLst/>
              <a:cxnLst/>
              <a:rect l="l" t="t" r="r" b="b"/>
              <a:pathLst>
                <a:path w="525" h="563" extrusionOk="0">
                  <a:moveTo>
                    <a:pt x="249" y="0"/>
                  </a:moveTo>
                  <a:cubicBezTo>
                    <a:pt x="230" y="0"/>
                    <a:pt x="210" y="5"/>
                    <a:pt x="190" y="17"/>
                  </a:cubicBezTo>
                  <a:cubicBezTo>
                    <a:pt x="1" y="119"/>
                    <a:pt x="190" y="439"/>
                    <a:pt x="306" y="512"/>
                  </a:cubicBezTo>
                  <a:cubicBezTo>
                    <a:pt x="334" y="540"/>
                    <a:pt x="381" y="562"/>
                    <a:pt x="423" y="562"/>
                  </a:cubicBezTo>
                  <a:cubicBezTo>
                    <a:pt x="445" y="562"/>
                    <a:pt x="465" y="556"/>
                    <a:pt x="481" y="541"/>
                  </a:cubicBezTo>
                  <a:cubicBezTo>
                    <a:pt x="510" y="512"/>
                    <a:pt x="524" y="454"/>
                    <a:pt x="510" y="410"/>
                  </a:cubicBezTo>
                  <a:cubicBezTo>
                    <a:pt x="510" y="307"/>
                    <a:pt x="396" y="0"/>
                    <a:pt x="249"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 name="Google Shape;463;p26">
              <a:extLst>
                <a:ext uri="{FF2B5EF4-FFF2-40B4-BE49-F238E27FC236}">
                  <a16:creationId xmlns:a16="http://schemas.microsoft.com/office/drawing/2014/main" id="{71CE0B9E-13A8-75E6-E7AC-1B25C102FAB7}"/>
                </a:ext>
              </a:extLst>
            </p:cNvPr>
            <p:cNvSpPr/>
            <p:nvPr/>
          </p:nvSpPr>
          <p:spPr>
            <a:xfrm>
              <a:off x="4494273" y="1506307"/>
              <a:ext cx="78879" cy="86458"/>
            </a:xfrm>
            <a:custGeom>
              <a:avLst/>
              <a:gdLst/>
              <a:ahLst/>
              <a:cxnLst/>
              <a:rect l="l" t="t" r="r" b="b"/>
              <a:pathLst>
                <a:path w="510" h="559" extrusionOk="0">
                  <a:moveTo>
                    <a:pt x="243" y="1"/>
                  </a:moveTo>
                  <a:cubicBezTo>
                    <a:pt x="226" y="1"/>
                    <a:pt x="208" y="5"/>
                    <a:pt x="190" y="14"/>
                  </a:cubicBezTo>
                  <a:cubicBezTo>
                    <a:pt x="1" y="116"/>
                    <a:pt x="190" y="436"/>
                    <a:pt x="291" y="508"/>
                  </a:cubicBezTo>
                  <a:cubicBezTo>
                    <a:pt x="329" y="537"/>
                    <a:pt x="373" y="559"/>
                    <a:pt x="416" y="559"/>
                  </a:cubicBezTo>
                  <a:cubicBezTo>
                    <a:pt x="438" y="559"/>
                    <a:pt x="460" y="553"/>
                    <a:pt x="480" y="537"/>
                  </a:cubicBezTo>
                  <a:cubicBezTo>
                    <a:pt x="510" y="508"/>
                    <a:pt x="510" y="450"/>
                    <a:pt x="510" y="407"/>
                  </a:cubicBezTo>
                  <a:cubicBezTo>
                    <a:pt x="497" y="302"/>
                    <a:pt x="390" y="1"/>
                    <a:pt x="243"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464;p26">
              <a:extLst>
                <a:ext uri="{FF2B5EF4-FFF2-40B4-BE49-F238E27FC236}">
                  <a16:creationId xmlns:a16="http://schemas.microsoft.com/office/drawing/2014/main" id="{DB84B24A-854A-BEC6-200C-59B92456A856}"/>
                </a:ext>
              </a:extLst>
            </p:cNvPr>
            <p:cNvSpPr/>
            <p:nvPr/>
          </p:nvSpPr>
          <p:spPr>
            <a:xfrm>
              <a:off x="4638266" y="1576061"/>
              <a:ext cx="78879" cy="86458"/>
            </a:xfrm>
            <a:custGeom>
              <a:avLst/>
              <a:gdLst/>
              <a:ahLst/>
              <a:cxnLst/>
              <a:rect l="l" t="t" r="r" b="b"/>
              <a:pathLst>
                <a:path w="510" h="559" extrusionOk="0">
                  <a:moveTo>
                    <a:pt x="243" y="0"/>
                  </a:moveTo>
                  <a:cubicBezTo>
                    <a:pt x="226" y="0"/>
                    <a:pt x="208" y="4"/>
                    <a:pt x="189" y="14"/>
                  </a:cubicBezTo>
                  <a:cubicBezTo>
                    <a:pt x="0" y="115"/>
                    <a:pt x="189" y="435"/>
                    <a:pt x="291" y="508"/>
                  </a:cubicBezTo>
                  <a:cubicBezTo>
                    <a:pt x="329" y="536"/>
                    <a:pt x="373" y="559"/>
                    <a:pt x="415" y="559"/>
                  </a:cubicBezTo>
                  <a:cubicBezTo>
                    <a:pt x="438" y="559"/>
                    <a:pt x="460" y="552"/>
                    <a:pt x="480" y="537"/>
                  </a:cubicBezTo>
                  <a:cubicBezTo>
                    <a:pt x="509" y="508"/>
                    <a:pt x="509" y="450"/>
                    <a:pt x="509" y="406"/>
                  </a:cubicBezTo>
                  <a:cubicBezTo>
                    <a:pt x="496" y="302"/>
                    <a:pt x="390" y="0"/>
                    <a:pt x="243"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465;p26">
              <a:extLst>
                <a:ext uri="{FF2B5EF4-FFF2-40B4-BE49-F238E27FC236}">
                  <a16:creationId xmlns:a16="http://schemas.microsoft.com/office/drawing/2014/main" id="{5EC632B0-534A-E9FC-FFD4-6EEE9B84BA0F}"/>
                </a:ext>
              </a:extLst>
            </p:cNvPr>
            <p:cNvSpPr/>
            <p:nvPr/>
          </p:nvSpPr>
          <p:spPr>
            <a:xfrm>
              <a:off x="4600064" y="1719280"/>
              <a:ext cx="81044" cy="87231"/>
            </a:xfrm>
            <a:custGeom>
              <a:avLst/>
              <a:gdLst/>
              <a:ahLst/>
              <a:cxnLst/>
              <a:rect l="l" t="t" r="r" b="b"/>
              <a:pathLst>
                <a:path w="524" h="564" extrusionOk="0">
                  <a:moveTo>
                    <a:pt x="249" y="1"/>
                  </a:moveTo>
                  <a:cubicBezTo>
                    <a:pt x="229" y="1"/>
                    <a:pt x="209" y="6"/>
                    <a:pt x="189" y="18"/>
                  </a:cubicBezTo>
                  <a:cubicBezTo>
                    <a:pt x="0" y="120"/>
                    <a:pt x="189" y="440"/>
                    <a:pt x="305" y="513"/>
                  </a:cubicBezTo>
                  <a:cubicBezTo>
                    <a:pt x="334" y="541"/>
                    <a:pt x="375" y="563"/>
                    <a:pt x="416" y="563"/>
                  </a:cubicBezTo>
                  <a:cubicBezTo>
                    <a:pt x="438" y="563"/>
                    <a:pt x="460" y="557"/>
                    <a:pt x="480" y="542"/>
                  </a:cubicBezTo>
                  <a:cubicBezTo>
                    <a:pt x="509" y="513"/>
                    <a:pt x="523" y="454"/>
                    <a:pt x="509" y="411"/>
                  </a:cubicBezTo>
                  <a:cubicBezTo>
                    <a:pt x="509" y="308"/>
                    <a:pt x="395" y="1"/>
                    <a:pt x="24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466;p26">
              <a:extLst>
                <a:ext uri="{FF2B5EF4-FFF2-40B4-BE49-F238E27FC236}">
                  <a16:creationId xmlns:a16="http://schemas.microsoft.com/office/drawing/2014/main" id="{A07C154A-9FBC-F65F-FEDD-C3EAE111531E}"/>
                </a:ext>
              </a:extLst>
            </p:cNvPr>
            <p:cNvSpPr/>
            <p:nvPr/>
          </p:nvSpPr>
          <p:spPr>
            <a:xfrm>
              <a:off x="4570832" y="1890339"/>
              <a:ext cx="81044" cy="87076"/>
            </a:xfrm>
            <a:custGeom>
              <a:avLst/>
              <a:gdLst/>
              <a:ahLst/>
              <a:cxnLst/>
              <a:rect l="l" t="t" r="r" b="b"/>
              <a:pathLst>
                <a:path w="524" h="563" extrusionOk="0">
                  <a:moveTo>
                    <a:pt x="263" y="0"/>
                  </a:moveTo>
                  <a:cubicBezTo>
                    <a:pt x="244" y="0"/>
                    <a:pt x="224" y="5"/>
                    <a:pt x="204" y="17"/>
                  </a:cubicBezTo>
                  <a:cubicBezTo>
                    <a:pt x="0" y="119"/>
                    <a:pt x="204" y="439"/>
                    <a:pt x="305" y="512"/>
                  </a:cubicBezTo>
                  <a:cubicBezTo>
                    <a:pt x="343" y="540"/>
                    <a:pt x="387" y="562"/>
                    <a:pt x="425" y="562"/>
                  </a:cubicBezTo>
                  <a:cubicBezTo>
                    <a:pt x="446" y="562"/>
                    <a:pt x="465" y="556"/>
                    <a:pt x="480" y="541"/>
                  </a:cubicBezTo>
                  <a:cubicBezTo>
                    <a:pt x="523" y="512"/>
                    <a:pt x="523" y="453"/>
                    <a:pt x="523" y="410"/>
                  </a:cubicBezTo>
                  <a:cubicBezTo>
                    <a:pt x="511" y="307"/>
                    <a:pt x="407" y="0"/>
                    <a:pt x="263"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0" name="Google Shape;467;p26">
              <a:extLst>
                <a:ext uri="{FF2B5EF4-FFF2-40B4-BE49-F238E27FC236}">
                  <a16:creationId xmlns:a16="http://schemas.microsoft.com/office/drawing/2014/main" id="{3F650D57-81D9-1F3C-3C22-BCDFD24B0ADA}"/>
                </a:ext>
              </a:extLst>
            </p:cNvPr>
            <p:cNvSpPr/>
            <p:nvPr/>
          </p:nvSpPr>
          <p:spPr>
            <a:xfrm>
              <a:off x="4402092" y="1834660"/>
              <a:ext cx="81044" cy="86458"/>
            </a:xfrm>
            <a:custGeom>
              <a:avLst/>
              <a:gdLst/>
              <a:ahLst/>
              <a:cxnLst/>
              <a:rect l="l" t="t" r="r" b="b"/>
              <a:pathLst>
                <a:path w="524" h="559" extrusionOk="0">
                  <a:moveTo>
                    <a:pt x="254" y="0"/>
                  </a:moveTo>
                  <a:cubicBezTo>
                    <a:pt x="238" y="0"/>
                    <a:pt x="221" y="5"/>
                    <a:pt x="204" y="14"/>
                  </a:cubicBezTo>
                  <a:cubicBezTo>
                    <a:pt x="1" y="116"/>
                    <a:pt x="204" y="435"/>
                    <a:pt x="306" y="508"/>
                  </a:cubicBezTo>
                  <a:cubicBezTo>
                    <a:pt x="334" y="536"/>
                    <a:pt x="381" y="559"/>
                    <a:pt x="423" y="559"/>
                  </a:cubicBezTo>
                  <a:cubicBezTo>
                    <a:pt x="445" y="559"/>
                    <a:pt x="465" y="552"/>
                    <a:pt x="480" y="537"/>
                  </a:cubicBezTo>
                  <a:cubicBezTo>
                    <a:pt x="524" y="508"/>
                    <a:pt x="524" y="450"/>
                    <a:pt x="524" y="406"/>
                  </a:cubicBezTo>
                  <a:cubicBezTo>
                    <a:pt x="511" y="302"/>
                    <a:pt x="393" y="0"/>
                    <a:pt x="254"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61" name="Google Shape;468;p26">
            <a:extLst>
              <a:ext uri="{FF2B5EF4-FFF2-40B4-BE49-F238E27FC236}">
                <a16:creationId xmlns:a16="http://schemas.microsoft.com/office/drawing/2014/main" id="{EDAF5365-02AC-8688-7FF8-332CE91BFA4A}"/>
              </a:ext>
            </a:extLst>
          </p:cNvPr>
          <p:cNvGrpSpPr/>
          <p:nvPr/>
        </p:nvGrpSpPr>
        <p:grpSpPr>
          <a:xfrm>
            <a:off x="-459988" y="2806720"/>
            <a:ext cx="978073" cy="906945"/>
            <a:chOff x="3140875" y="269912"/>
            <a:chExt cx="2729001" cy="2530539"/>
          </a:xfrm>
        </p:grpSpPr>
        <p:sp>
          <p:nvSpPr>
            <p:cNvPr id="162" name="Google Shape;469;p26">
              <a:extLst>
                <a:ext uri="{FF2B5EF4-FFF2-40B4-BE49-F238E27FC236}">
                  <a16:creationId xmlns:a16="http://schemas.microsoft.com/office/drawing/2014/main" id="{DAD16B8E-774D-27A9-7EBC-83DA809626F3}"/>
                </a:ext>
              </a:extLst>
            </p:cNvPr>
            <p:cNvSpPr/>
            <p:nvPr/>
          </p:nvSpPr>
          <p:spPr>
            <a:xfrm>
              <a:off x="3140875" y="269912"/>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3" name="Google Shape;470;p26">
              <a:extLst>
                <a:ext uri="{FF2B5EF4-FFF2-40B4-BE49-F238E27FC236}">
                  <a16:creationId xmlns:a16="http://schemas.microsoft.com/office/drawing/2014/main" id="{D283AA19-CFDC-1630-E535-11A04868EED5}"/>
                </a:ext>
              </a:extLst>
            </p:cNvPr>
            <p:cNvSpPr/>
            <p:nvPr/>
          </p:nvSpPr>
          <p:spPr>
            <a:xfrm>
              <a:off x="3528878" y="634486"/>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4" name="Google Shape;471;p26">
              <a:extLst>
                <a:ext uri="{FF2B5EF4-FFF2-40B4-BE49-F238E27FC236}">
                  <a16:creationId xmlns:a16="http://schemas.microsoft.com/office/drawing/2014/main" id="{DDAE5794-06A2-2C8E-B5ED-28339F7BD21A}"/>
                </a:ext>
              </a:extLst>
            </p:cNvPr>
            <p:cNvSpPr/>
            <p:nvPr/>
          </p:nvSpPr>
          <p:spPr>
            <a:xfrm>
              <a:off x="4182636" y="1121701"/>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5" name="Google Shape;472;p26">
              <a:extLst>
                <a:ext uri="{FF2B5EF4-FFF2-40B4-BE49-F238E27FC236}">
                  <a16:creationId xmlns:a16="http://schemas.microsoft.com/office/drawing/2014/main" id="{53E97D28-8DD9-ACCB-F681-4A2039CECD4F}"/>
                </a:ext>
              </a:extLst>
            </p:cNvPr>
            <p:cNvSpPr/>
            <p:nvPr/>
          </p:nvSpPr>
          <p:spPr>
            <a:xfrm>
              <a:off x="4634814" y="1369344"/>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6" name="Google Shape;473;p26">
              <a:extLst>
                <a:ext uri="{FF2B5EF4-FFF2-40B4-BE49-F238E27FC236}">
                  <a16:creationId xmlns:a16="http://schemas.microsoft.com/office/drawing/2014/main" id="{46ADB128-3D33-18AA-9E55-85C3EF0166C6}"/>
                </a:ext>
              </a:extLst>
            </p:cNvPr>
            <p:cNvSpPr/>
            <p:nvPr/>
          </p:nvSpPr>
          <p:spPr>
            <a:xfrm>
              <a:off x="4425950" y="1565411"/>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7" name="Google Shape;474;p26">
              <a:extLst>
                <a:ext uri="{FF2B5EF4-FFF2-40B4-BE49-F238E27FC236}">
                  <a16:creationId xmlns:a16="http://schemas.microsoft.com/office/drawing/2014/main" id="{3529C11C-9776-B5F1-BB14-169CA200E075}"/>
                </a:ext>
              </a:extLst>
            </p:cNvPr>
            <p:cNvSpPr/>
            <p:nvPr/>
          </p:nvSpPr>
          <p:spPr>
            <a:xfrm>
              <a:off x="4586191" y="1674665"/>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8" name="Google Shape;475;p26">
              <a:extLst>
                <a:ext uri="{FF2B5EF4-FFF2-40B4-BE49-F238E27FC236}">
                  <a16:creationId xmlns:a16="http://schemas.microsoft.com/office/drawing/2014/main" id="{410CB83A-1204-EC19-C39C-2FB209CA5D8F}"/>
                </a:ext>
              </a:extLst>
            </p:cNvPr>
            <p:cNvSpPr/>
            <p:nvPr/>
          </p:nvSpPr>
          <p:spPr>
            <a:xfrm>
              <a:off x="4514732" y="1456747"/>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9" name="Google Shape;476;p26">
              <a:extLst>
                <a:ext uri="{FF2B5EF4-FFF2-40B4-BE49-F238E27FC236}">
                  <a16:creationId xmlns:a16="http://schemas.microsoft.com/office/drawing/2014/main" id="{8C97CAF0-533E-CC98-26C1-37A57A8EB811}"/>
                </a:ext>
              </a:extLst>
            </p:cNvPr>
            <p:cNvSpPr/>
            <p:nvPr/>
          </p:nvSpPr>
          <p:spPr>
            <a:xfrm>
              <a:off x="4689343" y="1512260"/>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0" name="Google Shape;477;p26">
              <a:extLst>
                <a:ext uri="{FF2B5EF4-FFF2-40B4-BE49-F238E27FC236}">
                  <a16:creationId xmlns:a16="http://schemas.microsoft.com/office/drawing/2014/main" id="{F994E398-F823-1A2F-98F7-12775C90FEF8}"/>
                </a:ext>
              </a:extLst>
            </p:cNvPr>
            <p:cNvSpPr/>
            <p:nvPr/>
          </p:nvSpPr>
          <p:spPr>
            <a:xfrm>
              <a:off x="4480282" y="1377021"/>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1" name="Google Shape;478;p26">
              <a:extLst>
                <a:ext uri="{FF2B5EF4-FFF2-40B4-BE49-F238E27FC236}">
                  <a16:creationId xmlns:a16="http://schemas.microsoft.com/office/drawing/2014/main" id="{C39B4A46-F280-D517-190D-450F18841574}"/>
                </a:ext>
              </a:extLst>
            </p:cNvPr>
            <p:cNvSpPr/>
            <p:nvPr/>
          </p:nvSpPr>
          <p:spPr>
            <a:xfrm>
              <a:off x="4580482" y="1568364"/>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2" name="Google Shape;479;p26">
              <a:extLst>
                <a:ext uri="{FF2B5EF4-FFF2-40B4-BE49-F238E27FC236}">
                  <a16:creationId xmlns:a16="http://schemas.microsoft.com/office/drawing/2014/main" id="{086E0E38-15DF-282A-8271-D99547CB35ED}"/>
                </a:ext>
              </a:extLst>
            </p:cNvPr>
            <p:cNvSpPr/>
            <p:nvPr/>
          </p:nvSpPr>
          <p:spPr>
            <a:xfrm>
              <a:off x="4723596" y="1641987"/>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3" name="Google Shape;480;p26">
              <a:extLst>
                <a:ext uri="{FF2B5EF4-FFF2-40B4-BE49-F238E27FC236}">
                  <a16:creationId xmlns:a16="http://schemas.microsoft.com/office/drawing/2014/main" id="{8F6656EA-0DAF-3138-9840-95642E1D7C93}"/>
                </a:ext>
              </a:extLst>
            </p:cNvPr>
            <p:cNvSpPr/>
            <p:nvPr/>
          </p:nvSpPr>
          <p:spPr>
            <a:xfrm>
              <a:off x="4408823" y="1465606"/>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4" name="Google Shape;481;p26">
              <a:extLst>
                <a:ext uri="{FF2B5EF4-FFF2-40B4-BE49-F238E27FC236}">
                  <a16:creationId xmlns:a16="http://schemas.microsoft.com/office/drawing/2014/main" id="{102F87F3-39F6-5507-F7CF-D75EBFCAF4C4}"/>
                </a:ext>
              </a:extLst>
            </p:cNvPr>
            <p:cNvSpPr/>
            <p:nvPr/>
          </p:nvSpPr>
          <p:spPr>
            <a:xfrm>
              <a:off x="4572017" y="1318555"/>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75" name="Google Shape;482;p26">
            <a:extLst>
              <a:ext uri="{FF2B5EF4-FFF2-40B4-BE49-F238E27FC236}">
                <a16:creationId xmlns:a16="http://schemas.microsoft.com/office/drawing/2014/main" id="{BBFF5074-099D-B143-85A3-1470D1053A66}"/>
              </a:ext>
            </a:extLst>
          </p:cNvPr>
          <p:cNvSpPr/>
          <p:nvPr/>
        </p:nvSpPr>
        <p:spPr>
          <a:xfrm>
            <a:off x="11405850" y="964761"/>
            <a:ext cx="1218185" cy="1278408"/>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rgbClr val="59A7A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94" name="Google Shape;501;p26">
            <a:extLst>
              <a:ext uri="{FF2B5EF4-FFF2-40B4-BE49-F238E27FC236}">
                <a16:creationId xmlns:a16="http://schemas.microsoft.com/office/drawing/2014/main" id="{F3EBEDA9-8A04-DB00-BE88-017C60333552}"/>
              </a:ext>
            </a:extLst>
          </p:cNvPr>
          <p:cNvGrpSpPr/>
          <p:nvPr/>
        </p:nvGrpSpPr>
        <p:grpSpPr>
          <a:xfrm flipH="1">
            <a:off x="11148281" y="825759"/>
            <a:ext cx="958860" cy="882213"/>
            <a:chOff x="713214" y="468290"/>
            <a:chExt cx="3207604" cy="2951204"/>
          </a:xfrm>
        </p:grpSpPr>
        <p:sp>
          <p:nvSpPr>
            <p:cNvPr id="195" name="Google Shape;502;p26">
              <a:extLst>
                <a:ext uri="{FF2B5EF4-FFF2-40B4-BE49-F238E27FC236}">
                  <a16:creationId xmlns:a16="http://schemas.microsoft.com/office/drawing/2014/main" id="{D2CDAC96-37AF-0FE7-2588-6AF3CAEA6A24}"/>
                </a:ext>
              </a:extLst>
            </p:cNvPr>
            <p:cNvSpPr/>
            <p:nvPr/>
          </p:nvSpPr>
          <p:spPr>
            <a:xfrm>
              <a:off x="713214" y="4682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6" name="Google Shape;503;p26">
              <a:extLst>
                <a:ext uri="{FF2B5EF4-FFF2-40B4-BE49-F238E27FC236}">
                  <a16:creationId xmlns:a16="http://schemas.microsoft.com/office/drawing/2014/main" id="{4D7DA683-AFAA-73E2-5CC7-C1C0ACF9BE63}"/>
                </a:ext>
              </a:extLst>
            </p:cNvPr>
            <p:cNvSpPr/>
            <p:nvPr/>
          </p:nvSpPr>
          <p:spPr>
            <a:xfrm>
              <a:off x="2466974" y="20452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7" name="Google Shape;504;p26">
              <a:extLst>
                <a:ext uri="{FF2B5EF4-FFF2-40B4-BE49-F238E27FC236}">
                  <a16:creationId xmlns:a16="http://schemas.microsoft.com/office/drawing/2014/main" id="{D7F6A628-F435-6EB2-4B52-6F53CB8F0B92}"/>
                </a:ext>
              </a:extLst>
            </p:cNvPr>
            <p:cNvSpPr/>
            <p:nvPr/>
          </p:nvSpPr>
          <p:spPr>
            <a:xfrm>
              <a:off x="2691292" y="20089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8" name="Google Shape;505;p26">
              <a:extLst>
                <a:ext uri="{FF2B5EF4-FFF2-40B4-BE49-F238E27FC236}">
                  <a16:creationId xmlns:a16="http://schemas.microsoft.com/office/drawing/2014/main" id="{121F7635-1579-F6BA-5EE1-9C4351F2509B}"/>
                </a:ext>
              </a:extLst>
            </p:cNvPr>
            <p:cNvSpPr/>
            <p:nvPr/>
          </p:nvSpPr>
          <p:spPr>
            <a:xfrm>
              <a:off x="1982526" y="18932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9" name="Google Shape;506;p26">
              <a:extLst>
                <a:ext uri="{FF2B5EF4-FFF2-40B4-BE49-F238E27FC236}">
                  <a16:creationId xmlns:a16="http://schemas.microsoft.com/office/drawing/2014/main" id="{E8F301BD-2230-BD9D-400C-8E2833851F0D}"/>
                </a:ext>
              </a:extLst>
            </p:cNvPr>
            <p:cNvSpPr/>
            <p:nvPr/>
          </p:nvSpPr>
          <p:spPr>
            <a:xfrm>
              <a:off x="1280972" y="18644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0" name="Google Shape;507;p26">
              <a:extLst>
                <a:ext uri="{FF2B5EF4-FFF2-40B4-BE49-F238E27FC236}">
                  <a16:creationId xmlns:a16="http://schemas.microsoft.com/office/drawing/2014/main" id="{9FDB7579-82CC-68F3-AB93-41576FAC33B7}"/>
                </a:ext>
              </a:extLst>
            </p:cNvPr>
            <p:cNvSpPr/>
            <p:nvPr/>
          </p:nvSpPr>
          <p:spPr>
            <a:xfrm>
              <a:off x="966380" y="18425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1" name="Google Shape;508;p26">
              <a:extLst>
                <a:ext uri="{FF2B5EF4-FFF2-40B4-BE49-F238E27FC236}">
                  <a16:creationId xmlns:a16="http://schemas.microsoft.com/office/drawing/2014/main" id="{BCD31DAC-3C01-7188-98DB-B69822933E20}"/>
                </a:ext>
              </a:extLst>
            </p:cNvPr>
            <p:cNvSpPr/>
            <p:nvPr/>
          </p:nvSpPr>
          <p:spPr>
            <a:xfrm>
              <a:off x="720426" y="5951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2" name="Google Shape;509;p26">
              <a:extLst>
                <a:ext uri="{FF2B5EF4-FFF2-40B4-BE49-F238E27FC236}">
                  <a16:creationId xmlns:a16="http://schemas.microsoft.com/office/drawing/2014/main" id="{024F3632-E4E4-ABC1-845C-233535FE6369}"/>
                </a:ext>
              </a:extLst>
            </p:cNvPr>
            <p:cNvSpPr/>
            <p:nvPr/>
          </p:nvSpPr>
          <p:spPr>
            <a:xfrm>
              <a:off x="2640559" y="19982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3" name="Google Shape;510;p26">
              <a:extLst>
                <a:ext uri="{FF2B5EF4-FFF2-40B4-BE49-F238E27FC236}">
                  <a16:creationId xmlns:a16="http://schemas.microsoft.com/office/drawing/2014/main" id="{CF554922-DD14-A1DB-7DAF-942B7B6F695F}"/>
                </a:ext>
              </a:extLst>
            </p:cNvPr>
            <p:cNvSpPr/>
            <p:nvPr/>
          </p:nvSpPr>
          <p:spPr>
            <a:xfrm>
              <a:off x="2701985" y="20233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4" name="Google Shape;511;p26">
              <a:extLst>
                <a:ext uri="{FF2B5EF4-FFF2-40B4-BE49-F238E27FC236}">
                  <a16:creationId xmlns:a16="http://schemas.microsoft.com/office/drawing/2014/main" id="{68A8CF80-7B23-C952-D73E-9B0EDB64D87C}"/>
                </a:ext>
              </a:extLst>
            </p:cNvPr>
            <p:cNvSpPr/>
            <p:nvPr/>
          </p:nvSpPr>
          <p:spPr>
            <a:xfrm>
              <a:off x="3154103" y="22765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5" name="Google Shape;512;p26">
              <a:extLst>
                <a:ext uri="{FF2B5EF4-FFF2-40B4-BE49-F238E27FC236}">
                  <a16:creationId xmlns:a16="http://schemas.microsoft.com/office/drawing/2014/main" id="{DA0DED69-8DAF-8F78-7A83-766E5DE4604B}"/>
                </a:ext>
              </a:extLst>
            </p:cNvPr>
            <p:cNvSpPr/>
            <p:nvPr/>
          </p:nvSpPr>
          <p:spPr>
            <a:xfrm>
              <a:off x="2730833" y="16799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6" name="Google Shape;513;p26">
              <a:extLst>
                <a:ext uri="{FF2B5EF4-FFF2-40B4-BE49-F238E27FC236}">
                  <a16:creationId xmlns:a16="http://schemas.microsoft.com/office/drawing/2014/main" id="{C3909022-5420-2607-CADF-493279B39288}"/>
                </a:ext>
              </a:extLst>
            </p:cNvPr>
            <p:cNvSpPr/>
            <p:nvPr/>
          </p:nvSpPr>
          <p:spPr>
            <a:xfrm>
              <a:off x="2709197" y="18895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7" name="Google Shape;514;p26">
              <a:extLst>
                <a:ext uri="{FF2B5EF4-FFF2-40B4-BE49-F238E27FC236}">
                  <a16:creationId xmlns:a16="http://schemas.microsoft.com/office/drawing/2014/main" id="{571C4828-6F7A-03FA-1607-C8A3F2C725BE}"/>
                </a:ext>
              </a:extLst>
            </p:cNvPr>
            <p:cNvSpPr/>
            <p:nvPr/>
          </p:nvSpPr>
          <p:spPr>
            <a:xfrm>
              <a:off x="2423702" y="6458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8" name="Google Shape;515;p26">
              <a:extLst>
                <a:ext uri="{FF2B5EF4-FFF2-40B4-BE49-F238E27FC236}">
                  <a16:creationId xmlns:a16="http://schemas.microsoft.com/office/drawing/2014/main" id="{728F09EC-4DB6-2D5F-99B7-51C57D4B4EFE}"/>
                </a:ext>
              </a:extLst>
            </p:cNvPr>
            <p:cNvSpPr/>
            <p:nvPr/>
          </p:nvSpPr>
          <p:spPr>
            <a:xfrm>
              <a:off x="2365757" y="7721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extLst>
      <p:ext uri="{BB962C8B-B14F-4D97-AF65-F5344CB8AC3E}">
        <p14:creationId xmlns:p14="http://schemas.microsoft.com/office/powerpoint/2010/main" val="412278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3" name="Google Shape;420;p26">
            <a:extLst>
              <a:ext uri="{FF2B5EF4-FFF2-40B4-BE49-F238E27FC236}">
                <a16:creationId xmlns:a16="http://schemas.microsoft.com/office/drawing/2014/main" id="{370F486F-F2B3-83FC-DD13-B9CCF2E61E7D}"/>
              </a:ext>
            </a:extLst>
          </p:cNvPr>
          <p:cNvGrpSpPr/>
          <p:nvPr/>
        </p:nvGrpSpPr>
        <p:grpSpPr>
          <a:xfrm rot="1616348">
            <a:off x="-243749" y="3206503"/>
            <a:ext cx="1552220" cy="1014321"/>
            <a:chOff x="449626" y="329950"/>
            <a:chExt cx="2741255" cy="1791313"/>
          </a:xfrm>
        </p:grpSpPr>
        <p:sp>
          <p:nvSpPr>
            <p:cNvPr id="114" name="Google Shape;421;p26">
              <a:extLst>
                <a:ext uri="{FF2B5EF4-FFF2-40B4-BE49-F238E27FC236}">
                  <a16:creationId xmlns:a16="http://schemas.microsoft.com/office/drawing/2014/main" id="{89E870E1-8BE8-33E8-C97E-305C854845EB}"/>
                </a:ext>
              </a:extLst>
            </p:cNvPr>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5" name="Google Shape;422;p26">
              <a:extLst>
                <a:ext uri="{FF2B5EF4-FFF2-40B4-BE49-F238E27FC236}">
                  <a16:creationId xmlns:a16="http://schemas.microsoft.com/office/drawing/2014/main" id="{C5085E5E-DCA5-A31D-C588-0450CAA51D8A}"/>
                </a:ext>
              </a:extLst>
            </p:cNvPr>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423;p26">
              <a:extLst>
                <a:ext uri="{FF2B5EF4-FFF2-40B4-BE49-F238E27FC236}">
                  <a16:creationId xmlns:a16="http://schemas.microsoft.com/office/drawing/2014/main" id="{56E21493-85F2-E202-E362-5CF2FFBFCD37}"/>
                </a:ext>
              </a:extLst>
            </p:cNvPr>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424;p26">
              <a:extLst>
                <a:ext uri="{FF2B5EF4-FFF2-40B4-BE49-F238E27FC236}">
                  <a16:creationId xmlns:a16="http://schemas.microsoft.com/office/drawing/2014/main" id="{AB983FBF-3FC9-037B-C232-DC23759F0794}"/>
                </a:ext>
              </a:extLst>
            </p:cNvPr>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425;p26">
              <a:extLst>
                <a:ext uri="{FF2B5EF4-FFF2-40B4-BE49-F238E27FC236}">
                  <a16:creationId xmlns:a16="http://schemas.microsoft.com/office/drawing/2014/main" id="{AE9C3699-5445-15FF-26CB-380340D01C53}"/>
                </a:ext>
              </a:extLst>
            </p:cNvPr>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426;p26">
              <a:extLst>
                <a:ext uri="{FF2B5EF4-FFF2-40B4-BE49-F238E27FC236}">
                  <a16:creationId xmlns:a16="http://schemas.microsoft.com/office/drawing/2014/main" id="{BB645491-5D9B-3A74-52B1-B2EF3710AA49}"/>
                </a:ext>
              </a:extLst>
            </p:cNvPr>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427;p26">
              <a:extLst>
                <a:ext uri="{FF2B5EF4-FFF2-40B4-BE49-F238E27FC236}">
                  <a16:creationId xmlns:a16="http://schemas.microsoft.com/office/drawing/2014/main" id="{BFD2C430-8A40-D8AD-6448-CB248ADCD5C1}"/>
                </a:ext>
              </a:extLst>
            </p:cNvPr>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21" name="Google Shape;428;p26">
            <a:extLst>
              <a:ext uri="{FF2B5EF4-FFF2-40B4-BE49-F238E27FC236}">
                <a16:creationId xmlns:a16="http://schemas.microsoft.com/office/drawing/2014/main" id="{634CFA8E-0851-7884-F497-215B1AD5985F}"/>
              </a:ext>
            </a:extLst>
          </p:cNvPr>
          <p:cNvGrpSpPr/>
          <p:nvPr/>
        </p:nvGrpSpPr>
        <p:grpSpPr>
          <a:xfrm rot="7317928">
            <a:off x="-123571" y="1982680"/>
            <a:ext cx="1087187" cy="1601969"/>
            <a:chOff x="6306028" y="461670"/>
            <a:chExt cx="1361622" cy="2006568"/>
          </a:xfrm>
        </p:grpSpPr>
        <p:sp>
          <p:nvSpPr>
            <p:cNvPr id="122" name="Google Shape;429;p26">
              <a:extLst>
                <a:ext uri="{FF2B5EF4-FFF2-40B4-BE49-F238E27FC236}">
                  <a16:creationId xmlns:a16="http://schemas.microsoft.com/office/drawing/2014/main" id="{407B3E88-65AF-2FDD-54B1-EE6929DA6CFF}"/>
                </a:ext>
              </a:extLst>
            </p:cNvPr>
            <p:cNvSpPr/>
            <p:nvPr/>
          </p:nvSpPr>
          <p:spPr>
            <a:xfrm>
              <a:off x="6306028" y="461670"/>
              <a:ext cx="1361622" cy="2006568"/>
            </a:xfrm>
            <a:custGeom>
              <a:avLst/>
              <a:gdLst/>
              <a:ahLst/>
              <a:cxnLst/>
              <a:rect l="l" t="t" r="r" b="b"/>
              <a:pathLst>
                <a:path w="17711" h="26100" extrusionOk="0">
                  <a:moveTo>
                    <a:pt x="5410" y="19120"/>
                  </a:moveTo>
                  <a:cubicBezTo>
                    <a:pt x="5410" y="19120"/>
                    <a:pt x="5424" y="19120"/>
                    <a:pt x="5424" y="19135"/>
                  </a:cubicBezTo>
                  <a:cubicBezTo>
                    <a:pt x="5424" y="19120"/>
                    <a:pt x="5424" y="19120"/>
                    <a:pt x="5410" y="19120"/>
                  </a:cubicBezTo>
                  <a:close/>
                  <a:moveTo>
                    <a:pt x="9844" y="0"/>
                  </a:moveTo>
                  <a:cubicBezTo>
                    <a:pt x="9583" y="0"/>
                    <a:pt x="9306" y="59"/>
                    <a:pt x="9045" y="160"/>
                  </a:cubicBezTo>
                  <a:lnTo>
                    <a:pt x="9059" y="146"/>
                  </a:lnTo>
                  <a:lnTo>
                    <a:pt x="9059" y="146"/>
                  </a:lnTo>
                  <a:cubicBezTo>
                    <a:pt x="8885" y="218"/>
                    <a:pt x="8696" y="320"/>
                    <a:pt x="8492" y="466"/>
                  </a:cubicBezTo>
                  <a:cubicBezTo>
                    <a:pt x="8303" y="597"/>
                    <a:pt x="8129" y="742"/>
                    <a:pt x="7969" y="902"/>
                  </a:cubicBezTo>
                  <a:cubicBezTo>
                    <a:pt x="7678" y="1164"/>
                    <a:pt x="7416" y="1483"/>
                    <a:pt x="7169" y="1891"/>
                  </a:cubicBezTo>
                  <a:cubicBezTo>
                    <a:pt x="6907" y="2298"/>
                    <a:pt x="6704" y="2719"/>
                    <a:pt x="6558" y="3039"/>
                  </a:cubicBezTo>
                  <a:cubicBezTo>
                    <a:pt x="6428" y="3345"/>
                    <a:pt x="6297" y="3650"/>
                    <a:pt x="6166" y="3941"/>
                  </a:cubicBezTo>
                  <a:lnTo>
                    <a:pt x="6035" y="4261"/>
                  </a:lnTo>
                  <a:cubicBezTo>
                    <a:pt x="5948" y="4464"/>
                    <a:pt x="5831" y="4740"/>
                    <a:pt x="5701" y="5031"/>
                  </a:cubicBezTo>
                  <a:cubicBezTo>
                    <a:pt x="5628" y="5206"/>
                    <a:pt x="5555" y="5336"/>
                    <a:pt x="5482" y="5453"/>
                  </a:cubicBezTo>
                  <a:cubicBezTo>
                    <a:pt x="5410" y="5569"/>
                    <a:pt x="5323" y="5700"/>
                    <a:pt x="5221" y="5845"/>
                  </a:cubicBezTo>
                  <a:cubicBezTo>
                    <a:pt x="5075" y="6020"/>
                    <a:pt x="4915" y="6194"/>
                    <a:pt x="4726" y="6369"/>
                  </a:cubicBezTo>
                  <a:cubicBezTo>
                    <a:pt x="4537" y="6543"/>
                    <a:pt x="4348" y="6703"/>
                    <a:pt x="4145" y="6849"/>
                  </a:cubicBezTo>
                  <a:lnTo>
                    <a:pt x="3941" y="7009"/>
                  </a:lnTo>
                  <a:cubicBezTo>
                    <a:pt x="3491" y="7343"/>
                    <a:pt x="3040" y="7692"/>
                    <a:pt x="2662" y="8114"/>
                  </a:cubicBezTo>
                  <a:cubicBezTo>
                    <a:pt x="2211" y="8608"/>
                    <a:pt x="1877" y="9219"/>
                    <a:pt x="1688" y="9873"/>
                  </a:cubicBezTo>
                  <a:cubicBezTo>
                    <a:pt x="1615" y="10178"/>
                    <a:pt x="1557" y="10513"/>
                    <a:pt x="1542" y="10876"/>
                  </a:cubicBezTo>
                  <a:cubicBezTo>
                    <a:pt x="1528" y="11181"/>
                    <a:pt x="1557" y="11530"/>
                    <a:pt x="1629" y="11894"/>
                  </a:cubicBezTo>
                  <a:cubicBezTo>
                    <a:pt x="1659" y="12068"/>
                    <a:pt x="1702" y="12243"/>
                    <a:pt x="1746" y="12417"/>
                  </a:cubicBezTo>
                  <a:lnTo>
                    <a:pt x="1789" y="12621"/>
                  </a:lnTo>
                  <a:cubicBezTo>
                    <a:pt x="1833" y="12752"/>
                    <a:pt x="1862" y="12883"/>
                    <a:pt x="1891" y="13013"/>
                  </a:cubicBezTo>
                  <a:cubicBezTo>
                    <a:pt x="1993" y="13464"/>
                    <a:pt x="2080" y="13828"/>
                    <a:pt x="2124" y="14162"/>
                  </a:cubicBezTo>
                  <a:lnTo>
                    <a:pt x="2153" y="14322"/>
                  </a:lnTo>
                  <a:cubicBezTo>
                    <a:pt x="2226" y="14845"/>
                    <a:pt x="2226" y="15311"/>
                    <a:pt x="2167" y="15732"/>
                  </a:cubicBezTo>
                  <a:cubicBezTo>
                    <a:pt x="2124" y="16096"/>
                    <a:pt x="2022" y="16445"/>
                    <a:pt x="1891" y="16765"/>
                  </a:cubicBezTo>
                  <a:lnTo>
                    <a:pt x="1891" y="16750"/>
                  </a:lnTo>
                  <a:cubicBezTo>
                    <a:pt x="1818" y="16910"/>
                    <a:pt x="1731" y="17085"/>
                    <a:pt x="1659" y="17230"/>
                  </a:cubicBezTo>
                  <a:cubicBezTo>
                    <a:pt x="1571" y="17390"/>
                    <a:pt x="1484" y="17550"/>
                    <a:pt x="1382" y="17710"/>
                  </a:cubicBezTo>
                  <a:cubicBezTo>
                    <a:pt x="1339" y="17812"/>
                    <a:pt x="1280" y="17913"/>
                    <a:pt x="1222" y="18015"/>
                  </a:cubicBezTo>
                  <a:cubicBezTo>
                    <a:pt x="1106" y="18204"/>
                    <a:pt x="990" y="18393"/>
                    <a:pt x="888" y="18597"/>
                  </a:cubicBezTo>
                  <a:cubicBezTo>
                    <a:pt x="728" y="18902"/>
                    <a:pt x="583" y="19193"/>
                    <a:pt x="466" y="19484"/>
                  </a:cubicBezTo>
                  <a:cubicBezTo>
                    <a:pt x="335" y="19789"/>
                    <a:pt x="234" y="20123"/>
                    <a:pt x="146" y="20458"/>
                  </a:cubicBezTo>
                  <a:cubicBezTo>
                    <a:pt x="88" y="20763"/>
                    <a:pt x="45" y="21127"/>
                    <a:pt x="16" y="21534"/>
                  </a:cubicBezTo>
                  <a:cubicBezTo>
                    <a:pt x="1" y="21883"/>
                    <a:pt x="16" y="22261"/>
                    <a:pt x="45" y="22624"/>
                  </a:cubicBezTo>
                  <a:cubicBezTo>
                    <a:pt x="117" y="23380"/>
                    <a:pt x="292" y="24093"/>
                    <a:pt x="554" y="24747"/>
                  </a:cubicBezTo>
                  <a:cubicBezTo>
                    <a:pt x="699" y="25110"/>
                    <a:pt x="888" y="25459"/>
                    <a:pt x="1091" y="25794"/>
                  </a:cubicBezTo>
                  <a:cubicBezTo>
                    <a:pt x="1106" y="25808"/>
                    <a:pt x="1121" y="25808"/>
                    <a:pt x="1121" y="25823"/>
                  </a:cubicBezTo>
                  <a:cubicBezTo>
                    <a:pt x="1150" y="25881"/>
                    <a:pt x="1193" y="25925"/>
                    <a:pt x="1266" y="25925"/>
                  </a:cubicBezTo>
                  <a:lnTo>
                    <a:pt x="1295" y="25925"/>
                  </a:lnTo>
                  <a:cubicBezTo>
                    <a:pt x="1440" y="25881"/>
                    <a:pt x="1586" y="25866"/>
                    <a:pt x="1746" y="25837"/>
                  </a:cubicBezTo>
                  <a:cubicBezTo>
                    <a:pt x="1949" y="25823"/>
                    <a:pt x="2153" y="25808"/>
                    <a:pt x="2386" y="25808"/>
                  </a:cubicBezTo>
                  <a:cubicBezTo>
                    <a:pt x="2647" y="25808"/>
                    <a:pt x="2923" y="25823"/>
                    <a:pt x="3272" y="25852"/>
                  </a:cubicBezTo>
                  <a:cubicBezTo>
                    <a:pt x="3549" y="25881"/>
                    <a:pt x="3825" y="25910"/>
                    <a:pt x="4101" y="25925"/>
                  </a:cubicBezTo>
                  <a:cubicBezTo>
                    <a:pt x="4334" y="25954"/>
                    <a:pt x="4581" y="25983"/>
                    <a:pt x="4828" y="25997"/>
                  </a:cubicBezTo>
                  <a:cubicBezTo>
                    <a:pt x="5104" y="26026"/>
                    <a:pt x="5337" y="26041"/>
                    <a:pt x="5555" y="26041"/>
                  </a:cubicBezTo>
                  <a:cubicBezTo>
                    <a:pt x="5846" y="26041"/>
                    <a:pt x="6151" y="26056"/>
                    <a:pt x="6442" y="26056"/>
                  </a:cubicBezTo>
                  <a:cubicBezTo>
                    <a:pt x="7024" y="26070"/>
                    <a:pt x="7591" y="26070"/>
                    <a:pt x="8158" y="26070"/>
                  </a:cubicBezTo>
                  <a:cubicBezTo>
                    <a:pt x="8041" y="25561"/>
                    <a:pt x="7940" y="25052"/>
                    <a:pt x="7852" y="24543"/>
                  </a:cubicBezTo>
                  <a:cubicBezTo>
                    <a:pt x="7838" y="24442"/>
                    <a:pt x="7823" y="24354"/>
                    <a:pt x="7794" y="24253"/>
                  </a:cubicBezTo>
                  <a:cubicBezTo>
                    <a:pt x="7605" y="24224"/>
                    <a:pt x="7416" y="24165"/>
                    <a:pt x="7242" y="24122"/>
                  </a:cubicBezTo>
                  <a:cubicBezTo>
                    <a:pt x="7024" y="24049"/>
                    <a:pt x="6791" y="23991"/>
                    <a:pt x="6588" y="23904"/>
                  </a:cubicBezTo>
                  <a:cubicBezTo>
                    <a:pt x="6151" y="23758"/>
                    <a:pt x="5730" y="23598"/>
                    <a:pt x="5323" y="23409"/>
                  </a:cubicBezTo>
                  <a:cubicBezTo>
                    <a:pt x="4479" y="23031"/>
                    <a:pt x="3665" y="22551"/>
                    <a:pt x="2923" y="21999"/>
                  </a:cubicBezTo>
                  <a:cubicBezTo>
                    <a:pt x="2560" y="21708"/>
                    <a:pt x="2197" y="21417"/>
                    <a:pt x="1848" y="21097"/>
                  </a:cubicBezTo>
                  <a:cubicBezTo>
                    <a:pt x="1673" y="20938"/>
                    <a:pt x="1499" y="20763"/>
                    <a:pt x="1324" y="20589"/>
                  </a:cubicBezTo>
                  <a:cubicBezTo>
                    <a:pt x="1150" y="20414"/>
                    <a:pt x="990" y="20240"/>
                    <a:pt x="830" y="20065"/>
                  </a:cubicBezTo>
                  <a:cubicBezTo>
                    <a:pt x="801" y="20036"/>
                    <a:pt x="801" y="19992"/>
                    <a:pt x="830" y="19963"/>
                  </a:cubicBezTo>
                  <a:cubicBezTo>
                    <a:pt x="844" y="19963"/>
                    <a:pt x="859" y="19949"/>
                    <a:pt x="873" y="19949"/>
                  </a:cubicBezTo>
                  <a:cubicBezTo>
                    <a:pt x="888" y="19949"/>
                    <a:pt x="902" y="19963"/>
                    <a:pt x="917" y="19978"/>
                  </a:cubicBezTo>
                  <a:cubicBezTo>
                    <a:pt x="1295" y="20370"/>
                    <a:pt x="1688" y="20763"/>
                    <a:pt x="2095" y="21112"/>
                  </a:cubicBezTo>
                  <a:cubicBezTo>
                    <a:pt x="2095" y="21112"/>
                    <a:pt x="2109" y="21127"/>
                    <a:pt x="2109" y="21127"/>
                  </a:cubicBezTo>
                  <a:cubicBezTo>
                    <a:pt x="2516" y="21490"/>
                    <a:pt x="2953" y="21824"/>
                    <a:pt x="3418" y="22130"/>
                  </a:cubicBezTo>
                  <a:cubicBezTo>
                    <a:pt x="3854" y="22421"/>
                    <a:pt x="4319" y="22682"/>
                    <a:pt x="4799" y="22915"/>
                  </a:cubicBezTo>
                  <a:cubicBezTo>
                    <a:pt x="5192" y="23104"/>
                    <a:pt x="5599" y="23278"/>
                    <a:pt x="6035" y="23424"/>
                  </a:cubicBezTo>
                  <a:cubicBezTo>
                    <a:pt x="6457" y="23569"/>
                    <a:pt x="6878" y="23686"/>
                    <a:pt x="7329" y="23773"/>
                  </a:cubicBezTo>
                  <a:cubicBezTo>
                    <a:pt x="7460" y="23787"/>
                    <a:pt x="7605" y="23816"/>
                    <a:pt x="7736" y="23845"/>
                  </a:cubicBezTo>
                  <a:cubicBezTo>
                    <a:pt x="7591" y="22929"/>
                    <a:pt x="7460" y="21999"/>
                    <a:pt x="7373" y="21068"/>
                  </a:cubicBezTo>
                  <a:cubicBezTo>
                    <a:pt x="7358" y="20836"/>
                    <a:pt x="7329" y="20603"/>
                    <a:pt x="7315" y="20370"/>
                  </a:cubicBezTo>
                  <a:cubicBezTo>
                    <a:pt x="7271" y="20356"/>
                    <a:pt x="7227" y="20356"/>
                    <a:pt x="7184" y="20341"/>
                  </a:cubicBezTo>
                  <a:cubicBezTo>
                    <a:pt x="7111" y="20327"/>
                    <a:pt x="7053" y="20298"/>
                    <a:pt x="6980" y="20283"/>
                  </a:cubicBezTo>
                  <a:cubicBezTo>
                    <a:pt x="6864" y="20240"/>
                    <a:pt x="6762" y="20196"/>
                    <a:pt x="6646" y="20152"/>
                  </a:cubicBezTo>
                  <a:cubicBezTo>
                    <a:pt x="6413" y="20051"/>
                    <a:pt x="6195" y="19934"/>
                    <a:pt x="5977" y="19818"/>
                  </a:cubicBezTo>
                  <a:cubicBezTo>
                    <a:pt x="5555" y="19571"/>
                    <a:pt x="5148" y="19309"/>
                    <a:pt x="4770" y="19018"/>
                  </a:cubicBezTo>
                  <a:cubicBezTo>
                    <a:pt x="4392" y="18713"/>
                    <a:pt x="4014" y="18408"/>
                    <a:pt x="3650" y="18088"/>
                  </a:cubicBezTo>
                  <a:cubicBezTo>
                    <a:pt x="3461" y="17913"/>
                    <a:pt x="3272" y="17739"/>
                    <a:pt x="3098" y="17564"/>
                  </a:cubicBezTo>
                  <a:cubicBezTo>
                    <a:pt x="2923" y="17404"/>
                    <a:pt x="2764" y="17244"/>
                    <a:pt x="2589" y="17070"/>
                  </a:cubicBezTo>
                  <a:cubicBezTo>
                    <a:pt x="2575" y="17055"/>
                    <a:pt x="2545" y="17026"/>
                    <a:pt x="2531" y="17012"/>
                  </a:cubicBezTo>
                  <a:cubicBezTo>
                    <a:pt x="2516" y="16997"/>
                    <a:pt x="2502" y="16968"/>
                    <a:pt x="2516" y="16939"/>
                  </a:cubicBezTo>
                  <a:cubicBezTo>
                    <a:pt x="2531" y="16939"/>
                    <a:pt x="2545" y="16925"/>
                    <a:pt x="2560" y="16925"/>
                  </a:cubicBezTo>
                  <a:cubicBezTo>
                    <a:pt x="2575" y="16925"/>
                    <a:pt x="2575" y="16925"/>
                    <a:pt x="2589" y="16939"/>
                  </a:cubicBezTo>
                  <a:cubicBezTo>
                    <a:pt x="2705" y="17055"/>
                    <a:pt x="2822" y="17157"/>
                    <a:pt x="2938" y="17274"/>
                  </a:cubicBezTo>
                  <a:cubicBezTo>
                    <a:pt x="3054" y="17375"/>
                    <a:pt x="3171" y="17477"/>
                    <a:pt x="3287" y="17564"/>
                  </a:cubicBezTo>
                  <a:cubicBezTo>
                    <a:pt x="3520" y="17768"/>
                    <a:pt x="3738" y="17957"/>
                    <a:pt x="3985" y="18146"/>
                  </a:cubicBezTo>
                  <a:cubicBezTo>
                    <a:pt x="4218" y="18320"/>
                    <a:pt x="4450" y="18495"/>
                    <a:pt x="4712" y="18655"/>
                  </a:cubicBezTo>
                  <a:cubicBezTo>
                    <a:pt x="4945" y="18815"/>
                    <a:pt x="5192" y="18960"/>
                    <a:pt x="5439" y="19106"/>
                  </a:cubicBezTo>
                  <a:cubicBezTo>
                    <a:pt x="5599" y="19193"/>
                    <a:pt x="5759" y="19280"/>
                    <a:pt x="5933" y="19367"/>
                  </a:cubicBezTo>
                  <a:cubicBezTo>
                    <a:pt x="6093" y="19440"/>
                    <a:pt x="6268" y="19527"/>
                    <a:pt x="6442" y="19600"/>
                  </a:cubicBezTo>
                  <a:cubicBezTo>
                    <a:pt x="6617" y="19673"/>
                    <a:pt x="6791" y="19760"/>
                    <a:pt x="6966" y="19833"/>
                  </a:cubicBezTo>
                  <a:cubicBezTo>
                    <a:pt x="7067" y="19876"/>
                    <a:pt x="7184" y="19934"/>
                    <a:pt x="7285" y="19978"/>
                  </a:cubicBezTo>
                  <a:cubicBezTo>
                    <a:pt x="7184" y="18655"/>
                    <a:pt x="7155" y="17332"/>
                    <a:pt x="7184" y="16009"/>
                  </a:cubicBezTo>
                  <a:cubicBezTo>
                    <a:pt x="7184" y="15820"/>
                    <a:pt x="7184" y="15645"/>
                    <a:pt x="7198" y="15456"/>
                  </a:cubicBezTo>
                  <a:lnTo>
                    <a:pt x="7184" y="15456"/>
                  </a:lnTo>
                  <a:cubicBezTo>
                    <a:pt x="7140" y="15427"/>
                    <a:pt x="7111" y="15412"/>
                    <a:pt x="7067" y="15383"/>
                  </a:cubicBezTo>
                  <a:cubicBezTo>
                    <a:pt x="7038" y="15369"/>
                    <a:pt x="6995" y="15354"/>
                    <a:pt x="6966" y="15325"/>
                  </a:cubicBezTo>
                  <a:cubicBezTo>
                    <a:pt x="6893" y="15282"/>
                    <a:pt x="6835" y="15238"/>
                    <a:pt x="6762" y="15194"/>
                  </a:cubicBezTo>
                  <a:cubicBezTo>
                    <a:pt x="6631" y="15093"/>
                    <a:pt x="6500" y="14991"/>
                    <a:pt x="6369" y="14889"/>
                  </a:cubicBezTo>
                  <a:cubicBezTo>
                    <a:pt x="6239" y="14802"/>
                    <a:pt x="6122" y="14700"/>
                    <a:pt x="6006" y="14598"/>
                  </a:cubicBezTo>
                  <a:cubicBezTo>
                    <a:pt x="5875" y="14496"/>
                    <a:pt x="5744" y="14395"/>
                    <a:pt x="5628" y="14278"/>
                  </a:cubicBezTo>
                  <a:cubicBezTo>
                    <a:pt x="5526" y="14206"/>
                    <a:pt x="5439" y="14118"/>
                    <a:pt x="5352" y="14031"/>
                  </a:cubicBezTo>
                  <a:cubicBezTo>
                    <a:pt x="5264" y="13958"/>
                    <a:pt x="5177" y="13886"/>
                    <a:pt x="5090" y="13799"/>
                  </a:cubicBezTo>
                  <a:cubicBezTo>
                    <a:pt x="4915" y="13639"/>
                    <a:pt x="4741" y="13464"/>
                    <a:pt x="4581" y="13304"/>
                  </a:cubicBezTo>
                  <a:cubicBezTo>
                    <a:pt x="4247" y="12955"/>
                    <a:pt x="3927" y="12592"/>
                    <a:pt x="3636" y="12214"/>
                  </a:cubicBezTo>
                  <a:cubicBezTo>
                    <a:pt x="3360" y="11850"/>
                    <a:pt x="3098" y="11443"/>
                    <a:pt x="2880" y="11036"/>
                  </a:cubicBezTo>
                  <a:cubicBezTo>
                    <a:pt x="2764" y="10832"/>
                    <a:pt x="2676" y="10614"/>
                    <a:pt x="2589" y="10411"/>
                  </a:cubicBezTo>
                  <a:cubicBezTo>
                    <a:pt x="2502" y="10193"/>
                    <a:pt x="2429" y="9975"/>
                    <a:pt x="2356" y="9757"/>
                  </a:cubicBezTo>
                  <a:cubicBezTo>
                    <a:pt x="2356" y="9727"/>
                    <a:pt x="2371" y="9684"/>
                    <a:pt x="2400" y="9684"/>
                  </a:cubicBezTo>
                  <a:lnTo>
                    <a:pt x="2415" y="9684"/>
                  </a:lnTo>
                  <a:cubicBezTo>
                    <a:pt x="2429" y="9684"/>
                    <a:pt x="2458" y="9698"/>
                    <a:pt x="2458" y="9727"/>
                  </a:cubicBezTo>
                  <a:cubicBezTo>
                    <a:pt x="2531" y="9946"/>
                    <a:pt x="2604" y="10164"/>
                    <a:pt x="2691" y="10367"/>
                  </a:cubicBezTo>
                  <a:cubicBezTo>
                    <a:pt x="2938" y="10963"/>
                    <a:pt x="3272" y="11516"/>
                    <a:pt x="3665" y="12025"/>
                  </a:cubicBezTo>
                  <a:cubicBezTo>
                    <a:pt x="3941" y="12374"/>
                    <a:pt x="4247" y="12708"/>
                    <a:pt x="4566" y="13028"/>
                  </a:cubicBezTo>
                  <a:cubicBezTo>
                    <a:pt x="4886" y="13333"/>
                    <a:pt x="5221" y="13639"/>
                    <a:pt x="5570" y="13900"/>
                  </a:cubicBezTo>
                  <a:cubicBezTo>
                    <a:pt x="5861" y="14133"/>
                    <a:pt x="6151" y="14351"/>
                    <a:pt x="6457" y="14555"/>
                  </a:cubicBezTo>
                  <a:cubicBezTo>
                    <a:pt x="6617" y="14656"/>
                    <a:pt x="6777" y="14758"/>
                    <a:pt x="6922" y="14860"/>
                  </a:cubicBezTo>
                  <a:cubicBezTo>
                    <a:pt x="7024" y="14918"/>
                    <a:pt x="7111" y="14976"/>
                    <a:pt x="7198" y="15049"/>
                  </a:cubicBezTo>
                  <a:cubicBezTo>
                    <a:pt x="7227" y="14511"/>
                    <a:pt x="7256" y="13973"/>
                    <a:pt x="7285" y="13435"/>
                  </a:cubicBezTo>
                  <a:cubicBezTo>
                    <a:pt x="7358" y="12577"/>
                    <a:pt x="7431" y="11719"/>
                    <a:pt x="7547" y="10876"/>
                  </a:cubicBezTo>
                  <a:cubicBezTo>
                    <a:pt x="7474" y="10847"/>
                    <a:pt x="7402" y="10803"/>
                    <a:pt x="7329" y="10760"/>
                  </a:cubicBezTo>
                  <a:cubicBezTo>
                    <a:pt x="7256" y="10716"/>
                    <a:pt x="7169" y="10673"/>
                    <a:pt x="7096" y="10614"/>
                  </a:cubicBezTo>
                  <a:cubicBezTo>
                    <a:pt x="6951" y="10513"/>
                    <a:pt x="6806" y="10411"/>
                    <a:pt x="6660" y="10294"/>
                  </a:cubicBezTo>
                  <a:cubicBezTo>
                    <a:pt x="6529" y="10193"/>
                    <a:pt x="6398" y="10076"/>
                    <a:pt x="6253" y="9946"/>
                  </a:cubicBezTo>
                  <a:cubicBezTo>
                    <a:pt x="6122" y="9829"/>
                    <a:pt x="6006" y="9713"/>
                    <a:pt x="5875" y="9582"/>
                  </a:cubicBezTo>
                  <a:cubicBezTo>
                    <a:pt x="5744" y="9451"/>
                    <a:pt x="5613" y="9320"/>
                    <a:pt x="5482" y="9175"/>
                  </a:cubicBezTo>
                  <a:cubicBezTo>
                    <a:pt x="5366" y="9044"/>
                    <a:pt x="5250" y="8913"/>
                    <a:pt x="5134" y="8782"/>
                  </a:cubicBezTo>
                  <a:cubicBezTo>
                    <a:pt x="5017" y="8637"/>
                    <a:pt x="4901" y="8506"/>
                    <a:pt x="4785" y="8375"/>
                  </a:cubicBezTo>
                  <a:cubicBezTo>
                    <a:pt x="4683" y="8230"/>
                    <a:pt x="4566" y="8099"/>
                    <a:pt x="4450" y="7968"/>
                  </a:cubicBezTo>
                  <a:cubicBezTo>
                    <a:pt x="4436" y="7939"/>
                    <a:pt x="4450" y="7910"/>
                    <a:pt x="4465" y="7895"/>
                  </a:cubicBezTo>
                  <a:lnTo>
                    <a:pt x="4494" y="7895"/>
                  </a:lnTo>
                  <a:cubicBezTo>
                    <a:pt x="4508" y="7895"/>
                    <a:pt x="4523" y="7895"/>
                    <a:pt x="4523" y="7910"/>
                  </a:cubicBezTo>
                  <a:cubicBezTo>
                    <a:pt x="4697" y="8114"/>
                    <a:pt x="4872" y="8303"/>
                    <a:pt x="5046" y="8492"/>
                  </a:cubicBezTo>
                  <a:cubicBezTo>
                    <a:pt x="5216" y="8676"/>
                    <a:pt x="5386" y="8846"/>
                    <a:pt x="5556" y="9016"/>
                  </a:cubicBezTo>
                  <a:lnTo>
                    <a:pt x="5556" y="9016"/>
                  </a:lnTo>
                  <a:cubicBezTo>
                    <a:pt x="5556" y="9016"/>
                    <a:pt x="5556" y="9016"/>
                    <a:pt x="5555" y="9015"/>
                  </a:cubicBezTo>
                  <a:lnTo>
                    <a:pt x="5555" y="9015"/>
                  </a:lnTo>
                  <a:lnTo>
                    <a:pt x="5570" y="9030"/>
                  </a:lnTo>
                  <a:cubicBezTo>
                    <a:pt x="5565" y="9025"/>
                    <a:pt x="5561" y="9021"/>
                    <a:pt x="5556" y="9016"/>
                  </a:cubicBezTo>
                  <a:lnTo>
                    <a:pt x="5556" y="9016"/>
                  </a:lnTo>
                  <a:cubicBezTo>
                    <a:pt x="5876" y="9336"/>
                    <a:pt x="6239" y="9641"/>
                    <a:pt x="6602" y="9931"/>
                  </a:cubicBezTo>
                  <a:cubicBezTo>
                    <a:pt x="6777" y="10062"/>
                    <a:pt x="6966" y="10193"/>
                    <a:pt x="7155" y="10324"/>
                  </a:cubicBezTo>
                  <a:cubicBezTo>
                    <a:pt x="7256" y="10382"/>
                    <a:pt x="7344" y="10454"/>
                    <a:pt x="7445" y="10513"/>
                  </a:cubicBezTo>
                  <a:cubicBezTo>
                    <a:pt x="7489" y="10542"/>
                    <a:pt x="7547" y="10585"/>
                    <a:pt x="7591" y="10614"/>
                  </a:cubicBezTo>
                  <a:cubicBezTo>
                    <a:pt x="7634" y="10280"/>
                    <a:pt x="7693" y="9946"/>
                    <a:pt x="7751" y="9611"/>
                  </a:cubicBezTo>
                  <a:cubicBezTo>
                    <a:pt x="7823" y="9189"/>
                    <a:pt x="7896" y="8768"/>
                    <a:pt x="7983" y="8361"/>
                  </a:cubicBezTo>
                  <a:cubicBezTo>
                    <a:pt x="8071" y="7939"/>
                    <a:pt x="8143" y="7532"/>
                    <a:pt x="8245" y="7125"/>
                  </a:cubicBezTo>
                  <a:cubicBezTo>
                    <a:pt x="8260" y="7067"/>
                    <a:pt x="8260" y="7023"/>
                    <a:pt x="8274" y="6965"/>
                  </a:cubicBezTo>
                  <a:cubicBezTo>
                    <a:pt x="8274" y="6965"/>
                    <a:pt x="8260" y="6965"/>
                    <a:pt x="8260" y="6950"/>
                  </a:cubicBezTo>
                  <a:cubicBezTo>
                    <a:pt x="8129" y="6907"/>
                    <a:pt x="8012" y="6820"/>
                    <a:pt x="7911" y="6747"/>
                  </a:cubicBezTo>
                  <a:cubicBezTo>
                    <a:pt x="7809" y="6660"/>
                    <a:pt x="7707" y="6572"/>
                    <a:pt x="7620" y="6471"/>
                  </a:cubicBezTo>
                  <a:cubicBezTo>
                    <a:pt x="7445" y="6282"/>
                    <a:pt x="7271" y="6078"/>
                    <a:pt x="7125" y="5860"/>
                  </a:cubicBezTo>
                  <a:cubicBezTo>
                    <a:pt x="6966" y="5656"/>
                    <a:pt x="6835" y="5424"/>
                    <a:pt x="6704" y="5206"/>
                  </a:cubicBezTo>
                  <a:cubicBezTo>
                    <a:pt x="6573" y="4973"/>
                    <a:pt x="6471" y="4726"/>
                    <a:pt x="6369" y="4493"/>
                  </a:cubicBezTo>
                  <a:cubicBezTo>
                    <a:pt x="6355" y="4464"/>
                    <a:pt x="6355" y="4420"/>
                    <a:pt x="6398" y="4406"/>
                  </a:cubicBezTo>
                  <a:lnTo>
                    <a:pt x="6413" y="4406"/>
                  </a:lnTo>
                  <a:cubicBezTo>
                    <a:pt x="6442" y="4406"/>
                    <a:pt x="6471" y="4406"/>
                    <a:pt x="6471" y="4435"/>
                  </a:cubicBezTo>
                  <a:cubicBezTo>
                    <a:pt x="6600" y="4706"/>
                    <a:pt x="6756" y="4963"/>
                    <a:pt x="6913" y="5207"/>
                  </a:cubicBezTo>
                  <a:lnTo>
                    <a:pt x="6913" y="5207"/>
                  </a:lnTo>
                  <a:cubicBezTo>
                    <a:pt x="6912" y="5206"/>
                    <a:pt x="6910" y="5206"/>
                    <a:pt x="6907" y="5206"/>
                  </a:cubicBezTo>
                  <a:cubicBezTo>
                    <a:pt x="6966" y="5293"/>
                    <a:pt x="7038" y="5380"/>
                    <a:pt x="7096" y="5453"/>
                  </a:cubicBezTo>
                  <a:cubicBezTo>
                    <a:pt x="7169" y="5540"/>
                    <a:pt x="7227" y="5627"/>
                    <a:pt x="7300" y="5714"/>
                  </a:cubicBezTo>
                  <a:cubicBezTo>
                    <a:pt x="7431" y="5860"/>
                    <a:pt x="7576" y="6005"/>
                    <a:pt x="7736" y="6136"/>
                  </a:cubicBezTo>
                  <a:cubicBezTo>
                    <a:pt x="7852" y="6238"/>
                    <a:pt x="7969" y="6340"/>
                    <a:pt x="8085" y="6427"/>
                  </a:cubicBezTo>
                  <a:cubicBezTo>
                    <a:pt x="8143" y="6471"/>
                    <a:pt x="8216" y="6514"/>
                    <a:pt x="8274" y="6558"/>
                  </a:cubicBezTo>
                  <a:cubicBezTo>
                    <a:pt x="8303" y="6587"/>
                    <a:pt x="8332" y="6601"/>
                    <a:pt x="8361" y="6630"/>
                  </a:cubicBezTo>
                  <a:cubicBezTo>
                    <a:pt x="8420" y="6383"/>
                    <a:pt x="8478" y="6136"/>
                    <a:pt x="8536" y="5889"/>
                  </a:cubicBezTo>
                  <a:cubicBezTo>
                    <a:pt x="8623" y="5525"/>
                    <a:pt x="8725" y="5147"/>
                    <a:pt x="8812" y="4769"/>
                  </a:cubicBezTo>
                  <a:cubicBezTo>
                    <a:pt x="8798" y="4769"/>
                    <a:pt x="8783" y="4755"/>
                    <a:pt x="8768" y="4740"/>
                  </a:cubicBezTo>
                  <a:cubicBezTo>
                    <a:pt x="8768" y="4740"/>
                    <a:pt x="8754" y="4726"/>
                    <a:pt x="8754" y="4726"/>
                  </a:cubicBezTo>
                  <a:cubicBezTo>
                    <a:pt x="8696" y="4668"/>
                    <a:pt x="8652" y="4595"/>
                    <a:pt x="8609" y="4522"/>
                  </a:cubicBezTo>
                  <a:cubicBezTo>
                    <a:pt x="8565" y="4450"/>
                    <a:pt x="8521" y="4377"/>
                    <a:pt x="8478" y="4304"/>
                  </a:cubicBezTo>
                  <a:cubicBezTo>
                    <a:pt x="8434" y="4231"/>
                    <a:pt x="8390" y="4159"/>
                    <a:pt x="8361" y="4086"/>
                  </a:cubicBezTo>
                  <a:cubicBezTo>
                    <a:pt x="8332" y="4028"/>
                    <a:pt x="8289" y="3955"/>
                    <a:pt x="8260" y="3897"/>
                  </a:cubicBezTo>
                  <a:cubicBezTo>
                    <a:pt x="8187" y="3752"/>
                    <a:pt x="8129" y="3606"/>
                    <a:pt x="8071" y="3461"/>
                  </a:cubicBezTo>
                  <a:cubicBezTo>
                    <a:pt x="8012" y="3315"/>
                    <a:pt x="7954" y="3170"/>
                    <a:pt x="7911" y="3010"/>
                  </a:cubicBezTo>
                  <a:cubicBezTo>
                    <a:pt x="7911" y="2981"/>
                    <a:pt x="7925" y="2966"/>
                    <a:pt x="7940" y="2952"/>
                  </a:cubicBezTo>
                  <a:lnTo>
                    <a:pt x="7954" y="2952"/>
                  </a:lnTo>
                  <a:cubicBezTo>
                    <a:pt x="7983" y="2952"/>
                    <a:pt x="7998" y="2966"/>
                    <a:pt x="7998" y="2981"/>
                  </a:cubicBezTo>
                  <a:cubicBezTo>
                    <a:pt x="8055" y="3137"/>
                    <a:pt x="8111" y="3293"/>
                    <a:pt x="8182" y="3449"/>
                  </a:cubicBezTo>
                  <a:lnTo>
                    <a:pt x="8182" y="3449"/>
                  </a:lnTo>
                  <a:cubicBezTo>
                    <a:pt x="8178" y="3446"/>
                    <a:pt x="8172" y="3446"/>
                    <a:pt x="8172" y="3446"/>
                  </a:cubicBezTo>
                  <a:lnTo>
                    <a:pt x="8172" y="3446"/>
                  </a:lnTo>
                  <a:cubicBezTo>
                    <a:pt x="8231" y="3563"/>
                    <a:pt x="8289" y="3664"/>
                    <a:pt x="8347" y="3766"/>
                  </a:cubicBezTo>
                  <a:cubicBezTo>
                    <a:pt x="8405" y="3868"/>
                    <a:pt x="8463" y="3970"/>
                    <a:pt x="8521" y="4057"/>
                  </a:cubicBezTo>
                  <a:cubicBezTo>
                    <a:pt x="8579" y="4159"/>
                    <a:pt x="8652" y="4246"/>
                    <a:pt x="8725" y="4348"/>
                  </a:cubicBezTo>
                  <a:cubicBezTo>
                    <a:pt x="8768" y="4406"/>
                    <a:pt x="8827" y="4479"/>
                    <a:pt x="8870" y="4551"/>
                  </a:cubicBezTo>
                  <a:cubicBezTo>
                    <a:pt x="8972" y="4188"/>
                    <a:pt x="9059" y="3810"/>
                    <a:pt x="9161" y="3446"/>
                  </a:cubicBezTo>
                  <a:cubicBezTo>
                    <a:pt x="9277" y="3039"/>
                    <a:pt x="9379" y="2647"/>
                    <a:pt x="9495" y="2239"/>
                  </a:cubicBezTo>
                  <a:cubicBezTo>
                    <a:pt x="9466" y="2210"/>
                    <a:pt x="9423" y="2167"/>
                    <a:pt x="9394" y="2138"/>
                  </a:cubicBezTo>
                  <a:cubicBezTo>
                    <a:pt x="9365" y="2094"/>
                    <a:pt x="9336" y="2050"/>
                    <a:pt x="9306" y="2007"/>
                  </a:cubicBezTo>
                  <a:cubicBezTo>
                    <a:pt x="9248" y="1920"/>
                    <a:pt x="9190" y="1832"/>
                    <a:pt x="9147" y="1745"/>
                  </a:cubicBezTo>
                  <a:cubicBezTo>
                    <a:pt x="9103" y="1643"/>
                    <a:pt x="9059" y="1542"/>
                    <a:pt x="9016" y="1440"/>
                  </a:cubicBezTo>
                  <a:cubicBezTo>
                    <a:pt x="8987" y="1353"/>
                    <a:pt x="8972" y="1251"/>
                    <a:pt x="8957" y="1164"/>
                  </a:cubicBezTo>
                  <a:cubicBezTo>
                    <a:pt x="8943" y="1134"/>
                    <a:pt x="8972" y="1120"/>
                    <a:pt x="8987" y="1120"/>
                  </a:cubicBezTo>
                  <a:lnTo>
                    <a:pt x="9030" y="1120"/>
                  </a:lnTo>
                  <a:cubicBezTo>
                    <a:pt x="9030" y="1134"/>
                    <a:pt x="9045" y="1149"/>
                    <a:pt x="9045" y="1149"/>
                  </a:cubicBezTo>
                  <a:lnTo>
                    <a:pt x="9045" y="1178"/>
                  </a:lnTo>
                  <a:cubicBezTo>
                    <a:pt x="9088" y="1323"/>
                    <a:pt x="9132" y="1454"/>
                    <a:pt x="9190" y="1585"/>
                  </a:cubicBezTo>
                  <a:cubicBezTo>
                    <a:pt x="9248" y="1687"/>
                    <a:pt x="9321" y="1789"/>
                    <a:pt x="9394" y="1891"/>
                  </a:cubicBezTo>
                  <a:cubicBezTo>
                    <a:pt x="9423" y="1934"/>
                    <a:pt x="9466" y="1978"/>
                    <a:pt x="9495" y="2021"/>
                  </a:cubicBezTo>
                  <a:cubicBezTo>
                    <a:pt x="9510" y="2050"/>
                    <a:pt x="9525" y="2065"/>
                    <a:pt x="9539" y="2080"/>
                  </a:cubicBezTo>
                  <a:cubicBezTo>
                    <a:pt x="9641" y="1716"/>
                    <a:pt x="9743" y="1338"/>
                    <a:pt x="9844" y="975"/>
                  </a:cubicBezTo>
                  <a:cubicBezTo>
                    <a:pt x="9859" y="945"/>
                    <a:pt x="9873" y="931"/>
                    <a:pt x="9888" y="931"/>
                  </a:cubicBezTo>
                  <a:cubicBezTo>
                    <a:pt x="9917" y="931"/>
                    <a:pt x="9946" y="960"/>
                    <a:pt x="9932" y="989"/>
                  </a:cubicBezTo>
                  <a:cubicBezTo>
                    <a:pt x="9830" y="1382"/>
                    <a:pt x="9728" y="1774"/>
                    <a:pt x="9626" y="2167"/>
                  </a:cubicBezTo>
                  <a:cubicBezTo>
                    <a:pt x="9641" y="2167"/>
                    <a:pt x="9641" y="2152"/>
                    <a:pt x="9655" y="2152"/>
                  </a:cubicBezTo>
                  <a:cubicBezTo>
                    <a:pt x="9743" y="2138"/>
                    <a:pt x="9844" y="2123"/>
                    <a:pt x="9932" y="2094"/>
                  </a:cubicBezTo>
                  <a:cubicBezTo>
                    <a:pt x="10019" y="2065"/>
                    <a:pt x="10106" y="2036"/>
                    <a:pt x="10179" y="1992"/>
                  </a:cubicBezTo>
                  <a:lnTo>
                    <a:pt x="10193" y="1992"/>
                  </a:lnTo>
                  <a:cubicBezTo>
                    <a:pt x="10455" y="1861"/>
                    <a:pt x="10717" y="1702"/>
                    <a:pt x="10949" y="1513"/>
                  </a:cubicBezTo>
                  <a:cubicBezTo>
                    <a:pt x="10949" y="1513"/>
                    <a:pt x="10964" y="1498"/>
                    <a:pt x="10964" y="1498"/>
                  </a:cubicBezTo>
                  <a:cubicBezTo>
                    <a:pt x="10979" y="1498"/>
                    <a:pt x="11008" y="1513"/>
                    <a:pt x="11008" y="1527"/>
                  </a:cubicBezTo>
                  <a:cubicBezTo>
                    <a:pt x="11008" y="1542"/>
                    <a:pt x="11022" y="1542"/>
                    <a:pt x="11008" y="1556"/>
                  </a:cubicBezTo>
                  <a:cubicBezTo>
                    <a:pt x="11008" y="1571"/>
                    <a:pt x="11008" y="1585"/>
                    <a:pt x="10993" y="1585"/>
                  </a:cubicBezTo>
                  <a:cubicBezTo>
                    <a:pt x="10775" y="1760"/>
                    <a:pt x="10557" y="1920"/>
                    <a:pt x="10324" y="2050"/>
                  </a:cubicBezTo>
                  <a:cubicBezTo>
                    <a:pt x="10208" y="2109"/>
                    <a:pt x="10092" y="2167"/>
                    <a:pt x="9961" y="2225"/>
                  </a:cubicBezTo>
                  <a:cubicBezTo>
                    <a:pt x="9888" y="2239"/>
                    <a:pt x="9830" y="2269"/>
                    <a:pt x="9757" y="2283"/>
                  </a:cubicBezTo>
                  <a:cubicBezTo>
                    <a:pt x="9699" y="2298"/>
                    <a:pt x="9641" y="2312"/>
                    <a:pt x="9583" y="2312"/>
                  </a:cubicBezTo>
                  <a:cubicBezTo>
                    <a:pt x="9495" y="2676"/>
                    <a:pt x="9394" y="3025"/>
                    <a:pt x="9306" y="3374"/>
                  </a:cubicBezTo>
                  <a:cubicBezTo>
                    <a:pt x="9205" y="3781"/>
                    <a:pt x="9103" y="4173"/>
                    <a:pt x="9001" y="4566"/>
                  </a:cubicBezTo>
                  <a:cubicBezTo>
                    <a:pt x="9030" y="4551"/>
                    <a:pt x="9074" y="4537"/>
                    <a:pt x="9103" y="4537"/>
                  </a:cubicBezTo>
                  <a:cubicBezTo>
                    <a:pt x="9176" y="4508"/>
                    <a:pt x="9248" y="4479"/>
                    <a:pt x="9321" y="4464"/>
                  </a:cubicBezTo>
                  <a:cubicBezTo>
                    <a:pt x="9452" y="4406"/>
                    <a:pt x="9583" y="4362"/>
                    <a:pt x="9714" y="4304"/>
                  </a:cubicBezTo>
                  <a:lnTo>
                    <a:pt x="9728" y="4304"/>
                  </a:lnTo>
                  <a:cubicBezTo>
                    <a:pt x="9844" y="4246"/>
                    <a:pt x="9961" y="4188"/>
                    <a:pt x="10063" y="4130"/>
                  </a:cubicBezTo>
                  <a:cubicBezTo>
                    <a:pt x="10164" y="4057"/>
                    <a:pt x="10266" y="3999"/>
                    <a:pt x="10368" y="3912"/>
                  </a:cubicBezTo>
                  <a:cubicBezTo>
                    <a:pt x="10441" y="3853"/>
                    <a:pt x="10513" y="3781"/>
                    <a:pt x="10571" y="3708"/>
                  </a:cubicBezTo>
                  <a:cubicBezTo>
                    <a:pt x="10586" y="3693"/>
                    <a:pt x="10600" y="3693"/>
                    <a:pt x="10615" y="3693"/>
                  </a:cubicBezTo>
                  <a:cubicBezTo>
                    <a:pt x="10630" y="3693"/>
                    <a:pt x="10644" y="3693"/>
                    <a:pt x="10659" y="3708"/>
                  </a:cubicBezTo>
                  <a:cubicBezTo>
                    <a:pt x="10688" y="3723"/>
                    <a:pt x="10688" y="3766"/>
                    <a:pt x="10659" y="3795"/>
                  </a:cubicBezTo>
                  <a:cubicBezTo>
                    <a:pt x="10557" y="3912"/>
                    <a:pt x="10426" y="4042"/>
                    <a:pt x="10295" y="4144"/>
                  </a:cubicBezTo>
                  <a:cubicBezTo>
                    <a:pt x="10237" y="4202"/>
                    <a:pt x="10179" y="4261"/>
                    <a:pt x="10106" y="4304"/>
                  </a:cubicBezTo>
                  <a:cubicBezTo>
                    <a:pt x="10033" y="4348"/>
                    <a:pt x="9961" y="4406"/>
                    <a:pt x="9888" y="4450"/>
                  </a:cubicBezTo>
                  <a:cubicBezTo>
                    <a:pt x="9743" y="4537"/>
                    <a:pt x="9583" y="4624"/>
                    <a:pt x="9423" y="4697"/>
                  </a:cubicBezTo>
                  <a:cubicBezTo>
                    <a:pt x="9263" y="4755"/>
                    <a:pt x="9103" y="4813"/>
                    <a:pt x="8943" y="4813"/>
                  </a:cubicBezTo>
                  <a:cubicBezTo>
                    <a:pt x="8870" y="5104"/>
                    <a:pt x="8798" y="5409"/>
                    <a:pt x="8725" y="5700"/>
                  </a:cubicBezTo>
                  <a:cubicBezTo>
                    <a:pt x="8652" y="6020"/>
                    <a:pt x="8579" y="6340"/>
                    <a:pt x="8507" y="6660"/>
                  </a:cubicBezTo>
                  <a:cubicBezTo>
                    <a:pt x="8754" y="6616"/>
                    <a:pt x="8987" y="6572"/>
                    <a:pt x="9205" y="6514"/>
                  </a:cubicBezTo>
                  <a:cubicBezTo>
                    <a:pt x="9539" y="6427"/>
                    <a:pt x="9844" y="6282"/>
                    <a:pt x="10135" y="6122"/>
                  </a:cubicBezTo>
                  <a:cubicBezTo>
                    <a:pt x="10135" y="6122"/>
                    <a:pt x="10135" y="6122"/>
                    <a:pt x="10150" y="6107"/>
                  </a:cubicBezTo>
                  <a:cubicBezTo>
                    <a:pt x="10324" y="6005"/>
                    <a:pt x="10499" y="5889"/>
                    <a:pt x="10659" y="5758"/>
                  </a:cubicBezTo>
                  <a:cubicBezTo>
                    <a:pt x="10813" y="5632"/>
                    <a:pt x="10968" y="5491"/>
                    <a:pt x="11110" y="5351"/>
                  </a:cubicBezTo>
                  <a:lnTo>
                    <a:pt x="11110" y="5351"/>
                  </a:lnTo>
                  <a:cubicBezTo>
                    <a:pt x="11109" y="5351"/>
                    <a:pt x="11109" y="5351"/>
                    <a:pt x="11109" y="5351"/>
                  </a:cubicBezTo>
                  <a:lnTo>
                    <a:pt x="11124" y="5337"/>
                  </a:lnTo>
                  <a:lnTo>
                    <a:pt x="11124" y="5337"/>
                  </a:lnTo>
                  <a:cubicBezTo>
                    <a:pt x="11119" y="5341"/>
                    <a:pt x="11114" y="5346"/>
                    <a:pt x="11110" y="5351"/>
                  </a:cubicBezTo>
                  <a:lnTo>
                    <a:pt x="11110" y="5351"/>
                  </a:lnTo>
                  <a:cubicBezTo>
                    <a:pt x="11153" y="5293"/>
                    <a:pt x="11197" y="5249"/>
                    <a:pt x="11240" y="5206"/>
                  </a:cubicBezTo>
                  <a:cubicBezTo>
                    <a:pt x="11255" y="5191"/>
                    <a:pt x="11269" y="5177"/>
                    <a:pt x="11284" y="5177"/>
                  </a:cubicBezTo>
                  <a:cubicBezTo>
                    <a:pt x="11298" y="5177"/>
                    <a:pt x="11313" y="5191"/>
                    <a:pt x="11313" y="5191"/>
                  </a:cubicBezTo>
                  <a:cubicBezTo>
                    <a:pt x="11342" y="5206"/>
                    <a:pt x="11342" y="5249"/>
                    <a:pt x="11327" y="5264"/>
                  </a:cubicBezTo>
                  <a:cubicBezTo>
                    <a:pt x="11138" y="5467"/>
                    <a:pt x="10949" y="5671"/>
                    <a:pt x="10731" y="5860"/>
                  </a:cubicBezTo>
                  <a:cubicBezTo>
                    <a:pt x="10630" y="5962"/>
                    <a:pt x="10499" y="6063"/>
                    <a:pt x="10382" y="6151"/>
                  </a:cubicBezTo>
                  <a:cubicBezTo>
                    <a:pt x="10266" y="6238"/>
                    <a:pt x="10150" y="6325"/>
                    <a:pt x="10033" y="6398"/>
                  </a:cubicBezTo>
                  <a:cubicBezTo>
                    <a:pt x="9786" y="6558"/>
                    <a:pt x="9525" y="6703"/>
                    <a:pt x="9248" y="6820"/>
                  </a:cubicBezTo>
                  <a:cubicBezTo>
                    <a:pt x="9117" y="6878"/>
                    <a:pt x="8972" y="6921"/>
                    <a:pt x="8827" y="6965"/>
                  </a:cubicBezTo>
                  <a:cubicBezTo>
                    <a:pt x="8696" y="6994"/>
                    <a:pt x="8565" y="7023"/>
                    <a:pt x="8434" y="7023"/>
                  </a:cubicBezTo>
                  <a:cubicBezTo>
                    <a:pt x="8361" y="7357"/>
                    <a:pt x="8289" y="7692"/>
                    <a:pt x="8231" y="8012"/>
                  </a:cubicBezTo>
                  <a:cubicBezTo>
                    <a:pt x="8158" y="8419"/>
                    <a:pt x="8085" y="8811"/>
                    <a:pt x="8012" y="9219"/>
                  </a:cubicBezTo>
                  <a:cubicBezTo>
                    <a:pt x="7954" y="9611"/>
                    <a:pt x="7896" y="9989"/>
                    <a:pt x="7852" y="10382"/>
                  </a:cubicBezTo>
                  <a:cubicBezTo>
                    <a:pt x="7852" y="10367"/>
                    <a:pt x="7852" y="10353"/>
                    <a:pt x="7852" y="10353"/>
                  </a:cubicBezTo>
                  <a:cubicBezTo>
                    <a:pt x="7838" y="10396"/>
                    <a:pt x="7838" y="10440"/>
                    <a:pt x="7838" y="10484"/>
                  </a:cubicBezTo>
                  <a:cubicBezTo>
                    <a:pt x="7911" y="10454"/>
                    <a:pt x="7998" y="10425"/>
                    <a:pt x="8071" y="10396"/>
                  </a:cubicBezTo>
                  <a:cubicBezTo>
                    <a:pt x="8201" y="10338"/>
                    <a:pt x="8332" y="10294"/>
                    <a:pt x="8463" y="10236"/>
                  </a:cubicBezTo>
                  <a:cubicBezTo>
                    <a:pt x="8609" y="10193"/>
                    <a:pt x="8739" y="10149"/>
                    <a:pt x="8870" y="10091"/>
                  </a:cubicBezTo>
                  <a:cubicBezTo>
                    <a:pt x="8977" y="10051"/>
                    <a:pt x="9096" y="9999"/>
                    <a:pt x="9205" y="9945"/>
                  </a:cubicBezTo>
                  <a:lnTo>
                    <a:pt x="9205" y="9945"/>
                  </a:lnTo>
                  <a:cubicBezTo>
                    <a:pt x="9205" y="9945"/>
                    <a:pt x="9205" y="9945"/>
                    <a:pt x="9205" y="9946"/>
                  </a:cubicBezTo>
                  <a:lnTo>
                    <a:pt x="9394" y="9858"/>
                  </a:lnTo>
                  <a:lnTo>
                    <a:pt x="9379" y="9858"/>
                  </a:lnTo>
                  <a:cubicBezTo>
                    <a:pt x="9641" y="9742"/>
                    <a:pt x="9903" y="9597"/>
                    <a:pt x="10150" y="9437"/>
                  </a:cubicBezTo>
                  <a:cubicBezTo>
                    <a:pt x="10281" y="9364"/>
                    <a:pt x="10397" y="9291"/>
                    <a:pt x="10513" y="9204"/>
                  </a:cubicBezTo>
                  <a:cubicBezTo>
                    <a:pt x="10630" y="9131"/>
                    <a:pt x="10731" y="9044"/>
                    <a:pt x="10848" y="8957"/>
                  </a:cubicBezTo>
                  <a:cubicBezTo>
                    <a:pt x="10920" y="8884"/>
                    <a:pt x="10993" y="8826"/>
                    <a:pt x="11066" y="8753"/>
                  </a:cubicBezTo>
                  <a:cubicBezTo>
                    <a:pt x="11080" y="8753"/>
                    <a:pt x="11080" y="8739"/>
                    <a:pt x="11095" y="8739"/>
                  </a:cubicBezTo>
                  <a:cubicBezTo>
                    <a:pt x="11109" y="8739"/>
                    <a:pt x="11124" y="8753"/>
                    <a:pt x="11124" y="8753"/>
                  </a:cubicBezTo>
                  <a:cubicBezTo>
                    <a:pt x="11138" y="8768"/>
                    <a:pt x="11153" y="8811"/>
                    <a:pt x="11124" y="8826"/>
                  </a:cubicBezTo>
                  <a:cubicBezTo>
                    <a:pt x="11008" y="8942"/>
                    <a:pt x="10891" y="9044"/>
                    <a:pt x="10760" y="9146"/>
                  </a:cubicBezTo>
                  <a:cubicBezTo>
                    <a:pt x="10630" y="9248"/>
                    <a:pt x="10499" y="9349"/>
                    <a:pt x="10368" y="9437"/>
                  </a:cubicBezTo>
                  <a:cubicBezTo>
                    <a:pt x="10106" y="9626"/>
                    <a:pt x="9830" y="9800"/>
                    <a:pt x="9539" y="9960"/>
                  </a:cubicBezTo>
                  <a:cubicBezTo>
                    <a:pt x="9394" y="10047"/>
                    <a:pt x="9248" y="10135"/>
                    <a:pt x="9088" y="10207"/>
                  </a:cubicBezTo>
                  <a:cubicBezTo>
                    <a:pt x="9016" y="10236"/>
                    <a:pt x="8943" y="10280"/>
                    <a:pt x="8870" y="10324"/>
                  </a:cubicBezTo>
                  <a:cubicBezTo>
                    <a:pt x="8798" y="10353"/>
                    <a:pt x="8725" y="10396"/>
                    <a:pt x="8652" y="10425"/>
                  </a:cubicBezTo>
                  <a:cubicBezTo>
                    <a:pt x="8507" y="10498"/>
                    <a:pt x="8361" y="10571"/>
                    <a:pt x="8216" y="10643"/>
                  </a:cubicBezTo>
                  <a:cubicBezTo>
                    <a:pt x="8071" y="10702"/>
                    <a:pt x="7925" y="10774"/>
                    <a:pt x="7780" y="10832"/>
                  </a:cubicBezTo>
                  <a:cubicBezTo>
                    <a:pt x="7736" y="11298"/>
                    <a:pt x="7678" y="11778"/>
                    <a:pt x="7649" y="12243"/>
                  </a:cubicBezTo>
                  <a:cubicBezTo>
                    <a:pt x="7576" y="13173"/>
                    <a:pt x="7518" y="14104"/>
                    <a:pt x="7489" y="15034"/>
                  </a:cubicBezTo>
                  <a:cubicBezTo>
                    <a:pt x="7547" y="15020"/>
                    <a:pt x="7605" y="15005"/>
                    <a:pt x="7663" y="14991"/>
                  </a:cubicBezTo>
                  <a:cubicBezTo>
                    <a:pt x="7780" y="14962"/>
                    <a:pt x="7882" y="14933"/>
                    <a:pt x="7998" y="14918"/>
                  </a:cubicBezTo>
                  <a:cubicBezTo>
                    <a:pt x="8201" y="14874"/>
                    <a:pt x="8420" y="14816"/>
                    <a:pt x="8623" y="14758"/>
                  </a:cubicBezTo>
                  <a:cubicBezTo>
                    <a:pt x="9248" y="14584"/>
                    <a:pt x="9844" y="14307"/>
                    <a:pt x="10441" y="14046"/>
                  </a:cubicBezTo>
                  <a:cubicBezTo>
                    <a:pt x="10731" y="13929"/>
                    <a:pt x="11008" y="13799"/>
                    <a:pt x="11284" y="13653"/>
                  </a:cubicBezTo>
                  <a:cubicBezTo>
                    <a:pt x="11546" y="13522"/>
                    <a:pt x="11822" y="13377"/>
                    <a:pt x="12084" y="13232"/>
                  </a:cubicBezTo>
                  <a:cubicBezTo>
                    <a:pt x="12084" y="13232"/>
                    <a:pt x="12084" y="13217"/>
                    <a:pt x="12098" y="13217"/>
                  </a:cubicBezTo>
                  <a:cubicBezTo>
                    <a:pt x="12659" y="12886"/>
                    <a:pt x="13207" y="12512"/>
                    <a:pt x="13669" y="12053"/>
                  </a:cubicBezTo>
                  <a:lnTo>
                    <a:pt x="13669" y="12053"/>
                  </a:lnTo>
                  <a:cubicBezTo>
                    <a:pt x="13669" y="12053"/>
                    <a:pt x="13669" y="12054"/>
                    <a:pt x="13668" y="12054"/>
                  </a:cubicBezTo>
                  <a:lnTo>
                    <a:pt x="13683" y="12040"/>
                  </a:lnTo>
                  <a:lnTo>
                    <a:pt x="13683" y="12040"/>
                  </a:lnTo>
                  <a:cubicBezTo>
                    <a:pt x="13678" y="12044"/>
                    <a:pt x="13673" y="12049"/>
                    <a:pt x="13669" y="12053"/>
                  </a:cubicBezTo>
                  <a:lnTo>
                    <a:pt x="13669" y="12053"/>
                  </a:lnTo>
                  <a:cubicBezTo>
                    <a:pt x="13800" y="11908"/>
                    <a:pt x="13916" y="11777"/>
                    <a:pt x="14032" y="11632"/>
                  </a:cubicBezTo>
                  <a:cubicBezTo>
                    <a:pt x="14046" y="11618"/>
                    <a:pt x="14061" y="11618"/>
                    <a:pt x="14075" y="11618"/>
                  </a:cubicBezTo>
                  <a:lnTo>
                    <a:pt x="14105" y="11618"/>
                  </a:lnTo>
                  <a:cubicBezTo>
                    <a:pt x="14119" y="11632"/>
                    <a:pt x="14134" y="11676"/>
                    <a:pt x="14119" y="11690"/>
                  </a:cubicBezTo>
                  <a:cubicBezTo>
                    <a:pt x="13727" y="12199"/>
                    <a:pt x="13261" y="12635"/>
                    <a:pt x="12738" y="13013"/>
                  </a:cubicBezTo>
                  <a:cubicBezTo>
                    <a:pt x="12360" y="13290"/>
                    <a:pt x="11953" y="13537"/>
                    <a:pt x="11546" y="13769"/>
                  </a:cubicBezTo>
                  <a:cubicBezTo>
                    <a:pt x="11342" y="13886"/>
                    <a:pt x="11124" y="14002"/>
                    <a:pt x="10920" y="14118"/>
                  </a:cubicBezTo>
                  <a:cubicBezTo>
                    <a:pt x="10717" y="14220"/>
                    <a:pt x="10513" y="14322"/>
                    <a:pt x="10310" y="14424"/>
                  </a:cubicBezTo>
                  <a:cubicBezTo>
                    <a:pt x="10106" y="14526"/>
                    <a:pt x="9917" y="14613"/>
                    <a:pt x="9714" y="14715"/>
                  </a:cubicBezTo>
                  <a:cubicBezTo>
                    <a:pt x="9481" y="14831"/>
                    <a:pt x="9234" y="14947"/>
                    <a:pt x="8972" y="15049"/>
                  </a:cubicBezTo>
                  <a:cubicBezTo>
                    <a:pt x="8710" y="15151"/>
                    <a:pt x="8449" y="15238"/>
                    <a:pt x="8187" y="15311"/>
                  </a:cubicBezTo>
                  <a:cubicBezTo>
                    <a:pt x="7954" y="15369"/>
                    <a:pt x="7722" y="15412"/>
                    <a:pt x="7489" y="15427"/>
                  </a:cubicBezTo>
                  <a:cubicBezTo>
                    <a:pt x="7474" y="16081"/>
                    <a:pt x="7474" y="16736"/>
                    <a:pt x="7489" y="17404"/>
                  </a:cubicBezTo>
                  <a:cubicBezTo>
                    <a:pt x="7504" y="18219"/>
                    <a:pt x="7547" y="19018"/>
                    <a:pt x="7605" y="19833"/>
                  </a:cubicBezTo>
                  <a:cubicBezTo>
                    <a:pt x="7620" y="19833"/>
                    <a:pt x="7634" y="19833"/>
                    <a:pt x="7649" y="19818"/>
                  </a:cubicBezTo>
                  <a:cubicBezTo>
                    <a:pt x="7707" y="19803"/>
                    <a:pt x="7780" y="19789"/>
                    <a:pt x="7838" y="19760"/>
                  </a:cubicBezTo>
                  <a:cubicBezTo>
                    <a:pt x="7983" y="19716"/>
                    <a:pt x="8114" y="19673"/>
                    <a:pt x="8260" y="19614"/>
                  </a:cubicBezTo>
                  <a:cubicBezTo>
                    <a:pt x="8550" y="19513"/>
                    <a:pt x="8827" y="19396"/>
                    <a:pt x="9103" y="19280"/>
                  </a:cubicBezTo>
                  <a:lnTo>
                    <a:pt x="9088" y="19280"/>
                  </a:lnTo>
                  <a:lnTo>
                    <a:pt x="9132" y="19265"/>
                  </a:lnTo>
                  <a:cubicBezTo>
                    <a:pt x="9437" y="19120"/>
                    <a:pt x="9743" y="18960"/>
                    <a:pt x="10048" y="18800"/>
                  </a:cubicBezTo>
                  <a:cubicBezTo>
                    <a:pt x="10368" y="18611"/>
                    <a:pt x="10673" y="18437"/>
                    <a:pt x="10993" y="18233"/>
                  </a:cubicBezTo>
                  <a:cubicBezTo>
                    <a:pt x="11138" y="18146"/>
                    <a:pt x="11298" y="18044"/>
                    <a:pt x="11444" y="17942"/>
                  </a:cubicBezTo>
                  <a:cubicBezTo>
                    <a:pt x="11589" y="17841"/>
                    <a:pt x="11735" y="17739"/>
                    <a:pt x="11880" y="17637"/>
                  </a:cubicBezTo>
                  <a:cubicBezTo>
                    <a:pt x="12156" y="17448"/>
                    <a:pt x="12418" y="17244"/>
                    <a:pt x="12680" y="17026"/>
                  </a:cubicBezTo>
                  <a:lnTo>
                    <a:pt x="12665" y="17026"/>
                  </a:lnTo>
                  <a:cubicBezTo>
                    <a:pt x="12883" y="16852"/>
                    <a:pt x="13087" y="16677"/>
                    <a:pt x="13290" y="16503"/>
                  </a:cubicBezTo>
                  <a:cubicBezTo>
                    <a:pt x="13305" y="16488"/>
                    <a:pt x="13305" y="16488"/>
                    <a:pt x="13319" y="16488"/>
                  </a:cubicBezTo>
                  <a:lnTo>
                    <a:pt x="13349" y="16488"/>
                  </a:lnTo>
                  <a:cubicBezTo>
                    <a:pt x="13363" y="16517"/>
                    <a:pt x="13378" y="16547"/>
                    <a:pt x="13349" y="16561"/>
                  </a:cubicBezTo>
                  <a:cubicBezTo>
                    <a:pt x="13218" y="16692"/>
                    <a:pt x="13087" y="16808"/>
                    <a:pt x="12941" y="16925"/>
                  </a:cubicBezTo>
                  <a:cubicBezTo>
                    <a:pt x="12796" y="17055"/>
                    <a:pt x="12651" y="17186"/>
                    <a:pt x="12505" y="17303"/>
                  </a:cubicBezTo>
                  <a:cubicBezTo>
                    <a:pt x="12142" y="17622"/>
                    <a:pt x="11749" y="17928"/>
                    <a:pt x="11371" y="18219"/>
                  </a:cubicBezTo>
                  <a:cubicBezTo>
                    <a:pt x="10964" y="18524"/>
                    <a:pt x="10542" y="18815"/>
                    <a:pt x="10121" y="19076"/>
                  </a:cubicBezTo>
                  <a:cubicBezTo>
                    <a:pt x="9903" y="19207"/>
                    <a:pt x="9684" y="19338"/>
                    <a:pt x="9466" y="19454"/>
                  </a:cubicBezTo>
                  <a:cubicBezTo>
                    <a:pt x="9263" y="19571"/>
                    <a:pt x="9045" y="19687"/>
                    <a:pt x="8827" y="19789"/>
                  </a:cubicBezTo>
                  <a:cubicBezTo>
                    <a:pt x="8609" y="19891"/>
                    <a:pt x="8390" y="19978"/>
                    <a:pt x="8158" y="20065"/>
                  </a:cubicBezTo>
                  <a:cubicBezTo>
                    <a:pt x="8056" y="20094"/>
                    <a:pt x="7940" y="20138"/>
                    <a:pt x="7823" y="20167"/>
                  </a:cubicBezTo>
                  <a:cubicBezTo>
                    <a:pt x="7765" y="20181"/>
                    <a:pt x="7707" y="20211"/>
                    <a:pt x="7634" y="20211"/>
                  </a:cubicBezTo>
                  <a:cubicBezTo>
                    <a:pt x="7707" y="20967"/>
                    <a:pt x="7780" y="21708"/>
                    <a:pt x="7882" y="22450"/>
                  </a:cubicBezTo>
                  <a:lnTo>
                    <a:pt x="7882" y="22406"/>
                  </a:lnTo>
                  <a:cubicBezTo>
                    <a:pt x="7940" y="22871"/>
                    <a:pt x="8012" y="23351"/>
                    <a:pt x="8085" y="23816"/>
                  </a:cubicBezTo>
                  <a:cubicBezTo>
                    <a:pt x="8201" y="23816"/>
                    <a:pt x="8303" y="23816"/>
                    <a:pt x="8420" y="23802"/>
                  </a:cubicBezTo>
                  <a:cubicBezTo>
                    <a:pt x="8550" y="23787"/>
                    <a:pt x="8696" y="23773"/>
                    <a:pt x="8827" y="23758"/>
                  </a:cubicBezTo>
                  <a:cubicBezTo>
                    <a:pt x="9103" y="23715"/>
                    <a:pt x="9394" y="23656"/>
                    <a:pt x="9655" y="23584"/>
                  </a:cubicBezTo>
                  <a:lnTo>
                    <a:pt x="9655" y="23584"/>
                  </a:lnTo>
                  <a:lnTo>
                    <a:pt x="9626" y="23598"/>
                  </a:lnTo>
                  <a:cubicBezTo>
                    <a:pt x="9743" y="23569"/>
                    <a:pt x="9844" y="23526"/>
                    <a:pt x="9961" y="23497"/>
                  </a:cubicBezTo>
                  <a:cubicBezTo>
                    <a:pt x="10063" y="23453"/>
                    <a:pt x="10164" y="23424"/>
                    <a:pt x="10266" y="23395"/>
                  </a:cubicBezTo>
                  <a:cubicBezTo>
                    <a:pt x="10484" y="23308"/>
                    <a:pt x="10688" y="23220"/>
                    <a:pt x="10906" y="23118"/>
                  </a:cubicBezTo>
                  <a:cubicBezTo>
                    <a:pt x="11109" y="23031"/>
                    <a:pt x="11313" y="22929"/>
                    <a:pt x="11516" y="22813"/>
                  </a:cubicBezTo>
                  <a:cubicBezTo>
                    <a:pt x="11706" y="22711"/>
                    <a:pt x="11895" y="22610"/>
                    <a:pt x="12084" y="22493"/>
                  </a:cubicBezTo>
                  <a:lnTo>
                    <a:pt x="12084" y="22493"/>
                  </a:lnTo>
                  <a:cubicBezTo>
                    <a:pt x="12084" y="22493"/>
                    <a:pt x="12069" y="22508"/>
                    <a:pt x="12069" y="22508"/>
                  </a:cubicBezTo>
                  <a:cubicBezTo>
                    <a:pt x="12069" y="22508"/>
                    <a:pt x="12084" y="22508"/>
                    <a:pt x="12084" y="22493"/>
                  </a:cubicBezTo>
                  <a:lnTo>
                    <a:pt x="12084" y="22493"/>
                  </a:lnTo>
                  <a:cubicBezTo>
                    <a:pt x="12084" y="22493"/>
                    <a:pt x="12084" y="22493"/>
                    <a:pt x="12084" y="22493"/>
                  </a:cubicBezTo>
                  <a:cubicBezTo>
                    <a:pt x="12432" y="22290"/>
                    <a:pt x="12781" y="22072"/>
                    <a:pt x="13130" y="21839"/>
                  </a:cubicBezTo>
                  <a:cubicBezTo>
                    <a:pt x="13479" y="21621"/>
                    <a:pt x="13828" y="21388"/>
                    <a:pt x="14163" y="21170"/>
                  </a:cubicBezTo>
                  <a:cubicBezTo>
                    <a:pt x="14177" y="21170"/>
                    <a:pt x="14192" y="21156"/>
                    <a:pt x="14192" y="21156"/>
                  </a:cubicBezTo>
                  <a:cubicBezTo>
                    <a:pt x="14206" y="21156"/>
                    <a:pt x="14221" y="21170"/>
                    <a:pt x="14235" y="21185"/>
                  </a:cubicBezTo>
                  <a:cubicBezTo>
                    <a:pt x="14250" y="21199"/>
                    <a:pt x="14250" y="21228"/>
                    <a:pt x="14221" y="21243"/>
                  </a:cubicBezTo>
                  <a:cubicBezTo>
                    <a:pt x="13930" y="21432"/>
                    <a:pt x="13639" y="21635"/>
                    <a:pt x="13349" y="21839"/>
                  </a:cubicBezTo>
                  <a:cubicBezTo>
                    <a:pt x="12534" y="22392"/>
                    <a:pt x="11720" y="22959"/>
                    <a:pt x="10819" y="23409"/>
                  </a:cubicBezTo>
                  <a:cubicBezTo>
                    <a:pt x="10600" y="23511"/>
                    <a:pt x="10382" y="23613"/>
                    <a:pt x="10150" y="23715"/>
                  </a:cubicBezTo>
                  <a:cubicBezTo>
                    <a:pt x="9932" y="23802"/>
                    <a:pt x="9699" y="23889"/>
                    <a:pt x="9466" y="23947"/>
                  </a:cubicBezTo>
                  <a:cubicBezTo>
                    <a:pt x="9219" y="24020"/>
                    <a:pt x="8972" y="24078"/>
                    <a:pt x="8725" y="24122"/>
                  </a:cubicBezTo>
                  <a:cubicBezTo>
                    <a:pt x="8536" y="24151"/>
                    <a:pt x="8347" y="24180"/>
                    <a:pt x="8143" y="24180"/>
                  </a:cubicBezTo>
                  <a:cubicBezTo>
                    <a:pt x="8201" y="24514"/>
                    <a:pt x="8274" y="24834"/>
                    <a:pt x="8332" y="25169"/>
                  </a:cubicBezTo>
                  <a:cubicBezTo>
                    <a:pt x="8390" y="25474"/>
                    <a:pt x="8463" y="25779"/>
                    <a:pt x="8521" y="26099"/>
                  </a:cubicBezTo>
                  <a:lnTo>
                    <a:pt x="8594" y="26099"/>
                  </a:lnTo>
                  <a:cubicBezTo>
                    <a:pt x="9074" y="26099"/>
                    <a:pt x="9568" y="26085"/>
                    <a:pt x="10048" y="26085"/>
                  </a:cubicBezTo>
                  <a:cubicBezTo>
                    <a:pt x="10659" y="26070"/>
                    <a:pt x="11269" y="26056"/>
                    <a:pt x="11836" y="26041"/>
                  </a:cubicBezTo>
                  <a:lnTo>
                    <a:pt x="12142" y="26041"/>
                  </a:lnTo>
                  <a:cubicBezTo>
                    <a:pt x="13159" y="26012"/>
                    <a:pt x="14206" y="25983"/>
                    <a:pt x="15239" y="25852"/>
                  </a:cubicBezTo>
                  <a:cubicBezTo>
                    <a:pt x="15646" y="25808"/>
                    <a:pt x="16053" y="25736"/>
                    <a:pt x="16431" y="25648"/>
                  </a:cubicBezTo>
                  <a:cubicBezTo>
                    <a:pt x="16634" y="25605"/>
                    <a:pt x="16824" y="25561"/>
                    <a:pt x="17027" y="25503"/>
                  </a:cubicBezTo>
                  <a:cubicBezTo>
                    <a:pt x="17231" y="25445"/>
                    <a:pt x="17434" y="25372"/>
                    <a:pt x="17623" y="25299"/>
                  </a:cubicBezTo>
                  <a:cubicBezTo>
                    <a:pt x="17667" y="25285"/>
                    <a:pt x="17681" y="25241"/>
                    <a:pt x="17696" y="25212"/>
                  </a:cubicBezTo>
                  <a:cubicBezTo>
                    <a:pt x="17710" y="25183"/>
                    <a:pt x="17710" y="25140"/>
                    <a:pt x="17681" y="25110"/>
                  </a:cubicBezTo>
                  <a:cubicBezTo>
                    <a:pt x="17681" y="25096"/>
                    <a:pt x="17667" y="25081"/>
                    <a:pt x="17667" y="25067"/>
                  </a:cubicBezTo>
                  <a:cubicBezTo>
                    <a:pt x="17667" y="24805"/>
                    <a:pt x="17638" y="24543"/>
                    <a:pt x="17580" y="24311"/>
                  </a:cubicBezTo>
                  <a:cubicBezTo>
                    <a:pt x="17536" y="24078"/>
                    <a:pt x="17463" y="23860"/>
                    <a:pt x="17361" y="23627"/>
                  </a:cubicBezTo>
                  <a:cubicBezTo>
                    <a:pt x="17202" y="23264"/>
                    <a:pt x="16940" y="22915"/>
                    <a:pt x="16576" y="22537"/>
                  </a:cubicBezTo>
                  <a:cubicBezTo>
                    <a:pt x="16344" y="22304"/>
                    <a:pt x="16082" y="22072"/>
                    <a:pt x="15820" y="21854"/>
                  </a:cubicBezTo>
                  <a:cubicBezTo>
                    <a:pt x="15748" y="21795"/>
                    <a:pt x="15660" y="21723"/>
                    <a:pt x="15588" y="21650"/>
                  </a:cubicBezTo>
                  <a:cubicBezTo>
                    <a:pt x="15268" y="21374"/>
                    <a:pt x="14904" y="21054"/>
                    <a:pt x="14599" y="20647"/>
                  </a:cubicBezTo>
                  <a:cubicBezTo>
                    <a:pt x="14395" y="20385"/>
                    <a:pt x="14221" y="20094"/>
                    <a:pt x="14105" y="19818"/>
                  </a:cubicBezTo>
                  <a:cubicBezTo>
                    <a:pt x="14003" y="19571"/>
                    <a:pt x="13930" y="19309"/>
                    <a:pt x="13886" y="19047"/>
                  </a:cubicBezTo>
                  <a:cubicBezTo>
                    <a:pt x="13843" y="18757"/>
                    <a:pt x="13857" y="18437"/>
                    <a:pt x="13901" y="18117"/>
                  </a:cubicBezTo>
                  <a:cubicBezTo>
                    <a:pt x="13974" y="17564"/>
                    <a:pt x="14148" y="17041"/>
                    <a:pt x="14308" y="16590"/>
                  </a:cubicBezTo>
                  <a:cubicBezTo>
                    <a:pt x="14366" y="16416"/>
                    <a:pt x="14439" y="16256"/>
                    <a:pt x="14497" y="16081"/>
                  </a:cubicBezTo>
                  <a:cubicBezTo>
                    <a:pt x="14628" y="15747"/>
                    <a:pt x="14759" y="15398"/>
                    <a:pt x="14875" y="15049"/>
                  </a:cubicBezTo>
                  <a:cubicBezTo>
                    <a:pt x="15050" y="14467"/>
                    <a:pt x="15137" y="13958"/>
                    <a:pt x="15137" y="13479"/>
                  </a:cubicBezTo>
                  <a:cubicBezTo>
                    <a:pt x="15137" y="13217"/>
                    <a:pt x="15108" y="12955"/>
                    <a:pt x="15050" y="12679"/>
                  </a:cubicBezTo>
                  <a:cubicBezTo>
                    <a:pt x="14991" y="12417"/>
                    <a:pt x="14890" y="12141"/>
                    <a:pt x="14744" y="11865"/>
                  </a:cubicBezTo>
                  <a:cubicBezTo>
                    <a:pt x="14555" y="11501"/>
                    <a:pt x="14294" y="11167"/>
                    <a:pt x="13988" y="10774"/>
                  </a:cubicBezTo>
                  <a:cubicBezTo>
                    <a:pt x="13872" y="10643"/>
                    <a:pt x="13770" y="10513"/>
                    <a:pt x="13654" y="10396"/>
                  </a:cubicBezTo>
                  <a:cubicBezTo>
                    <a:pt x="13479" y="10178"/>
                    <a:pt x="13290" y="9960"/>
                    <a:pt x="13116" y="9742"/>
                  </a:cubicBezTo>
                  <a:cubicBezTo>
                    <a:pt x="12840" y="9378"/>
                    <a:pt x="12636" y="9044"/>
                    <a:pt x="12491" y="8724"/>
                  </a:cubicBezTo>
                  <a:cubicBezTo>
                    <a:pt x="12432" y="8579"/>
                    <a:pt x="12389" y="8433"/>
                    <a:pt x="12345" y="8288"/>
                  </a:cubicBezTo>
                  <a:cubicBezTo>
                    <a:pt x="12302" y="8143"/>
                    <a:pt x="12273" y="7983"/>
                    <a:pt x="12243" y="7779"/>
                  </a:cubicBezTo>
                  <a:cubicBezTo>
                    <a:pt x="12142" y="7009"/>
                    <a:pt x="12229" y="6252"/>
                    <a:pt x="12331" y="5467"/>
                  </a:cubicBezTo>
                  <a:lnTo>
                    <a:pt x="12360" y="5278"/>
                  </a:lnTo>
                  <a:cubicBezTo>
                    <a:pt x="12447" y="4609"/>
                    <a:pt x="12549" y="3926"/>
                    <a:pt x="12534" y="3257"/>
                  </a:cubicBezTo>
                  <a:cubicBezTo>
                    <a:pt x="12520" y="2865"/>
                    <a:pt x="12476" y="2501"/>
                    <a:pt x="12389" y="2167"/>
                  </a:cubicBezTo>
                  <a:cubicBezTo>
                    <a:pt x="12316" y="1891"/>
                    <a:pt x="12185" y="1600"/>
                    <a:pt x="12025" y="1338"/>
                  </a:cubicBezTo>
                  <a:cubicBezTo>
                    <a:pt x="11865" y="1076"/>
                    <a:pt x="11676" y="858"/>
                    <a:pt x="11458" y="655"/>
                  </a:cubicBezTo>
                  <a:cubicBezTo>
                    <a:pt x="11240" y="451"/>
                    <a:pt x="10993" y="291"/>
                    <a:pt x="10731" y="189"/>
                  </a:cubicBezTo>
                  <a:cubicBezTo>
                    <a:pt x="10470" y="73"/>
                    <a:pt x="10193" y="15"/>
                    <a:pt x="9903" y="0"/>
                  </a:cubicBezTo>
                  <a:close/>
                </a:path>
              </a:pathLst>
            </a:custGeom>
            <a:solidFill>
              <a:srgbClr val="CAD4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 name="Google Shape;430;p26">
              <a:extLst>
                <a:ext uri="{FF2B5EF4-FFF2-40B4-BE49-F238E27FC236}">
                  <a16:creationId xmlns:a16="http://schemas.microsoft.com/office/drawing/2014/main" id="{8D77A33C-7B7A-A289-93E2-6DE5EF1EF217}"/>
                </a:ext>
              </a:extLst>
            </p:cNvPr>
            <p:cNvSpPr/>
            <p:nvPr/>
          </p:nvSpPr>
          <p:spPr>
            <a:xfrm>
              <a:off x="6367531" y="532091"/>
              <a:ext cx="1035189" cy="1919386"/>
            </a:xfrm>
            <a:custGeom>
              <a:avLst/>
              <a:gdLst/>
              <a:ahLst/>
              <a:cxnLst/>
              <a:rect l="l" t="t" r="r" b="b"/>
              <a:pathLst>
                <a:path w="13465" h="24966" extrusionOk="0">
                  <a:moveTo>
                    <a:pt x="9088" y="0"/>
                  </a:moveTo>
                  <a:cubicBezTo>
                    <a:pt x="9073" y="0"/>
                    <a:pt x="9059" y="15"/>
                    <a:pt x="9044" y="29"/>
                  </a:cubicBezTo>
                  <a:cubicBezTo>
                    <a:pt x="8943" y="407"/>
                    <a:pt x="8841" y="786"/>
                    <a:pt x="8739" y="1149"/>
                  </a:cubicBezTo>
                  <a:cubicBezTo>
                    <a:pt x="8725" y="1134"/>
                    <a:pt x="8710" y="1120"/>
                    <a:pt x="8695" y="1091"/>
                  </a:cubicBezTo>
                  <a:cubicBezTo>
                    <a:pt x="8666" y="1047"/>
                    <a:pt x="8623" y="1004"/>
                    <a:pt x="8594" y="945"/>
                  </a:cubicBezTo>
                  <a:cubicBezTo>
                    <a:pt x="8521" y="858"/>
                    <a:pt x="8463" y="756"/>
                    <a:pt x="8405" y="655"/>
                  </a:cubicBezTo>
                  <a:cubicBezTo>
                    <a:pt x="8332" y="524"/>
                    <a:pt x="8288" y="393"/>
                    <a:pt x="8259" y="248"/>
                  </a:cubicBezTo>
                  <a:cubicBezTo>
                    <a:pt x="8245" y="248"/>
                    <a:pt x="8245" y="233"/>
                    <a:pt x="8245" y="218"/>
                  </a:cubicBezTo>
                  <a:cubicBezTo>
                    <a:pt x="8245" y="218"/>
                    <a:pt x="8245" y="204"/>
                    <a:pt x="8230" y="189"/>
                  </a:cubicBezTo>
                  <a:lnTo>
                    <a:pt x="8201" y="189"/>
                  </a:lnTo>
                  <a:cubicBezTo>
                    <a:pt x="8172" y="189"/>
                    <a:pt x="8157" y="204"/>
                    <a:pt x="8157" y="233"/>
                  </a:cubicBezTo>
                  <a:cubicBezTo>
                    <a:pt x="8172" y="320"/>
                    <a:pt x="8201" y="422"/>
                    <a:pt x="8230" y="509"/>
                  </a:cubicBezTo>
                  <a:cubicBezTo>
                    <a:pt x="8259" y="611"/>
                    <a:pt x="8303" y="713"/>
                    <a:pt x="8347" y="815"/>
                  </a:cubicBezTo>
                  <a:cubicBezTo>
                    <a:pt x="8405" y="902"/>
                    <a:pt x="8448" y="989"/>
                    <a:pt x="8506" y="1076"/>
                  </a:cubicBezTo>
                  <a:cubicBezTo>
                    <a:pt x="8536" y="1120"/>
                    <a:pt x="8565" y="1164"/>
                    <a:pt x="8608" y="1207"/>
                  </a:cubicBezTo>
                  <a:cubicBezTo>
                    <a:pt x="8637" y="1236"/>
                    <a:pt x="8666" y="1280"/>
                    <a:pt x="8695" y="1309"/>
                  </a:cubicBezTo>
                  <a:cubicBezTo>
                    <a:pt x="8594" y="1702"/>
                    <a:pt x="8477" y="2109"/>
                    <a:pt x="8376" y="2516"/>
                  </a:cubicBezTo>
                  <a:cubicBezTo>
                    <a:pt x="8274" y="2879"/>
                    <a:pt x="8172" y="3257"/>
                    <a:pt x="8070" y="3621"/>
                  </a:cubicBezTo>
                  <a:cubicBezTo>
                    <a:pt x="8027" y="3548"/>
                    <a:pt x="7968" y="3475"/>
                    <a:pt x="7925" y="3403"/>
                  </a:cubicBezTo>
                  <a:cubicBezTo>
                    <a:pt x="7852" y="3315"/>
                    <a:pt x="7794" y="3228"/>
                    <a:pt x="7721" y="3126"/>
                  </a:cubicBezTo>
                  <a:cubicBezTo>
                    <a:pt x="7663" y="3039"/>
                    <a:pt x="7605" y="2937"/>
                    <a:pt x="7547" y="2836"/>
                  </a:cubicBezTo>
                  <a:cubicBezTo>
                    <a:pt x="7489" y="2734"/>
                    <a:pt x="7431" y="2618"/>
                    <a:pt x="7387" y="2516"/>
                  </a:cubicBezTo>
                  <a:cubicBezTo>
                    <a:pt x="7314" y="2370"/>
                    <a:pt x="7256" y="2210"/>
                    <a:pt x="7212" y="2050"/>
                  </a:cubicBezTo>
                  <a:cubicBezTo>
                    <a:pt x="7198" y="2036"/>
                    <a:pt x="7183" y="2021"/>
                    <a:pt x="7169" y="2021"/>
                  </a:cubicBezTo>
                  <a:lnTo>
                    <a:pt x="7154" y="2021"/>
                  </a:lnTo>
                  <a:cubicBezTo>
                    <a:pt x="7125" y="2036"/>
                    <a:pt x="7111" y="2050"/>
                    <a:pt x="7125" y="2080"/>
                  </a:cubicBezTo>
                  <a:cubicBezTo>
                    <a:pt x="7169" y="2225"/>
                    <a:pt x="7212" y="2385"/>
                    <a:pt x="7271" y="2530"/>
                  </a:cubicBezTo>
                  <a:cubicBezTo>
                    <a:pt x="7329" y="2676"/>
                    <a:pt x="7401" y="2821"/>
                    <a:pt x="7460" y="2966"/>
                  </a:cubicBezTo>
                  <a:cubicBezTo>
                    <a:pt x="7489" y="3025"/>
                    <a:pt x="7532" y="3097"/>
                    <a:pt x="7561" y="3155"/>
                  </a:cubicBezTo>
                  <a:cubicBezTo>
                    <a:pt x="7605" y="3228"/>
                    <a:pt x="7634" y="3301"/>
                    <a:pt x="7678" y="3374"/>
                  </a:cubicBezTo>
                  <a:cubicBezTo>
                    <a:pt x="7721" y="3446"/>
                    <a:pt x="7765" y="3519"/>
                    <a:pt x="7809" y="3592"/>
                  </a:cubicBezTo>
                  <a:cubicBezTo>
                    <a:pt x="7852" y="3664"/>
                    <a:pt x="7910" y="3723"/>
                    <a:pt x="7954" y="3795"/>
                  </a:cubicBezTo>
                  <a:cubicBezTo>
                    <a:pt x="7968" y="3795"/>
                    <a:pt x="7968" y="3810"/>
                    <a:pt x="7968" y="3810"/>
                  </a:cubicBezTo>
                  <a:cubicBezTo>
                    <a:pt x="7983" y="3824"/>
                    <a:pt x="7998" y="3839"/>
                    <a:pt x="8012" y="3839"/>
                  </a:cubicBezTo>
                  <a:cubicBezTo>
                    <a:pt x="7925" y="4217"/>
                    <a:pt x="7823" y="4595"/>
                    <a:pt x="7736" y="4973"/>
                  </a:cubicBezTo>
                  <a:cubicBezTo>
                    <a:pt x="7678" y="5206"/>
                    <a:pt x="7620" y="5453"/>
                    <a:pt x="7561" y="5700"/>
                  </a:cubicBezTo>
                  <a:cubicBezTo>
                    <a:pt x="7532" y="5671"/>
                    <a:pt x="7503" y="5656"/>
                    <a:pt x="7474" y="5627"/>
                  </a:cubicBezTo>
                  <a:cubicBezTo>
                    <a:pt x="7416" y="5584"/>
                    <a:pt x="7358" y="5540"/>
                    <a:pt x="7285" y="5496"/>
                  </a:cubicBezTo>
                  <a:cubicBezTo>
                    <a:pt x="7169" y="5395"/>
                    <a:pt x="7052" y="5307"/>
                    <a:pt x="6936" y="5206"/>
                  </a:cubicBezTo>
                  <a:cubicBezTo>
                    <a:pt x="6791" y="5075"/>
                    <a:pt x="6631" y="4929"/>
                    <a:pt x="6500" y="4784"/>
                  </a:cubicBezTo>
                  <a:cubicBezTo>
                    <a:pt x="6427" y="4697"/>
                    <a:pt x="6369" y="4609"/>
                    <a:pt x="6296" y="4522"/>
                  </a:cubicBezTo>
                  <a:cubicBezTo>
                    <a:pt x="6238" y="4450"/>
                    <a:pt x="6180" y="4362"/>
                    <a:pt x="6107" y="4275"/>
                  </a:cubicBezTo>
                  <a:cubicBezTo>
                    <a:pt x="5947" y="4028"/>
                    <a:pt x="5802" y="3781"/>
                    <a:pt x="5686" y="3504"/>
                  </a:cubicBezTo>
                  <a:cubicBezTo>
                    <a:pt x="5671" y="3490"/>
                    <a:pt x="5642" y="3475"/>
                    <a:pt x="5628" y="3475"/>
                  </a:cubicBezTo>
                  <a:lnTo>
                    <a:pt x="5598" y="3475"/>
                  </a:lnTo>
                  <a:cubicBezTo>
                    <a:pt x="5555" y="3490"/>
                    <a:pt x="5555" y="3534"/>
                    <a:pt x="5569" y="3563"/>
                  </a:cubicBezTo>
                  <a:cubicBezTo>
                    <a:pt x="5671" y="3795"/>
                    <a:pt x="5773" y="4042"/>
                    <a:pt x="5904" y="4275"/>
                  </a:cubicBezTo>
                  <a:cubicBezTo>
                    <a:pt x="6035" y="4508"/>
                    <a:pt x="6166" y="4726"/>
                    <a:pt x="6325" y="4944"/>
                  </a:cubicBezTo>
                  <a:cubicBezTo>
                    <a:pt x="6471" y="5147"/>
                    <a:pt x="6645" y="5351"/>
                    <a:pt x="6820" y="5540"/>
                  </a:cubicBezTo>
                  <a:cubicBezTo>
                    <a:pt x="6907" y="5642"/>
                    <a:pt x="7009" y="5729"/>
                    <a:pt x="7111" y="5816"/>
                  </a:cubicBezTo>
                  <a:cubicBezTo>
                    <a:pt x="7212" y="5889"/>
                    <a:pt x="7329" y="5976"/>
                    <a:pt x="7460" y="6020"/>
                  </a:cubicBezTo>
                  <a:cubicBezTo>
                    <a:pt x="7474" y="6034"/>
                    <a:pt x="7474" y="6034"/>
                    <a:pt x="7474" y="6034"/>
                  </a:cubicBezTo>
                  <a:cubicBezTo>
                    <a:pt x="7460" y="6093"/>
                    <a:pt x="7460" y="6136"/>
                    <a:pt x="7445" y="6194"/>
                  </a:cubicBezTo>
                  <a:cubicBezTo>
                    <a:pt x="7358" y="6601"/>
                    <a:pt x="7271" y="7023"/>
                    <a:pt x="7183" y="7430"/>
                  </a:cubicBezTo>
                  <a:cubicBezTo>
                    <a:pt x="7096" y="7837"/>
                    <a:pt x="7023" y="8259"/>
                    <a:pt x="6951" y="8681"/>
                  </a:cubicBezTo>
                  <a:cubicBezTo>
                    <a:pt x="6893" y="9015"/>
                    <a:pt x="6834" y="9349"/>
                    <a:pt x="6791" y="9684"/>
                  </a:cubicBezTo>
                  <a:cubicBezTo>
                    <a:pt x="6747" y="9655"/>
                    <a:pt x="6689" y="9626"/>
                    <a:pt x="6645" y="9582"/>
                  </a:cubicBezTo>
                  <a:cubicBezTo>
                    <a:pt x="6544" y="9524"/>
                    <a:pt x="6456" y="9466"/>
                    <a:pt x="6355" y="9393"/>
                  </a:cubicBezTo>
                  <a:cubicBezTo>
                    <a:pt x="6166" y="9262"/>
                    <a:pt x="5977" y="9131"/>
                    <a:pt x="5802" y="9000"/>
                  </a:cubicBezTo>
                  <a:cubicBezTo>
                    <a:pt x="5439" y="8710"/>
                    <a:pt x="5090" y="8419"/>
                    <a:pt x="4770" y="8099"/>
                  </a:cubicBezTo>
                  <a:lnTo>
                    <a:pt x="4755" y="8084"/>
                  </a:lnTo>
                  <a:cubicBezTo>
                    <a:pt x="4581" y="7925"/>
                    <a:pt x="4406" y="7736"/>
                    <a:pt x="4246" y="7561"/>
                  </a:cubicBezTo>
                  <a:cubicBezTo>
                    <a:pt x="4072" y="7372"/>
                    <a:pt x="3897" y="7183"/>
                    <a:pt x="3737" y="6979"/>
                  </a:cubicBezTo>
                  <a:cubicBezTo>
                    <a:pt x="3723" y="6965"/>
                    <a:pt x="3708" y="6965"/>
                    <a:pt x="3694" y="6965"/>
                  </a:cubicBezTo>
                  <a:lnTo>
                    <a:pt x="3665" y="6965"/>
                  </a:lnTo>
                  <a:cubicBezTo>
                    <a:pt x="3650" y="6979"/>
                    <a:pt x="3650" y="7009"/>
                    <a:pt x="3665" y="7038"/>
                  </a:cubicBezTo>
                  <a:cubicBezTo>
                    <a:pt x="3766" y="7168"/>
                    <a:pt x="3883" y="7299"/>
                    <a:pt x="3999" y="7445"/>
                  </a:cubicBezTo>
                  <a:cubicBezTo>
                    <a:pt x="4101" y="7576"/>
                    <a:pt x="4217" y="7721"/>
                    <a:pt x="4334" y="7852"/>
                  </a:cubicBezTo>
                  <a:cubicBezTo>
                    <a:pt x="4450" y="7983"/>
                    <a:pt x="4566" y="8114"/>
                    <a:pt x="4682" y="8244"/>
                  </a:cubicBezTo>
                  <a:cubicBezTo>
                    <a:pt x="4813" y="8390"/>
                    <a:pt x="4944" y="8521"/>
                    <a:pt x="5075" y="8652"/>
                  </a:cubicBezTo>
                  <a:cubicBezTo>
                    <a:pt x="5206" y="8782"/>
                    <a:pt x="5337" y="8899"/>
                    <a:pt x="5468" y="9030"/>
                  </a:cubicBezTo>
                  <a:cubicBezTo>
                    <a:pt x="5598" y="9146"/>
                    <a:pt x="5729" y="9262"/>
                    <a:pt x="5875" y="9364"/>
                  </a:cubicBezTo>
                  <a:cubicBezTo>
                    <a:pt x="6006" y="9480"/>
                    <a:pt x="6151" y="9582"/>
                    <a:pt x="6296" y="9684"/>
                  </a:cubicBezTo>
                  <a:cubicBezTo>
                    <a:pt x="6369" y="9742"/>
                    <a:pt x="6456" y="9786"/>
                    <a:pt x="6529" y="9829"/>
                  </a:cubicBezTo>
                  <a:cubicBezTo>
                    <a:pt x="6602" y="9873"/>
                    <a:pt x="6674" y="9916"/>
                    <a:pt x="6762" y="9946"/>
                  </a:cubicBezTo>
                  <a:cubicBezTo>
                    <a:pt x="6631" y="10789"/>
                    <a:pt x="6558" y="11647"/>
                    <a:pt x="6500" y="12505"/>
                  </a:cubicBezTo>
                  <a:cubicBezTo>
                    <a:pt x="6456" y="13042"/>
                    <a:pt x="6427" y="13580"/>
                    <a:pt x="6413" y="14118"/>
                  </a:cubicBezTo>
                  <a:cubicBezTo>
                    <a:pt x="6311" y="14046"/>
                    <a:pt x="6224" y="13988"/>
                    <a:pt x="6136" y="13929"/>
                  </a:cubicBezTo>
                  <a:cubicBezTo>
                    <a:pt x="5977" y="13828"/>
                    <a:pt x="5817" y="13726"/>
                    <a:pt x="5657" y="13624"/>
                  </a:cubicBezTo>
                  <a:cubicBezTo>
                    <a:pt x="5351" y="13421"/>
                    <a:pt x="5061" y="13202"/>
                    <a:pt x="4770" y="12984"/>
                  </a:cubicBezTo>
                  <a:cubicBezTo>
                    <a:pt x="4421" y="12708"/>
                    <a:pt x="4086" y="12403"/>
                    <a:pt x="3766" y="12097"/>
                  </a:cubicBezTo>
                  <a:cubicBezTo>
                    <a:pt x="3447" y="11778"/>
                    <a:pt x="3141" y="11443"/>
                    <a:pt x="2880" y="11094"/>
                  </a:cubicBezTo>
                  <a:cubicBezTo>
                    <a:pt x="2487" y="10585"/>
                    <a:pt x="2153" y="10033"/>
                    <a:pt x="1891" y="9437"/>
                  </a:cubicBezTo>
                  <a:cubicBezTo>
                    <a:pt x="1804" y="9233"/>
                    <a:pt x="1731" y="9015"/>
                    <a:pt x="1673" y="8797"/>
                  </a:cubicBezTo>
                  <a:cubicBezTo>
                    <a:pt x="1658" y="8768"/>
                    <a:pt x="1644" y="8753"/>
                    <a:pt x="1615" y="8753"/>
                  </a:cubicBezTo>
                  <a:lnTo>
                    <a:pt x="1600" y="8753"/>
                  </a:lnTo>
                  <a:cubicBezTo>
                    <a:pt x="1571" y="8768"/>
                    <a:pt x="1556" y="8797"/>
                    <a:pt x="1556" y="8826"/>
                  </a:cubicBezTo>
                  <a:cubicBezTo>
                    <a:pt x="1629" y="9044"/>
                    <a:pt x="1702" y="9262"/>
                    <a:pt x="1789" y="9480"/>
                  </a:cubicBezTo>
                  <a:cubicBezTo>
                    <a:pt x="1876" y="9698"/>
                    <a:pt x="1978" y="9902"/>
                    <a:pt x="2080" y="10105"/>
                  </a:cubicBezTo>
                  <a:cubicBezTo>
                    <a:pt x="2298" y="10527"/>
                    <a:pt x="2560" y="10920"/>
                    <a:pt x="2836" y="11298"/>
                  </a:cubicBezTo>
                  <a:cubicBezTo>
                    <a:pt x="3127" y="11676"/>
                    <a:pt x="3447" y="12025"/>
                    <a:pt x="3781" y="12374"/>
                  </a:cubicBezTo>
                  <a:cubicBezTo>
                    <a:pt x="3941" y="12548"/>
                    <a:pt x="4115" y="12708"/>
                    <a:pt x="4290" y="12883"/>
                  </a:cubicBezTo>
                  <a:cubicBezTo>
                    <a:pt x="4377" y="12955"/>
                    <a:pt x="4464" y="13042"/>
                    <a:pt x="4552" y="13115"/>
                  </a:cubicBezTo>
                  <a:cubicBezTo>
                    <a:pt x="4639" y="13202"/>
                    <a:pt x="4726" y="13275"/>
                    <a:pt x="4828" y="13362"/>
                  </a:cubicBezTo>
                  <a:cubicBezTo>
                    <a:pt x="4944" y="13464"/>
                    <a:pt x="5075" y="13566"/>
                    <a:pt x="5206" y="13668"/>
                  </a:cubicBezTo>
                  <a:cubicBezTo>
                    <a:pt x="5322" y="13769"/>
                    <a:pt x="5453" y="13871"/>
                    <a:pt x="5569" y="13973"/>
                  </a:cubicBezTo>
                  <a:cubicBezTo>
                    <a:pt x="5700" y="14075"/>
                    <a:pt x="5831" y="14177"/>
                    <a:pt x="5962" y="14264"/>
                  </a:cubicBezTo>
                  <a:cubicBezTo>
                    <a:pt x="6035" y="14322"/>
                    <a:pt x="6093" y="14366"/>
                    <a:pt x="6166" y="14409"/>
                  </a:cubicBezTo>
                  <a:cubicBezTo>
                    <a:pt x="6195" y="14424"/>
                    <a:pt x="6238" y="14438"/>
                    <a:pt x="6267" y="14467"/>
                  </a:cubicBezTo>
                  <a:cubicBezTo>
                    <a:pt x="6311" y="14482"/>
                    <a:pt x="6340" y="14496"/>
                    <a:pt x="6384" y="14526"/>
                  </a:cubicBezTo>
                  <a:lnTo>
                    <a:pt x="6398" y="14526"/>
                  </a:lnTo>
                  <a:cubicBezTo>
                    <a:pt x="6384" y="14715"/>
                    <a:pt x="6384" y="14904"/>
                    <a:pt x="6384" y="15078"/>
                  </a:cubicBezTo>
                  <a:cubicBezTo>
                    <a:pt x="6355" y="16416"/>
                    <a:pt x="6384" y="17739"/>
                    <a:pt x="6485" y="19062"/>
                  </a:cubicBezTo>
                  <a:cubicBezTo>
                    <a:pt x="6384" y="19004"/>
                    <a:pt x="6267" y="18960"/>
                    <a:pt x="6166" y="18917"/>
                  </a:cubicBezTo>
                  <a:cubicBezTo>
                    <a:pt x="5991" y="18829"/>
                    <a:pt x="5817" y="18757"/>
                    <a:pt x="5642" y="18684"/>
                  </a:cubicBezTo>
                  <a:cubicBezTo>
                    <a:pt x="5468" y="18597"/>
                    <a:pt x="5293" y="18524"/>
                    <a:pt x="5119" y="18437"/>
                  </a:cubicBezTo>
                  <a:cubicBezTo>
                    <a:pt x="4959" y="18349"/>
                    <a:pt x="4799" y="18262"/>
                    <a:pt x="4624" y="18175"/>
                  </a:cubicBezTo>
                  <a:cubicBezTo>
                    <a:pt x="4377" y="18030"/>
                    <a:pt x="4145" y="17884"/>
                    <a:pt x="3897" y="17739"/>
                  </a:cubicBezTo>
                  <a:cubicBezTo>
                    <a:pt x="3650" y="17579"/>
                    <a:pt x="3418" y="17390"/>
                    <a:pt x="3185" y="17215"/>
                  </a:cubicBezTo>
                  <a:cubicBezTo>
                    <a:pt x="2938" y="17041"/>
                    <a:pt x="2705" y="16837"/>
                    <a:pt x="2487" y="16648"/>
                  </a:cubicBezTo>
                  <a:cubicBezTo>
                    <a:pt x="2371" y="16547"/>
                    <a:pt x="2254" y="16445"/>
                    <a:pt x="2138" y="16343"/>
                  </a:cubicBezTo>
                  <a:cubicBezTo>
                    <a:pt x="2022" y="16241"/>
                    <a:pt x="1891" y="16125"/>
                    <a:pt x="1775" y="16009"/>
                  </a:cubicBezTo>
                  <a:lnTo>
                    <a:pt x="1760" y="16009"/>
                  </a:lnTo>
                  <a:cubicBezTo>
                    <a:pt x="1745" y="16009"/>
                    <a:pt x="1731" y="16009"/>
                    <a:pt x="1716" y="16023"/>
                  </a:cubicBezTo>
                  <a:cubicBezTo>
                    <a:pt x="1702" y="16052"/>
                    <a:pt x="1702" y="16067"/>
                    <a:pt x="1731" y="16081"/>
                  </a:cubicBezTo>
                  <a:cubicBezTo>
                    <a:pt x="1745" y="16110"/>
                    <a:pt x="1760" y="16125"/>
                    <a:pt x="1789" y="16154"/>
                  </a:cubicBezTo>
                  <a:cubicBezTo>
                    <a:pt x="1964" y="16314"/>
                    <a:pt x="2123" y="16488"/>
                    <a:pt x="2283" y="16648"/>
                  </a:cubicBezTo>
                  <a:cubicBezTo>
                    <a:pt x="2472" y="16823"/>
                    <a:pt x="2661" y="16997"/>
                    <a:pt x="2836" y="17157"/>
                  </a:cubicBezTo>
                  <a:cubicBezTo>
                    <a:pt x="3199" y="17492"/>
                    <a:pt x="3577" y="17797"/>
                    <a:pt x="3970" y="18088"/>
                  </a:cubicBezTo>
                  <a:cubicBezTo>
                    <a:pt x="4348" y="18393"/>
                    <a:pt x="4755" y="18655"/>
                    <a:pt x="5177" y="18887"/>
                  </a:cubicBezTo>
                  <a:cubicBezTo>
                    <a:pt x="5395" y="19018"/>
                    <a:pt x="5613" y="19135"/>
                    <a:pt x="5831" y="19236"/>
                  </a:cubicBezTo>
                  <a:cubicBezTo>
                    <a:pt x="5947" y="19280"/>
                    <a:pt x="6064" y="19324"/>
                    <a:pt x="6180" y="19367"/>
                  </a:cubicBezTo>
                  <a:cubicBezTo>
                    <a:pt x="6238" y="19382"/>
                    <a:pt x="6311" y="19396"/>
                    <a:pt x="6369" y="19411"/>
                  </a:cubicBezTo>
                  <a:cubicBezTo>
                    <a:pt x="6427" y="19425"/>
                    <a:pt x="6471" y="19440"/>
                    <a:pt x="6515" y="19440"/>
                  </a:cubicBezTo>
                  <a:cubicBezTo>
                    <a:pt x="6529" y="19687"/>
                    <a:pt x="6544" y="19920"/>
                    <a:pt x="6573" y="20152"/>
                  </a:cubicBezTo>
                  <a:cubicBezTo>
                    <a:pt x="6660" y="21083"/>
                    <a:pt x="6776" y="21999"/>
                    <a:pt x="6936" y="22929"/>
                  </a:cubicBezTo>
                  <a:cubicBezTo>
                    <a:pt x="6791" y="22900"/>
                    <a:pt x="6660" y="22871"/>
                    <a:pt x="6515" y="22842"/>
                  </a:cubicBezTo>
                  <a:cubicBezTo>
                    <a:pt x="6078" y="22755"/>
                    <a:pt x="5642" y="22639"/>
                    <a:pt x="5220" y="22508"/>
                  </a:cubicBezTo>
                  <a:cubicBezTo>
                    <a:pt x="4799" y="22362"/>
                    <a:pt x="4392" y="22188"/>
                    <a:pt x="3985" y="21999"/>
                  </a:cubicBezTo>
                  <a:cubicBezTo>
                    <a:pt x="3519" y="21766"/>
                    <a:pt x="3054" y="21490"/>
                    <a:pt x="2603" y="21199"/>
                  </a:cubicBezTo>
                  <a:cubicBezTo>
                    <a:pt x="2153" y="20894"/>
                    <a:pt x="1716" y="20560"/>
                    <a:pt x="1309" y="20211"/>
                  </a:cubicBezTo>
                  <a:cubicBezTo>
                    <a:pt x="1309" y="20196"/>
                    <a:pt x="1295" y="20196"/>
                    <a:pt x="1295" y="20196"/>
                  </a:cubicBezTo>
                  <a:cubicBezTo>
                    <a:pt x="888" y="19833"/>
                    <a:pt x="495" y="19454"/>
                    <a:pt x="117" y="19062"/>
                  </a:cubicBezTo>
                  <a:cubicBezTo>
                    <a:pt x="102" y="19047"/>
                    <a:pt x="88" y="19033"/>
                    <a:pt x="73" y="19033"/>
                  </a:cubicBezTo>
                  <a:cubicBezTo>
                    <a:pt x="59" y="19033"/>
                    <a:pt x="44" y="19033"/>
                    <a:pt x="30" y="19047"/>
                  </a:cubicBezTo>
                  <a:cubicBezTo>
                    <a:pt x="1" y="19076"/>
                    <a:pt x="1" y="19120"/>
                    <a:pt x="15" y="19135"/>
                  </a:cubicBezTo>
                  <a:cubicBezTo>
                    <a:pt x="190" y="19324"/>
                    <a:pt x="350" y="19498"/>
                    <a:pt x="524" y="19673"/>
                  </a:cubicBezTo>
                  <a:cubicBezTo>
                    <a:pt x="699" y="19847"/>
                    <a:pt x="873" y="20007"/>
                    <a:pt x="1048" y="20167"/>
                  </a:cubicBezTo>
                  <a:cubicBezTo>
                    <a:pt x="1397" y="20487"/>
                    <a:pt x="1745" y="20792"/>
                    <a:pt x="2123" y="21068"/>
                  </a:cubicBezTo>
                  <a:cubicBezTo>
                    <a:pt x="2865" y="21635"/>
                    <a:pt x="3679" y="22115"/>
                    <a:pt x="4523" y="22493"/>
                  </a:cubicBezTo>
                  <a:cubicBezTo>
                    <a:pt x="4930" y="22682"/>
                    <a:pt x="5351" y="22842"/>
                    <a:pt x="5788" y="22988"/>
                  </a:cubicBezTo>
                  <a:cubicBezTo>
                    <a:pt x="6006" y="23060"/>
                    <a:pt x="6224" y="23133"/>
                    <a:pt x="6442" y="23191"/>
                  </a:cubicBezTo>
                  <a:cubicBezTo>
                    <a:pt x="6616" y="23249"/>
                    <a:pt x="6805" y="23308"/>
                    <a:pt x="7009" y="23322"/>
                  </a:cubicBezTo>
                  <a:cubicBezTo>
                    <a:pt x="7023" y="23424"/>
                    <a:pt x="7038" y="23526"/>
                    <a:pt x="7052" y="23627"/>
                  </a:cubicBezTo>
                  <a:cubicBezTo>
                    <a:pt x="7140" y="24064"/>
                    <a:pt x="7212" y="24514"/>
                    <a:pt x="7314" y="24965"/>
                  </a:cubicBezTo>
                  <a:lnTo>
                    <a:pt x="7707" y="24965"/>
                  </a:lnTo>
                  <a:cubicBezTo>
                    <a:pt x="7649" y="24718"/>
                    <a:pt x="7605" y="24471"/>
                    <a:pt x="7547" y="24224"/>
                  </a:cubicBezTo>
                  <a:cubicBezTo>
                    <a:pt x="7489" y="23904"/>
                    <a:pt x="7431" y="23569"/>
                    <a:pt x="7372" y="23249"/>
                  </a:cubicBezTo>
                  <a:cubicBezTo>
                    <a:pt x="7561" y="23235"/>
                    <a:pt x="7765" y="23206"/>
                    <a:pt x="7954" y="23177"/>
                  </a:cubicBezTo>
                  <a:cubicBezTo>
                    <a:pt x="8201" y="23148"/>
                    <a:pt x="8448" y="23089"/>
                    <a:pt x="8681" y="23017"/>
                  </a:cubicBezTo>
                  <a:cubicBezTo>
                    <a:pt x="8914" y="22944"/>
                    <a:pt x="9146" y="22857"/>
                    <a:pt x="9364" y="22770"/>
                  </a:cubicBezTo>
                  <a:cubicBezTo>
                    <a:pt x="9597" y="22668"/>
                    <a:pt x="9830" y="22566"/>
                    <a:pt x="10048" y="22464"/>
                  </a:cubicBezTo>
                  <a:cubicBezTo>
                    <a:pt x="10935" y="22013"/>
                    <a:pt x="11763" y="21461"/>
                    <a:pt x="12578" y="20894"/>
                  </a:cubicBezTo>
                  <a:cubicBezTo>
                    <a:pt x="12868" y="20690"/>
                    <a:pt x="13145" y="20487"/>
                    <a:pt x="13450" y="20298"/>
                  </a:cubicBezTo>
                  <a:cubicBezTo>
                    <a:pt x="13465" y="20283"/>
                    <a:pt x="13465" y="20254"/>
                    <a:pt x="13450" y="20240"/>
                  </a:cubicBezTo>
                  <a:cubicBezTo>
                    <a:pt x="13435" y="20225"/>
                    <a:pt x="13421" y="20225"/>
                    <a:pt x="13421" y="20225"/>
                  </a:cubicBezTo>
                  <a:lnTo>
                    <a:pt x="13392" y="20225"/>
                  </a:lnTo>
                  <a:cubicBezTo>
                    <a:pt x="13043" y="20458"/>
                    <a:pt x="12694" y="20676"/>
                    <a:pt x="12345" y="20908"/>
                  </a:cubicBezTo>
                  <a:cubicBezTo>
                    <a:pt x="12011" y="21127"/>
                    <a:pt x="11647" y="21345"/>
                    <a:pt x="11298" y="21563"/>
                  </a:cubicBezTo>
                  <a:cubicBezTo>
                    <a:pt x="11109" y="21665"/>
                    <a:pt x="10920" y="21781"/>
                    <a:pt x="10731" y="21883"/>
                  </a:cubicBezTo>
                  <a:cubicBezTo>
                    <a:pt x="10527" y="21984"/>
                    <a:pt x="10324" y="22086"/>
                    <a:pt x="10120" y="22188"/>
                  </a:cubicBezTo>
                  <a:cubicBezTo>
                    <a:pt x="9917" y="22275"/>
                    <a:pt x="9699" y="22362"/>
                    <a:pt x="9481" y="22450"/>
                  </a:cubicBezTo>
                  <a:cubicBezTo>
                    <a:pt x="9393" y="22479"/>
                    <a:pt x="9277" y="22522"/>
                    <a:pt x="9175" y="22551"/>
                  </a:cubicBezTo>
                  <a:cubicBezTo>
                    <a:pt x="9073" y="22581"/>
                    <a:pt x="8972" y="22610"/>
                    <a:pt x="8870" y="22639"/>
                  </a:cubicBezTo>
                  <a:cubicBezTo>
                    <a:pt x="8594" y="22711"/>
                    <a:pt x="8317" y="22770"/>
                    <a:pt x="8041" y="22813"/>
                  </a:cubicBezTo>
                  <a:cubicBezTo>
                    <a:pt x="7910" y="22842"/>
                    <a:pt x="7765" y="22857"/>
                    <a:pt x="7634" y="22857"/>
                  </a:cubicBezTo>
                  <a:cubicBezTo>
                    <a:pt x="7518" y="22871"/>
                    <a:pt x="7416" y="22871"/>
                    <a:pt x="7300" y="22886"/>
                  </a:cubicBezTo>
                  <a:cubicBezTo>
                    <a:pt x="7227" y="22421"/>
                    <a:pt x="7154" y="21941"/>
                    <a:pt x="7096" y="21476"/>
                  </a:cubicBezTo>
                  <a:cubicBezTo>
                    <a:pt x="7096" y="21476"/>
                    <a:pt x="7096" y="21461"/>
                    <a:pt x="7096" y="21461"/>
                  </a:cubicBezTo>
                  <a:cubicBezTo>
                    <a:pt x="6994" y="20734"/>
                    <a:pt x="6922" y="20007"/>
                    <a:pt x="6863" y="19280"/>
                  </a:cubicBezTo>
                  <a:cubicBezTo>
                    <a:pt x="6922" y="19265"/>
                    <a:pt x="6980" y="19251"/>
                    <a:pt x="7052" y="19222"/>
                  </a:cubicBezTo>
                  <a:cubicBezTo>
                    <a:pt x="7154" y="19193"/>
                    <a:pt x="7271" y="19164"/>
                    <a:pt x="7387" y="19120"/>
                  </a:cubicBezTo>
                  <a:cubicBezTo>
                    <a:pt x="7605" y="19033"/>
                    <a:pt x="7823" y="18946"/>
                    <a:pt x="8041" y="18844"/>
                  </a:cubicBezTo>
                  <a:cubicBezTo>
                    <a:pt x="8259" y="18742"/>
                    <a:pt x="8477" y="18626"/>
                    <a:pt x="8681" y="18509"/>
                  </a:cubicBezTo>
                  <a:cubicBezTo>
                    <a:pt x="8899" y="18393"/>
                    <a:pt x="9117" y="18262"/>
                    <a:pt x="9335" y="18131"/>
                  </a:cubicBezTo>
                  <a:cubicBezTo>
                    <a:pt x="9771" y="17870"/>
                    <a:pt x="10179" y="17579"/>
                    <a:pt x="10586" y="17274"/>
                  </a:cubicBezTo>
                  <a:cubicBezTo>
                    <a:pt x="10964" y="16983"/>
                    <a:pt x="11356" y="16677"/>
                    <a:pt x="11720" y="16372"/>
                  </a:cubicBezTo>
                  <a:cubicBezTo>
                    <a:pt x="11865" y="16241"/>
                    <a:pt x="12025" y="16125"/>
                    <a:pt x="12170" y="15994"/>
                  </a:cubicBezTo>
                  <a:cubicBezTo>
                    <a:pt x="12301" y="15863"/>
                    <a:pt x="12432" y="15747"/>
                    <a:pt x="12578" y="15616"/>
                  </a:cubicBezTo>
                  <a:cubicBezTo>
                    <a:pt x="12592" y="15601"/>
                    <a:pt x="12592" y="15572"/>
                    <a:pt x="12563" y="15558"/>
                  </a:cubicBezTo>
                  <a:cubicBezTo>
                    <a:pt x="12563" y="15543"/>
                    <a:pt x="12549" y="15543"/>
                    <a:pt x="12534" y="15543"/>
                  </a:cubicBezTo>
                  <a:cubicBezTo>
                    <a:pt x="12534" y="15543"/>
                    <a:pt x="12519" y="15558"/>
                    <a:pt x="12505" y="15558"/>
                  </a:cubicBezTo>
                  <a:cubicBezTo>
                    <a:pt x="12301" y="15747"/>
                    <a:pt x="12098" y="15921"/>
                    <a:pt x="11880" y="16096"/>
                  </a:cubicBezTo>
                  <a:cubicBezTo>
                    <a:pt x="11632" y="16299"/>
                    <a:pt x="11371" y="16503"/>
                    <a:pt x="11095" y="16692"/>
                  </a:cubicBezTo>
                  <a:cubicBezTo>
                    <a:pt x="10949" y="16794"/>
                    <a:pt x="10804" y="16896"/>
                    <a:pt x="10658" y="16997"/>
                  </a:cubicBezTo>
                  <a:cubicBezTo>
                    <a:pt x="10513" y="17099"/>
                    <a:pt x="10353" y="17201"/>
                    <a:pt x="10208" y="17303"/>
                  </a:cubicBezTo>
                  <a:cubicBezTo>
                    <a:pt x="9888" y="17492"/>
                    <a:pt x="9582" y="17681"/>
                    <a:pt x="9263" y="17855"/>
                  </a:cubicBezTo>
                  <a:cubicBezTo>
                    <a:pt x="8957" y="18030"/>
                    <a:pt x="8652" y="18175"/>
                    <a:pt x="8347" y="18320"/>
                  </a:cubicBezTo>
                  <a:cubicBezTo>
                    <a:pt x="8332" y="18335"/>
                    <a:pt x="8317" y="18335"/>
                    <a:pt x="8317" y="18335"/>
                  </a:cubicBezTo>
                  <a:cubicBezTo>
                    <a:pt x="8317" y="18335"/>
                    <a:pt x="8303" y="18335"/>
                    <a:pt x="8303" y="18349"/>
                  </a:cubicBezTo>
                  <a:cubicBezTo>
                    <a:pt x="8027" y="18466"/>
                    <a:pt x="7750" y="18582"/>
                    <a:pt x="7474" y="18684"/>
                  </a:cubicBezTo>
                  <a:cubicBezTo>
                    <a:pt x="7343" y="18728"/>
                    <a:pt x="7198" y="18771"/>
                    <a:pt x="7067" y="18829"/>
                  </a:cubicBezTo>
                  <a:cubicBezTo>
                    <a:pt x="6994" y="18844"/>
                    <a:pt x="6922" y="18858"/>
                    <a:pt x="6863" y="18887"/>
                  </a:cubicBezTo>
                  <a:lnTo>
                    <a:pt x="6820" y="18902"/>
                  </a:lnTo>
                  <a:cubicBezTo>
                    <a:pt x="6762" y="18088"/>
                    <a:pt x="6718" y="17274"/>
                    <a:pt x="6704" y="16459"/>
                  </a:cubicBezTo>
                  <a:cubicBezTo>
                    <a:pt x="6689" y="15805"/>
                    <a:pt x="6689" y="15151"/>
                    <a:pt x="6704" y="14482"/>
                  </a:cubicBezTo>
                  <a:cubicBezTo>
                    <a:pt x="6936" y="14467"/>
                    <a:pt x="7169" y="14424"/>
                    <a:pt x="7401" y="14366"/>
                  </a:cubicBezTo>
                  <a:cubicBezTo>
                    <a:pt x="7663" y="14293"/>
                    <a:pt x="7939" y="14206"/>
                    <a:pt x="8187" y="14104"/>
                  </a:cubicBezTo>
                  <a:cubicBezTo>
                    <a:pt x="8448" y="14002"/>
                    <a:pt x="8695" y="13886"/>
                    <a:pt x="8928" y="13769"/>
                  </a:cubicBezTo>
                  <a:cubicBezTo>
                    <a:pt x="9132" y="13682"/>
                    <a:pt x="9321" y="13580"/>
                    <a:pt x="9524" y="13493"/>
                  </a:cubicBezTo>
                  <a:cubicBezTo>
                    <a:pt x="9728" y="13391"/>
                    <a:pt x="9931" y="13275"/>
                    <a:pt x="10135" y="13173"/>
                  </a:cubicBezTo>
                  <a:cubicBezTo>
                    <a:pt x="10338" y="13057"/>
                    <a:pt x="10557" y="12955"/>
                    <a:pt x="10760" y="12839"/>
                  </a:cubicBezTo>
                  <a:cubicBezTo>
                    <a:pt x="11167" y="12606"/>
                    <a:pt x="11574" y="12359"/>
                    <a:pt x="11952" y="12068"/>
                  </a:cubicBezTo>
                  <a:cubicBezTo>
                    <a:pt x="12476" y="11705"/>
                    <a:pt x="12941" y="11269"/>
                    <a:pt x="13334" y="10760"/>
                  </a:cubicBezTo>
                  <a:cubicBezTo>
                    <a:pt x="13348" y="10731"/>
                    <a:pt x="13334" y="10702"/>
                    <a:pt x="13319" y="10687"/>
                  </a:cubicBezTo>
                  <a:cubicBezTo>
                    <a:pt x="13305" y="10673"/>
                    <a:pt x="13305" y="10673"/>
                    <a:pt x="13290" y="10673"/>
                  </a:cubicBezTo>
                  <a:cubicBezTo>
                    <a:pt x="13275" y="10673"/>
                    <a:pt x="13261" y="10673"/>
                    <a:pt x="13246" y="10687"/>
                  </a:cubicBezTo>
                  <a:cubicBezTo>
                    <a:pt x="13130" y="10832"/>
                    <a:pt x="13014" y="10963"/>
                    <a:pt x="12897" y="11094"/>
                  </a:cubicBezTo>
                  <a:lnTo>
                    <a:pt x="12883" y="11109"/>
                  </a:lnTo>
                  <a:cubicBezTo>
                    <a:pt x="12418" y="11574"/>
                    <a:pt x="11880" y="11952"/>
                    <a:pt x="11313" y="12286"/>
                  </a:cubicBezTo>
                  <a:lnTo>
                    <a:pt x="11298" y="12286"/>
                  </a:lnTo>
                  <a:cubicBezTo>
                    <a:pt x="11036" y="12446"/>
                    <a:pt x="10760" y="12592"/>
                    <a:pt x="10498" y="12723"/>
                  </a:cubicBezTo>
                  <a:cubicBezTo>
                    <a:pt x="10222" y="12853"/>
                    <a:pt x="9946" y="12999"/>
                    <a:pt x="9655" y="13115"/>
                  </a:cubicBezTo>
                  <a:cubicBezTo>
                    <a:pt x="9059" y="13377"/>
                    <a:pt x="8463" y="13639"/>
                    <a:pt x="7838" y="13828"/>
                  </a:cubicBezTo>
                  <a:cubicBezTo>
                    <a:pt x="7634" y="13886"/>
                    <a:pt x="7416" y="13929"/>
                    <a:pt x="7212" y="13973"/>
                  </a:cubicBezTo>
                  <a:cubicBezTo>
                    <a:pt x="7096" y="14002"/>
                    <a:pt x="6994" y="14031"/>
                    <a:pt x="6878" y="14046"/>
                  </a:cubicBezTo>
                  <a:cubicBezTo>
                    <a:pt x="6820" y="14060"/>
                    <a:pt x="6762" y="14075"/>
                    <a:pt x="6704" y="14089"/>
                  </a:cubicBezTo>
                  <a:cubicBezTo>
                    <a:pt x="6733" y="13159"/>
                    <a:pt x="6791" y="12243"/>
                    <a:pt x="6863" y="11312"/>
                  </a:cubicBezTo>
                  <a:cubicBezTo>
                    <a:pt x="6893" y="10832"/>
                    <a:pt x="6951" y="10367"/>
                    <a:pt x="6994" y="9902"/>
                  </a:cubicBezTo>
                  <a:cubicBezTo>
                    <a:pt x="7140" y="9829"/>
                    <a:pt x="7285" y="9771"/>
                    <a:pt x="7431" y="9698"/>
                  </a:cubicBezTo>
                  <a:cubicBezTo>
                    <a:pt x="7576" y="9640"/>
                    <a:pt x="7721" y="9568"/>
                    <a:pt x="7867" y="9495"/>
                  </a:cubicBezTo>
                  <a:cubicBezTo>
                    <a:pt x="7939" y="9466"/>
                    <a:pt x="8012" y="9422"/>
                    <a:pt x="8085" y="9378"/>
                  </a:cubicBezTo>
                  <a:cubicBezTo>
                    <a:pt x="8157" y="9349"/>
                    <a:pt x="8230" y="9306"/>
                    <a:pt x="8303" y="9277"/>
                  </a:cubicBezTo>
                  <a:cubicBezTo>
                    <a:pt x="8463" y="9189"/>
                    <a:pt x="8608" y="9102"/>
                    <a:pt x="8754" y="9015"/>
                  </a:cubicBezTo>
                  <a:cubicBezTo>
                    <a:pt x="9044" y="8855"/>
                    <a:pt x="9321" y="8695"/>
                    <a:pt x="9582" y="8506"/>
                  </a:cubicBezTo>
                  <a:cubicBezTo>
                    <a:pt x="9713" y="8419"/>
                    <a:pt x="9844" y="8317"/>
                    <a:pt x="9975" y="8215"/>
                  </a:cubicBezTo>
                  <a:cubicBezTo>
                    <a:pt x="10106" y="8114"/>
                    <a:pt x="10222" y="7997"/>
                    <a:pt x="10353" y="7881"/>
                  </a:cubicBezTo>
                  <a:cubicBezTo>
                    <a:pt x="10368" y="7866"/>
                    <a:pt x="10368" y="7837"/>
                    <a:pt x="10338" y="7823"/>
                  </a:cubicBezTo>
                  <a:cubicBezTo>
                    <a:pt x="10338" y="7823"/>
                    <a:pt x="10324" y="7808"/>
                    <a:pt x="10309" y="7808"/>
                  </a:cubicBezTo>
                  <a:cubicBezTo>
                    <a:pt x="10309" y="7808"/>
                    <a:pt x="10295" y="7823"/>
                    <a:pt x="10280" y="7823"/>
                  </a:cubicBezTo>
                  <a:cubicBezTo>
                    <a:pt x="10208" y="7895"/>
                    <a:pt x="10135" y="7954"/>
                    <a:pt x="10062" y="8026"/>
                  </a:cubicBezTo>
                  <a:cubicBezTo>
                    <a:pt x="9960" y="8114"/>
                    <a:pt x="9844" y="8201"/>
                    <a:pt x="9728" y="8273"/>
                  </a:cubicBezTo>
                  <a:cubicBezTo>
                    <a:pt x="9611" y="8361"/>
                    <a:pt x="9495" y="8433"/>
                    <a:pt x="9379" y="8506"/>
                  </a:cubicBezTo>
                  <a:cubicBezTo>
                    <a:pt x="9117" y="8666"/>
                    <a:pt x="8870" y="8811"/>
                    <a:pt x="8594" y="8928"/>
                  </a:cubicBezTo>
                  <a:lnTo>
                    <a:pt x="8608" y="8928"/>
                  </a:lnTo>
                  <a:lnTo>
                    <a:pt x="8448" y="9000"/>
                  </a:lnTo>
                  <a:cubicBezTo>
                    <a:pt x="8332" y="9059"/>
                    <a:pt x="8201" y="9102"/>
                    <a:pt x="8085" y="9160"/>
                  </a:cubicBezTo>
                  <a:cubicBezTo>
                    <a:pt x="7954" y="9204"/>
                    <a:pt x="7823" y="9248"/>
                    <a:pt x="7678" y="9306"/>
                  </a:cubicBezTo>
                  <a:cubicBezTo>
                    <a:pt x="7547" y="9364"/>
                    <a:pt x="7416" y="9408"/>
                    <a:pt x="7285" y="9451"/>
                  </a:cubicBezTo>
                  <a:cubicBezTo>
                    <a:pt x="7212" y="9480"/>
                    <a:pt x="7125" y="9524"/>
                    <a:pt x="7038" y="9553"/>
                  </a:cubicBezTo>
                  <a:cubicBezTo>
                    <a:pt x="7052" y="9509"/>
                    <a:pt x="7052" y="9480"/>
                    <a:pt x="7052" y="9437"/>
                  </a:cubicBezTo>
                  <a:cubicBezTo>
                    <a:pt x="7052" y="9437"/>
                    <a:pt x="7067" y="9422"/>
                    <a:pt x="7067" y="9408"/>
                  </a:cubicBezTo>
                  <a:cubicBezTo>
                    <a:pt x="7111" y="9030"/>
                    <a:pt x="7169" y="8652"/>
                    <a:pt x="7227" y="8288"/>
                  </a:cubicBezTo>
                  <a:cubicBezTo>
                    <a:pt x="7300" y="7881"/>
                    <a:pt x="7358" y="7488"/>
                    <a:pt x="7445" y="7081"/>
                  </a:cubicBezTo>
                  <a:cubicBezTo>
                    <a:pt x="7503" y="6747"/>
                    <a:pt x="7576" y="6427"/>
                    <a:pt x="7649" y="6093"/>
                  </a:cubicBezTo>
                  <a:cubicBezTo>
                    <a:pt x="7779" y="6078"/>
                    <a:pt x="7896" y="6063"/>
                    <a:pt x="8027" y="6034"/>
                  </a:cubicBezTo>
                  <a:cubicBezTo>
                    <a:pt x="8187" y="5991"/>
                    <a:pt x="8332" y="5947"/>
                    <a:pt x="8463" y="5874"/>
                  </a:cubicBezTo>
                  <a:cubicBezTo>
                    <a:pt x="8739" y="5758"/>
                    <a:pt x="8986" y="5613"/>
                    <a:pt x="9248" y="5453"/>
                  </a:cubicBezTo>
                  <a:cubicBezTo>
                    <a:pt x="9364" y="5380"/>
                    <a:pt x="9481" y="5293"/>
                    <a:pt x="9597" y="5206"/>
                  </a:cubicBezTo>
                  <a:cubicBezTo>
                    <a:pt x="9713" y="5118"/>
                    <a:pt x="9830" y="5031"/>
                    <a:pt x="9946" y="4929"/>
                  </a:cubicBezTo>
                  <a:cubicBezTo>
                    <a:pt x="10164" y="4740"/>
                    <a:pt x="10353" y="4537"/>
                    <a:pt x="10542" y="4333"/>
                  </a:cubicBezTo>
                  <a:cubicBezTo>
                    <a:pt x="10557" y="4304"/>
                    <a:pt x="10557" y="4275"/>
                    <a:pt x="10527" y="4261"/>
                  </a:cubicBezTo>
                  <a:cubicBezTo>
                    <a:pt x="10513" y="4246"/>
                    <a:pt x="10513" y="4246"/>
                    <a:pt x="10498" y="4246"/>
                  </a:cubicBezTo>
                  <a:cubicBezTo>
                    <a:pt x="10484" y="4246"/>
                    <a:pt x="10469" y="4261"/>
                    <a:pt x="10455" y="4275"/>
                  </a:cubicBezTo>
                  <a:cubicBezTo>
                    <a:pt x="10411" y="4319"/>
                    <a:pt x="10368" y="4362"/>
                    <a:pt x="10324" y="4406"/>
                  </a:cubicBezTo>
                  <a:cubicBezTo>
                    <a:pt x="10179" y="4551"/>
                    <a:pt x="10033" y="4697"/>
                    <a:pt x="9873" y="4813"/>
                  </a:cubicBezTo>
                  <a:cubicBezTo>
                    <a:pt x="9699" y="4944"/>
                    <a:pt x="9539" y="5075"/>
                    <a:pt x="9350" y="5177"/>
                  </a:cubicBezTo>
                  <a:lnTo>
                    <a:pt x="9335" y="5191"/>
                  </a:lnTo>
                  <a:cubicBezTo>
                    <a:pt x="9044" y="5351"/>
                    <a:pt x="8739" y="5482"/>
                    <a:pt x="8419" y="5584"/>
                  </a:cubicBezTo>
                  <a:cubicBezTo>
                    <a:pt x="8187" y="5642"/>
                    <a:pt x="7954" y="5685"/>
                    <a:pt x="7721" y="5714"/>
                  </a:cubicBezTo>
                  <a:cubicBezTo>
                    <a:pt x="7794" y="5395"/>
                    <a:pt x="7867" y="5075"/>
                    <a:pt x="7939" y="4755"/>
                  </a:cubicBezTo>
                  <a:cubicBezTo>
                    <a:pt x="8012" y="4464"/>
                    <a:pt x="8085" y="4173"/>
                    <a:pt x="8143" y="3882"/>
                  </a:cubicBezTo>
                  <a:cubicBezTo>
                    <a:pt x="8317" y="3868"/>
                    <a:pt x="8477" y="3810"/>
                    <a:pt x="8623" y="3752"/>
                  </a:cubicBezTo>
                  <a:cubicBezTo>
                    <a:pt x="8783" y="3693"/>
                    <a:pt x="8943" y="3606"/>
                    <a:pt x="9088" y="3519"/>
                  </a:cubicBezTo>
                  <a:cubicBezTo>
                    <a:pt x="9175" y="3475"/>
                    <a:pt x="9248" y="3417"/>
                    <a:pt x="9306" y="3374"/>
                  </a:cubicBezTo>
                  <a:cubicBezTo>
                    <a:pt x="9379" y="3315"/>
                    <a:pt x="9452" y="3272"/>
                    <a:pt x="9510" y="3214"/>
                  </a:cubicBezTo>
                  <a:cubicBezTo>
                    <a:pt x="9641" y="3097"/>
                    <a:pt x="9757" y="2981"/>
                    <a:pt x="9873" y="2850"/>
                  </a:cubicBezTo>
                  <a:cubicBezTo>
                    <a:pt x="9888" y="2836"/>
                    <a:pt x="9888" y="2792"/>
                    <a:pt x="9873" y="2763"/>
                  </a:cubicBezTo>
                  <a:cubicBezTo>
                    <a:pt x="9859" y="2763"/>
                    <a:pt x="9844" y="2748"/>
                    <a:pt x="9830" y="2748"/>
                  </a:cubicBezTo>
                  <a:cubicBezTo>
                    <a:pt x="9815" y="2748"/>
                    <a:pt x="9800" y="2763"/>
                    <a:pt x="9786" y="2777"/>
                  </a:cubicBezTo>
                  <a:cubicBezTo>
                    <a:pt x="9713" y="2850"/>
                    <a:pt x="9641" y="2923"/>
                    <a:pt x="9568" y="2981"/>
                  </a:cubicBezTo>
                  <a:cubicBezTo>
                    <a:pt x="9481" y="3054"/>
                    <a:pt x="9379" y="3126"/>
                    <a:pt x="9277" y="3199"/>
                  </a:cubicBezTo>
                  <a:cubicBezTo>
                    <a:pt x="9161" y="3257"/>
                    <a:pt x="9044" y="3315"/>
                    <a:pt x="8928" y="3374"/>
                  </a:cubicBezTo>
                  <a:cubicBezTo>
                    <a:pt x="8797" y="3432"/>
                    <a:pt x="8666" y="3475"/>
                    <a:pt x="8521" y="3534"/>
                  </a:cubicBezTo>
                  <a:cubicBezTo>
                    <a:pt x="8448" y="3548"/>
                    <a:pt x="8376" y="3577"/>
                    <a:pt x="8303" y="3606"/>
                  </a:cubicBezTo>
                  <a:cubicBezTo>
                    <a:pt x="8274" y="3606"/>
                    <a:pt x="8245" y="3621"/>
                    <a:pt x="8216" y="3635"/>
                  </a:cubicBezTo>
                  <a:cubicBezTo>
                    <a:pt x="8303" y="3243"/>
                    <a:pt x="8405" y="2836"/>
                    <a:pt x="8506" y="2443"/>
                  </a:cubicBezTo>
                  <a:cubicBezTo>
                    <a:pt x="8608" y="2094"/>
                    <a:pt x="8695" y="1731"/>
                    <a:pt x="8783" y="1382"/>
                  </a:cubicBezTo>
                  <a:lnTo>
                    <a:pt x="8797" y="1382"/>
                  </a:lnTo>
                  <a:cubicBezTo>
                    <a:pt x="8855" y="1382"/>
                    <a:pt x="8899" y="1367"/>
                    <a:pt x="8957" y="1353"/>
                  </a:cubicBezTo>
                  <a:cubicBezTo>
                    <a:pt x="9030" y="1338"/>
                    <a:pt x="9103" y="1309"/>
                    <a:pt x="9161" y="1280"/>
                  </a:cubicBezTo>
                  <a:cubicBezTo>
                    <a:pt x="9292" y="1236"/>
                    <a:pt x="9408" y="1178"/>
                    <a:pt x="9524" y="1120"/>
                  </a:cubicBezTo>
                  <a:cubicBezTo>
                    <a:pt x="9771" y="989"/>
                    <a:pt x="9990" y="829"/>
                    <a:pt x="10193" y="655"/>
                  </a:cubicBezTo>
                  <a:cubicBezTo>
                    <a:pt x="10208" y="640"/>
                    <a:pt x="10222" y="640"/>
                    <a:pt x="10222" y="626"/>
                  </a:cubicBezTo>
                  <a:cubicBezTo>
                    <a:pt x="10222" y="611"/>
                    <a:pt x="10222" y="597"/>
                    <a:pt x="10208" y="597"/>
                  </a:cubicBezTo>
                  <a:cubicBezTo>
                    <a:pt x="10208" y="582"/>
                    <a:pt x="10193" y="567"/>
                    <a:pt x="10179" y="567"/>
                  </a:cubicBezTo>
                  <a:cubicBezTo>
                    <a:pt x="10164" y="567"/>
                    <a:pt x="10164" y="567"/>
                    <a:pt x="10149" y="582"/>
                  </a:cubicBezTo>
                  <a:cubicBezTo>
                    <a:pt x="9917" y="756"/>
                    <a:pt x="9670" y="931"/>
                    <a:pt x="9393" y="1062"/>
                  </a:cubicBezTo>
                  <a:lnTo>
                    <a:pt x="9379" y="1062"/>
                  </a:lnTo>
                  <a:cubicBezTo>
                    <a:pt x="9292" y="1105"/>
                    <a:pt x="9219" y="1134"/>
                    <a:pt x="9132" y="1164"/>
                  </a:cubicBezTo>
                  <a:cubicBezTo>
                    <a:pt x="9044" y="1193"/>
                    <a:pt x="8957" y="1207"/>
                    <a:pt x="8870" y="1222"/>
                  </a:cubicBezTo>
                  <a:lnTo>
                    <a:pt x="8826" y="1222"/>
                  </a:lnTo>
                  <a:cubicBezTo>
                    <a:pt x="8928" y="844"/>
                    <a:pt x="9030" y="451"/>
                    <a:pt x="9146" y="59"/>
                  </a:cubicBezTo>
                  <a:cubicBezTo>
                    <a:pt x="9146" y="29"/>
                    <a:pt x="9117" y="0"/>
                    <a:pt x="9088"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24" name="Google Shape;431;p26">
            <a:extLst>
              <a:ext uri="{FF2B5EF4-FFF2-40B4-BE49-F238E27FC236}">
                <a16:creationId xmlns:a16="http://schemas.microsoft.com/office/drawing/2014/main" id="{D91942DC-A12B-15B7-C411-061354FF9B67}"/>
              </a:ext>
            </a:extLst>
          </p:cNvPr>
          <p:cNvGrpSpPr/>
          <p:nvPr/>
        </p:nvGrpSpPr>
        <p:grpSpPr>
          <a:xfrm>
            <a:off x="-126431" y="1765679"/>
            <a:ext cx="978073" cy="906945"/>
            <a:chOff x="3140875" y="269912"/>
            <a:chExt cx="2729001" cy="2530539"/>
          </a:xfrm>
        </p:grpSpPr>
        <p:sp>
          <p:nvSpPr>
            <p:cNvPr id="125" name="Google Shape;432;p26">
              <a:extLst>
                <a:ext uri="{FF2B5EF4-FFF2-40B4-BE49-F238E27FC236}">
                  <a16:creationId xmlns:a16="http://schemas.microsoft.com/office/drawing/2014/main" id="{59772740-50C5-5B8E-53ED-2BB06E280211}"/>
                </a:ext>
              </a:extLst>
            </p:cNvPr>
            <p:cNvSpPr/>
            <p:nvPr/>
          </p:nvSpPr>
          <p:spPr>
            <a:xfrm>
              <a:off x="3140875" y="269912"/>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433;p26">
              <a:extLst>
                <a:ext uri="{FF2B5EF4-FFF2-40B4-BE49-F238E27FC236}">
                  <a16:creationId xmlns:a16="http://schemas.microsoft.com/office/drawing/2014/main" id="{F294E3FA-861C-488A-2B7E-DE6A4D658986}"/>
                </a:ext>
              </a:extLst>
            </p:cNvPr>
            <p:cNvSpPr/>
            <p:nvPr/>
          </p:nvSpPr>
          <p:spPr>
            <a:xfrm>
              <a:off x="3528878" y="634486"/>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434;p26">
              <a:extLst>
                <a:ext uri="{FF2B5EF4-FFF2-40B4-BE49-F238E27FC236}">
                  <a16:creationId xmlns:a16="http://schemas.microsoft.com/office/drawing/2014/main" id="{BF0E8DEE-9E4F-D584-E97A-4F30B0D87DCC}"/>
                </a:ext>
              </a:extLst>
            </p:cNvPr>
            <p:cNvSpPr/>
            <p:nvPr/>
          </p:nvSpPr>
          <p:spPr>
            <a:xfrm>
              <a:off x="4182636" y="1121701"/>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8" name="Google Shape;435;p26">
              <a:extLst>
                <a:ext uri="{FF2B5EF4-FFF2-40B4-BE49-F238E27FC236}">
                  <a16:creationId xmlns:a16="http://schemas.microsoft.com/office/drawing/2014/main" id="{E385A1CE-B89A-7EFC-7C60-327EC4C40D83}"/>
                </a:ext>
              </a:extLst>
            </p:cNvPr>
            <p:cNvSpPr/>
            <p:nvPr/>
          </p:nvSpPr>
          <p:spPr>
            <a:xfrm>
              <a:off x="4634814" y="1369344"/>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436;p26">
              <a:extLst>
                <a:ext uri="{FF2B5EF4-FFF2-40B4-BE49-F238E27FC236}">
                  <a16:creationId xmlns:a16="http://schemas.microsoft.com/office/drawing/2014/main" id="{62FAFB43-756B-2EE0-F285-BF377F9087BF}"/>
                </a:ext>
              </a:extLst>
            </p:cNvPr>
            <p:cNvSpPr/>
            <p:nvPr/>
          </p:nvSpPr>
          <p:spPr>
            <a:xfrm>
              <a:off x="4425950" y="1565411"/>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 name="Google Shape;437;p26">
              <a:extLst>
                <a:ext uri="{FF2B5EF4-FFF2-40B4-BE49-F238E27FC236}">
                  <a16:creationId xmlns:a16="http://schemas.microsoft.com/office/drawing/2014/main" id="{118AEA9B-BDD8-12A2-210D-BF772AB85259}"/>
                </a:ext>
              </a:extLst>
            </p:cNvPr>
            <p:cNvSpPr/>
            <p:nvPr/>
          </p:nvSpPr>
          <p:spPr>
            <a:xfrm>
              <a:off x="4586191" y="1674665"/>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438;p26">
              <a:extLst>
                <a:ext uri="{FF2B5EF4-FFF2-40B4-BE49-F238E27FC236}">
                  <a16:creationId xmlns:a16="http://schemas.microsoft.com/office/drawing/2014/main" id="{DDCDCCAA-BE6A-680B-D23A-AA50C20C5F95}"/>
                </a:ext>
              </a:extLst>
            </p:cNvPr>
            <p:cNvSpPr/>
            <p:nvPr/>
          </p:nvSpPr>
          <p:spPr>
            <a:xfrm>
              <a:off x="4514732" y="1456747"/>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439;p26">
              <a:extLst>
                <a:ext uri="{FF2B5EF4-FFF2-40B4-BE49-F238E27FC236}">
                  <a16:creationId xmlns:a16="http://schemas.microsoft.com/office/drawing/2014/main" id="{AFC68AAF-30B9-3FDD-07CA-6D28F3FA9EB4}"/>
                </a:ext>
              </a:extLst>
            </p:cNvPr>
            <p:cNvSpPr/>
            <p:nvPr/>
          </p:nvSpPr>
          <p:spPr>
            <a:xfrm>
              <a:off x="4689343" y="1512260"/>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440;p26">
              <a:extLst>
                <a:ext uri="{FF2B5EF4-FFF2-40B4-BE49-F238E27FC236}">
                  <a16:creationId xmlns:a16="http://schemas.microsoft.com/office/drawing/2014/main" id="{B7E0FC1D-5BEE-1E82-46CE-2808732E5F3D}"/>
                </a:ext>
              </a:extLst>
            </p:cNvPr>
            <p:cNvSpPr/>
            <p:nvPr/>
          </p:nvSpPr>
          <p:spPr>
            <a:xfrm>
              <a:off x="4480282" y="1377021"/>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441;p26">
              <a:extLst>
                <a:ext uri="{FF2B5EF4-FFF2-40B4-BE49-F238E27FC236}">
                  <a16:creationId xmlns:a16="http://schemas.microsoft.com/office/drawing/2014/main" id="{C7F166D2-E873-0F0B-4429-95599D60FC67}"/>
                </a:ext>
              </a:extLst>
            </p:cNvPr>
            <p:cNvSpPr/>
            <p:nvPr/>
          </p:nvSpPr>
          <p:spPr>
            <a:xfrm>
              <a:off x="4580482" y="1568364"/>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442;p26">
              <a:extLst>
                <a:ext uri="{FF2B5EF4-FFF2-40B4-BE49-F238E27FC236}">
                  <a16:creationId xmlns:a16="http://schemas.microsoft.com/office/drawing/2014/main" id="{61518746-E860-0504-8FBF-68E9F27B26B4}"/>
                </a:ext>
              </a:extLst>
            </p:cNvPr>
            <p:cNvSpPr/>
            <p:nvPr/>
          </p:nvSpPr>
          <p:spPr>
            <a:xfrm>
              <a:off x="4723596" y="1641987"/>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6" name="Google Shape;443;p26">
              <a:extLst>
                <a:ext uri="{FF2B5EF4-FFF2-40B4-BE49-F238E27FC236}">
                  <a16:creationId xmlns:a16="http://schemas.microsoft.com/office/drawing/2014/main" id="{DCA219B9-8666-DCFC-0CF5-7C6B4C7ED68B}"/>
                </a:ext>
              </a:extLst>
            </p:cNvPr>
            <p:cNvSpPr/>
            <p:nvPr/>
          </p:nvSpPr>
          <p:spPr>
            <a:xfrm>
              <a:off x="4408823" y="1465606"/>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7" name="Google Shape;444;p26">
              <a:extLst>
                <a:ext uri="{FF2B5EF4-FFF2-40B4-BE49-F238E27FC236}">
                  <a16:creationId xmlns:a16="http://schemas.microsoft.com/office/drawing/2014/main" id="{FD49892D-E954-2D17-5F5A-B312CA76FA2E}"/>
                </a:ext>
              </a:extLst>
            </p:cNvPr>
            <p:cNvSpPr/>
            <p:nvPr/>
          </p:nvSpPr>
          <p:spPr>
            <a:xfrm>
              <a:off x="4572017" y="1318555"/>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8" name="Google Shape;445;p26">
            <a:extLst>
              <a:ext uri="{FF2B5EF4-FFF2-40B4-BE49-F238E27FC236}">
                <a16:creationId xmlns:a16="http://schemas.microsoft.com/office/drawing/2014/main" id="{072EE2DB-4278-7694-68AA-BDA527A79C35}"/>
              </a:ext>
            </a:extLst>
          </p:cNvPr>
          <p:cNvGrpSpPr/>
          <p:nvPr/>
        </p:nvGrpSpPr>
        <p:grpSpPr>
          <a:xfrm flipH="1">
            <a:off x="10430235" y="4125525"/>
            <a:ext cx="1635032" cy="2683727"/>
            <a:chOff x="2731244" y="471911"/>
            <a:chExt cx="2307449" cy="3787428"/>
          </a:xfrm>
        </p:grpSpPr>
        <p:sp>
          <p:nvSpPr>
            <p:cNvPr id="139" name="Google Shape;446;p26">
              <a:extLst>
                <a:ext uri="{FF2B5EF4-FFF2-40B4-BE49-F238E27FC236}">
                  <a16:creationId xmlns:a16="http://schemas.microsoft.com/office/drawing/2014/main" id="{6ACBCC4A-B20B-AC30-59C4-764414547425}"/>
                </a:ext>
              </a:extLst>
            </p:cNvPr>
            <p:cNvSpPr/>
            <p:nvPr/>
          </p:nvSpPr>
          <p:spPr>
            <a:xfrm>
              <a:off x="2731244" y="471911"/>
              <a:ext cx="2183715" cy="3744130"/>
            </a:xfrm>
            <a:custGeom>
              <a:avLst/>
              <a:gdLst/>
              <a:ahLst/>
              <a:cxnLst/>
              <a:rect l="l" t="t" r="r" b="b"/>
              <a:pathLst>
                <a:path w="14119" h="24208" extrusionOk="0">
                  <a:moveTo>
                    <a:pt x="4506" y="1"/>
                  </a:moveTo>
                  <a:cubicBezTo>
                    <a:pt x="4359" y="1"/>
                    <a:pt x="4210" y="28"/>
                    <a:pt x="4072" y="72"/>
                  </a:cubicBezTo>
                  <a:cubicBezTo>
                    <a:pt x="3839" y="159"/>
                    <a:pt x="3606" y="290"/>
                    <a:pt x="3432" y="464"/>
                  </a:cubicBezTo>
                  <a:cubicBezTo>
                    <a:pt x="3417" y="479"/>
                    <a:pt x="3403" y="493"/>
                    <a:pt x="3388" y="508"/>
                  </a:cubicBezTo>
                  <a:cubicBezTo>
                    <a:pt x="3141" y="755"/>
                    <a:pt x="2952" y="1061"/>
                    <a:pt x="2879" y="1409"/>
                  </a:cubicBezTo>
                  <a:cubicBezTo>
                    <a:pt x="2778" y="1351"/>
                    <a:pt x="2676" y="1337"/>
                    <a:pt x="2559" y="1337"/>
                  </a:cubicBezTo>
                  <a:cubicBezTo>
                    <a:pt x="2530" y="1337"/>
                    <a:pt x="2516" y="1337"/>
                    <a:pt x="2487" y="1351"/>
                  </a:cubicBezTo>
                  <a:cubicBezTo>
                    <a:pt x="2327" y="1366"/>
                    <a:pt x="2167" y="1439"/>
                    <a:pt x="2036" y="1540"/>
                  </a:cubicBezTo>
                  <a:cubicBezTo>
                    <a:pt x="1803" y="1729"/>
                    <a:pt x="1658" y="1991"/>
                    <a:pt x="1542" y="2282"/>
                  </a:cubicBezTo>
                  <a:cubicBezTo>
                    <a:pt x="1513" y="2369"/>
                    <a:pt x="1469" y="2456"/>
                    <a:pt x="1440" y="2558"/>
                  </a:cubicBezTo>
                  <a:cubicBezTo>
                    <a:pt x="1440" y="2587"/>
                    <a:pt x="1425" y="2616"/>
                    <a:pt x="1411" y="2645"/>
                  </a:cubicBezTo>
                  <a:cubicBezTo>
                    <a:pt x="1251" y="3212"/>
                    <a:pt x="1207" y="3809"/>
                    <a:pt x="1222" y="4405"/>
                  </a:cubicBezTo>
                  <a:cubicBezTo>
                    <a:pt x="1222" y="4550"/>
                    <a:pt x="1222" y="4710"/>
                    <a:pt x="1222" y="4855"/>
                  </a:cubicBezTo>
                  <a:cubicBezTo>
                    <a:pt x="1222" y="4884"/>
                    <a:pt x="1222" y="4928"/>
                    <a:pt x="1236" y="4957"/>
                  </a:cubicBezTo>
                  <a:cubicBezTo>
                    <a:pt x="1280" y="5975"/>
                    <a:pt x="1469" y="6993"/>
                    <a:pt x="1789" y="7967"/>
                  </a:cubicBezTo>
                  <a:cubicBezTo>
                    <a:pt x="946" y="9479"/>
                    <a:pt x="640" y="11107"/>
                    <a:pt x="538" y="12329"/>
                  </a:cubicBezTo>
                  <a:cubicBezTo>
                    <a:pt x="349" y="14408"/>
                    <a:pt x="640" y="16473"/>
                    <a:pt x="931" y="18406"/>
                  </a:cubicBezTo>
                  <a:cubicBezTo>
                    <a:pt x="931" y="18421"/>
                    <a:pt x="946" y="18421"/>
                    <a:pt x="946" y="18435"/>
                  </a:cubicBezTo>
                  <a:cubicBezTo>
                    <a:pt x="248" y="20180"/>
                    <a:pt x="0" y="22172"/>
                    <a:pt x="291" y="24106"/>
                  </a:cubicBezTo>
                  <a:cubicBezTo>
                    <a:pt x="306" y="24164"/>
                    <a:pt x="349" y="24208"/>
                    <a:pt x="408" y="24208"/>
                  </a:cubicBezTo>
                  <a:lnTo>
                    <a:pt x="437" y="24208"/>
                  </a:lnTo>
                  <a:cubicBezTo>
                    <a:pt x="495" y="24193"/>
                    <a:pt x="538" y="24135"/>
                    <a:pt x="538" y="24077"/>
                  </a:cubicBezTo>
                  <a:cubicBezTo>
                    <a:pt x="204" y="21925"/>
                    <a:pt x="568" y="19700"/>
                    <a:pt x="1484" y="17825"/>
                  </a:cubicBezTo>
                  <a:cubicBezTo>
                    <a:pt x="1745" y="17868"/>
                    <a:pt x="1992" y="18014"/>
                    <a:pt x="2225" y="18145"/>
                  </a:cubicBezTo>
                  <a:cubicBezTo>
                    <a:pt x="2530" y="18334"/>
                    <a:pt x="2836" y="18508"/>
                    <a:pt x="3141" y="18697"/>
                  </a:cubicBezTo>
                  <a:lnTo>
                    <a:pt x="3228" y="18741"/>
                  </a:lnTo>
                  <a:cubicBezTo>
                    <a:pt x="3446" y="18886"/>
                    <a:pt x="3679" y="19017"/>
                    <a:pt x="3912" y="19148"/>
                  </a:cubicBezTo>
                  <a:cubicBezTo>
                    <a:pt x="4115" y="19279"/>
                    <a:pt x="4348" y="19410"/>
                    <a:pt x="4581" y="19424"/>
                  </a:cubicBezTo>
                  <a:cubicBezTo>
                    <a:pt x="4610" y="19439"/>
                    <a:pt x="4624" y="19439"/>
                    <a:pt x="4639" y="19439"/>
                  </a:cubicBezTo>
                  <a:cubicBezTo>
                    <a:pt x="4668" y="19439"/>
                    <a:pt x="4682" y="19439"/>
                    <a:pt x="4711" y="19424"/>
                  </a:cubicBezTo>
                  <a:cubicBezTo>
                    <a:pt x="5002" y="19410"/>
                    <a:pt x="5278" y="19119"/>
                    <a:pt x="5177" y="18857"/>
                  </a:cubicBezTo>
                  <a:lnTo>
                    <a:pt x="5177" y="18857"/>
                  </a:lnTo>
                  <a:cubicBezTo>
                    <a:pt x="5555" y="19119"/>
                    <a:pt x="6034" y="19264"/>
                    <a:pt x="6529" y="19322"/>
                  </a:cubicBezTo>
                  <a:lnTo>
                    <a:pt x="6587" y="19322"/>
                  </a:lnTo>
                  <a:cubicBezTo>
                    <a:pt x="6682" y="19330"/>
                    <a:pt x="6776" y="19333"/>
                    <a:pt x="6869" y="19333"/>
                  </a:cubicBezTo>
                  <a:cubicBezTo>
                    <a:pt x="6961" y="19333"/>
                    <a:pt x="7052" y="19330"/>
                    <a:pt x="7140" y="19322"/>
                  </a:cubicBezTo>
                  <a:cubicBezTo>
                    <a:pt x="7299" y="19322"/>
                    <a:pt x="7445" y="19293"/>
                    <a:pt x="7590" y="19235"/>
                  </a:cubicBezTo>
                  <a:cubicBezTo>
                    <a:pt x="7721" y="19177"/>
                    <a:pt x="7837" y="19104"/>
                    <a:pt x="7939" y="19003"/>
                  </a:cubicBezTo>
                  <a:cubicBezTo>
                    <a:pt x="7954" y="18973"/>
                    <a:pt x="7968" y="18959"/>
                    <a:pt x="7983" y="18944"/>
                  </a:cubicBezTo>
                  <a:cubicBezTo>
                    <a:pt x="8172" y="18697"/>
                    <a:pt x="8259" y="18363"/>
                    <a:pt x="8172" y="18043"/>
                  </a:cubicBezTo>
                  <a:cubicBezTo>
                    <a:pt x="8085" y="17738"/>
                    <a:pt x="7852" y="17490"/>
                    <a:pt x="7605" y="17272"/>
                  </a:cubicBezTo>
                  <a:cubicBezTo>
                    <a:pt x="7576" y="17258"/>
                    <a:pt x="7547" y="17229"/>
                    <a:pt x="7503" y="17200"/>
                  </a:cubicBezTo>
                  <a:cubicBezTo>
                    <a:pt x="7488" y="17185"/>
                    <a:pt x="7474" y="17171"/>
                    <a:pt x="7459" y="17156"/>
                  </a:cubicBezTo>
                  <a:cubicBezTo>
                    <a:pt x="7212" y="16967"/>
                    <a:pt x="6950" y="16792"/>
                    <a:pt x="6674" y="16633"/>
                  </a:cubicBezTo>
                  <a:cubicBezTo>
                    <a:pt x="6660" y="16633"/>
                    <a:pt x="6631" y="16618"/>
                    <a:pt x="6616" y="16603"/>
                  </a:cubicBezTo>
                  <a:cubicBezTo>
                    <a:pt x="6572" y="16589"/>
                    <a:pt x="6543" y="16560"/>
                    <a:pt x="6500" y="16545"/>
                  </a:cubicBezTo>
                  <a:cubicBezTo>
                    <a:pt x="6907" y="16414"/>
                    <a:pt x="7241" y="16051"/>
                    <a:pt x="7401" y="15644"/>
                  </a:cubicBezTo>
                  <a:cubicBezTo>
                    <a:pt x="7445" y="15542"/>
                    <a:pt x="7474" y="15440"/>
                    <a:pt x="7474" y="15324"/>
                  </a:cubicBezTo>
                  <a:cubicBezTo>
                    <a:pt x="7445" y="15120"/>
                    <a:pt x="7299" y="14946"/>
                    <a:pt x="7125" y="14830"/>
                  </a:cubicBezTo>
                  <a:cubicBezTo>
                    <a:pt x="6950" y="14699"/>
                    <a:pt x="6761" y="14612"/>
                    <a:pt x="6543" y="14553"/>
                  </a:cubicBezTo>
                  <a:cubicBezTo>
                    <a:pt x="6514" y="14553"/>
                    <a:pt x="6485" y="14539"/>
                    <a:pt x="6471" y="14539"/>
                  </a:cubicBezTo>
                  <a:cubicBezTo>
                    <a:pt x="6295" y="14496"/>
                    <a:pt x="6113" y="14477"/>
                    <a:pt x="5930" y="14477"/>
                  </a:cubicBezTo>
                  <a:cubicBezTo>
                    <a:pt x="5614" y="14477"/>
                    <a:pt x="5297" y="14534"/>
                    <a:pt x="5002" y="14626"/>
                  </a:cubicBezTo>
                  <a:cubicBezTo>
                    <a:pt x="4959" y="14641"/>
                    <a:pt x="4929" y="14655"/>
                    <a:pt x="4886" y="14670"/>
                  </a:cubicBezTo>
                  <a:lnTo>
                    <a:pt x="4871" y="14670"/>
                  </a:lnTo>
                  <a:cubicBezTo>
                    <a:pt x="4072" y="14960"/>
                    <a:pt x="3374" y="15455"/>
                    <a:pt x="2763" y="16065"/>
                  </a:cubicBezTo>
                  <a:cubicBezTo>
                    <a:pt x="2719" y="16109"/>
                    <a:pt x="2661" y="16153"/>
                    <a:pt x="2618" y="16196"/>
                  </a:cubicBezTo>
                  <a:cubicBezTo>
                    <a:pt x="2400" y="16429"/>
                    <a:pt x="2196" y="16662"/>
                    <a:pt x="1992" y="16894"/>
                  </a:cubicBezTo>
                  <a:cubicBezTo>
                    <a:pt x="2385" y="16284"/>
                    <a:pt x="2821" y="15731"/>
                    <a:pt x="3330" y="15251"/>
                  </a:cubicBezTo>
                  <a:cubicBezTo>
                    <a:pt x="4531" y="14109"/>
                    <a:pt x="6122" y="13454"/>
                    <a:pt x="7595" y="13454"/>
                  </a:cubicBezTo>
                  <a:cubicBezTo>
                    <a:pt x="7942" y="13454"/>
                    <a:pt x="8281" y="13490"/>
                    <a:pt x="8608" y="13565"/>
                  </a:cubicBezTo>
                  <a:cubicBezTo>
                    <a:pt x="10629" y="14015"/>
                    <a:pt x="11647" y="15789"/>
                    <a:pt x="11981" y="17534"/>
                  </a:cubicBezTo>
                  <a:cubicBezTo>
                    <a:pt x="11981" y="17534"/>
                    <a:pt x="11981" y="17549"/>
                    <a:pt x="11981" y="17563"/>
                  </a:cubicBezTo>
                  <a:cubicBezTo>
                    <a:pt x="11879" y="17098"/>
                    <a:pt x="11690" y="16662"/>
                    <a:pt x="11429" y="16284"/>
                  </a:cubicBezTo>
                  <a:cubicBezTo>
                    <a:pt x="11385" y="16211"/>
                    <a:pt x="11341" y="16153"/>
                    <a:pt x="11283" y="16109"/>
                  </a:cubicBezTo>
                  <a:cubicBezTo>
                    <a:pt x="11236" y="16081"/>
                    <a:pt x="11189" y="16065"/>
                    <a:pt x="11143" y="16065"/>
                  </a:cubicBezTo>
                  <a:cubicBezTo>
                    <a:pt x="11117" y="16065"/>
                    <a:pt x="11091" y="16070"/>
                    <a:pt x="11065" y="16080"/>
                  </a:cubicBezTo>
                  <a:cubicBezTo>
                    <a:pt x="10949" y="16124"/>
                    <a:pt x="10920" y="16284"/>
                    <a:pt x="10920" y="16414"/>
                  </a:cubicBezTo>
                  <a:cubicBezTo>
                    <a:pt x="10934" y="16545"/>
                    <a:pt x="10949" y="16691"/>
                    <a:pt x="10993" y="16822"/>
                  </a:cubicBezTo>
                  <a:cubicBezTo>
                    <a:pt x="11065" y="16981"/>
                    <a:pt x="11152" y="17127"/>
                    <a:pt x="11254" y="17258"/>
                  </a:cubicBezTo>
                  <a:cubicBezTo>
                    <a:pt x="11371" y="17432"/>
                    <a:pt x="11472" y="17621"/>
                    <a:pt x="11618" y="17752"/>
                  </a:cubicBezTo>
                  <a:cubicBezTo>
                    <a:pt x="11243" y="17577"/>
                    <a:pt x="10847" y="17403"/>
                    <a:pt x="10449" y="17403"/>
                  </a:cubicBezTo>
                  <a:cubicBezTo>
                    <a:pt x="10383" y="17403"/>
                    <a:pt x="10317" y="17407"/>
                    <a:pt x="10251" y="17418"/>
                  </a:cubicBezTo>
                  <a:cubicBezTo>
                    <a:pt x="10178" y="17418"/>
                    <a:pt x="10091" y="17447"/>
                    <a:pt x="10047" y="17505"/>
                  </a:cubicBezTo>
                  <a:cubicBezTo>
                    <a:pt x="10018" y="17578"/>
                    <a:pt x="10033" y="17665"/>
                    <a:pt x="10091" y="17723"/>
                  </a:cubicBezTo>
                  <a:cubicBezTo>
                    <a:pt x="10135" y="17781"/>
                    <a:pt x="10207" y="17810"/>
                    <a:pt x="10280" y="17839"/>
                  </a:cubicBezTo>
                  <a:cubicBezTo>
                    <a:pt x="10719" y="18020"/>
                    <a:pt x="11192" y="18120"/>
                    <a:pt x="11679" y="18120"/>
                  </a:cubicBezTo>
                  <a:cubicBezTo>
                    <a:pt x="11741" y="18120"/>
                    <a:pt x="11803" y="18119"/>
                    <a:pt x="11865" y="18116"/>
                  </a:cubicBezTo>
                  <a:lnTo>
                    <a:pt x="12068" y="18116"/>
                  </a:lnTo>
                  <a:cubicBezTo>
                    <a:pt x="12083" y="18217"/>
                    <a:pt x="12098" y="18319"/>
                    <a:pt x="12098" y="18421"/>
                  </a:cubicBezTo>
                  <a:cubicBezTo>
                    <a:pt x="12111" y="18486"/>
                    <a:pt x="12159" y="18539"/>
                    <a:pt x="12210" y="18539"/>
                  </a:cubicBezTo>
                  <a:cubicBezTo>
                    <a:pt x="12216" y="18539"/>
                    <a:pt x="12222" y="18539"/>
                    <a:pt x="12228" y="18537"/>
                  </a:cubicBezTo>
                  <a:cubicBezTo>
                    <a:pt x="12301" y="18537"/>
                    <a:pt x="12359" y="18479"/>
                    <a:pt x="12345" y="18406"/>
                  </a:cubicBezTo>
                  <a:cubicBezTo>
                    <a:pt x="12345" y="18305"/>
                    <a:pt x="12330" y="18217"/>
                    <a:pt x="12316" y="18116"/>
                  </a:cubicBezTo>
                  <a:lnTo>
                    <a:pt x="12316" y="18116"/>
                  </a:lnTo>
                  <a:cubicBezTo>
                    <a:pt x="12452" y="18119"/>
                    <a:pt x="12589" y="18123"/>
                    <a:pt x="12725" y="18123"/>
                  </a:cubicBezTo>
                  <a:cubicBezTo>
                    <a:pt x="13098" y="18123"/>
                    <a:pt x="13465" y="18094"/>
                    <a:pt x="13784" y="17956"/>
                  </a:cubicBezTo>
                  <a:cubicBezTo>
                    <a:pt x="13930" y="17897"/>
                    <a:pt x="14075" y="17796"/>
                    <a:pt x="14104" y="17650"/>
                  </a:cubicBezTo>
                  <a:cubicBezTo>
                    <a:pt x="14119" y="17519"/>
                    <a:pt x="14031" y="17389"/>
                    <a:pt x="13900" y="17330"/>
                  </a:cubicBezTo>
                  <a:lnTo>
                    <a:pt x="13900" y="17345"/>
                  </a:lnTo>
                  <a:cubicBezTo>
                    <a:pt x="13823" y="17306"/>
                    <a:pt x="13732" y="17293"/>
                    <a:pt x="13642" y="17293"/>
                  </a:cubicBezTo>
                  <a:cubicBezTo>
                    <a:pt x="13597" y="17293"/>
                    <a:pt x="13552" y="17297"/>
                    <a:pt x="13508" y="17301"/>
                  </a:cubicBezTo>
                  <a:cubicBezTo>
                    <a:pt x="13203" y="17360"/>
                    <a:pt x="12912" y="17447"/>
                    <a:pt x="12665" y="17621"/>
                  </a:cubicBezTo>
                  <a:cubicBezTo>
                    <a:pt x="12912" y="17301"/>
                    <a:pt x="13101" y="16938"/>
                    <a:pt x="13203" y="16545"/>
                  </a:cubicBezTo>
                  <a:cubicBezTo>
                    <a:pt x="13246" y="16356"/>
                    <a:pt x="13275" y="16167"/>
                    <a:pt x="13203" y="15993"/>
                  </a:cubicBezTo>
                  <a:cubicBezTo>
                    <a:pt x="13174" y="15935"/>
                    <a:pt x="13130" y="15876"/>
                    <a:pt x="13072" y="15833"/>
                  </a:cubicBezTo>
                  <a:cubicBezTo>
                    <a:pt x="13025" y="15804"/>
                    <a:pt x="12973" y="15791"/>
                    <a:pt x="12920" y="15791"/>
                  </a:cubicBezTo>
                  <a:cubicBezTo>
                    <a:pt x="12843" y="15791"/>
                    <a:pt x="12763" y="15819"/>
                    <a:pt x="12694" y="15862"/>
                  </a:cubicBezTo>
                  <a:cubicBezTo>
                    <a:pt x="12577" y="15935"/>
                    <a:pt x="12505" y="16036"/>
                    <a:pt x="12432" y="16153"/>
                  </a:cubicBezTo>
                  <a:cubicBezTo>
                    <a:pt x="12287" y="16400"/>
                    <a:pt x="12170" y="16662"/>
                    <a:pt x="12098" y="16938"/>
                  </a:cubicBezTo>
                  <a:cubicBezTo>
                    <a:pt x="11632" y="15309"/>
                    <a:pt x="10571" y="13768"/>
                    <a:pt x="8666" y="13332"/>
                  </a:cubicBezTo>
                  <a:cubicBezTo>
                    <a:pt x="8321" y="13254"/>
                    <a:pt x="7963" y="13216"/>
                    <a:pt x="7598" y="13216"/>
                  </a:cubicBezTo>
                  <a:cubicBezTo>
                    <a:pt x="6061" y="13216"/>
                    <a:pt x="4413" y="13892"/>
                    <a:pt x="3156" y="15091"/>
                  </a:cubicBezTo>
                  <a:cubicBezTo>
                    <a:pt x="2312" y="15891"/>
                    <a:pt x="1614" y="16894"/>
                    <a:pt x="1120" y="18014"/>
                  </a:cubicBezTo>
                  <a:cubicBezTo>
                    <a:pt x="844" y="16196"/>
                    <a:pt x="611" y="14277"/>
                    <a:pt x="771" y="12358"/>
                  </a:cubicBezTo>
                  <a:cubicBezTo>
                    <a:pt x="902" y="10802"/>
                    <a:pt x="1367" y="8578"/>
                    <a:pt x="2865" y="6818"/>
                  </a:cubicBezTo>
                  <a:cubicBezTo>
                    <a:pt x="4089" y="5388"/>
                    <a:pt x="5804" y="4552"/>
                    <a:pt x="7483" y="4552"/>
                  </a:cubicBezTo>
                  <a:cubicBezTo>
                    <a:pt x="7699" y="4552"/>
                    <a:pt x="7915" y="4566"/>
                    <a:pt x="8128" y="4594"/>
                  </a:cubicBezTo>
                  <a:cubicBezTo>
                    <a:pt x="8303" y="4608"/>
                    <a:pt x="8506" y="4652"/>
                    <a:pt x="8695" y="4710"/>
                  </a:cubicBezTo>
                  <a:cubicBezTo>
                    <a:pt x="8753" y="4812"/>
                    <a:pt x="8812" y="4914"/>
                    <a:pt x="8884" y="5001"/>
                  </a:cubicBezTo>
                  <a:cubicBezTo>
                    <a:pt x="9001" y="5117"/>
                    <a:pt x="9146" y="5219"/>
                    <a:pt x="9291" y="5306"/>
                  </a:cubicBezTo>
                  <a:cubicBezTo>
                    <a:pt x="9451" y="5408"/>
                    <a:pt x="9611" y="5553"/>
                    <a:pt x="9786" y="5611"/>
                  </a:cubicBezTo>
                  <a:cubicBezTo>
                    <a:pt x="9664" y="5604"/>
                    <a:pt x="9542" y="5598"/>
                    <a:pt x="9420" y="5598"/>
                  </a:cubicBezTo>
                  <a:cubicBezTo>
                    <a:pt x="9075" y="5598"/>
                    <a:pt x="8734" y="5643"/>
                    <a:pt x="8434" y="5815"/>
                  </a:cubicBezTo>
                  <a:cubicBezTo>
                    <a:pt x="8361" y="5844"/>
                    <a:pt x="8303" y="5888"/>
                    <a:pt x="8288" y="5960"/>
                  </a:cubicBezTo>
                  <a:cubicBezTo>
                    <a:pt x="8288" y="6033"/>
                    <a:pt x="8332" y="6106"/>
                    <a:pt x="8404" y="6135"/>
                  </a:cubicBezTo>
                  <a:cubicBezTo>
                    <a:pt x="8463" y="6179"/>
                    <a:pt x="8535" y="6179"/>
                    <a:pt x="8608" y="6179"/>
                  </a:cubicBezTo>
                  <a:cubicBezTo>
                    <a:pt x="8637" y="6179"/>
                    <a:pt x="8667" y="6180"/>
                    <a:pt x="8696" y="6180"/>
                  </a:cubicBezTo>
                  <a:cubicBezTo>
                    <a:pt x="9191" y="6180"/>
                    <a:pt x="9695" y="6065"/>
                    <a:pt x="10135" y="5859"/>
                  </a:cubicBezTo>
                  <a:cubicBezTo>
                    <a:pt x="10702" y="5597"/>
                    <a:pt x="11385" y="5452"/>
                    <a:pt x="11821" y="5001"/>
                  </a:cubicBezTo>
                  <a:cubicBezTo>
                    <a:pt x="11923" y="4899"/>
                    <a:pt x="12025" y="4754"/>
                    <a:pt x="11996" y="4623"/>
                  </a:cubicBezTo>
                  <a:cubicBezTo>
                    <a:pt x="11967" y="4492"/>
                    <a:pt x="11821" y="4405"/>
                    <a:pt x="11690" y="4405"/>
                  </a:cubicBezTo>
                  <a:cubicBezTo>
                    <a:pt x="11677" y="4403"/>
                    <a:pt x="11663" y="4402"/>
                    <a:pt x="11650" y="4402"/>
                  </a:cubicBezTo>
                  <a:cubicBezTo>
                    <a:pt x="11533" y="4402"/>
                    <a:pt x="11418" y="4456"/>
                    <a:pt x="11327" y="4521"/>
                  </a:cubicBezTo>
                  <a:cubicBezTo>
                    <a:pt x="11065" y="4666"/>
                    <a:pt x="10833" y="4855"/>
                    <a:pt x="10687" y="5117"/>
                  </a:cubicBezTo>
                  <a:cubicBezTo>
                    <a:pt x="10789" y="4739"/>
                    <a:pt x="10818" y="4332"/>
                    <a:pt x="10774" y="3939"/>
                  </a:cubicBezTo>
                  <a:cubicBezTo>
                    <a:pt x="10745" y="3765"/>
                    <a:pt x="10702" y="3576"/>
                    <a:pt x="10571" y="3445"/>
                  </a:cubicBezTo>
                  <a:cubicBezTo>
                    <a:pt x="10527" y="3401"/>
                    <a:pt x="10469" y="3358"/>
                    <a:pt x="10396" y="3343"/>
                  </a:cubicBezTo>
                  <a:cubicBezTo>
                    <a:pt x="10385" y="3342"/>
                    <a:pt x="10374" y="3341"/>
                    <a:pt x="10363" y="3341"/>
                  </a:cubicBezTo>
                  <a:cubicBezTo>
                    <a:pt x="10244" y="3341"/>
                    <a:pt x="10128" y="3410"/>
                    <a:pt x="10062" y="3503"/>
                  </a:cubicBezTo>
                  <a:cubicBezTo>
                    <a:pt x="9989" y="3620"/>
                    <a:pt x="9960" y="3750"/>
                    <a:pt x="9946" y="3881"/>
                  </a:cubicBezTo>
                  <a:cubicBezTo>
                    <a:pt x="9873" y="4303"/>
                    <a:pt x="9888" y="4739"/>
                    <a:pt x="10004" y="5161"/>
                  </a:cubicBezTo>
                  <a:cubicBezTo>
                    <a:pt x="9917" y="5073"/>
                    <a:pt x="9829" y="5001"/>
                    <a:pt x="9742" y="4928"/>
                  </a:cubicBezTo>
                  <a:cubicBezTo>
                    <a:pt x="9539" y="4725"/>
                    <a:pt x="9320" y="4521"/>
                    <a:pt x="9073" y="4361"/>
                  </a:cubicBezTo>
                  <a:cubicBezTo>
                    <a:pt x="9015" y="4317"/>
                    <a:pt x="8957" y="4274"/>
                    <a:pt x="8884" y="4259"/>
                  </a:cubicBezTo>
                  <a:cubicBezTo>
                    <a:pt x="8866" y="4256"/>
                    <a:pt x="8847" y="4254"/>
                    <a:pt x="8828" y="4254"/>
                  </a:cubicBezTo>
                  <a:cubicBezTo>
                    <a:pt x="8771" y="4254"/>
                    <a:pt x="8713" y="4270"/>
                    <a:pt x="8681" y="4303"/>
                  </a:cubicBezTo>
                  <a:cubicBezTo>
                    <a:pt x="8637" y="4347"/>
                    <a:pt x="8623" y="4390"/>
                    <a:pt x="8623" y="4434"/>
                  </a:cubicBezTo>
                  <a:cubicBezTo>
                    <a:pt x="8463" y="4390"/>
                    <a:pt x="8303" y="4361"/>
                    <a:pt x="8157" y="4347"/>
                  </a:cubicBezTo>
                  <a:cubicBezTo>
                    <a:pt x="7941" y="4319"/>
                    <a:pt x="7723" y="4306"/>
                    <a:pt x="7505" y="4306"/>
                  </a:cubicBezTo>
                  <a:cubicBezTo>
                    <a:pt x="5753" y="4306"/>
                    <a:pt x="3956" y="5172"/>
                    <a:pt x="2676" y="6658"/>
                  </a:cubicBezTo>
                  <a:cubicBezTo>
                    <a:pt x="2487" y="6891"/>
                    <a:pt x="2312" y="7124"/>
                    <a:pt x="2152" y="7356"/>
                  </a:cubicBezTo>
                  <a:cubicBezTo>
                    <a:pt x="2472" y="6615"/>
                    <a:pt x="2850" y="5902"/>
                    <a:pt x="3243" y="5204"/>
                  </a:cubicBezTo>
                  <a:cubicBezTo>
                    <a:pt x="3257" y="5161"/>
                    <a:pt x="3286" y="5132"/>
                    <a:pt x="3301" y="5103"/>
                  </a:cubicBezTo>
                  <a:cubicBezTo>
                    <a:pt x="3679" y="4419"/>
                    <a:pt x="4072" y="3750"/>
                    <a:pt x="4421" y="3067"/>
                  </a:cubicBezTo>
                  <a:cubicBezTo>
                    <a:pt x="4435" y="3023"/>
                    <a:pt x="4450" y="2994"/>
                    <a:pt x="4464" y="2965"/>
                  </a:cubicBezTo>
                  <a:cubicBezTo>
                    <a:pt x="4711" y="2485"/>
                    <a:pt x="4929" y="2006"/>
                    <a:pt x="5104" y="1511"/>
                  </a:cubicBezTo>
                  <a:cubicBezTo>
                    <a:pt x="5133" y="1453"/>
                    <a:pt x="5162" y="1380"/>
                    <a:pt x="5177" y="1308"/>
                  </a:cubicBezTo>
                  <a:cubicBezTo>
                    <a:pt x="5191" y="1279"/>
                    <a:pt x="5191" y="1250"/>
                    <a:pt x="5206" y="1220"/>
                  </a:cubicBezTo>
                  <a:cubicBezTo>
                    <a:pt x="5293" y="857"/>
                    <a:pt x="5307" y="450"/>
                    <a:pt x="5046" y="188"/>
                  </a:cubicBezTo>
                  <a:cubicBezTo>
                    <a:pt x="4988" y="145"/>
                    <a:pt x="4915" y="101"/>
                    <a:pt x="4857" y="72"/>
                  </a:cubicBezTo>
                  <a:cubicBezTo>
                    <a:pt x="4828" y="57"/>
                    <a:pt x="4813" y="57"/>
                    <a:pt x="4799" y="43"/>
                  </a:cubicBezTo>
                  <a:cubicBezTo>
                    <a:pt x="4705" y="13"/>
                    <a:pt x="4606" y="1"/>
                    <a:pt x="4506"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0" name="Google Shape;447;p26">
              <a:extLst>
                <a:ext uri="{FF2B5EF4-FFF2-40B4-BE49-F238E27FC236}">
                  <a16:creationId xmlns:a16="http://schemas.microsoft.com/office/drawing/2014/main" id="{B3E139A3-3EA8-D6B2-DE93-D4DA6B0C536E}"/>
                </a:ext>
              </a:extLst>
            </p:cNvPr>
            <p:cNvSpPr/>
            <p:nvPr/>
          </p:nvSpPr>
          <p:spPr>
            <a:xfrm>
              <a:off x="2931381" y="2720424"/>
              <a:ext cx="1034554" cy="758013"/>
            </a:xfrm>
            <a:custGeom>
              <a:avLst/>
              <a:gdLst/>
              <a:ahLst/>
              <a:cxnLst/>
              <a:rect l="l" t="t" r="r" b="b"/>
              <a:pathLst>
                <a:path w="6689" h="4901" extrusionOk="0">
                  <a:moveTo>
                    <a:pt x="5162" y="1"/>
                  </a:moveTo>
                  <a:cubicBezTo>
                    <a:pt x="4072" y="742"/>
                    <a:pt x="3141" y="1775"/>
                    <a:pt x="2560" y="2952"/>
                  </a:cubicBezTo>
                  <a:lnTo>
                    <a:pt x="2589" y="2967"/>
                  </a:lnTo>
                  <a:cubicBezTo>
                    <a:pt x="2341" y="2938"/>
                    <a:pt x="2094" y="2923"/>
                    <a:pt x="1833" y="2923"/>
                  </a:cubicBezTo>
                  <a:cubicBezTo>
                    <a:pt x="1751" y="2919"/>
                    <a:pt x="1671" y="2918"/>
                    <a:pt x="1593" y="2918"/>
                  </a:cubicBezTo>
                  <a:cubicBezTo>
                    <a:pt x="1381" y="2918"/>
                    <a:pt x="1185" y="2931"/>
                    <a:pt x="1004" y="2952"/>
                  </a:cubicBezTo>
                  <a:cubicBezTo>
                    <a:pt x="1062" y="2458"/>
                    <a:pt x="1222" y="1978"/>
                    <a:pt x="1469" y="1527"/>
                  </a:cubicBezTo>
                  <a:lnTo>
                    <a:pt x="1469" y="1527"/>
                  </a:lnTo>
                  <a:cubicBezTo>
                    <a:pt x="1425" y="1571"/>
                    <a:pt x="1367" y="1629"/>
                    <a:pt x="1324" y="1673"/>
                  </a:cubicBezTo>
                  <a:cubicBezTo>
                    <a:pt x="1135" y="2080"/>
                    <a:pt x="989" y="2502"/>
                    <a:pt x="931" y="2967"/>
                  </a:cubicBezTo>
                  <a:cubicBezTo>
                    <a:pt x="597" y="3011"/>
                    <a:pt x="306" y="3083"/>
                    <a:pt x="44" y="3200"/>
                  </a:cubicBezTo>
                  <a:cubicBezTo>
                    <a:pt x="30" y="3214"/>
                    <a:pt x="15" y="3214"/>
                    <a:pt x="1" y="3229"/>
                  </a:cubicBezTo>
                  <a:lnTo>
                    <a:pt x="15" y="3243"/>
                  </a:lnTo>
                  <a:lnTo>
                    <a:pt x="30" y="3287"/>
                  </a:lnTo>
                  <a:cubicBezTo>
                    <a:pt x="422" y="3098"/>
                    <a:pt x="902" y="2996"/>
                    <a:pt x="1498" y="2981"/>
                  </a:cubicBezTo>
                  <a:cubicBezTo>
                    <a:pt x="1585" y="3389"/>
                    <a:pt x="1702" y="3781"/>
                    <a:pt x="1847" y="4159"/>
                  </a:cubicBezTo>
                  <a:lnTo>
                    <a:pt x="1934" y="4217"/>
                  </a:lnTo>
                  <a:cubicBezTo>
                    <a:pt x="1774" y="3810"/>
                    <a:pt x="1658" y="3403"/>
                    <a:pt x="1556" y="2981"/>
                  </a:cubicBezTo>
                  <a:lnTo>
                    <a:pt x="1833" y="2981"/>
                  </a:lnTo>
                  <a:cubicBezTo>
                    <a:pt x="2225" y="2996"/>
                    <a:pt x="2618" y="3025"/>
                    <a:pt x="3010" y="3083"/>
                  </a:cubicBezTo>
                  <a:cubicBezTo>
                    <a:pt x="3010" y="3708"/>
                    <a:pt x="3097" y="4319"/>
                    <a:pt x="3287" y="4901"/>
                  </a:cubicBezTo>
                  <a:lnTo>
                    <a:pt x="3345" y="4901"/>
                  </a:lnTo>
                  <a:cubicBezTo>
                    <a:pt x="3170" y="4319"/>
                    <a:pt x="3068" y="3708"/>
                    <a:pt x="3068" y="3098"/>
                  </a:cubicBezTo>
                  <a:lnTo>
                    <a:pt x="3068" y="3098"/>
                  </a:lnTo>
                  <a:cubicBezTo>
                    <a:pt x="3679" y="3185"/>
                    <a:pt x="4275" y="3345"/>
                    <a:pt x="4857" y="3563"/>
                  </a:cubicBezTo>
                  <a:cubicBezTo>
                    <a:pt x="4929" y="3985"/>
                    <a:pt x="5060" y="4392"/>
                    <a:pt x="5235" y="4784"/>
                  </a:cubicBezTo>
                  <a:cubicBezTo>
                    <a:pt x="5249" y="4799"/>
                    <a:pt x="5278" y="4799"/>
                    <a:pt x="5293" y="4799"/>
                  </a:cubicBezTo>
                  <a:cubicBezTo>
                    <a:pt x="5133" y="4406"/>
                    <a:pt x="5002" y="4014"/>
                    <a:pt x="4929" y="3592"/>
                  </a:cubicBezTo>
                  <a:lnTo>
                    <a:pt x="4929" y="3592"/>
                  </a:lnTo>
                  <a:cubicBezTo>
                    <a:pt x="5526" y="3825"/>
                    <a:pt x="6107" y="4116"/>
                    <a:pt x="6645" y="4465"/>
                  </a:cubicBezTo>
                  <a:cubicBezTo>
                    <a:pt x="6660" y="4450"/>
                    <a:pt x="6674" y="4435"/>
                    <a:pt x="6689" y="4421"/>
                  </a:cubicBezTo>
                  <a:lnTo>
                    <a:pt x="6674" y="4421"/>
                  </a:lnTo>
                  <a:cubicBezTo>
                    <a:pt x="6136" y="4072"/>
                    <a:pt x="5555" y="3767"/>
                    <a:pt x="4944" y="3534"/>
                  </a:cubicBezTo>
                  <a:cubicBezTo>
                    <a:pt x="5293" y="3156"/>
                    <a:pt x="5744" y="2851"/>
                    <a:pt x="6209" y="2662"/>
                  </a:cubicBezTo>
                  <a:cubicBezTo>
                    <a:pt x="6194" y="2647"/>
                    <a:pt x="6180" y="2633"/>
                    <a:pt x="6165" y="2618"/>
                  </a:cubicBezTo>
                  <a:cubicBezTo>
                    <a:pt x="5686" y="2822"/>
                    <a:pt x="5235" y="3127"/>
                    <a:pt x="4886" y="3519"/>
                  </a:cubicBezTo>
                  <a:cubicBezTo>
                    <a:pt x="4522" y="3374"/>
                    <a:pt x="4159" y="3258"/>
                    <a:pt x="3781" y="3170"/>
                  </a:cubicBezTo>
                  <a:cubicBezTo>
                    <a:pt x="4246" y="2749"/>
                    <a:pt x="4799" y="2385"/>
                    <a:pt x="5380" y="2109"/>
                  </a:cubicBezTo>
                  <a:cubicBezTo>
                    <a:pt x="5366" y="2095"/>
                    <a:pt x="5337" y="2080"/>
                    <a:pt x="5322" y="2080"/>
                  </a:cubicBezTo>
                  <a:cubicBezTo>
                    <a:pt x="4742" y="2356"/>
                    <a:pt x="4176" y="2718"/>
                    <a:pt x="3711" y="3153"/>
                  </a:cubicBezTo>
                  <a:lnTo>
                    <a:pt x="3711" y="3153"/>
                  </a:lnTo>
                  <a:cubicBezTo>
                    <a:pt x="3351" y="3067"/>
                    <a:pt x="2977" y="3010"/>
                    <a:pt x="2618" y="2967"/>
                  </a:cubicBezTo>
                  <a:cubicBezTo>
                    <a:pt x="3214" y="1789"/>
                    <a:pt x="4130" y="742"/>
                    <a:pt x="5249" y="30"/>
                  </a:cubicBezTo>
                  <a:cubicBezTo>
                    <a:pt x="5220" y="15"/>
                    <a:pt x="5191" y="15"/>
                    <a:pt x="51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1" name="Google Shape;448;p26">
              <a:extLst>
                <a:ext uri="{FF2B5EF4-FFF2-40B4-BE49-F238E27FC236}">
                  <a16:creationId xmlns:a16="http://schemas.microsoft.com/office/drawing/2014/main" id="{A802EDE7-5777-FF40-E6C6-54579031B7D4}"/>
                </a:ext>
              </a:extLst>
            </p:cNvPr>
            <p:cNvSpPr/>
            <p:nvPr/>
          </p:nvSpPr>
          <p:spPr>
            <a:xfrm>
              <a:off x="3219213" y="2736199"/>
              <a:ext cx="285821" cy="434145"/>
            </a:xfrm>
            <a:custGeom>
              <a:avLst/>
              <a:gdLst/>
              <a:ahLst/>
              <a:cxnLst/>
              <a:rect l="l" t="t" r="r" b="b"/>
              <a:pathLst>
                <a:path w="1848" h="2807" extrusionOk="0">
                  <a:moveTo>
                    <a:pt x="1847" y="1"/>
                  </a:moveTo>
                  <a:lnTo>
                    <a:pt x="1847" y="1"/>
                  </a:lnTo>
                  <a:cubicBezTo>
                    <a:pt x="1804" y="15"/>
                    <a:pt x="1774" y="15"/>
                    <a:pt x="1731" y="30"/>
                  </a:cubicBezTo>
                  <a:cubicBezTo>
                    <a:pt x="1731" y="30"/>
                    <a:pt x="1716" y="44"/>
                    <a:pt x="1716" y="44"/>
                  </a:cubicBezTo>
                  <a:cubicBezTo>
                    <a:pt x="931" y="800"/>
                    <a:pt x="335" y="1760"/>
                    <a:pt x="1" y="2792"/>
                  </a:cubicBezTo>
                  <a:lnTo>
                    <a:pt x="59" y="2807"/>
                  </a:lnTo>
                  <a:cubicBezTo>
                    <a:pt x="408" y="1760"/>
                    <a:pt x="1033" y="771"/>
                    <a:pt x="1847" y="1"/>
                  </a:cubicBezTo>
                  <a:close/>
                </a:path>
              </a:pathLst>
            </a:custGeom>
            <a:solidFill>
              <a:srgbClr val="FFEA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2" name="Google Shape;449;p26">
              <a:extLst>
                <a:ext uri="{FF2B5EF4-FFF2-40B4-BE49-F238E27FC236}">
                  <a16:creationId xmlns:a16="http://schemas.microsoft.com/office/drawing/2014/main" id="{0F33D018-5532-F471-8503-591BFDF89D06}"/>
                </a:ext>
              </a:extLst>
            </p:cNvPr>
            <p:cNvSpPr/>
            <p:nvPr/>
          </p:nvSpPr>
          <p:spPr>
            <a:xfrm>
              <a:off x="2920090" y="478407"/>
              <a:ext cx="614175" cy="1223555"/>
            </a:xfrm>
            <a:custGeom>
              <a:avLst/>
              <a:gdLst/>
              <a:ahLst/>
              <a:cxnLst/>
              <a:rect l="l" t="t" r="r" b="b"/>
              <a:pathLst>
                <a:path w="3971" h="7911" extrusionOk="0">
                  <a:moveTo>
                    <a:pt x="3563" y="1"/>
                  </a:moveTo>
                  <a:cubicBezTo>
                    <a:pt x="3519" y="364"/>
                    <a:pt x="3432" y="713"/>
                    <a:pt x="3330" y="1062"/>
                  </a:cubicBezTo>
                  <a:cubicBezTo>
                    <a:pt x="3272" y="1266"/>
                    <a:pt x="3200" y="1455"/>
                    <a:pt x="3127" y="1644"/>
                  </a:cubicBezTo>
                  <a:lnTo>
                    <a:pt x="2211" y="422"/>
                  </a:lnTo>
                  <a:cubicBezTo>
                    <a:pt x="2196" y="437"/>
                    <a:pt x="2182" y="451"/>
                    <a:pt x="2167" y="466"/>
                  </a:cubicBezTo>
                  <a:lnTo>
                    <a:pt x="3098" y="1702"/>
                  </a:lnTo>
                  <a:cubicBezTo>
                    <a:pt x="2952" y="2109"/>
                    <a:pt x="2763" y="2502"/>
                    <a:pt x="2574" y="2880"/>
                  </a:cubicBezTo>
                  <a:cubicBezTo>
                    <a:pt x="2211" y="2356"/>
                    <a:pt x="1775" y="1804"/>
                    <a:pt x="1338" y="1309"/>
                  </a:cubicBezTo>
                  <a:lnTo>
                    <a:pt x="1266" y="1309"/>
                  </a:lnTo>
                  <a:cubicBezTo>
                    <a:pt x="1717" y="1818"/>
                    <a:pt x="2167" y="2400"/>
                    <a:pt x="2545" y="2938"/>
                  </a:cubicBezTo>
                  <a:cubicBezTo>
                    <a:pt x="2400" y="3243"/>
                    <a:pt x="2240" y="3534"/>
                    <a:pt x="2095" y="3825"/>
                  </a:cubicBezTo>
                  <a:cubicBezTo>
                    <a:pt x="1993" y="4014"/>
                    <a:pt x="1891" y="4203"/>
                    <a:pt x="1789" y="4406"/>
                  </a:cubicBezTo>
                  <a:cubicBezTo>
                    <a:pt x="1702" y="4566"/>
                    <a:pt x="1629" y="4726"/>
                    <a:pt x="1542" y="4886"/>
                  </a:cubicBezTo>
                  <a:cubicBezTo>
                    <a:pt x="1091" y="4188"/>
                    <a:pt x="597" y="3359"/>
                    <a:pt x="219" y="2516"/>
                  </a:cubicBezTo>
                  <a:cubicBezTo>
                    <a:pt x="219" y="2545"/>
                    <a:pt x="204" y="2574"/>
                    <a:pt x="190" y="2603"/>
                  </a:cubicBezTo>
                  <a:cubicBezTo>
                    <a:pt x="582" y="3447"/>
                    <a:pt x="1077" y="4261"/>
                    <a:pt x="1513" y="4959"/>
                  </a:cubicBezTo>
                  <a:cubicBezTo>
                    <a:pt x="1338" y="5308"/>
                    <a:pt x="1179" y="5671"/>
                    <a:pt x="1033" y="6049"/>
                  </a:cubicBezTo>
                  <a:cubicBezTo>
                    <a:pt x="1033" y="6049"/>
                    <a:pt x="1019" y="6049"/>
                    <a:pt x="1019" y="6064"/>
                  </a:cubicBezTo>
                  <a:cubicBezTo>
                    <a:pt x="670" y="5657"/>
                    <a:pt x="335" y="5235"/>
                    <a:pt x="1" y="4813"/>
                  </a:cubicBezTo>
                  <a:lnTo>
                    <a:pt x="1" y="4813"/>
                  </a:lnTo>
                  <a:cubicBezTo>
                    <a:pt x="1" y="4857"/>
                    <a:pt x="1" y="4886"/>
                    <a:pt x="15" y="4915"/>
                  </a:cubicBezTo>
                  <a:cubicBezTo>
                    <a:pt x="321" y="5322"/>
                    <a:pt x="641" y="5715"/>
                    <a:pt x="960" y="6093"/>
                  </a:cubicBezTo>
                  <a:cubicBezTo>
                    <a:pt x="975" y="6107"/>
                    <a:pt x="990" y="6122"/>
                    <a:pt x="1004" y="6122"/>
                  </a:cubicBezTo>
                  <a:cubicBezTo>
                    <a:pt x="801" y="6689"/>
                    <a:pt x="655" y="7271"/>
                    <a:pt x="597" y="7881"/>
                  </a:cubicBezTo>
                  <a:cubicBezTo>
                    <a:pt x="597" y="7896"/>
                    <a:pt x="611" y="7910"/>
                    <a:pt x="626" y="7910"/>
                  </a:cubicBezTo>
                  <a:cubicBezTo>
                    <a:pt x="641" y="7910"/>
                    <a:pt x="655" y="7896"/>
                    <a:pt x="655" y="7881"/>
                  </a:cubicBezTo>
                  <a:cubicBezTo>
                    <a:pt x="728" y="7053"/>
                    <a:pt x="990" y="6253"/>
                    <a:pt x="1324" y="5497"/>
                  </a:cubicBezTo>
                  <a:lnTo>
                    <a:pt x="1338" y="5511"/>
                  </a:lnTo>
                  <a:cubicBezTo>
                    <a:pt x="1557" y="5395"/>
                    <a:pt x="1789" y="5264"/>
                    <a:pt x="2022" y="5148"/>
                  </a:cubicBezTo>
                  <a:cubicBezTo>
                    <a:pt x="2036" y="5119"/>
                    <a:pt x="2051" y="5090"/>
                    <a:pt x="2065" y="5061"/>
                  </a:cubicBezTo>
                  <a:lnTo>
                    <a:pt x="2065" y="5061"/>
                  </a:lnTo>
                  <a:cubicBezTo>
                    <a:pt x="1833" y="5177"/>
                    <a:pt x="1586" y="5308"/>
                    <a:pt x="1353" y="5424"/>
                  </a:cubicBezTo>
                  <a:cubicBezTo>
                    <a:pt x="1513" y="5090"/>
                    <a:pt x="1673" y="4755"/>
                    <a:pt x="1833" y="4421"/>
                  </a:cubicBezTo>
                  <a:cubicBezTo>
                    <a:pt x="1935" y="4232"/>
                    <a:pt x="2036" y="4043"/>
                    <a:pt x="2138" y="3854"/>
                  </a:cubicBezTo>
                  <a:cubicBezTo>
                    <a:pt x="2211" y="3723"/>
                    <a:pt x="2284" y="3592"/>
                    <a:pt x="2342" y="3461"/>
                  </a:cubicBezTo>
                  <a:cubicBezTo>
                    <a:pt x="2633" y="3330"/>
                    <a:pt x="2909" y="3170"/>
                    <a:pt x="3185" y="3010"/>
                  </a:cubicBezTo>
                  <a:cubicBezTo>
                    <a:pt x="3214" y="2981"/>
                    <a:pt x="3229" y="2952"/>
                    <a:pt x="3243" y="2909"/>
                  </a:cubicBezTo>
                  <a:lnTo>
                    <a:pt x="3243" y="2909"/>
                  </a:lnTo>
                  <a:cubicBezTo>
                    <a:pt x="2967" y="3083"/>
                    <a:pt x="2676" y="3229"/>
                    <a:pt x="2385" y="3374"/>
                  </a:cubicBezTo>
                  <a:cubicBezTo>
                    <a:pt x="2676" y="2836"/>
                    <a:pt x="2952" y="2283"/>
                    <a:pt x="3170" y="1702"/>
                  </a:cubicBezTo>
                  <a:cubicBezTo>
                    <a:pt x="3345" y="1615"/>
                    <a:pt x="3505" y="1513"/>
                    <a:pt x="3679" y="1426"/>
                  </a:cubicBezTo>
                  <a:cubicBezTo>
                    <a:pt x="3767" y="1367"/>
                    <a:pt x="3854" y="1309"/>
                    <a:pt x="3956" y="1266"/>
                  </a:cubicBezTo>
                  <a:cubicBezTo>
                    <a:pt x="3956" y="1237"/>
                    <a:pt x="3970" y="1208"/>
                    <a:pt x="3970" y="1178"/>
                  </a:cubicBezTo>
                  <a:lnTo>
                    <a:pt x="3970" y="1178"/>
                  </a:lnTo>
                  <a:cubicBezTo>
                    <a:pt x="3868" y="1237"/>
                    <a:pt x="3752" y="1309"/>
                    <a:pt x="3650" y="1367"/>
                  </a:cubicBezTo>
                  <a:cubicBezTo>
                    <a:pt x="3505" y="1455"/>
                    <a:pt x="3360" y="1542"/>
                    <a:pt x="3200" y="1629"/>
                  </a:cubicBezTo>
                  <a:cubicBezTo>
                    <a:pt x="3272" y="1455"/>
                    <a:pt x="3330" y="1266"/>
                    <a:pt x="3389" y="1091"/>
                  </a:cubicBezTo>
                  <a:cubicBezTo>
                    <a:pt x="3490" y="742"/>
                    <a:pt x="3578" y="379"/>
                    <a:pt x="3621" y="30"/>
                  </a:cubicBezTo>
                  <a:cubicBezTo>
                    <a:pt x="3607" y="15"/>
                    <a:pt x="3592" y="15"/>
                    <a:pt x="35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 name="Google Shape;450;p26">
              <a:extLst>
                <a:ext uri="{FF2B5EF4-FFF2-40B4-BE49-F238E27FC236}">
                  <a16:creationId xmlns:a16="http://schemas.microsoft.com/office/drawing/2014/main" id="{BFDCD3DD-7978-F587-E10D-7BBE3AF0CD48}"/>
                </a:ext>
              </a:extLst>
            </p:cNvPr>
            <p:cNvSpPr/>
            <p:nvPr/>
          </p:nvSpPr>
          <p:spPr>
            <a:xfrm>
              <a:off x="4181694" y="3220609"/>
              <a:ext cx="856999" cy="1038730"/>
            </a:xfrm>
            <a:custGeom>
              <a:avLst/>
              <a:gdLst/>
              <a:ahLst/>
              <a:cxnLst/>
              <a:rect l="l" t="t" r="r" b="b"/>
              <a:pathLst>
                <a:path w="5541" h="6716" extrusionOk="0">
                  <a:moveTo>
                    <a:pt x="2875" y="0"/>
                  </a:moveTo>
                  <a:cubicBezTo>
                    <a:pt x="2425" y="0"/>
                    <a:pt x="1960" y="114"/>
                    <a:pt x="1527" y="344"/>
                  </a:cubicBezTo>
                  <a:cubicBezTo>
                    <a:pt x="1149" y="562"/>
                    <a:pt x="800" y="852"/>
                    <a:pt x="553" y="1216"/>
                  </a:cubicBezTo>
                  <a:cubicBezTo>
                    <a:pt x="15" y="2030"/>
                    <a:pt x="1" y="3106"/>
                    <a:pt x="350" y="4022"/>
                  </a:cubicBezTo>
                  <a:cubicBezTo>
                    <a:pt x="699" y="4924"/>
                    <a:pt x="1353" y="5680"/>
                    <a:pt x="2094" y="6305"/>
                  </a:cubicBezTo>
                  <a:cubicBezTo>
                    <a:pt x="2312" y="6465"/>
                    <a:pt x="2531" y="6639"/>
                    <a:pt x="2792" y="6697"/>
                  </a:cubicBezTo>
                  <a:cubicBezTo>
                    <a:pt x="2836" y="6697"/>
                    <a:pt x="2865" y="6712"/>
                    <a:pt x="2909" y="6712"/>
                  </a:cubicBezTo>
                  <a:cubicBezTo>
                    <a:pt x="2937" y="6715"/>
                    <a:pt x="2965" y="6716"/>
                    <a:pt x="2993" y="6716"/>
                  </a:cubicBezTo>
                  <a:cubicBezTo>
                    <a:pt x="3440" y="6716"/>
                    <a:pt x="3844" y="6400"/>
                    <a:pt x="4144" y="6058"/>
                  </a:cubicBezTo>
                  <a:cubicBezTo>
                    <a:pt x="4566" y="5578"/>
                    <a:pt x="4871" y="5025"/>
                    <a:pt x="5090" y="4429"/>
                  </a:cubicBezTo>
                  <a:cubicBezTo>
                    <a:pt x="5424" y="3528"/>
                    <a:pt x="5540" y="2510"/>
                    <a:pt x="5206" y="1609"/>
                  </a:cubicBezTo>
                  <a:cubicBezTo>
                    <a:pt x="5002" y="1100"/>
                    <a:pt x="4697" y="707"/>
                    <a:pt x="4304" y="445"/>
                  </a:cubicBezTo>
                  <a:cubicBezTo>
                    <a:pt x="3892" y="150"/>
                    <a:pt x="3393" y="0"/>
                    <a:pt x="2875"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4" name="Google Shape;451;p26">
              <a:extLst>
                <a:ext uri="{FF2B5EF4-FFF2-40B4-BE49-F238E27FC236}">
                  <a16:creationId xmlns:a16="http://schemas.microsoft.com/office/drawing/2014/main" id="{926F494B-CEE6-060D-D8B5-B22F819C7D3F}"/>
                </a:ext>
              </a:extLst>
            </p:cNvPr>
            <p:cNvSpPr/>
            <p:nvPr/>
          </p:nvSpPr>
          <p:spPr>
            <a:xfrm>
              <a:off x="4354919" y="3633408"/>
              <a:ext cx="65269" cy="95892"/>
            </a:xfrm>
            <a:custGeom>
              <a:avLst/>
              <a:gdLst/>
              <a:ahLst/>
              <a:cxnLst/>
              <a:rect l="l" t="t" r="r" b="b"/>
              <a:pathLst>
                <a:path w="422" h="620" extrusionOk="0">
                  <a:moveTo>
                    <a:pt x="229" y="1"/>
                  </a:moveTo>
                  <a:cubicBezTo>
                    <a:pt x="225" y="1"/>
                    <a:pt x="222" y="1"/>
                    <a:pt x="218" y="1"/>
                  </a:cubicBezTo>
                  <a:cubicBezTo>
                    <a:pt x="0" y="30"/>
                    <a:pt x="58" y="408"/>
                    <a:pt x="131" y="524"/>
                  </a:cubicBezTo>
                  <a:cubicBezTo>
                    <a:pt x="155" y="572"/>
                    <a:pt x="208" y="619"/>
                    <a:pt x="258" y="619"/>
                  </a:cubicBezTo>
                  <a:cubicBezTo>
                    <a:pt x="269" y="619"/>
                    <a:pt x="280" y="617"/>
                    <a:pt x="291" y="612"/>
                  </a:cubicBezTo>
                  <a:cubicBezTo>
                    <a:pt x="335" y="597"/>
                    <a:pt x="364" y="553"/>
                    <a:pt x="378" y="510"/>
                  </a:cubicBezTo>
                  <a:cubicBezTo>
                    <a:pt x="407" y="396"/>
                    <a:pt x="421" y="1"/>
                    <a:pt x="22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5" name="Google Shape;452;p26">
              <a:extLst>
                <a:ext uri="{FF2B5EF4-FFF2-40B4-BE49-F238E27FC236}">
                  <a16:creationId xmlns:a16="http://schemas.microsoft.com/office/drawing/2014/main" id="{65AD7F73-DB3A-0203-FA2D-C5D5D616CC10}"/>
                </a:ext>
              </a:extLst>
            </p:cNvPr>
            <p:cNvSpPr/>
            <p:nvPr/>
          </p:nvSpPr>
          <p:spPr>
            <a:xfrm>
              <a:off x="4453750" y="3500706"/>
              <a:ext cx="65423" cy="95892"/>
            </a:xfrm>
            <a:custGeom>
              <a:avLst/>
              <a:gdLst/>
              <a:ahLst/>
              <a:cxnLst/>
              <a:rect l="l" t="t" r="r" b="b"/>
              <a:pathLst>
                <a:path w="423" h="620" extrusionOk="0">
                  <a:moveTo>
                    <a:pt x="230" y="1"/>
                  </a:moveTo>
                  <a:cubicBezTo>
                    <a:pt x="226" y="1"/>
                    <a:pt x="223" y="1"/>
                    <a:pt x="219" y="1"/>
                  </a:cubicBezTo>
                  <a:cubicBezTo>
                    <a:pt x="1" y="30"/>
                    <a:pt x="59" y="408"/>
                    <a:pt x="132" y="525"/>
                  </a:cubicBezTo>
                  <a:cubicBezTo>
                    <a:pt x="156" y="572"/>
                    <a:pt x="199" y="620"/>
                    <a:pt x="253" y="620"/>
                  </a:cubicBezTo>
                  <a:cubicBezTo>
                    <a:pt x="266" y="620"/>
                    <a:pt x="278" y="617"/>
                    <a:pt x="292" y="612"/>
                  </a:cubicBezTo>
                  <a:cubicBezTo>
                    <a:pt x="335" y="597"/>
                    <a:pt x="364" y="554"/>
                    <a:pt x="379" y="510"/>
                  </a:cubicBezTo>
                  <a:cubicBezTo>
                    <a:pt x="408" y="396"/>
                    <a:pt x="422" y="1"/>
                    <a:pt x="230"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6" name="Google Shape;453;p26">
              <a:extLst>
                <a:ext uri="{FF2B5EF4-FFF2-40B4-BE49-F238E27FC236}">
                  <a16:creationId xmlns:a16="http://schemas.microsoft.com/office/drawing/2014/main" id="{CFC11B46-E1C5-6B5F-10A9-7889F37B75CE}"/>
                </a:ext>
              </a:extLst>
            </p:cNvPr>
            <p:cNvSpPr/>
            <p:nvPr/>
          </p:nvSpPr>
          <p:spPr>
            <a:xfrm>
              <a:off x="4579803" y="3622118"/>
              <a:ext cx="65269" cy="95892"/>
            </a:xfrm>
            <a:custGeom>
              <a:avLst/>
              <a:gdLst/>
              <a:ahLst/>
              <a:cxnLst/>
              <a:rect l="l" t="t" r="r" b="b"/>
              <a:pathLst>
                <a:path w="422" h="620" extrusionOk="0">
                  <a:moveTo>
                    <a:pt x="243" y="1"/>
                  </a:moveTo>
                  <a:cubicBezTo>
                    <a:pt x="239" y="1"/>
                    <a:pt x="236" y="1"/>
                    <a:pt x="233" y="1"/>
                  </a:cubicBezTo>
                  <a:cubicBezTo>
                    <a:pt x="0" y="30"/>
                    <a:pt x="58" y="408"/>
                    <a:pt x="131" y="525"/>
                  </a:cubicBezTo>
                  <a:cubicBezTo>
                    <a:pt x="167" y="572"/>
                    <a:pt x="212" y="620"/>
                    <a:pt x="259" y="620"/>
                  </a:cubicBezTo>
                  <a:cubicBezTo>
                    <a:pt x="270" y="620"/>
                    <a:pt x="280" y="617"/>
                    <a:pt x="291" y="612"/>
                  </a:cubicBezTo>
                  <a:cubicBezTo>
                    <a:pt x="335" y="597"/>
                    <a:pt x="364" y="554"/>
                    <a:pt x="378" y="510"/>
                  </a:cubicBezTo>
                  <a:cubicBezTo>
                    <a:pt x="407" y="396"/>
                    <a:pt x="421" y="1"/>
                    <a:pt x="243"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 name="Google Shape;454;p26">
              <a:extLst>
                <a:ext uri="{FF2B5EF4-FFF2-40B4-BE49-F238E27FC236}">
                  <a16:creationId xmlns:a16="http://schemas.microsoft.com/office/drawing/2014/main" id="{AA7AEFDB-22BA-C1A9-0258-7B8564E19CDE}"/>
                </a:ext>
              </a:extLst>
            </p:cNvPr>
            <p:cNvSpPr/>
            <p:nvPr/>
          </p:nvSpPr>
          <p:spPr>
            <a:xfrm>
              <a:off x="4694409" y="3487250"/>
              <a:ext cx="65269" cy="94964"/>
            </a:xfrm>
            <a:custGeom>
              <a:avLst/>
              <a:gdLst/>
              <a:ahLst/>
              <a:cxnLst/>
              <a:rect l="l" t="t" r="r" b="b"/>
              <a:pathLst>
                <a:path w="422" h="614" extrusionOk="0">
                  <a:moveTo>
                    <a:pt x="230" y="0"/>
                  </a:moveTo>
                  <a:cubicBezTo>
                    <a:pt x="226" y="0"/>
                    <a:pt x="222" y="1"/>
                    <a:pt x="219" y="1"/>
                  </a:cubicBezTo>
                  <a:cubicBezTo>
                    <a:pt x="1" y="15"/>
                    <a:pt x="59" y="393"/>
                    <a:pt x="132" y="510"/>
                  </a:cubicBezTo>
                  <a:cubicBezTo>
                    <a:pt x="158" y="562"/>
                    <a:pt x="207" y="614"/>
                    <a:pt x="269" y="614"/>
                  </a:cubicBezTo>
                  <a:cubicBezTo>
                    <a:pt x="276" y="614"/>
                    <a:pt x="284" y="613"/>
                    <a:pt x="291" y="612"/>
                  </a:cubicBezTo>
                  <a:cubicBezTo>
                    <a:pt x="335" y="597"/>
                    <a:pt x="364" y="553"/>
                    <a:pt x="364" y="495"/>
                  </a:cubicBezTo>
                  <a:cubicBezTo>
                    <a:pt x="407" y="381"/>
                    <a:pt x="422" y="0"/>
                    <a:pt x="230"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 name="Google Shape;455;p26">
              <a:extLst>
                <a:ext uri="{FF2B5EF4-FFF2-40B4-BE49-F238E27FC236}">
                  <a16:creationId xmlns:a16="http://schemas.microsoft.com/office/drawing/2014/main" id="{37156064-62ED-5FAC-5A42-093F5AF02005}"/>
                </a:ext>
              </a:extLst>
            </p:cNvPr>
            <p:cNvSpPr/>
            <p:nvPr/>
          </p:nvSpPr>
          <p:spPr>
            <a:xfrm>
              <a:off x="4804686" y="3608662"/>
              <a:ext cx="65269" cy="94964"/>
            </a:xfrm>
            <a:custGeom>
              <a:avLst/>
              <a:gdLst/>
              <a:ahLst/>
              <a:cxnLst/>
              <a:rect l="l" t="t" r="r" b="b"/>
              <a:pathLst>
                <a:path w="422" h="614" extrusionOk="0">
                  <a:moveTo>
                    <a:pt x="229" y="1"/>
                  </a:moveTo>
                  <a:cubicBezTo>
                    <a:pt x="226" y="1"/>
                    <a:pt x="222" y="1"/>
                    <a:pt x="218" y="1"/>
                  </a:cubicBezTo>
                  <a:cubicBezTo>
                    <a:pt x="0" y="16"/>
                    <a:pt x="58" y="394"/>
                    <a:pt x="131" y="510"/>
                  </a:cubicBezTo>
                  <a:cubicBezTo>
                    <a:pt x="157" y="562"/>
                    <a:pt x="218" y="614"/>
                    <a:pt x="272" y="614"/>
                  </a:cubicBezTo>
                  <a:cubicBezTo>
                    <a:pt x="278" y="614"/>
                    <a:pt x="285" y="613"/>
                    <a:pt x="291" y="612"/>
                  </a:cubicBezTo>
                  <a:cubicBezTo>
                    <a:pt x="335" y="597"/>
                    <a:pt x="364" y="554"/>
                    <a:pt x="378" y="495"/>
                  </a:cubicBezTo>
                  <a:cubicBezTo>
                    <a:pt x="407" y="381"/>
                    <a:pt x="421" y="1"/>
                    <a:pt x="22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 name="Google Shape;456;p26">
              <a:extLst>
                <a:ext uri="{FF2B5EF4-FFF2-40B4-BE49-F238E27FC236}">
                  <a16:creationId xmlns:a16="http://schemas.microsoft.com/office/drawing/2014/main" id="{2C2A110B-B164-84BC-EB45-F607455F8D31}"/>
                </a:ext>
              </a:extLst>
            </p:cNvPr>
            <p:cNvSpPr/>
            <p:nvPr/>
          </p:nvSpPr>
          <p:spPr>
            <a:xfrm>
              <a:off x="4712505" y="3730074"/>
              <a:ext cx="65269" cy="95892"/>
            </a:xfrm>
            <a:custGeom>
              <a:avLst/>
              <a:gdLst/>
              <a:ahLst/>
              <a:cxnLst/>
              <a:rect l="l" t="t" r="r" b="b"/>
              <a:pathLst>
                <a:path w="422" h="620" extrusionOk="0">
                  <a:moveTo>
                    <a:pt x="242" y="1"/>
                  </a:moveTo>
                  <a:cubicBezTo>
                    <a:pt x="239" y="1"/>
                    <a:pt x="236" y="1"/>
                    <a:pt x="233" y="1"/>
                  </a:cubicBezTo>
                  <a:cubicBezTo>
                    <a:pt x="0" y="30"/>
                    <a:pt x="73" y="408"/>
                    <a:pt x="131" y="525"/>
                  </a:cubicBezTo>
                  <a:cubicBezTo>
                    <a:pt x="166" y="572"/>
                    <a:pt x="212" y="620"/>
                    <a:pt x="259" y="620"/>
                  </a:cubicBezTo>
                  <a:cubicBezTo>
                    <a:pt x="269" y="620"/>
                    <a:pt x="280" y="617"/>
                    <a:pt x="291" y="612"/>
                  </a:cubicBezTo>
                  <a:cubicBezTo>
                    <a:pt x="334" y="597"/>
                    <a:pt x="364" y="554"/>
                    <a:pt x="378" y="510"/>
                  </a:cubicBezTo>
                  <a:cubicBezTo>
                    <a:pt x="421" y="396"/>
                    <a:pt x="422" y="1"/>
                    <a:pt x="242"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 name="Google Shape;457;p26">
              <a:extLst>
                <a:ext uri="{FF2B5EF4-FFF2-40B4-BE49-F238E27FC236}">
                  <a16:creationId xmlns:a16="http://schemas.microsoft.com/office/drawing/2014/main" id="{AD8D201D-9E27-A52E-D119-928070B34093}"/>
                </a:ext>
              </a:extLst>
            </p:cNvPr>
            <p:cNvSpPr/>
            <p:nvPr/>
          </p:nvSpPr>
          <p:spPr>
            <a:xfrm>
              <a:off x="4620170" y="3883037"/>
              <a:ext cx="65423" cy="95119"/>
            </a:xfrm>
            <a:custGeom>
              <a:avLst/>
              <a:gdLst/>
              <a:ahLst/>
              <a:cxnLst/>
              <a:rect l="l" t="t" r="r" b="b"/>
              <a:pathLst>
                <a:path w="423" h="615" extrusionOk="0">
                  <a:moveTo>
                    <a:pt x="229" y="0"/>
                  </a:moveTo>
                  <a:cubicBezTo>
                    <a:pt x="226" y="0"/>
                    <a:pt x="223" y="1"/>
                    <a:pt x="219" y="1"/>
                  </a:cubicBezTo>
                  <a:cubicBezTo>
                    <a:pt x="1" y="30"/>
                    <a:pt x="59" y="408"/>
                    <a:pt x="132" y="524"/>
                  </a:cubicBezTo>
                  <a:cubicBezTo>
                    <a:pt x="157" y="575"/>
                    <a:pt x="215" y="614"/>
                    <a:pt x="268" y="614"/>
                  </a:cubicBezTo>
                  <a:cubicBezTo>
                    <a:pt x="276" y="614"/>
                    <a:pt x="284" y="613"/>
                    <a:pt x="292" y="612"/>
                  </a:cubicBezTo>
                  <a:cubicBezTo>
                    <a:pt x="335" y="597"/>
                    <a:pt x="364" y="553"/>
                    <a:pt x="379" y="510"/>
                  </a:cubicBezTo>
                  <a:cubicBezTo>
                    <a:pt x="407" y="395"/>
                    <a:pt x="422" y="0"/>
                    <a:pt x="229"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1" name="Google Shape;458;p26">
              <a:extLst>
                <a:ext uri="{FF2B5EF4-FFF2-40B4-BE49-F238E27FC236}">
                  <a16:creationId xmlns:a16="http://schemas.microsoft.com/office/drawing/2014/main" id="{078110C5-7600-870F-A20B-65805EBDC15F}"/>
                </a:ext>
              </a:extLst>
            </p:cNvPr>
            <p:cNvSpPr/>
            <p:nvPr/>
          </p:nvSpPr>
          <p:spPr>
            <a:xfrm>
              <a:off x="4480817" y="3763791"/>
              <a:ext cx="65269" cy="95892"/>
            </a:xfrm>
            <a:custGeom>
              <a:avLst/>
              <a:gdLst/>
              <a:ahLst/>
              <a:cxnLst/>
              <a:rect l="l" t="t" r="r" b="b"/>
              <a:pathLst>
                <a:path w="422" h="620" extrusionOk="0">
                  <a:moveTo>
                    <a:pt x="229" y="1"/>
                  </a:moveTo>
                  <a:cubicBezTo>
                    <a:pt x="226" y="1"/>
                    <a:pt x="222" y="1"/>
                    <a:pt x="219" y="1"/>
                  </a:cubicBezTo>
                  <a:cubicBezTo>
                    <a:pt x="0" y="30"/>
                    <a:pt x="59" y="408"/>
                    <a:pt x="131" y="525"/>
                  </a:cubicBezTo>
                  <a:cubicBezTo>
                    <a:pt x="155" y="572"/>
                    <a:pt x="198" y="620"/>
                    <a:pt x="253" y="620"/>
                  </a:cubicBezTo>
                  <a:cubicBezTo>
                    <a:pt x="265" y="620"/>
                    <a:pt x="278" y="617"/>
                    <a:pt x="291" y="612"/>
                  </a:cubicBezTo>
                  <a:cubicBezTo>
                    <a:pt x="335" y="597"/>
                    <a:pt x="364" y="554"/>
                    <a:pt x="364" y="510"/>
                  </a:cubicBezTo>
                  <a:cubicBezTo>
                    <a:pt x="407" y="396"/>
                    <a:pt x="422" y="1"/>
                    <a:pt x="22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2" name="Google Shape;459;p26">
              <a:extLst>
                <a:ext uri="{FF2B5EF4-FFF2-40B4-BE49-F238E27FC236}">
                  <a16:creationId xmlns:a16="http://schemas.microsoft.com/office/drawing/2014/main" id="{75B4D407-97DD-8876-642B-B2663CD4632E}"/>
                </a:ext>
              </a:extLst>
            </p:cNvPr>
            <p:cNvSpPr/>
            <p:nvPr/>
          </p:nvSpPr>
          <p:spPr>
            <a:xfrm>
              <a:off x="4048992" y="1275857"/>
              <a:ext cx="848028" cy="970059"/>
            </a:xfrm>
            <a:custGeom>
              <a:avLst/>
              <a:gdLst/>
              <a:ahLst/>
              <a:cxnLst/>
              <a:rect l="l" t="t" r="r" b="b"/>
              <a:pathLst>
                <a:path w="5483" h="6272" extrusionOk="0">
                  <a:moveTo>
                    <a:pt x="2764" y="1"/>
                  </a:moveTo>
                  <a:cubicBezTo>
                    <a:pt x="2025" y="1"/>
                    <a:pt x="1283" y="352"/>
                    <a:pt x="757" y="995"/>
                  </a:cubicBezTo>
                  <a:cubicBezTo>
                    <a:pt x="481" y="1315"/>
                    <a:pt x="277" y="1707"/>
                    <a:pt x="190" y="2129"/>
                  </a:cubicBezTo>
                  <a:cubicBezTo>
                    <a:pt x="1" y="3060"/>
                    <a:pt x="393" y="4034"/>
                    <a:pt x="1033" y="4732"/>
                  </a:cubicBezTo>
                  <a:cubicBezTo>
                    <a:pt x="1673" y="5415"/>
                    <a:pt x="2545" y="5851"/>
                    <a:pt x="3447" y="6142"/>
                  </a:cubicBezTo>
                  <a:cubicBezTo>
                    <a:pt x="3643" y="6211"/>
                    <a:pt x="3848" y="6271"/>
                    <a:pt x="4056" y="6271"/>
                  </a:cubicBezTo>
                  <a:cubicBezTo>
                    <a:pt x="4109" y="6271"/>
                    <a:pt x="4163" y="6267"/>
                    <a:pt x="4217" y="6258"/>
                  </a:cubicBezTo>
                  <a:cubicBezTo>
                    <a:pt x="4246" y="6244"/>
                    <a:pt x="4290" y="6229"/>
                    <a:pt x="4319" y="6229"/>
                  </a:cubicBezTo>
                  <a:cubicBezTo>
                    <a:pt x="4770" y="6084"/>
                    <a:pt x="5046" y="5619"/>
                    <a:pt x="5206" y="5182"/>
                  </a:cubicBezTo>
                  <a:cubicBezTo>
                    <a:pt x="5410" y="4601"/>
                    <a:pt x="5482" y="3990"/>
                    <a:pt x="5453" y="3365"/>
                  </a:cubicBezTo>
                  <a:cubicBezTo>
                    <a:pt x="5424" y="2434"/>
                    <a:pt x="5162" y="1475"/>
                    <a:pt x="4523" y="791"/>
                  </a:cubicBezTo>
                  <a:cubicBezTo>
                    <a:pt x="4174" y="399"/>
                    <a:pt x="3738" y="166"/>
                    <a:pt x="3301" y="65"/>
                  </a:cubicBezTo>
                  <a:cubicBezTo>
                    <a:pt x="3124" y="22"/>
                    <a:pt x="2944" y="1"/>
                    <a:pt x="2764"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3" name="Google Shape;460;p26">
              <a:extLst>
                <a:ext uri="{FF2B5EF4-FFF2-40B4-BE49-F238E27FC236}">
                  <a16:creationId xmlns:a16="http://schemas.microsoft.com/office/drawing/2014/main" id="{743DF482-303F-C614-4C2D-2E47400BBC8E}"/>
                </a:ext>
              </a:extLst>
            </p:cNvPr>
            <p:cNvSpPr/>
            <p:nvPr/>
          </p:nvSpPr>
          <p:spPr>
            <a:xfrm>
              <a:off x="4242478" y="1762741"/>
              <a:ext cx="78879" cy="86458"/>
            </a:xfrm>
            <a:custGeom>
              <a:avLst/>
              <a:gdLst/>
              <a:ahLst/>
              <a:cxnLst/>
              <a:rect l="l" t="t" r="r" b="b"/>
              <a:pathLst>
                <a:path w="510" h="559" extrusionOk="0">
                  <a:moveTo>
                    <a:pt x="243" y="0"/>
                  </a:moveTo>
                  <a:cubicBezTo>
                    <a:pt x="226" y="0"/>
                    <a:pt x="208" y="4"/>
                    <a:pt x="189" y="13"/>
                  </a:cubicBezTo>
                  <a:cubicBezTo>
                    <a:pt x="0" y="115"/>
                    <a:pt x="189" y="435"/>
                    <a:pt x="291" y="508"/>
                  </a:cubicBezTo>
                  <a:cubicBezTo>
                    <a:pt x="329" y="536"/>
                    <a:pt x="373" y="558"/>
                    <a:pt x="415" y="558"/>
                  </a:cubicBezTo>
                  <a:cubicBezTo>
                    <a:pt x="438" y="558"/>
                    <a:pt x="460" y="552"/>
                    <a:pt x="480" y="537"/>
                  </a:cubicBezTo>
                  <a:cubicBezTo>
                    <a:pt x="509" y="508"/>
                    <a:pt x="509" y="450"/>
                    <a:pt x="509" y="406"/>
                  </a:cubicBezTo>
                  <a:cubicBezTo>
                    <a:pt x="496" y="302"/>
                    <a:pt x="390" y="0"/>
                    <a:pt x="243"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461;p26">
              <a:extLst>
                <a:ext uri="{FF2B5EF4-FFF2-40B4-BE49-F238E27FC236}">
                  <a16:creationId xmlns:a16="http://schemas.microsoft.com/office/drawing/2014/main" id="{2B181C88-E400-DDD6-3CF0-EA11976FE6B6}"/>
                </a:ext>
              </a:extLst>
            </p:cNvPr>
            <p:cNvSpPr/>
            <p:nvPr/>
          </p:nvSpPr>
          <p:spPr>
            <a:xfrm>
              <a:off x="4282845" y="1607458"/>
              <a:ext cx="78879" cy="86612"/>
            </a:xfrm>
            <a:custGeom>
              <a:avLst/>
              <a:gdLst/>
              <a:ahLst/>
              <a:cxnLst/>
              <a:rect l="l" t="t" r="r" b="b"/>
              <a:pathLst>
                <a:path w="510" h="560" extrusionOk="0">
                  <a:moveTo>
                    <a:pt x="244" y="1"/>
                  </a:moveTo>
                  <a:cubicBezTo>
                    <a:pt x="226" y="1"/>
                    <a:pt x="208" y="5"/>
                    <a:pt x="190" y="14"/>
                  </a:cubicBezTo>
                  <a:cubicBezTo>
                    <a:pt x="1" y="116"/>
                    <a:pt x="190" y="436"/>
                    <a:pt x="292" y="509"/>
                  </a:cubicBezTo>
                  <a:cubicBezTo>
                    <a:pt x="330" y="537"/>
                    <a:pt x="374" y="559"/>
                    <a:pt x="416" y="559"/>
                  </a:cubicBezTo>
                  <a:cubicBezTo>
                    <a:pt x="438" y="559"/>
                    <a:pt x="460" y="553"/>
                    <a:pt x="481" y="538"/>
                  </a:cubicBezTo>
                  <a:cubicBezTo>
                    <a:pt x="510" y="509"/>
                    <a:pt x="510" y="450"/>
                    <a:pt x="510" y="407"/>
                  </a:cubicBezTo>
                  <a:cubicBezTo>
                    <a:pt x="497" y="303"/>
                    <a:pt x="391" y="1"/>
                    <a:pt x="244"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462;p26">
              <a:extLst>
                <a:ext uri="{FF2B5EF4-FFF2-40B4-BE49-F238E27FC236}">
                  <a16:creationId xmlns:a16="http://schemas.microsoft.com/office/drawing/2014/main" id="{501CA4F5-CC45-8754-DD92-29E10B4A4333}"/>
                </a:ext>
              </a:extLst>
            </p:cNvPr>
            <p:cNvSpPr/>
            <p:nvPr/>
          </p:nvSpPr>
          <p:spPr>
            <a:xfrm>
              <a:off x="4440295" y="1669942"/>
              <a:ext cx="81199" cy="87076"/>
            </a:xfrm>
            <a:custGeom>
              <a:avLst/>
              <a:gdLst/>
              <a:ahLst/>
              <a:cxnLst/>
              <a:rect l="l" t="t" r="r" b="b"/>
              <a:pathLst>
                <a:path w="525" h="563" extrusionOk="0">
                  <a:moveTo>
                    <a:pt x="249" y="0"/>
                  </a:moveTo>
                  <a:cubicBezTo>
                    <a:pt x="230" y="0"/>
                    <a:pt x="210" y="5"/>
                    <a:pt x="190" y="17"/>
                  </a:cubicBezTo>
                  <a:cubicBezTo>
                    <a:pt x="1" y="119"/>
                    <a:pt x="190" y="439"/>
                    <a:pt x="306" y="512"/>
                  </a:cubicBezTo>
                  <a:cubicBezTo>
                    <a:pt x="334" y="540"/>
                    <a:pt x="381" y="562"/>
                    <a:pt x="423" y="562"/>
                  </a:cubicBezTo>
                  <a:cubicBezTo>
                    <a:pt x="445" y="562"/>
                    <a:pt x="465" y="556"/>
                    <a:pt x="481" y="541"/>
                  </a:cubicBezTo>
                  <a:cubicBezTo>
                    <a:pt x="510" y="512"/>
                    <a:pt x="524" y="454"/>
                    <a:pt x="510" y="410"/>
                  </a:cubicBezTo>
                  <a:cubicBezTo>
                    <a:pt x="510" y="307"/>
                    <a:pt x="396" y="0"/>
                    <a:pt x="249"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 name="Google Shape;463;p26">
              <a:extLst>
                <a:ext uri="{FF2B5EF4-FFF2-40B4-BE49-F238E27FC236}">
                  <a16:creationId xmlns:a16="http://schemas.microsoft.com/office/drawing/2014/main" id="{71CE0B9E-13A8-75E6-E7AC-1B25C102FAB7}"/>
                </a:ext>
              </a:extLst>
            </p:cNvPr>
            <p:cNvSpPr/>
            <p:nvPr/>
          </p:nvSpPr>
          <p:spPr>
            <a:xfrm>
              <a:off x="4494273" y="1506307"/>
              <a:ext cx="78879" cy="86458"/>
            </a:xfrm>
            <a:custGeom>
              <a:avLst/>
              <a:gdLst/>
              <a:ahLst/>
              <a:cxnLst/>
              <a:rect l="l" t="t" r="r" b="b"/>
              <a:pathLst>
                <a:path w="510" h="559" extrusionOk="0">
                  <a:moveTo>
                    <a:pt x="243" y="1"/>
                  </a:moveTo>
                  <a:cubicBezTo>
                    <a:pt x="226" y="1"/>
                    <a:pt x="208" y="5"/>
                    <a:pt x="190" y="14"/>
                  </a:cubicBezTo>
                  <a:cubicBezTo>
                    <a:pt x="1" y="116"/>
                    <a:pt x="190" y="436"/>
                    <a:pt x="291" y="508"/>
                  </a:cubicBezTo>
                  <a:cubicBezTo>
                    <a:pt x="329" y="537"/>
                    <a:pt x="373" y="559"/>
                    <a:pt x="416" y="559"/>
                  </a:cubicBezTo>
                  <a:cubicBezTo>
                    <a:pt x="438" y="559"/>
                    <a:pt x="460" y="553"/>
                    <a:pt x="480" y="537"/>
                  </a:cubicBezTo>
                  <a:cubicBezTo>
                    <a:pt x="510" y="508"/>
                    <a:pt x="510" y="450"/>
                    <a:pt x="510" y="407"/>
                  </a:cubicBezTo>
                  <a:cubicBezTo>
                    <a:pt x="497" y="302"/>
                    <a:pt x="390" y="1"/>
                    <a:pt x="243"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464;p26">
              <a:extLst>
                <a:ext uri="{FF2B5EF4-FFF2-40B4-BE49-F238E27FC236}">
                  <a16:creationId xmlns:a16="http://schemas.microsoft.com/office/drawing/2014/main" id="{DB84B24A-854A-BEC6-200C-59B92456A856}"/>
                </a:ext>
              </a:extLst>
            </p:cNvPr>
            <p:cNvSpPr/>
            <p:nvPr/>
          </p:nvSpPr>
          <p:spPr>
            <a:xfrm>
              <a:off x="4638266" y="1576061"/>
              <a:ext cx="78879" cy="86458"/>
            </a:xfrm>
            <a:custGeom>
              <a:avLst/>
              <a:gdLst/>
              <a:ahLst/>
              <a:cxnLst/>
              <a:rect l="l" t="t" r="r" b="b"/>
              <a:pathLst>
                <a:path w="510" h="559" extrusionOk="0">
                  <a:moveTo>
                    <a:pt x="243" y="0"/>
                  </a:moveTo>
                  <a:cubicBezTo>
                    <a:pt x="226" y="0"/>
                    <a:pt x="208" y="4"/>
                    <a:pt x="189" y="14"/>
                  </a:cubicBezTo>
                  <a:cubicBezTo>
                    <a:pt x="0" y="115"/>
                    <a:pt x="189" y="435"/>
                    <a:pt x="291" y="508"/>
                  </a:cubicBezTo>
                  <a:cubicBezTo>
                    <a:pt x="329" y="536"/>
                    <a:pt x="373" y="559"/>
                    <a:pt x="415" y="559"/>
                  </a:cubicBezTo>
                  <a:cubicBezTo>
                    <a:pt x="438" y="559"/>
                    <a:pt x="460" y="552"/>
                    <a:pt x="480" y="537"/>
                  </a:cubicBezTo>
                  <a:cubicBezTo>
                    <a:pt x="509" y="508"/>
                    <a:pt x="509" y="450"/>
                    <a:pt x="509" y="406"/>
                  </a:cubicBezTo>
                  <a:cubicBezTo>
                    <a:pt x="496" y="302"/>
                    <a:pt x="390" y="0"/>
                    <a:pt x="243"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465;p26">
              <a:extLst>
                <a:ext uri="{FF2B5EF4-FFF2-40B4-BE49-F238E27FC236}">
                  <a16:creationId xmlns:a16="http://schemas.microsoft.com/office/drawing/2014/main" id="{5EC632B0-534A-E9FC-FFD4-6EEE9B84BA0F}"/>
                </a:ext>
              </a:extLst>
            </p:cNvPr>
            <p:cNvSpPr/>
            <p:nvPr/>
          </p:nvSpPr>
          <p:spPr>
            <a:xfrm>
              <a:off x="4600064" y="1719280"/>
              <a:ext cx="81044" cy="87231"/>
            </a:xfrm>
            <a:custGeom>
              <a:avLst/>
              <a:gdLst/>
              <a:ahLst/>
              <a:cxnLst/>
              <a:rect l="l" t="t" r="r" b="b"/>
              <a:pathLst>
                <a:path w="524" h="564" extrusionOk="0">
                  <a:moveTo>
                    <a:pt x="249" y="1"/>
                  </a:moveTo>
                  <a:cubicBezTo>
                    <a:pt x="229" y="1"/>
                    <a:pt x="209" y="6"/>
                    <a:pt x="189" y="18"/>
                  </a:cubicBezTo>
                  <a:cubicBezTo>
                    <a:pt x="0" y="120"/>
                    <a:pt x="189" y="440"/>
                    <a:pt x="305" y="513"/>
                  </a:cubicBezTo>
                  <a:cubicBezTo>
                    <a:pt x="334" y="541"/>
                    <a:pt x="375" y="563"/>
                    <a:pt x="416" y="563"/>
                  </a:cubicBezTo>
                  <a:cubicBezTo>
                    <a:pt x="438" y="563"/>
                    <a:pt x="460" y="557"/>
                    <a:pt x="480" y="542"/>
                  </a:cubicBezTo>
                  <a:cubicBezTo>
                    <a:pt x="509" y="513"/>
                    <a:pt x="523" y="454"/>
                    <a:pt x="509" y="411"/>
                  </a:cubicBezTo>
                  <a:cubicBezTo>
                    <a:pt x="509" y="308"/>
                    <a:pt x="395" y="1"/>
                    <a:pt x="24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466;p26">
              <a:extLst>
                <a:ext uri="{FF2B5EF4-FFF2-40B4-BE49-F238E27FC236}">
                  <a16:creationId xmlns:a16="http://schemas.microsoft.com/office/drawing/2014/main" id="{A07C154A-9FBC-F65F-FEDD-C3EAE111531E}"/>
                </a:ext>
              </a:extLst>
            </p:cNvPr>
            <p:cNvSpPr/>
            <p:nvPr/>
          </p:nvSpPr>
          <p:spPr>
            <a:xfrm>
              <a:off x="4570832" y="1890339"/>
              <a:ext cx="81044" cy="87076"/>
            </a:xfrm>
            <a:custGeom>
              <a:avLst/>
              <a:gdLst/>
              <a:ahLst/>
              <a:cxnLst/>
              <a:rect l="l" t="t" r="r" b="b"/>
              <a:pathLst>
                <a:path w="524" h="563" extrusionOk="0">
                  <a:moveTo>
                    <a:pt x="263" y="0"/>
                  </a:moveTo>
                  <a:cubicBezTo>
                    <a:pt x="244" y="0"/>
                    <a:pt x="224" y="5"/>
                    <a:pt x="204" y="17"/>
                  </a:cubicBezTo>
                  <a:cubicBezTo>
                    <a:pt x="0" y="119"/>
                    <a:pt x="204" y="439"/>
                    <a:pt x="305" y="512"/>
                  </a:cubicBezTo>
                  <a:cubicBezTo>
                    <a:pt x="343" y="540"/>
                    <a:pt x="387" y="562"/>
                    <a:pt x="425" y="562"/>
                  </a:cubicBezTo>
                  <a:cubicBezTo>
                    <a:pt x="446" y="562"/>
                    <a:pt x="465" y="556"/>
                    <a:pt x="480" y="541"/>
                  </a:cubicBezTo>
                  <a:cubicBezTo>
                    <a:pt x="523" y="512"/>
                    <a:pt x="523" y="453"/>
                    <a:pt x="523" y="410"/>
                  </a:cubicBezTo>
                  <a:cubicBezTo>
                    <a:pt x="511" y="307"/>
                    <a:pt x="407" y="0"/>
                    <a:pt x="263"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0" name="Google Shape;467;p26">
              <a:extLst>
                <a:ext uri="{FF2B5EF4-FFF2-40B4-BE49-F238E27FC236}">
                  <a16:creationId xmlns:a16="http://schemas.microsoft.com/office/drawing/2014/main" id="{3F650D57-81D9-1F3C-3C22-BCDFD24B0ADA}"/>
                </a:ext>
              </a:extLst>
            </p:cNvPr>
            <p:cNvSpPr/>
            <p:nvPr/>
          </p:nvSpPr>
          <p:spPr>
            <a:xfrm>
              <a:off x="4402092" y="1834660"/>
              <a:ext cx="81044" cy="86458"/>
            </a:xfrm>
            <a:custGeom>
              <a:avLst/>
              <a:gdLst/>
              <a:ahLst/>
              <a:cxnLst/>
              <a:rect l="l" t="t" r="r" b="b"/>
              <a:pathLst>
                <a:path w="524" h="559" extrusionOk="0">
                  <a:moveTo>
                    <a:pt x="254" y="0"/>
                  </a:moveTo>
                  <a:cubicBezTo>
                    <a:pt x="238" y="0"/>
                    <a:pt x="221" y="5"/>
                    <a:pt x="204" y="14"/>
                  </a:cubicBezTo>
                  <a:cubicBezTo>
                    <a:pt x="1" y="116"/>
                    <a:pt x="204" y="435"/>
                    <a:pt x="306" y="508"/>
                  </a:cubicBezTo>
                  <a:cubicBezTo>
                    <a:pt x="334" y="536"/>
                    <a:pt x="381" y="559"/>
                    <a:pt x="423" y="559"/>
                  </a:cubicBezTo>
                  <a:cubicBezTo>
                    <a:pt x="445" y="559"/>
                    <a:pt x="465" y="552"/>
                    <a:pt x="480" y="537"/>
                  </a:cubicBezTo>
                  <a:cubicBezTo>
                    <a:pt x="524" y="508"/>
                    <a:pt x="524" y="450"/>
                    <a:pt x="524" y="406"/>
                  </a:cubicBezTo>
                  <a:cubicBezTo>
                    <a:pt x="511" y="302"/>
                    <a:pt x="393" y="0"/>
                    <a:pt x="254"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61" name="Google Shape;468;p26">
            <a:extLst>
              <a:ext uri="{FF2B5EF4-FFF2-40B4-BE49-F238E27FC236}">
                <a16:creationId xmlns:a16="http://schemas.microsoft.com/office/drawing/2014/main" id="{EDAF5365-02AC-8688-7FF8-332CE91BFA4A}"/>
              </a:ext>
            </a:extLst>
          </p:cNvPr>
          <p:cNvGrpSpPr/>
          <p:nvPr/>
        </p:nvGrpSpPr>
        <p:grpSpPr>
          <a:xfrm>
            <a:off x="-459988" y="2806720"/>
            <a:ext cx="978073" cy="906945"/>
            <a:chOff x="3140875" y="269912"/>
            <a:chExt cx="2729001" cy="2530539"/>
          </a:xfrm>
        </p:grpSpPr>
        <p:sp>
          <p:nvSpPr>
            <p:cNvPr id="162" name="Google Shape;469;p26">
              <a:extLst>
                <a:ext uri="{FF2B5EF4-FFF2-40B4-BE49-F238E27FC236}">
                  <a16:creationId xmlns:a16="http://schemas.microsoft.com/office/drawing/2014/main" id="{DAD16B8E-774D-27A9-7EBC-83DA809626F3}"/>
                </a:ext>
              </a:extLst>
            </p:cNvPr>
            <p:cNvSpPr/>
            <p:nvPr/>
          </p:nvSpPr>
          <p:spPr>
            <a:xfrm>
              <a:off x="3140875" y="269912"/>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3" name="Google Shape;470;p26">
              <a:extLst>
                <a:ext uri="{FF2B5EF4-FFF2-40B4-BE49-F238E27FC236}">
                  <a16:creationId xmlns:a16="http://schemas.microsoft.com/office/drawing/2014/main" id="{D283AA19-CFDC-1630-E535-11A04868EED5}"/>
                </a:ext>
              </a:extLst>
            </p:cNvPr>
            <p:cNvSpPr/>
            <p:nvPr/>
          </p:nvSpPr>
          <p:spPr>
            <a:xfrm>
              <a:off x="3528878" y="634486"/>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4" name="Google Shape;471;p26">
              <a:extLst>
                <a:ext uri="{FF2B5EF4-FFF2-40B4-BE49-F238E27FC236}">
                  <a16:creationId xmlns:a16="http://schemas.microsoft.com/office/drawing/2014/main" id="{DDAE5794-06A2-2C8E-B5ED-28339F7BD21A}"/>
                </a:ext>
              </a:extLst>
            </p:cNvPr>
            <p:cNvSpPr/>
            <p:nvPr/>
          </p:nvSpPr>
          <p:spPr>
            <a:xfrm>
              <a:off x="4182636" y="1121701"/>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5" name="Google Shape;472;p26">
              <a:extLst>
                <a:ext uri="{FF2B5EF4-FFF2-40B4-BE49-F238E27FC236}">
                  <a16:creationId xmlns:a16="http://schemas.microsoft.com/office/drawing/2014/main" id="{53E97D28-8DD9-ACCB-F681-4A2039CECD4F}"/>
                </a:ext>
              </a:extLst>
            </p:cNvPr>
            <p:cNvSpPr/>
            <p:nvPr/>
          </p:nvSpPr>
          <p:spPr>
            <a:xfrm>
              <a:off x="4634814" y="1369344"/>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6" name="Google Shape;473;p26">
              <a:extLst>
                <a:ext uri="{FF2B5EF4-FFF2-40B4-BE49-F238E27FC236}">
                  <a16:creationId xmlns:a16="http://schemas.microsoft.com/office/drawing/2014/main" id="{46ADB128-3D33-18AA-9E55-85C3EF0166C6}"/>
                </a:ext>
              </a:extLst>
            </p:cNvPr>
            <p:cNvSpPr/>
            <p:nvPr/>
          </p:nvSpPr>
          <p:spPr>
            <a:xfrm>
              <a:off x="4425950" y="1565411"/>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7" name="Google Shape;474;p26">
              <a:extLst>
                <a:ext uri="{FF2B5EF4-FFF2-40B4-BE49-F238E27FC236}">
                  <a16:creationId xmlns:a16="http://schemas.microsoft.com/office/drawing/2014/main" id="{3529C11C-9776-B5F1-BB14-169CA200E075}"/>
                </a:ext>
              </a:extLst>
            </p:cNvPr>
            <p:cNvSpPr/>
            <p:nvPr/>
          </p:nvSpPr>
          <p:spPr>
            <a:xfrm>
              <a:off x="4586191" y="1674665"/>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8" name="Google Shape;475;p26">
              <a:extLst>
                <a:ext uri="{FF2B5EF4-FFF2-40B4-BE49-F238E27FC236}">
                  <a16:creationId xmlns:a16="http://schemas.microsoft.com/office/drawing/2014/main" id="{410CB83A-1204-EC19-C39C-2FB209CA5D8F}"/>
                </a:ext>
              </a:extLst>
            </p:cNvPr>
            <p:cNvSpPr/>
            <p:nvPr/>
          </p:nvSpPr>
          <p:spPr>
            <a:xfrm>
              <a:off x="4514732" y="1456747"/>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9" name="Google Shape;476;p26">
              <a:extLst>
                <a:ext uri="{FF2B5EF4-FFF2-40B4-BE49-F238E27FC236}">
                  <a16:creationId xmlns:a16="http://schemas.microsoft.com/office/drawing/2014/main" id="{8C97CAF0-533E-CC98-26C1-37A57A8EB811}"/>
                </a:ext>
              </a:extLst>
            </p:cNvPr>
            <p:cNvSpPr/>
            <p:nvPr/>
          </p:nvSpPr>
          <p:spPr>
            <a:xfrm>
              <a:off x="4689343" y="1512260"/>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0" name="Google Shape;477;p26">
              <a:extLst>
                <a:ext uri="{FF2B5EF4-FFF2-40B4-BE49-F238E27FC236}">
                  <a16:creationId xmlns:a16="http://schemas.microsoft.com/office/drawing/2014/main" id="{F994E398-F823-1A2F-98F7-12775C90FEF8}"/>
                </a:ext>
              </a:extLst>
            </p:cNvPr>
            <p:cNvSpPr/>
            <p:nvPr/>
          </p:nvSpPr>
          <p:spPr>
            <a:xfrm>
              <a:off x="4480282" y="1377021"/>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1" name="Google Shape;478;p26">
              <a:extLst>
                <a:ext uri="{FF2B5EF4-FFF2-40B4-BE49-F238E27FC236}">
                  <a16:creationId xmlns:a16="http://schemas.microsoft.com/office/drawing/2014/main" id="{C39B4A46-F280-D517-190D-450F18841574}"/>
                </a:ext>
              </a:extLst>
            </p:cNvPr>
            <p:cNvSpPr/>
            <p:nvPr/>
          </p:nvSpPr>
          <p:spPr>
            <a:xfrm>
              <a:off x="4580482" y="1568364"/>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2" name="Google Shape;479;p26">
              <a:extLst>
                <a:ext uri="{FF2B5EF4-FFF2-40B4-BE49-F238E27FC236}">
                  <a16:creationId xmlns:a16="http://schemas.microsoft.com/office/drawing/2014/main" id="{086E0E38-15DF-282A-8271-D99547CB35ED}"/>
                </a:ext>
              </a:extLst>
            </p:cNvPr>
            <p:cNvSpPr/>
            <p:nvPr/>
          </p:nvSpPr>
          <p:spPr>
            <a:xfrm>
              <a:off x="4723596" y="1641987"/>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3" name="Google Shape;480;p26">
              <a:extLst>
                <a:ext uri="{FF2B5EF4-FFF2-40B4-BE49-F238E27FC236}">
                  <a16:creationId xmlns:a16="http://schemas.microsoft.com/office/drawing/2014/main" id="{8F6656EA-0DAF-3138-9840-95642E1D7C93}"/>
                </a:ext>
              </a:extLst>
            </p:cNvPr>
            <p:cNvSpPr/>
            <p:nvPr/>
          </p:nvSpPr>
          <p:spPr>
            <a:xfrm>
              <a:off x="4408823" y="1465606"/>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4" name="Google Shape;481;p26">
              <a:extLst>
                <a:ext uri="{FF2B5EF4-FFF2-40B4-BE49-F238E27FC236}">
                  <a16:creationId xmlns:a16="http://schemas.microsoft.com/office/drawing/2014/main" id="{102F87F3-39F6-5507-F7CF-D75EBFCAF4C4}"/>
                </a:ext>
              </a:extLst>
            </p:cNvPr>
            <p:cNvSpPr/>
            <p:nvPr/>
          </p:nvSpPr>
          <p:spPr>
            <a:xfrm>
              <a:off x="4572017" y="1318555"/>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75" name="Google Shape;482;p26">
            <a:extLst>
              <a:ext uri="{FF2B5EF4-FFF2-40B4-BE49-F238E27FC236}">
                <a16:creationId xmlns:a16="http://schemas.microsoft.com/office/drawing/2014/main" id="{BBFF5074-099D-B143-85A3-1470D1053A66}"/>
              </a:ext>
            </a:extLst>
          </p:cNvPr>
          <p:cNvSpPr/>
          <p:nvPr/>
        </p:nvSpPr>
        <p:spPr>
          <a:xfrm>
            <a:off x="11405850" y="964761"/>
            <a:ext cx="1218185" cy="1278408"/>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rgbClr val="59A7A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94" name="Google Shape;501;p26">
            <a:extLst>
              <a:ext uri="{FF2B5EF4-FFF2-40B4-BE49-F238E27FC236}">
                <a16:creationId xmlns:a16="http://schemas.microsoft.com/office/drawing/2014/main" id="{F3EBEDA9-8A04-DB00-BE88-017C60333552}"/>
              </a:ext>
            </a:extLst>
          </p:cNvPr>
          <p:cNvGrpSpPr/>
          <p:nvPr/>
        </p:nvGrpSpPr>
        <p:grpSpPr>
          <a:xfrm flipH="1">
            <a:off x="11148281" y="825759"/>
            <a:ext cx="958860" cy="882213"/>
            <a:chOff x="713214" y="468290"/>
            <a:chExt cx="3207604" cy="2951204"/>
          </a:xfrm>
        </p:grpSpPr>
        <p:sp>
          <p:nvSpPr>
            <p:cNvPr id="195" name="Google Shape;502;p26">
              <a:extLst>
                <a:ext uri="{FF2B5EF4-FFF2-40B4-BE49-F238E27FC236}">
                  <a16:creationId xmlns:a16="http://schemas.microsoft.com/office/drawing/2014/main" id="{D2CDAC96-37AF-0FE7-2588-6AF3CAEA6A24}"/>
                </a:ext>
              </a:extLst>
            </p:cNvPr>
            <p:cNvSpPr/>
            <p:nvPr/>
          </p:nvSpPr>
          <p:spPr>
            <a:xfrm>
              <a:off x="713214" y="4682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6" name="Google Shape;503;p26">
              <a:extLst>
                <a:ext uri="{FF2B5EF4-FFF2-40B4-BE49-F238E27FC236}">
                  <a16:creationId xmlns:a16="http://schemas.microsoft.com/office/drawing/2014/main" id="{4D7DA683-AFAA-73E2-5CC7-C1C0ACF9BE63}"/>
                </a:ext>
              </a:extLst>
            </p:cNvPr>
            <p:cNvSpPr/>
            <p:nvPr/>
          </p:nvSpPr>
          <p:spPr>
            <a:xfrm>
              <a:off x="2466974" y="20452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7" name="Google Shape;504;p26">
              <a:extLst>
                <a:ext uri="{FF2B5EF4-FFF2-40B4-BE49-F238E27FC236}">
                  <a16:creationId xmlns:a16="http://schemas.microsoft.com/office/drawing/2014/main" id="{D7F6A628-F435-6EB2-4B52-6F53CB8F0B92}"/>
                </a:ext>
              </a:extLst>
            </p:cNvPr>
            <p:cNvSpPr/>
            <p:nvPr/>
          </p:nvSpPr>
          <p:spPr>
            <a:xfrm>
              <a:off x="2691292" y="20089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8" name="Google Shape;505;p26">
              <a:extLst>
                <a:ext uri="{FF2B5EF4-FFF2-40B4-BE49-F238E27FC236}">
                  <a16:creationId xmlns:a16="http://schemas.microsoft.com/office/drawing/2014/main" id="{121F7635-1579-F6BA-5EE1-9C4351F2509B}"/>
                </a:ext>
              </a:extLst>
            </p:cNvPr>
            <p:cNvSpPr/>
            <p:nvPr/>
          </p:nvSpPr>
          <p:spPr>
            <a:xfrm>
              <a:off x="1982526" y="18932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9" name="Google Shape;506;p26">
              <a:extLst>
                <a:ext uri="{FF2B5EF4-FFF2-40B4-BE49-F238E27FC236}">
                  <a16:creationId xmlns:a16="http://schemas.microsoft.com/office/drawing/2014/main" id="{E8F301BD-2230-BD9D-400C-8E2833851F0D}"/>
                </a:ext>
              </a:extLst>
            </p:cNvPr>
            <p:cNvSpPr/>
            <p:nvPr/>
          </p:nvSpPr>
          <p:spPr>
            <a:xfrm>
              <a:off x="1280972" y="18644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0" name="Google Shape;507;p26">
              <a:extLst>
                <a:ext uri="{FF2B5EF4-FFF2-40B4-BE49-F238E27FC236}">
                  <a16:creationId xmlns:a16="http://schemas.microsoft.com/office/drawing/2014/main" id="{9FDB7579-82CC-68F3-AB93-41576FAC33B7}"/>
                </a:ext>
              </a:extLst>
            </p:cNvPr>
            <p:cNvSpPr/>
            <p:nvPr/>
          </p:nvSpPr>
          <p:spPr>
            <a:xfrm>
              <a:off x="966380" y="18425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1" name="Google Shape;508;p26">
              <a:extLst>
                <a:ext uri="{FF2B5EF4-FFF2-40B4-BE49-F238E27FC236}">
                  <a16:creationId xmlns:a16="http://schemas.microsoft.com/office/drawing/2014/main" id="{BCD31DAC-3C01-7188-98DB-B69822933E20}"/>
                </a:ext>
              </a:extLst>
            </p:cNvPr>
            <p:cNvSpPr/>
            <p:nvPr/>
          </p:nvSpPr>
          <p:spPr>
            <a:xfrm>
              <a:off x="720426" y="5951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2" name="Google Shape;509;p26">
              <a:extLst>
                <a:ext uri="{FF2B5EF4-FFF2-40B4-BE49-F238E27FC236}">
                  <a16:creationId xmlns:a16="http://schemas.microsoft.com/office/drawing/2014/main" id="{024F3632-E4E4-ABC1-845C-233535FE6369}"/>
                </a:ext>
              </a:extLst>
            </p:cNvPr>
            <p:cNvSpPr/>
            <p:nvPr/>
          </p:nvSpPr>
          <p:spPr>
            <a:xfrm>
              <a:off x="2640559" y="19982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3" name="Google Shape;510;p26">
              <a:extLst>
                <a:ext uri="{FF2B5EF4-FFF2-40B4-BE49-F238E27FC236}">
                  <a16:creationId xmlns:a16="http://schemas.microsoft.com/office/drawing/2014/main" id="{CF554922-DD14-A1DB-7DAF-942B7B6F695F}"/>
                </a:ext>
              </a:extLst>
            </p:cNvPr>
            <p:cNvSpPr/>
            <p:nvPr/>
          </p:nvSpPr>
          <p:spPr>
            <a:xfrm>
              <a:off x="2701985" y="20233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4" name="Google Shape;511;p26">
              <a:extLst>
                <a:ext uri="{FF2B5EF4-FFF2-40B4-BE49-F238E27FC236}">
                  <a16:creationId xmlns:a16="http://schemas.microsoft.com/office/drawing/2014/main" id="{68A8CF80-7B23-C952-D73E-9B0EDB64D87C}"/>
                </a:ext>
              </a:extLst>
            </p:cNvPr>
            <p:cNvSpPr/>
            <p:nvPr/>
          </p:nvSpPr>
          <p:spPr>
            <a:xfrm>
              <a:off x="3154103" y="22765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5" name="Google Shape;512;p26">
              <a:extLst>
                <a:ext uri="{FF2B5EF4-FFF2-40B4-BE49-F238E27FC236}">
                  <a16:creationId xmlns:a16="http://schemas.microsoft.com/office/drawing/2014/main" id="{DA0DED69-8DAF-8F78-7A83-766E5DE4604B}"/>
                </a:ext>
              </a:extLst>
            </p:cNvPr>
            <p:cNvSpPr/>
            <p:nvPr/>
          </p:nvSpPr>
          <p:spPr>
            <a:xfrm>
              <a:off x="2730833" y="16799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6" name="Google Shape;513;p26">
              <a:extLst>
                <a:ext uri="{FF2B5EF4-FFF2-40B4-BE49-F238E27FC236}">
                  <a16:creationId xmlns:a16="http://schemas.microsoft.com/office/drawing/2014/main" id="{C3909022-5420-2607-CADF-493279B39288}"/>
                </a:ext>
              </a:extLst>
            </p:cNvPr>
            <p:cNvSpPr/>
            <p:nvPr/>
          </p:nvSpPr>
          <p:spPr>
            <a:xfrm>
              <a:off x="2709197" y="18895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7" name="Google Shape;514;p26">
              <a:extLst>
                <a:ext uri="{FF2B5EF4-FFF2-40B4-BE49-F238E27FC236}">
                  <a16:creationId xmlns:a16="http://schemas.microsoft.com/office/drawing/2014/main" id="{571C4828-6F7A-03FA-1607-C8A3F2C725BE}"/>
                </a:ext>
              </a:extLst>
            </p:cNvPr>
            <p:cNvSpPr/>
            <p:nvPr/>
          </p:nvSpPr>
          <p:spPr>
            <a:xfrm>
              <a:off x="2423702" y="6458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8" name="Google Shape;515;p26">
              <a:extLst>
                <a:ext uri="{FF2B5EF4-FFF2-40B4-BE49-F238E27FC236}">
                  <a16:creationId xmlns:a16="http://schemas.microsoft.com/office/drawing/2014/main" id="{728F09EC-4DB6-2D5F-99B7-51C57D4B4EFE}"/>
                </a:ext>
              </a:extLst>
            </p:cNvPr>
            <p:cNvSpPr/>
            <p:nvPr/>
          </p:nvSpPr>
          <p:spPr>
            <a:xfrm>
              <a:off x="2365757" y="7721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 name="Google Shape;1245;g29544a2c2a7_0_0">
            <a:extLst>
              <a:ext uri="{FF2B5EF4-FFF2-40B4-BE49-F238E27FC236}">
                <a16:creationId xmlns:a16="http://schemas.microsoft.com/office/drawing/2014/main" id="{A69B516B-57A3-9128-A362-250EADDB561A}"/>
              </a:ext>
            </a:extLst>
          </p:cNvPr>
          <p:cNvSpPr txBox="1">
            <a:spLocks/>
          </p:cNvSpPr>
          <p:nvPr/>
        </p:nvSpPr>
        <p:spPr>
          <a:xfrm>
            <a:off x="958318" y="1797477"/>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9pPr>
          </a:lstStyle>
          <a:p>
            <a:pPr marL="0" marR="0" lvl="0" indent="0" algn="ctr" defTabSz="914400" rtl="0" eaLnBrk="1" fontAlgn="auto" latinLnBrk="0" hangingPunct="1">
              <a:lnSpc>
                <a:spcPct val="100000"/>
              </a:lnSpc>
              <a:spcBef>
                <a:spcPts val="0"/>
              </a:spcBef>
              <a:spcAft>
                <a:spcPts val="0"/>
              </a:spcAft>
              <a:buClr>
                <a:srgbClr val="4F1F37"/>
              </a:buClr>
              <a:buSzPts val="3500"/>
              <a:buFont typeface="DM Serif Display"/>
              <a:buNone/>
              <a:tabLst/>
              <a:defRPr/>
            </a:pPr>
            <a:r>
              <a:rPr kumimoji="0" lang="en-US" sz="2800" b="1" i="0" u="none" strike="noStrike" kern="0" cap="none" spc="0" normalizeH="0" baseline="0" noProof="0">
                <a:ln>
                  <a:noFill/>
                </a:ln>
                <a:solidFill>
                  <a:srgbClr val="4F1F37"/>
                </a:solidFill>
                <a:effectLst/>
                <a:uLnTx/>
                <a:uFillTx/>
                <a:latin typeface="UTM Avo" panose="02040603050506020204" pitchFamily="18" charset="0"/>
                <a:sym typeface="DM Serif Display"/>
              </a:rPr>
              <a:t>Giải nghĩa từ khó</a:t>
            </a:r>
            <a:endParaRPr kumimoji="0" lang="en-US" sz="2800" b="1" i="0" u="none" strike="noStrike" kern="0" cap="none" spc="0" normalizeH="0" baseline="0" noProof="0" dirty="0">
              <a:ln>
                <a:noFill/>
              </a:ln>
              <a:solidFill>
                <a:srgbClr val="4F1F37"/>
              </a:solidFill>
              <a:effectLst/>
              <a:uLnTx/>
              <a:uFillTx/>
              <a:latin typeface="UTM Avo" panose="02040603050506020204" pitchFamily="18" charset="0"/>
              <a:sym typeface="DM Serif Display"/>
            </a:endParaRPr>
          </a:p>
        </p:txBody>
      </p:sp>
      <p:sp>
        <p:nvSpPr>
          <p:cNvPr id="3" name="Google Shape;1246;g29544a2c2a7_0_0">
            <a:extLst>
              <a:ext uri="{FF2B5EF4-FFF2-40B4-BE49-F238E27FC236}">
                <a16:creationId xmlns:a16="http://schemas.microsoft.com/office/drawing/2014/main" id="{84F9FEDA-4401-D368-B393-95D0DA52BF18}"/>
              </a:ext>
            </a:extLst>
          </p:cNvPr>
          <p:cNvSpPr/>
          <p:nvPr/>
        </p:nvSpPr>
        <p:spPr>
          <a:xfrm>
            <a:off x="6750714" y="3064249"/>
            <a:ext cx="2163600" cy="711200"/>
          </a:xfrm>
          <a:prstGeom prst="rect">
            <a:avLst/>
          </a:prstGeom>
          <a:solidFill>
            <a:srgbClr val="FFFFFF"/>
          </a:solidFill>
          <a:ln w="25400" cap="flat" cmpd="sng">
            <a:solidFill>
              <a:srgbClr val="000B3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A1021"/>
                </a:solidFill>
                <a:effectLst/>
                <a:uLnTx/>
                <a:uFillTx/>
                <a:latin typeface="UTM Avo" panose="02040603050506020204" pitchFamily="18" charset="0"/>
                <a:cs typeface="Arial"/>
                <a:sym typeface="Arial"/>
              </a:rPr>
              <a:t>Đom đóm</a:t>
            </a:r>
            <a:endParaRPr kumimoji="0" lang="en-US" sz="2400" b="1" i="0" u="none" strike="noStrike" kern="0" cap="none" spc="0" normalizeH="0" baseline="0" noProof="0" dirty="0">
              <a:ln>
                <a:noFill/>
              </a:ln>
              <a:solidFill>
                <a:srgbClr val="0A1021"/>
              </a:solidFill>
              <a:effectLst/>
              <a:uLnTx/>
              <a:uFillTx/>
              <a:latin typeface="UTM Avo" panose="02040603050506020204" pitchFamily="18" charset="0"/>
              <a:cs typeface="Arial"/>
              <a:sym typeface="Arial"/>
            </a:endParaRPr>
          </a:p>
        </p:txBody>
      </p:sp>
      <p:sp>
        <p:nvSpPr>
          <p:cNvPr id="4" name="Google Shape;1247;g29544a2c2a7_0_0">
            <a:extLst>
              <a:ext uri="{FF2B5EF4-FFF2-40B4-BE49-F238E27FC236}">
                <a16:creationId xmlns:a16="http://schemas.microsoft.com/office/drawing/2014/main" id="{FA1475CE-0E50-EF3F-17F6-7B6D9D1CB229}"/>
              </a:ext>
            </a:extLst>
          </p:cNvPr>
          <p:cNvSpPr/>
          <p:nvPr/>
        </p:nvSpPr>
        <p:spPr>
          <a:xfrm>
            <a:off x="5696251" y="3899050"/>
            <a:ext cx="4350000" cy="1592284"/>
          </a:xfrm>
          <a:prstGeom prst="rect">
            <a:avLst/>
          </a:prstGeom>
          <a:noFill/>
          <a:ln>
            <a:noFill/>
          </a:ln>
        </p:spPr>
        <p:txBody>
          <a:bodyPr spcFirstLastPara="1" wrap="square" lIns="121900" tIns="60933" rIns="121900" bIns="60933" anchor="t" anchorCtr="0">
            <a:noAutofit/>
          </a:bodyPr>
          <a:lstStyle/>
          <a:p>
            <a:pPr algn="just">
              <a:lnSpc>
                <a:spcPct val="125000"/>
              </a:lnSpc>
              <a:buClr>
                <a:srgbClr val="000000"/>
              </a:buClr>
              <a:buFont typeface="Arial"/>
              <a:buNone/>
            </a:pPr>
            <a:r>
              <a:rPr lang="en-US" sz="2400" kern="0">
                <a:solidFill>
                  <a:srgbClr val="081C36"/>
                </a:solidFill>
                <a:latin typeface="UTM Avo" panose="02040603050506020204" pitchFamily="18" charset="0"/>
                <a:cs typeface="Arial"/>
                <a:sym typeface="Arial"/>
              </a:rPr>
              <a:t>Loài bọ cánh cứng, bụng phát ánh sáng lập loè, hoạt động về đêm.</a:t>
            </a:r>
            <a:endParaRPr lang="en-US" sz="2400" kern="0" dirty="0">
              <a:solidFill>
                <a:srgbClr val="081C36"/>
              </a:solidFill>
              <a:latin typeface="UTM Avo" panose="02040603050506020204" pitchFamily="18" charset="0"/>
              <a:cs typeface="Arial"/>
              <a:sym typeface="Arial"/>
            </a:endParaRPr>
          </a:p>
        </p:txBody>
      </p:sp>
      <p:pic>
        <p:nvPicPr>
          <p:cNvPr id="5" name="Google Shape;1248;g29544a2c2a7_0_0">
            <a:extLst>
              <a:ext uri="{FF2B5EF4-FFF2-40B4-BE49-F238E27FC236}">
                <a16:creationId xmlns:a16="http://schemas.microsoft.com/office/drawing/2014/main" id="{D45742D9-7E6C-AAA9-CC38-E5704854C261}"/>
              </a:ext>
            </a:extLst>
          </p:cNvPr>
          <p:cNvPicPr preferRelativeResize="0"/>
          <p:nvPr/>
        </p:nvPicPr>
        <p:blipFill rotWithShape="1">
          <a:blip r:embed="rId3">
            <a:alphaModFix/>
          </a:blip>
          <a:srcRect l="31027" r="6930"/>
          <a:stretch/>
        </p:blipFill>
        <p:spPr>
          <a:xfrm>
            <a:off x="2203751" y="2562401"/>
            <a:ext cx="3181643" cy="3175038"/>
          </a:xfrm>
          <a:prstGeom prst="rect">
            <a:avLst/>
          </a:prstGeom>
          <a:noFill/>
          <a:ln>
            <a:noFill/>
          </a:ln>
        </p:spPr>
      </p:pic>
    </p:spTree>
    <p:extLst>
      <p:ext uri="{BB962C8B-B14F-4D97-AF65-F5344CB8AC3E}">
        <p14:creationId xmlns:p14="http://schemas.microsoft.com/office/powerpoint/2010/main" val="371878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3" name="Google Shape;420;p26">
            <a:extLst>
              <a:ext uri="{FF2B5EF4-FFF2-40B4-BE49-F238E27FC236}">
                <a16:creationId xmlns:a16="http://schemas.microsoft.com/office/drawing/2014/main" id="{370F486F-F2B3-83FC-DD13-B9CCF2E61E7D}"/>
              </a:ext>
            </a:extLst>
          </p:cNvPr>
          <p:cNvGrpSpPr/>
          <p:nvPr/>
        </p:nvGrpSpPr>
        <p:grpSpPr>
          <a:xfrm rot="1616348">
            <a:off x="-243749" y="3206503"/>
            <a:ext cx="1552220" cy="1014321"/>
            <a:chOff x="449626" y="329950"/>
            <a:chExt cx="2741255" cy="1791313"/>
          </a:xfrm>
        </p:grpSpPr>
        <p:sp>
          <p:nvSpPr>
            <p:cNvPr id="114" name="Google Shape;421;p26">
              <a:extLst>
                <a:ext uri="{FF2B5EF4-FFF2-40B4-BE49-F238E27FC236}">
                  <a16:creationId xmlns:a16="http://schemas.microsoft.com/office/drawing/2014/main" id="{89E870E1-8BE8-33E8-C97E-305C854845EB}"/>
                </a:ext>
              </a:extLst>
            </p:cNvPr>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5" name="Google Shape;422;p26">
              <a:extLst>
                <a:ext uri="{FF2B5EF4-FFF2-40B4-BE49-F238E27FC236}">
                  <a16:creationId xmlns:a16="http://schemas.microsoft.com/office/drawing/2014/main" id="{C5085E5E-DCA5-A31D-C588-0450CAA51D8A}"/>
                </a:ext>
              </a:extLst>
            </p:cNvPr>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423;p26">
              <a:extLst>
                <a:ext uri="{FF2B5EF4-FFF2-40B4-BE49-F238E27FC236}">
                  <a16:creationId xmlns:a16="http://schemas.microsoft.com/office/drawing/2014/main" id="{56E21493-85F2-E202-E362-5CF2FFBFCD37}"/>
                </a:ext>
              </a:extLst>
            </p:cNvPr>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424;p26">
              <a:extLst>
                <a:ext uri="{FF2B5EF4-FFF2-40B4-BE49-F238E27FC236}">
                  <a16:creationId xmlns:a16="http://schemas.microsoft.com/office/drawing/2014/main" id="{AB983FBF-3FC9-037B-C232-DC23759F0794}"/>
                </a:ext>
              </a:extLst>
            </p:cNvPr>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425;p26">
              <a:extLst>
                <a:ext uri="{FF2B5EF4-FFF2-40B4-BE49-F238E27FC236}">
                  <a16:creationId xmlns:a16="http://schemas.microsoft.com/office/drawing/2014/main" id="{AE9C3699-5445-15FF-26CB-380340D01C53}"/>
                </a:ext>
              </a:extLst>
            </p:cNvPr>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426;p26">
              <a:extLst>
                <a:ext uri="{FF2B5EF4-FFF2-40B4-BE49-F238E27FC236}">
                  <a16:creationId xmlns:a16="http://schemas.microsoft.com/office/drawing/2014/main" id="{BB645491-5D9B-3A74-52B1-B2EF3710AA49}"/>
                </a:ext>
              </a:extLst>
            </p:cNvPr>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427;p26">
              <a:extLst>
                <a:ext uri="{FF2B5EF4-FFF2-40B4-BE49-F238E27FC236}">
                  <a16:creationId xmlns:a16="http://schemas.microsoft.com/office/drawing/2014/main" id="{BFD2C430-8A40-D8AD-6448-CB248ADCD5C1}"/>
                </a:ext>
              </a:extLst>
            </p:cNvPr>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21" name="Google Shape;428;p26">
            <a:extLst>
              <a:ext uri="{FF2B5EF4-FFF2-40B4-BE49-F238E27FC236}">
                <a16:creationId xmlns:a16="http://schemas.microsoft.com/office/drawing/2014/main" id="{634CFA8E-0851-7884-F497-215B1AD5985F}"/>
              </a:ext>
            </a:extLst>
          </p:cNvPr>
          <p:cNvGrpSpPr/>
          <p:nvPr/>
        </p:nvGrpSpPr>
        <p:grpSpPr>
          <a:xfrm rot="7317928">
            <a:off x="-123571" y="1982680"/>
            <a:ext cx="1087187" cy="1601969"/>
            <a:chOff x="6306028" y="461670"/>
            <a:chExt cx="1361622" cy="2006568"/>
          </a:xfrm>
        </p:grpSpPr>
        <p:sp>
          <p:nvSpPr>
            <p:cNvPr id="122" name="Google Shape;429;p26">
              <a:extLst>
                <a:ext uri="{FF2B5EF4-FFF2-40B4-BE49-F238E27FC236}">
                  <a16:creationId xmlns:a16="http://schemas.microsoft.com/office/drawing/2014/main" id="{407B3E88-65AF-2FDD-54B1-EE6929DA6CFF}"/>
                </a:ext>
              </a:extLst>
            </p:cNvPr>
            <p:cNvSpPr/>
            <p:nvPr/>
          </p:nvSpPr>
          <p:spPr>
            <a:xfrm>
              <a:off x="6306028" y="461670"/>
              <a:ext cx="1361622" cy="2006568"/>
            </a:xfrm>
            <a:custGeom>
              <a:avLst/>
              <a:gdLst/>
              <a:ahLst/>
              <a:cxnLst/>
              <a:rect l="l" t="t" r="r" b="b"/>
              <a:pathLst>
                <a:path w="17711" h="26100" extrusionOk="0">
                  <a:moveTo>
                    <a:pt x="5410" y="19120"/>
                  </a:moveTo>
                  <a:cubicBezTo>
                    <a:pt x="5410" y="19120"/>
                    <a:pt x="5424" y="19120"/>
                    <a:pt x="5424" y="19135"/>
                  </a:cubicBezTo>
                  <a:cubicBezTo>
                    <a:pt x="5424" y="19120"/>
                    <a:pt x="5424" y="19120"/>
                    <a:pt x="5410" y="19120"/>
                  </a:cubicBezTo>
                  <a:close/>
                  <a:moveTo>
                    <a:pt x="9844" y="0"/>
                  </a:moveTo>
                  <a:cubicBezTo>
                    <a:pt x="9583" y="0"/>
                    <a:pt x="9306" y="59"/>
                    <a:pt x="9045" y="160"/>
                  </a:cubicBezTo>
                  <a:lnTo>
                    <a:pt x="9059" y="146"/>
                  </a:lnTo>
                  <a:lnTo>
                    <a:pt x="9059" y="146"/>
                  </a:lnTo>
                  <a:cubicBezTo>
                    <a:pt x="8885" y="218"/>
                    <a:pt x="8696" y="320"/>
                    <a:pt x="8492" y="466"/>
                  </a:cubicBezTo>
                  <a:cubicBezTo>
                    <a:pt x="8303" y="597"/>
                    <a:pt x="8129" y="742"/>
                    <a:pt x="7969" y="902"/>
                  </a:cubicBezTo>
                  <a:cubicBezTo>
                    <a:pt x="7678" y="1164"/>
                    <a:pt x="7416" y="1483"/>
                    <a:pt x="7169" y="1891"/>
                  </a:cubicBezTo>
                  <a:cubicBezTo>
                    <a:pt x="6907" y="2298"/>
                    <a:pt x="6704" y="2719"/>
                    <a:pt x="6558" y="3039"/>
                  </a:cubicBezTo>
                  <a:cubicBezTo>
                    <a:pt x="6428" y="3345"/>
                    <a:pt x="6297" y="3650"/>
                    <a:pt x="6166" y="3941"/>
                  </a:cubicBezTo>
                  <a:lnTo>
                    <a:pt x="6035" y="4261"/>
                  </a:lnTo>
                  <a:cubicBezTo>
                    <a:pt x="5948" y="4464"/>
                    <a:pt x="5831" y="4740"/>
                    <a:pt x="5701" y="5031"/>
                  </a:cubicBezTo>
                  <a:cubicBezTo>
                    <a:pt x="5628" y="5206"/>
                    <a:pt x="5555" y="5336"/>
                    <a:pt x="5482" y="5453"/>
                  </a:cubicBezTo>
                  <a:cubicBezTo>
                    <a:pt x="5410" y="5569"/>
                    <a:pt x="5323" y="5700"/>
                    <a:pt x="5221" y="5845"/>
                  </a:cubicBezTo>
                  <a:cubicBezTo>
                    <a:pt x="5075" y="6020"/>
                    <a:pt x="4915" y="6194"/>
                    <a:pt x="4726" y="6369"/>
                  </a:cubicBezTo>
                  <a:cubicBezTo>
                    <a:pt x="4537" y="6543"/>
                    <a:pt x="4348" y="6703"/>
                    <a:pt x="4145" y="6849"/>
                  </a:cubicBezTo>
                  <a:lnTo>
                    <a:pt x="3941" y="7009"/>
                  </a:lnTo>
                  <a:cubicBezTo>
                    <a:pt x="3491" y="7343"/>
                    <a:pt x="3040" y="7692"/>
                    <a:pt x="2662" y="8114"/>
                  </a:cubicBezTo>
                  <a:cubicBezTo>
                    <a:pt x="2211" y="8608"/>
                    <a:pt x="1877" y="9219"/>
                    <a:pt x="1688" y="9873"/>
                  </a:cubicBezTo>
                  <a:cubicBezTo>
                    <a:pt x="1615" y="10178"/>
                    <a:pt x="1557" y="10513"/>
                    <a:pt x="1542" y="10876"/>
                  </a:cubicBezTo>
                  <a:cubicBezTo>
                    <a:pt x="1528" y="11181"/>
                    <a:pt x="1557" y="11530"/>
                    <a:pt x="1629" y="11894"/>
                  </a:cubicBezTo>
                  <a:cubicBezTo>
                    <a:pt x="1659" y="12068"/>
                    <a:pt x="1702" y="12243"/>
                    <a:pt x="1746" y="12417"/>
                  </a:cubicBezTo>
                  <a:lnTo>
                    <a:pt x="1789" y="12621"/>
                  </a:lnTo>
                  <a:cubicBezTo>
                    <a:pt x="1833" y="12752"/>
                    <a:pt x="1862" y="12883"/>
                    <a:pt x="1891" y="13013"/>
                  </a:cubicBezTo>
                  <a:cubicBezTo>
                    <a:pt x="1993" y="13464"/>
                    <a:pt x="2080" y="13828"/>
                    <a:pt x="2124" y="14162"/>
                  </a:cubicBezTo>
                  <a:lnTo>
                    <a:pt x="2153" y="14322"/>
                  </a:lnTo>
                  <a:cubicBezTo>
                    <a:pt x="2226" y="14845"/>
                    <a:pt x="2226" y="15311"/>
                    <a:pt x="2167" y="15732"/>
                  </a:cubicBezTo>
                  <a:cubicBezTo>
                    <a:pt x="2124" y="16096"/>
                    <a:pt x="2022" y="16445"/>
                    <a:pt x="1891" y="16765"/>
                  </a:cubicBezTo>
                  <a:lnTo>
                    <a:pt x="1891" y="16750"/>
                  </a:lnTo>
                  <a:cubicBezTo>
                    <a:pt x="1818" y="16910"/>
                    <a:pt x="1731" y="17085"/>
                    <a:pt x="1659" y="17230"/>
                  </a:cubicBezTo>
                  <a:cubicBezTo>
                    <a:pt x="1571" y="17390"/>
                    <a:pt x="1484" y="17550"/>
                    <a:pt x="1382" y="17710"/>
                  </a:cubicBezTo>
                  <a:cubicBezTo>
                    <a:pt x="1339" y="17812"/>
                    <a:pt x="1280" y="17913"/>
                    <a:pt x="1222" y="18015"/>
                  </a:cubicBezTo>
                  <a:cubicBezTo>
                    <a:pt x="1106" y="18204"/>
                    <a:pt x="990" y="18393"/>
                    <a:pt x="888" y="18597"/>
                  </a:cubicBezTo>
                  <a:cubicBezTo>
                    <a:pt x="728" y="18902"/>
                    <a:pt x="583" y="19193"/>
                    <a:pt x="466" y="19484"/>
                  </a:cubicBezTo>
                  <a:cubicBezTo>
                    <a:pt x="335" y="19789"/>
                    <a:pt x="234" y="20123"/>
                    <a:pt x="146" y="20458"/>
                  </a:cubicBezTo>
                  <a:cubicBezTo>
                    <a:pt x="88" y="20763"/>
                    <a:pt x="45" y="21127"/>
                    <a:pt x="16" y="21534"/>
                  </a:cubicBezTo>
                  <a:cubicBezTo>
                    <a:pt x="1" y="21883"/>
                    <a:pt x="16" y="22261"/>
                    <a:pt x="45" y="22624"/>
                  </a:cubicBezTo>
                  <a:cubicBezTo>
                    <a:pt x="117" y="23380"/>
                    <a:pt x="292" y="24093"/>
                    <a:pt x="554" y="24747"/>
                  </a:cubicBezTo>
                  <a:cubicBezTo>
                    <a:pt x="699" y="25110"/>
                    <a:pt x="888" y="25459"/>
                    <a:pt x="1091" y="25794"/>
                  </a:cubicBezTo>
                  <a:cubicBezTo>
                    <a:pt x="1106" y="25808"/>
                    <a:pt x="1121" y="25808"/>
                    <a:pt x="1121" y="25823"/>
                  </a:cubicBezTo>
                  <a:cubicBezTo>
                    <a:pt x="1150" y="25881"/>
                    <a:pt x="1193" y="25925"/>
                    <a:pt x="1266" y="25925"/>
                  </a:cubicBezTo>
                  <a:lnTo>
                    <a:pt x="1295" y="25925"/>
                  </a:lnTo>
                  <a:cubicBezTo>
                    <a:pt x="1440" y="25881"/>
                    <a:pt x="1586" y="25866"/>
                    <a:pt x="1746" y="25837"/>
                  </a:cubicBezTo>
                  <a:cubicBezTo>
                    <a:pt x="1949" y="25823"/>
                    <a:pt x="2153" y="25808"/>
                    <a:pt x="2386" y="25808"/>
                  </a:cubicBezTo>
                  <a:cubicBezTo>
                    <a:pt x="2647" y="25808"/>
                    <a:pt x="2923" y="25823"/>
                    <a:pt x="3272" y="25852"/>
                  </a:cubicBezTo>
                  <a:cubicBezTo>
                    <a:pt x="3549" y="25881"/>
                    <a:pt x="3825" y="25910"/>
                    <a:pt x="4101" y="25925"/>
                  </a:cubicBezTo>
                  <a:cubicBezTo>
                    <a:pt x="4334" y="25954"/>
                    <a:pt x="4581" y="25983"/>
                    <a:pt x="4828" y="25997"/>
                  </a:cubicBezTo>
                  <a:cubicBezTo>
                    <a:pt x="5104" y="26026"/>
                    <a:pt x="5337" y="26041"/>
                    <a:pt x="5555" y="26041"/>
                  </a:cubicBezTo>
                  <a:cubicBezTo>
                    <a:pt x="5846" y="26041"/>
                    <a:pt x="6151" y="26056"/>
                    <a:pt x="6442" y="26056"/>
                  </a:cubicBezTo>
                  <a:cubicBezTo>
                    <a:pt x="7024" y="26070"/>
                    <a:pt x="7591" y="26070"/>
                    <a:pt x="8158" y="26070"/>
                  </a:cubicBezTo>
                  <a:cubicBezTo>
                    <a:pt x="8041" y="25561"/>
                    <a:pt x="7940" y="25052"/>
                    <a:pt x="7852" y="24543"/>
                  </a:cubicBezTo>
                  <a:cubicBezTo>
                    <a:pt x="7838" y="24442"/>
                    <a:pt x="7823" y="24354"/>
                    <a:pt x="7794" y="24253"/>
                  </a:cubicBezTo>
                  <a:cubicBezTo>
                    <a:pt x="7605" y="24224"/>
                    <a:pt x="7416" y="24165"/>
                    <a:pt x="7242" y="24122"/>
                  </a:cubicBezTo>
                  <a:cubicBezTo>
                    <a:pt x="7024" y="24049"/>
                    <a:pt x="6791" y="23991"/>
                    <a:pt x="6588" y="23904"/>
                  </a:cubicBezTo>
                  <a:cubicBezTo>
                    <a:pt x="6151" y="23758"/>
                    <a:pt x="5730" y="23598"/>
                    <a:pt x="5323" y="23409"/>
                  </a:cubicBezTo>
                  <a:cubicBezTo>
                    <a:pt x="4479" y="23031"/>
                    <a:pt x="3665" y="22551"/>
                    <a:pt x="2923" y="21999"/>
                  </a:cubicBezTo>
                  <a:cubicBezTo>
                    <a:pt x="2560" y="21708"/>
                    <a:pt x="2197" y="21417"/>
                    <a:pt x="1848" y="21097"/>
                  </a:cubicBezTo>
                  <a:cubicBezTo>
                    <a:pt x="1673" y="20938"/>
                    <a:pt x="1499" y="20763"/>
                    <a:pt x="1324" y="20589"/>
                  </a:cubicBezTo>
                  <a:cubicBezTo>
                    <a:pt x="1150" y="20414"/>
                    <a:pt x="990" y="20240"/>
                    <a:pt x="830" y="20065"/>
                  </a:cubicBezTo>
                  <a:cubicBezTo>
                    <a:pt x="801" y="20036"/>
                    <a:pt x="801" y="19992"/>
                    <a:pt x="830" y="19963"/>
                  </a:cubicBezTo>
                  <a:cubicBezTo>
                    <a:pt x="844" y="19963"/>
                    <a:pt x="859" y="19949"/>
                    <a:pt x="873" y="19949"/>
                  </a:cubicBezTo>
                  <a:cubicBezTo>
                    <a:pt x="888" y="19949"/>
                    <a:pt x="902" y="19963"/>
                    <a:pt x="917" y="19978"/>
                  </a:cubicBezTo>
                  <a:cubicBezTo>
                    <a:pt x="1295" y="20370"/>
                    <a:pt x="1688" y="20763"/>
                    <a:pt x="2095" y="21112"/>
                  </a:cubicBezTo>
                  <a:cubicBezTo>
                    <a:pt x="2095" y="21112"/>
                    <a:pt x="2109" y="21127"/>
                    <a:pt x="2109" y="21127"/>
                  </a:cubicBezTo>
                  <a:cubicBezTo>
                    <a:pt x="2516" y="21490"/>
                    <a:pt x="2953" y="21824"/>
                    <a:pt x="3418" y="22130"/>
                  </a:cubicBezTo>
                  <a:cubicBezTo>
                    <a:pt x="3854" y="22421"/>
                    <a:pt x="4319" y="22682"/>
                    <a:pt x="4799" y="22915"/>
                  </a:cubicBezTo>
                  <a:cubicBezTo>
                    <a:pt x="5192" y="23104"/>
                    <a:pt x="5599" y="23278"/>
                    <a:pt x="6035" y="23424"/>
                  </a:cubicBezTo>
                  <a:cubicBezTo>
                    <a:pt x="6457" y="23569"/>
                    <a:pt x="6878" y="23686"/>
                    <a:pt x="7329" y="23773"/>
                  </a:cubicBezTo>
                  <a:cubicBezTo>
                    <a:pt x="7460" y="23787"/>
                    <a:pt x="7605" y="23816"/>
                    <a:pt x="7736" y="23845"/>
                  </a:cubicBezTo>
                  <a:cubicBezTo>
                    <a:pt x="7591" y="22929"/>
                    <a:pt x="7460" y="21999"/>
                    <a:pt x="7373" y="21068"/>
                  </a:cubicBezTo>
                  <a:cubicBezTo>
                    <a:pt x="7358" y="20836"/>
                    <a:pt x="7329" y="20603"/>
                    <a:pt x="7315" y="20370"/>
                  </a:cubicBezTo>
                  <a:cubicBezTo>
                    <a:pt x="7271" y="20356"/>
                    <a:pt x="7227" y="20356"/>
                    <a:pt x="7184" y="20341"/>
                  </a:cubicBezTo>
                  <a:cubicBezTo>
                    <a:pt x="7111" y="20327"/>
                    <a:pt x="7053" y="20298"/>
                    <a:pt x="6980" y="20283"/>
                  </a:cubicBezTo>
                  <a:cubicBezTo>
                    <a:pt x="6864" y="20240"/>
                    <a:pt x="6762" y="20196"/>
                    <a:pt x="6646" y="20152"/>
                  </a:cubicBezTo>
                  <a:cubicBezTo>
                    <a:pt x="6413" y="20051"/>
                    <a:pt x="6195" y="19934"/>
                    <a:pt x="5977" y="19818"/>
                  </a:cubicBezTo>
                  <a:cubicBezTo>
                    <a:pt x="5555" y="19571"/>
                    <a:pt x="5148" y="19309"/>
                    <a:pt x="4770" y="19018"/>
                  </a:cubicBezTo>
                  <a:cubicBezTo>
                    <a:pt x="4392" y="18713"/>
                    <a:pt x="4014" y="18408"/>
                    <a:pt x="3650" y="18088"/>
                  </a:cubicBezTo>
                  <a:cubicBezTo>
                    <a:pt x="3461" y="17913"/>
                    <a:pt x="3272" y="17739"/>
                    <a:pt x="3098" y="17564"/>
                  </a:cubicBezTo>
                  <a:cubicBezTo>
                    <a:pt x="2923" y="17404"/>
                    <a:pt x="2764" y="17244"/>
                    <a:pt x="2589" y="17070"/>
                  </a:cubicBezTo>
                  <a:cubicBezTo>
                    <a:pt x="2575" y="17055"/>
                    <a:pt x="2545" y="17026"/>
                    <a:pt x="2531" y="17012"/>
                  </a:cubicBezTo>
                  <a:cubicBezTo>
                    <a:pt x="2516" y="16997"/>
                    <a:pt x="2502" y="16968"/>
                    <a:pt x="2516" y="16939"/>
                  </a:cubicBezTo>
                  <a:cubicBezTo>
                    <a:pt x="2531" y="16939"/>
                    <a:pt x="2545" y="16925"/>
                    <a:pt x="2560" y="16925"/>
                  </a:cubicBezTo>
                  <a:cubicBezTo>
                    <a:pt x="2575" y="16925"/>
                    <a:pt x="2575" y="16925"/>
                    <a:pt x="2589" y="16939"/>
                  </a:cubicBezTo>
                  <a:cubicBezTo>
                    <a:pt x="2705" y="17055"/>
                    <a:pt x="2822" y="17157"/>
                    <a:pt x="2938" y="17274"/>
                  </a:cubicBezTo>
                  <a:cubicBezTo>
                    <a:pt x="3054" y="17375"/>
                    <a:pt x="3171" y="17477"/>
                    <a:pt x="3287" y="17564"/>
                  </a:cubicBezTo>
                  <a:cubicBezTo>
                    <a:pt x="3520" y="17768"/>
                    <a:pt x="3738" y="17957"/>
                    <a:pt x="3985" y="18146"/>
                  </a:cubicBezTo>
                  <a:cubicBezTo>
                    <a:pt x="4218" y="18320"/>
                    <a:pt x="4450" y="18495"/>
                    <a:pt x="4712" y="18655"/>
                  </a:cubicBezTo>
                  <a:cubicBezTo>
                    <a:pt x="4945" y="18815"/>
                    <a:pt x="5192" y="18960"/>
                    <a:pt x="5439" y="19106"/>
                  </a:cubicBezTo>
                  <a:cubicBezTo>
                    <a:pt x="5599" y="19193"/>
                    <a:pt x="5759" y="19280"/>
                    <a:pt x="5933" y="19367"/>
                  </a:cubicBezTo>
                  <a:cubicBezTo>
                    <a:pt x="6093" y="19440"/>
                    <a:pt x="6268" y="19527"/>
                    <a:pt x="6442" y="19600"/>
                  </a:cubicBezTo>
                  <a:cubicBezTo>
                    <a:pt x="6617" y="19673"/>
                    <a:pt x="6791" y="19760"/>
                    <a:pt x="6966" y="19833"/>
                  </a:cubicBezTo>
                  <a:cubicBezTo>
                    <a:pt x="7067" y="19876"/>
                    <a:pt x="7184" y="19934"/>
                    <a:pt x="7285" y="19978"/>
                  </a:cubicBezTo>
                  <a:cubicBezTo>
                    <a:pt x="7184" y="18655"/>
                    <a:pt x="7155" y="17332"/>
                    <a:pt x="7184" y="16009"/>
                  </a:cubicBezTo>
                  <a:cubicBezTo>
                    <a:pt x="7184" y="15820"/>
                    <a:pt x="7184" y="15645"/>
                    <a:pt x="7198" y="15456"/>
                  </a:cubicBezTo>
                  <a:lnTo>
                    <a:pt x="7184" y="15456"/>
                  </a:lnTo>
                  <a:cubicBezTo>
                    <a:pt x="7140" y="15427"/>
                    <a:pt x="7111" y="15412"/>
                    <a:pt x="7067" y="15383"/>
                  </a:cubicBezTo>
                  <a:cubicBezTo>
                    <a:pt x="7038" y="15369"/>
                    <a:pt x="6995" y="15354"/>
                    <a:pt x="6966" y="15325"/>
                  </a:cubicBezTo>
                  <a:cubicBezTo>
                    <a:pt x="6893" y="15282"/>
                    <a:pt x="6835" y="15238"/>
                    <a:pt x="6762" y="15194"/>
                  </a:cubicBezTo>
                  <a:cubicBezTo>
                    <a:pt x="6631" y="15093"/>
                    <a:pt x="6500" y="14991"/>
                    <a:pt x="6369" y="14889"/>
                  </a:cubicBezTo>
                  <a:cubicBezTo>
                    <a:pt x="6239" y="14802"/>
                    <a:pt x="6122" y="14700"/>
                    <a:pt x="6006" y="14598"/>
                  </a:cubicBezTo>
                  <a:cubicBezTo>
                    <a:pt x="5875" y="14496"/>
                    <a:pt x="5744" y="14395"/>
                    <a:pt x="5628" y="14278"/>
                  </a:cubicBezTo>
                  <a:cubicBezTo>
                    <a:pt x="5526" y="14206"/>
                    <a:pt x="5439" y="14118"/>
                    <a:pt x="5352" y="14031"/>
                  </a:cubicBezTo>
                  <a:cubicBezTo>
                    <a:pt x="5264" y="13958"/>
                    <a:pt x="5177" y="13886"/>
                    <a:pt x="5090" y="13799"/>
                  </a:cubicBezTo>
                  <a:cubicBezTo>
                    <a:pt x="4915" y="13639"/>
                    <a:pt x="4741" y="13464"/>
                    <a:pt x="4581" y="13304"/>
                  </a:cubicBezTo>
                  <a:cubicBezTo>
                    <a:pt x="4247" y="12955"/>
                    <a:pt x="3927" y="12592"/>
                    <a:pt x="3636" y="12214"/>
                  </a:cubicBezTo>
                  <a:cubicBezTo>
                    <a:pt x="3360" y="11850"/>
                    <a:pt x="3098" y="11443"/>
                    <a:pt x="2880" y="11036"/>
                  </a:cubicBezTo>
                  <a:cubicBezTo>
                    <a:pt x="2764" y="10832"/>
                    <a:pt x="2676" y="10614"/>
                    <a:pt x="2589" y="10411"/>
                  </a:cubicBezTo>
                  <a:cubicBezTo>
                    <a:pt x="2502" y="10193"/>
                    <a:pt x="2429" y="9975"/>
                    <a:pt x="2356" y="9757"/>
                  </a:cubicBezTo>
                  <a:cubicBezTo>
                    <a:pt x="2356" y="9727"/>
                    <a:pt x="2371" y="9684"/>
                    <a:pt x="2400" y="9684"/>
                  </a:cubicBezTo>
                  <a:lnTo>
                    <a:pt x="2415" y="9684"/>
                  </a:lnTo>
                  <a:cubicBezTo>
                    <a:pt x="2429" y="9684"/>
                    <a:pt x="2458" y="9698"/>
                    <a:pt x="2458" y="9727"/>
                  </a:cubicBezTo>
                  <a:cubicBezTo>
                    <a:pt x="2531" y="9946"/>
                    <a:pt x="2604" y="10164"/>
                    <a:pt x="2691" y="10367"/>
                  </a:cubicBezTo>
                  <a:cubicBezTo>
                    <a:pt x="2938" y="10963"/>
                    <a:pt x="3272" y="11516"/>
                    <a:pt x="3665" y="12025"/>
                  </a:cubicBezTo>
                  <a:cubicBezTo>
                    <a:pt x="3941" y="12374"/>
                    <a:pt x="4247" y="12708"/>
                    <a:pt x="4566" y="13028"/>
                  </a:cubicBezTo>
                  <a:cubicBezTo>
                    <a:pt x="4886" y="13333"/>
                    <a:pt x="5221" y="13639"/>
                    <a:pt x="5570" y="13900"/>
                  </a:cubicBezTo>
                  <a:cubicBezTo>
                    <a:pt x="5861" y="14133"/>
                    <a:pt x="6151" y="14351"/>
                    <a:pt x="6457" y="14555"/>
                  </a:cubicBezTo>
                  <a:cubicBezTo>
                    <a:pt x="6617" y="14656"/>
                    <a:pt x="6777" y="14758"/>
                    <a:pt x="6922" y="14860"/>
                  </a:cubicBezTo>
                  <a:cubicBezTo>
                    <a:pt x="7024" y="14918"/>
                    <a:pt x="7111" y="14976"/>
                    <a:pt x="7198" y="15049"/>
                  </a:cubicBezTo>
                  <a:cubicBezTo>
                    <a:pt x="7227" y="14511"/>
                    <a:pt x="7256" y="13973"/>
                    <a:pt x="7285" y="13435"/>
                  </a:cubicBezTo>
                  <a:cubicBezTo>
                    <a:pt x="7358" y="12577"/>
                    <a:pt x="7431" y="11719"/>
                    <a:pt x="7547" y="10876"/>
                  </a:cubicBezTo>
                  <a:cubicBezTo>
                    <a:pt x="7474" y="10847"/>
                    <a:pt x="7402" y="10803"/>
                    <a:pt x="7329" y="10760"/>
                  </a:cubicBezTo>
                  <a:cubicBezTo>
                    <a:pt x="7256" y="10716"/>
                    <a:pt x="7169" y="10673"/>
                    <a:pt x="7096" y="10614"/>
                  </a:cubicBezTo>
                  <a:cubicBezTo>
                    <a:pt x="6951" y="10513"/>
                    <a:pt x="6806" y="10411"/>
                    <a:pt x="6660" y="10294"/>
                  </a:cubicBezTo>
                  <a:cubicBezTo>
                    <a:pt x="6529" y="10193"/>
                    <a:pt x="6398" y="10076"/>
                    <a:pt x="6253" y="9946"/>
                  </a:cubicBezTo>
                  <a:cubicBezTo>
                    <a:pt x="6122" y="9829"/>
                    <a:pt x="6006" y="9713"/>
                    <a:pt x="5875" y="9582"/>
                  </a:cubicBezTo>
                  <a:cubicBezTo>
                    <a:pt x="5744" y="9451"/>
                    <a:pt x="5613" y="9320"/>
                    <a:pt x="5482" y="9175"/>
                  </a:cubicBezTo>
                  <a:cubicBezTo>
                    <a:pt x="5366" y="9044"/>
                    <a:pt x="5250" y="8913"/>
                    <a:pt x="5134" y="8782"/>
                  </a:cubicBezTo>
                  <a:cubicBezTo>
                    <a:pt x="5017" y="8637"/>
                    <a:pt x="4901" y="8506"/>
                    <a:pt x="4785" y="8375"/>
                  </a:cubicBezTo>
                  <a:cubicBezTo>
                    <a:pt x="4683" y="8230"/>
                    <a:pt x="4566" y="8099"/>
                    <a:pt x="4450" y="7968"/>
                  </a:cubicBezTo>
                  <a:cubicBezTo>
                    <a:pt x="4436" y="7939"/>
                    <a:pt x="4450" y="7910"/>
                    <a:pt x="4465" y="7895"/>
                  </a:cubicBezTo>
                  <a:lnTo>
                    <a:pt x="4494" y="7895"/>
                  </a:lnTo>
                  <a:cubicBezTo>
                    <a:pt x="4508" y="7895"/>
                    <a:pt x="4523" y="7895"/>
                    <a:pt x="4523" y="7910"/>
                  </a:cubicBezTo>
                  <a:cubicBezTo>
                    <a:pt x="4697" y="8114"/>
                    <a:pt x="4872" y="8303"/>
                    <a:pt x="5046" y="8492"/>
                  </a:cubicBezTo>
                  <a:cubicBezTo>
                    <a:pt x="5216" y="8676"/>
                    <a:pt x="5386" y="8846"/>
                    <a:pt x="5556" y="9016"/>
                  </a:cubicBezTo>
                  <a:lnTo>
                    <a:pt x="5556" y="9016"/>
                  </a:lnTo>
                  <a:cubicBezTo>
                    <a:pt x="5556" y="9016"/>
                    <a:pt x="5556" y="9016"/>
                    <a:pt x="5555" y="9015"/>
                  </a:cubicBezTo>
                  <a:lnTo>
                    <a:pt x="5555" y="9015"/>
                  </a:lnTo>
                  <a:lnTo>
                    <a:pt x="5570" y="9030"/>
                  </a:lnTo>
                  <a:cubicBezTo>
                    <a:pt x="5565" y="9025"/>
                    <a:pt x="5561" y="9021"/>
                    <a:pt x="5556" y="9016"/>
                  </a:cubicBezTo>
                  <a:lnTo>
                    <a:pt x="5556" y="9016"/>
                  </a:lnTo>
                  <a:cubicBezTo>
                    <a:pt x="5876" y="9336"/>
                    <a:pt x="6239" y="9641"/>
                    <a:pt x="6602" y="9931"/>
                  </a:cubicBezTo>
                  <a:cubicBezTo>
                    <a:pt x="6777" y="10062"/>
                    <a:pt x="6966" y="10193"/>
                    <a:pt x="7155" y="10324"/>
                  </a:cubicBezTo>
                  <a:cubicBezTo>
                    <a:pt x="7256" y="10382"/>
                    <a:pt x="7344" y="10454"/>
                    <a:pt x="7445" y="10513"/>
                  </a:cubicBezTo>
                  <a:cubicBezTo>
                    <a:pt x="7489" y="10542"/>
                    <a:pt x="7547" y="10585"/>
                    <a:pt x="7591" y="10614"/>
                  </a:cubicBezTo>
                  <a:cubicBezTo>
                    <a:pt x="7634" y="10280"/>
                    <a:pt x="7693" y="9946"/>
                    <a:pt x="7751" y="9611"/>
                  </a:cubicBezTo>
                  <a:cubicBezTo>
                    <a:pt x="7823" y="9189"/>
                    <a:pt x="7896" y="8768"/>
                    <a:pt x="7983" y="8361"/>
                  </a:cubicBezTo>
                  <a:cubicBezTo>
                    <a:pt x="8071" y="7939"/>
                    <a:pt x="8143" y="7532"/>
                    <a:pt x="8245" y="7125"/>
                  </a:cubicBezTo>
                  <a:cubicBezTo>
                    <a:pt x="8260" y="7067"/>
                    <a:pt x="8260" y="7023"/>
                    <a:pt x="8274" y="6965"/>
                  </a:cubicBezTo>
                  <a:cubicBezTo>
                    <a:pt x="8274" y="6965"/>
                    <a:pt x="8260" y="6965"/>
                    <a:pt x="8260" y="6950"/>
                  </a:cubicBezTo>
                  <a:cubicBezTo>
                    <a:pt x="8129" y="6907"/>
                    <a:pt x="8012" y="6820"/>
                    <a:pt x="7911" y="6747"/>
                  </a:cubicBezTo>
                  <a:cubicBezTo>
                    <a:pt x="7809" y="6660"/>
                    <a:pt x="7707" y="6572"/>
                    <a:pt x="7620" y="6471"/>
                  </a:cubicBezTo>
                  <a:cubicBezTo>
                    <a:pt x="7445" y="6282"/>
                    <a:pt x="7271" y="6078"/>
                    <a:pt x="7125" y="5860"/>
                  </a:cubicBezTo>
                  <a:cubicBezTo>
                    <a:pt x="6966" y="5656"/>
                    <a:pt x="6835" y="5424"/>
                    <a:pt x="6704" y="5206"/>
                  </a:cubicBezTo>
                  <a:cubicBezTo>
                    <a:pt x="6573" y="4973"/>
                    <a:pt x="6471" y="4726"/>
                    <a:pt x="6369" y="4493"/>
                  </a:cubicBezTo>
                  <a:cubicBezTo>
                    <a:pt x="6355" y="4464"/>
                    <a:pt x="6355" y="4420"/>
                    <a:pt x="6398" y="4406"/>
                  </a:cubicBezTo>
                  <a:lnTo>
                    <a:pt x="6413" y="4406"/>
                  </a:lnTo>
                  <a:cubicBezTo>
                    <a:pt x="6442" y="4406"/>
                    <a:pt x="6471" y="4406"/>
                    <a:pt x="6471" y="4435"/>
                  </a:cubicBezTo>
                  <a:cubicBezTo>
                    <a:pt x="6600" y="4706"/>
                    <a:pt x="6756" y="4963"/>
                    <a:pt x="6913" y="5207"/>
                  </a:cubicBezTo>
                  <a:lnTo>
                    <a:pt x="6913" y="5207"/>
                  </a:lnTo>
                  <a:cubicBezTo>
                    <a:pt x="6912" y="5206"/>
                    <a:pt x="6910" y="5206"/>
                    <a:pt x="6907" y="5206"/>
                  </a:cubicBezTo>
                  <a:cubicBezTo>
                    <a:pt x="6966" y="5293"/>
                    <a:pt x="7038" y="5380"/>
                    <a:pt x="7096" y="5453"/>
                  </a:cubicBezTo>
                  <a:cubicBezTo>
                    <a:pt x="7169" y="5540"/>
                    <a:pt x="7227" y="5627"/>
                    <a:pt x="7300" y="5714"/>
                  </a:cubicBezTo>
                  <a:cubicBezTo>
                    <a:pt x="7431" y="5860"/>
                    <a:pt x="7576" y="6005"/>
                    <a:pt x="7736" y="6136"/>
                  </a:cubicBezTo>
                  <a:cubicBezTo>
                    <a:pt x="7852" y="6238"/>
                    <a:pt x="7969" y="6340"/>
                    <a:pt x="8085" y="6427"/>
                  </a:cubicBezTo>
                  <a:cubicBezTo>
                    <a:pt x="8143" y="6471"/>
                    <a:pt x="8216" y="6514"/>
                    <a:pt x="8274" y="6558"/>
                  </a:cubicBezTo>
                  <a:cubicBezTo>
                    <a:pt x="8303" y="6587"/>
                    <a:pt x="8332" y="6601"/>
                    <a:pt x="8361" y="6630"/>
                  </a:cubicBezTo>
                  <a:cubicBezTo>
                    <a:pt x="8420" y="6383"/>
                    <a:pt x="8478" y="6136"/>
                    <a:pt x="8536" y="5889"/>
                  </a:cubicBezTo>
                  <a:cubicBezTo>
                    <a:pt x="8623" y="5525"/>
                    <a:pt x="8725" y="5147"/>
                    <a:pt x="8812" y="4769"/>
                  </a:cubicBezTo>
                  <a:cubicBezTo>
                    <a:pt x="8798" y="4769"/>
                    <a:pt x="8783" y="4755"/>
                    <a:pt x="8768" y="4740"/>
                  </a:cubicBezTo>
                  <a:cubicBezTo>
                    <a:pt x="8768" y="4740"/>
                    <a:pt x="8754" y="4726"/>
                    <a:pt x="8754" y="4726"/>
                  </a:cubicBezTo>
                  <a:cubicBezTo>
                    <a:pt x="8696" y="4668"/>
                    <a:pt x="8652" y="4595"/>
                    <a:pt x="8609" y="4522"/>
                  </a:cubicBezTo>
                  <a:cubicBezTo>
                    <a:pt x="8565" y="4450"/>
                    <a:pt x="8521" y="4377"/>
                    <a:pt x="8478" y="4304"/>
                  </a:cubicBezTo>
                  <a:cubicBezTo>
                    <a:pt x="8434" y="4231"/>
                    <a:pt x="8390" y="4159"/>
                    <a:pt x="8361" y="4086"/>
                  </a:cubicBezTo>
                  <a:cubicBezTo>
                    <a:pt x="8332" y="4028"/>
                    <a:pt x="8289" y="3955"/>
                    <a:pt x="8260" y="3897"/>
                  </a:cubicBezTo>
                  <a:cubicBezTo>
                    <a:pt x="8187" y="3752"/>
                    <a:pt x="8129" y="3606"/>
                    <a:pt x="8071" y="3461"/>
                  </a:cubicBezTo>
                  <a:cubicBezTo>
                    <a:pt x="8012" y="3315"/>
                    <a:pt x="7954" y="3170"/>
                    <a:pt x="7911" y="3010"/>
                  </a:cubicBezTo>
                  <a:cubicBezTo>
                    <a:pt x="7911" y="2981"/>
                    <a:pt x="7925" y="2966"/>
                    <a:pt x="7940" y="2952"/>
                  </a:cubicBezTo>
                  <a:lnTo>
                    <a:pt x="7954" y="2952"/>
                  </a:lnTo>
                  <a:cubicBezTo>
                    <a:pt x="7983" y="2952"/>
                    <a:pt x="7998" y="2966"/>
                    <a:pt x="7998" y="2981"/>
                  </a:cubicBezTo>
                  <a:cubicBezTo>
                    <a:pt x="8055" y="3137"/>
                    <a:pt x="8111" y="3293"/>
                    <a:pt x="8182" y="3449"/>
                  </a:cubicBezTo>
                  <a:lnTo>
                    <a:pt x="8182" y="3449"/>
                  </a:lnTo>
                  <a:cubicBezTo>
                    <a:pt x="8178" y="3446"/>
                    <a:pt x="8172" y="3446"/>
                    <a:pt x="8172" y="3446"/>
                  </a:cubicBezTo>
                  <a:lnTo>
                    <a:pt x="8172" y="3446"/>
                  </a:lnTo>
                  <a:cubicBezTo>
                    <a:pt x="8231" y="3563"/>
                    <a:pt x="8289" y="3664"/>
                    <a:pt x="8347" y="3766"/>
                  </a:cubicBezTo>
                  <a:cubicBezTo>
                    <a:pt x="8405" y="3868"/>
                    <a:pt x="8463" y="3970"/>
                    <a:pt x="8521" y="4057"/>
                  </a:cubicBezTo>
                  <a:cubicBezTo>
                    <a:pt x="8579" y="4159"/>
                    <a:pt x="8652" y="4246"/>
                    <a:pt x="8725" y="4348"/>
                  </a:cubicBezTo>
                  <a:cubicBezTo>
                    <a:pt x="8768" y="4406"/>
                    <a:pt x="8827" y="4479"/>
                    <a:pt x="8870" y="4551"/>
                  </a:cubicBezTo>
                  <a:cubicBezTo>
                    <a:pt x="8972" y="4188"/>
                    <a:pt x="9059" y="3810"/>
                    <a:pt x="9161" y="3446"/>
                  </a:cubicBezTo>
                  <a:cubicBezTo>
                    <a:pt x="9277" y="3039"/>
                    <a:pt x="9379" y="2647"/>
                    <a:pt x="9495" y="2239"/>
                  </a:cubicBezTo>
                  <a:cubicBezTo>
                    <a:pt x="9466" y="2210"/>
                    <a:pt x="9423" y="2167"/>
                    <a:pt x="9394" y="2138"/>
                  </a:cubicBezTo>
                  <a:cubicBezTo>
                    <a:pt x="9365" y="2094"/>
                    <a:pt x="9336" y="2050"/>
                    <a:pt x="9306" y="2007"/>
                  </a:cubicBezTo>
                  <a:cubicBezTo>
                    <a:pt x="9248" y="1920"/>
                    <a:pt x="9190" y="1832"/>
                    <a:pt x="9147" y="1745"/>
                  </a:cubicBezTo>
                  <a:cubicBezTo>
                    <a:pt x="9103" y="1643"/>
                    <a:pt x="9059" y="1542"/>
                    <a:pt x="9016" y="1440"/>
                  </a:cubicBezTo>
                  <a:cubicBezTo>
                    <a:pt x="8987" y="1353"/>
                    <a:pt x="8972" y="1251"/>
                    <a:pt x="8957" y="1164"/>
                  </a:cubicBezTo>
                  <a:cubicBezTo>
                    <a:pt x="8943" y="1134"/>
                    <a:pt x="8972" y="1120"/>
                    <a:pt x="8987" y="1120"/>
                  </a:cubicBezTo>
                  <a:lnTo>
                    <a:pt x="9030" y="1120"/>
                  </a:lnTo>
                  <a:cubicBezTo>
                    <a:pt x="9030" y="1134"/>
                    <a:pt x="9045" y="1149"/>
                    <a:pt x="9045" y="1149"/>
                  </a:cubicBezTo>
                  <a:lnTo>
                    <a:pt x="9045" y="1178"/>
                  </a:lnTo>
                  <a:cubicBezTo>
                    <a:pt x="9088" y="1323"/>
                    <a:pt x="9132" y="1454"/>
                    <a:pt x="9190" y="1585"/>
                  </a:cubicBezTo>
                  <a:cubicBezTo>
                    <a:pt x="9248" y="1687"/>
                    <a:pt x="9321" y="1789"/>
                    <a:pt x="9394" y="1891"/>
                  </a:cubicBezTo>
                  <a:cubicBezTo>
                    <a:pt x="9423" y="1934"/>
                    <a:pt x="9466" y="1978"/>
                    <a:pt x="9495" y="2021"/>
                  </a:cubicBezTo>
                  <a:cubicBezTo>
                    <a:pt x="9510" y="2050"/>
                    <a:pt x="9525" y="2065"/>
                    <a:pt x="9539" y="2080"/>
                  </a:cubicBezTo>
                  <a:cubicBezTo>
                    <a:pt x="9641" y="1716"/>
                    <a:pt x="9743" y="1338"/>
                    <a:pt x="9844" y="975"/>
                  </a:cubicBezTo>
                  <a:cubicBezTo>
                    <a:pt x="9859" y="945"/>
                    <a:pt x="9873" y="931"/>
                    <a:pt x="9888" y="931"/>
                  </a:cubicBezTo>
                  <a:cubicBezTo>
                    <a:pt x="9917" y="931"/>
                    <a:pt x="9946" y="960"/>
                    <a:pt x="9932" y="989"/>
                  </a:cubicBezTo>
                  <a:cubicBezTo>
                    <a:pt x="9830" y="1382"/>
                    <a:pt x="9728" y="1774"/>
                    <a:pt x="9626" y="2167"/>
                  </a:cubicBezTo>
                  <a:cubicBezTo>
                    <a:pt x="9641" y="2167"/>
                    <a:pt x="9641" y="2152"/>
                    <a:pt x="9655" y="2152"/>
                  </a:cubicBezTo>
                  <a:cubicBezTo>
                    <a:pt x="9743" y="2138"/>
                    <a:pt x="9844" y="2123"/>
                    <a:pt x="9932" y="2094"/>
                  </a:cubicBezTo>
                  <a:cubicBezTo>
                    <a:pt x="10019" y="2065"/>
                    <a:pt x="10106" y="2036"/>
                    <a:pt x="10179" y="1992"/>
                  </a:cubicBezTo>
                  <a:lnTo>
                    <a:pt x="10193" y="1992"/>
                  </a:lnTo>
                  <a:cubicBezTo>
                    <a:pt x="10455" y="1861"/>
                    <a:pt x="10717" y="1702"/>
                    <a:pt x="10949" y="1513"/>
                  </a:cubicBezTo>
                  <a:cubicBezTo>
                    <a:pt x="10949" y="1513"/>
                    <a:pt x="10964" y="1498"/>
                    <a:pt x="10964" y="1498"/>
                  </a:cubicBezTo>
                  <a:cubicBezTo>
                    <a:pt x="10979" y="1498"/>
                    <a:pt x="11008" y="1513"/>
                    <a:pt x="11008" y="1527"/>
                  </a:cubicBezTo>
                  <a:cubicBezTo>
                    <a:pt x="11008" y="1542"/>
                    <a:pt x="11022" y="1542"/>
                    <a:pt x="11008" y="1556"/>
                  </a:cubicBezTo>
                  <a:cubicBezTo>
                    <a:pt x="11008" y="1571"/>
                    <a:pt x="11008" y="1585"/>
                    <a:pt x="10993" y="1585"/>
                  </a:cubicBezTo>
                  <a:cubicBezTo>
                    <a:pt x="10775" y="1760"/>
                    <a:pt x="10557" y="1920"/>
                    <a:pt x="10324" y="2050"/>
                  </a:cubicBezTo>
                  <a:cubicBezTo>
                    <a:pt x="10208" y="2109"/>
                    <a:pt x="10092" y="2167"/>
                    <a:pt x="9961" y="2225"/>
                  </a:cubicBezTo>
                  <a:cubicBezTo>
                    <a:pt x="9888" y="2239"/>
                    <a:pt x="9830" y="2269"/>
                    <a:pt x="9757" y="2283"/>
                  </a:cubicBezTo>
                  <a:cubicBezTo>
                    <a:pt x="9699" y="2298"/>
                    <a:pt x="9641" y="2312"/>
                    <a:pt x="9583" y="2312"/>
                  </a:cubicBezTo>
                  <a:cubicBezTo>
                    <a:pt x="9495" y="2676"/>
                    <a:pt x="9394" y="3025"/>
                    <a:pt x="9306" y="3374"/>
                  </a:cubicBezTo>
                  <a:cubicBezTo>
                    <a:pt x="9205" y="3781"/>
                    <a:pt x="9103" y="4173"/>
                    <a:pt x="9001" y="4566"/>
                  </a:cubicBezTo>
                  <a:cubicBezTo>
                    <a:pt x="9030" y="4551"/>
                    <a:pt x="9074" y="4537"/>
                    <a:pt x="9103" y="4537"/>
                  </a:cubicBezTo>
                  <a:cubicBezTo>
                    <a:pt x="9176" y="4508"/>
                    <a:pt x="9248" y="4479"/>
                    <a:pt x="9321" y="4464"/>
                  </a:cubicBezTo>
                  <a:cubicBezTo>
                    <a:pt x="9452" y="4406"/>
                    <a:pt x="9583" y="4362"/>
                    <a:pt x="9714" y="4304"/>
                  </a:cubicBezTo>
                  <a:lnTo>
                    <a:pt x="9728" y="4304"/>
                  </a:lnTo>
                  <a:cubicBezTo>
                    <a:pt x="9844" y="4246"/>
                    <a:pt x="9961" y="4188"/>
                    <a:pt x="10063" y="4130"/>
                  </a:cubicBezTo>
                  <a:cubicBezTo>
                    <a:pt x="10164" y="4057"/>
                    <a:pt x="10266" y="3999"/>
                    <a:pt x="10368" y="3912"/>
                  </a:cubicBezTo>
                  <a:cubicBezTo>
                    <a:pt x="10441" y="3853"/>
                    <a:pt x="10513" y="3781"/>
                    <a:pt x="10571" y="3708"/>
                  </a:cubicBezTo>
                  <a:cubicBezTo>
                    <a:pt x="10586" y="3693"/>
                    <a:pt x="10600" y="3693"/>
                    <a:pt x="10615" y="3693"/>
                  </a:cubicBezTo>
                  <a:cubicBezTo>
                    <a:pt x="10630" y="3693"/>
                    <a:pt x="10644" y="3693"/>
                    <a:pt x="10659" y="3708"/>
                  </a:cubicBezTo>
                  <a:cubicBezTo>
                    <a:pt x="10688" y="3723"/>
                    <a:pt x="10688" y="3766"/>
                    <a:pt x="10659" y="3795"/>
                  </a:cubicBezTo>
                  <a:cubicBezTo>
                    <a:pt x="10557" y="3912"/>
                    <a:pt x="10426" y="4042"/>
                    <a:pt x="10295" y="4144"/>
                  </a:cubicBezTo>
                  <a:cubicBezTo>
                    <a:pt x="10237" y="4202"/>
                    <a:pt x="10179" y="4261"/>
                    <a:pt x="10106" y="4304"/>
                  </a:cubicBezTo>
                  <a:cubicBezTo>
                    <a:pt x="10033" y="4348"/>
                    <a:pt x="9961" y="4406"/>
                    <a:pt x="9888" y="4450"/>
                  </a:cubicBezTo>
                  <a:cubicBezTo>
                    <a:pt x="9743" y="4537"/>
                    <a:pt x="9583" y="4624"/>
                    <a:pt x="9423" y="4697"/>
                  </a:cubicBezTo>
                  <a:cubicBezTo>
                    <a:pt x="9263" y="4755"/>
                    <a:pt x="9103" y="4813"/>
                    <a:pt x="8943" y="4813"/>
                  </a:cubicBezTo>
                  <a:cubicBezTo>
                    <a:pt x="8870" y="5104"/>
                    <a:pt x="8798" y="5409"/>
                    <a:pt x="8725" y="5700"/>
                  </a:cubicBezTo>
                  <a:cubicBezTo>
                    <a:pt x="8652" y="6020"/>
                    <a:pt x="8579" y="6340"/>
                    <a:pt x="8507" y="6660"/>
                  </a:cubicBezTo>
                  <a:cubicBezTo>
                    <a:pt x="8754" y="6616"/>
                    <a:pt x="8987" y="6572"/>
                    <a:pt x="9205" y="6514"/>
                  </a:cubicBezTo>
                  <a:cubicBezTo>
                    <a:pt x="9539" y="6427"/>
                    <a:pt x="9844" y="6282"/>
                    <a:pt x="10135" y="6122"/>
                  </a:cubicBezTo>
                  <a:cubicBezTo>
                    <a:pt x="10135" y="6122"/>
                    <a:pt x="10135" y="6122"/>
                    <a:pt x="10150" y="6107"/>
                  </a:cubicBezTo>
                  <a:cubicBezTo>
                    <a:pt x="10324" y="6005"/>
                    <a:pt x="10499" y="5889"/>
                    <a:pt x="10659" y="5758"/>
                  </a:cubicBezTo>
                  <a:cubicBezTo>
                    <a:pt x="10813" y="5632"/>
                    <a:pt x="10968" y="5491"/>
                    <a:pt x="11110" y="5351"/>
                  </a:cubicBezTo>
                  <a:lnTo>
                    <a:pt x="11110" y="5351"/>
                  </a:lnTo>
                  <a:cubicBezTo>
                    <a:pt x="11109" y="5351"/>
                    <a:pt x="11109" y="5351"/>
                    <a:pt x="11109" y="5351"/>
                  </a:cubicBezTo>
                  <a:lnTo>
                    <a:pt x="11124" y="5337"/>
                  </a:lnTo>
                  <a:lnTo>
                    <a:pt x="11124" y="5337"/>
                  </a:lnTo>
                  <a:cubicBezTo>
                    <a:pt x="11119" y="5341"/>
                    <a:pt x="11114" y="5346"/>
                    <a:pt x="11110" y="5351"/>
                  </a:cubicBezTo>
                  <a:lnTo>
                    <a:pt x="11110" y="5351"/>
                  </a:lnTo>
                  <a:cubicBezTo>
                    <a:pt x="11153" y="5293"/>
                    <a:pt x="11197" y="5249"/>
                    <a:pt x="11240" y="5206"/>
                  </a:cubicBezTo>
                  <a:cubicBezTo>
                    <a:pt x="11255" y="5191"/>
                    <a:pt x="11269" y="5177"/>
                    <a:pt x="11284" y="5177"/>
                  </a:cubicBezTo>
                  <a:cubicBezTo>
                    <a:pt x="11298" y="5177"/>
                    <a:pt x="11313" y="5191"/>
                    <a:pt x="11313" y="5191"/>
                  </a:cubicBezTo>
                  <a:cubicBezTo>
                    <a:pt x="11342" y="5206"/>
                    <a:pt x="11342" y="5249"/>
                    <a:pt x="11327" y="5264"/>
                  </a:cubicBezTo>
                  <a:cubicBezTo>
                    <a:pt x="11138" y="5467"/>
                    <a:pt x="10949" y="5671"/>
                    <a:pt x="10731" y="5860"/>
                  </a:cubicBezTo>
                  <a:cubicBezTo>
                    <a:pt x="10630" y="5962"/>
                    <a:pt x="10499" y="6063"/>
                    <a:pt x="10382" y="6151"/>
                  </a:cubicBezTo>
                  <a:cubicBezTo>
                    <a:pt x="10266" y="6238"/>
                    <a:pt x="10150" y="6325"/>
                    <a:pt x="10033" y="6398"/>
                  </a:cubicBezTo>
                  <a:cubicBezTo>
                    <a:pt x="9786" y="6558"/>
                    <a:pt x="9525" y="6703"/>
                    <a:pt x="9248" y="6820"/>
                  </a:cubicBezTo>
                  <a:cubicBezTo>
                    <a:pt x="9117" y="6878"/>
                    <a:pt x="8972" y="6921"/>
                    <a:pt x="8827" y="6965"/>
                  </a:cubicBezTo>
                  <a:cubicBezTo>
                    <a:pt x="8696" y="6994"/>
                    <a:pt x="8565" y="7023"/>
                    <a:pt x="8434" y="7023"/>
                  </a:cubicBezTo>
                  <a:cubicBezTo>
                    <a:pt x="8361" y="7357"/>
                    <a:pt x="8289" y="7692"/>
                    <a:pt x="8231" y="8012"/>
                  </a:cubicBezTo>
                  <a:cubicBezTo>
                    <a:pt x="8158" y="8419"/>
                    <a:pt x="8085" y="8811"/>
                    <a:pt x="8012" y="9219"/>
                  </a:cubicBezTo>
                  <a:cubicBezTo>
                    <a:pt x="7954" y="9611"/>
                    <a:pt x="7896" y="9989"/>
                    <a:pt x="7852" y="10382"/>
                  </a:cubicBezTo>
                  <a:cubicBezTo>
                    <a:pt x="7852" y="10367"/>
                    <a:pt x="7852" y="10353"/>
                    <a:pt x="7852" y="10353"/>
                  </a:cubicBezTo>
                  <a:cubicBezTo>
                    <a:pt x="7838" y="10396"/>
                    <a:pt x="7838" y="10440"/>
                    <a:pt x="7838" y="10484"/>
                  </a:cubicBezTo>
                  <a:cubicBezTo>
                    <a:pt x="7911" y="10454"/>
                    <a:pt x="7998" y="10425"/>
                    <a:pt x="8071" y="10396"/>
                  </a:cubicBezTo>
                  <a:cubicBezTo>
                    <a:pt x="8201" y="10338"/>
                    <a:pt x="8332" y="10294"/>
                    <a:pt x="8463" y="10236"/>
                  </a:cubicBezTo>
                  <a:cubicBezTo>
                    <a:pt x="8609" y="10193"/>
                    <a:pt x="8739" y="10149"/>
                    <a:pt x="8870" y="10091"/>
                  </a:cubicBezTo>
                  <a:cubicBezTo>
                    <a:pt x="8977" y="10051"/>
                    <a:pt x="9096" y="9999"/>
                    <a:pt x="9205" y="9945"/>
                  </a:cubicBezTo>
                  <a:lnTo>
                    <a:pt x="9205" y="9945"/>
                  </a:lnTo>
                  <a:cubicBezTo>
                    <a:pt x="9205" y="9945"/>
                    <a:pt x="9205" y="9945"/>
                    <a:pt x="9205" y="9946"/>
                  </a:cubicBezTo>
                  <a:lnTo>
                    <a:pt x="9394" y="9858"/>
                  </a:lnTo>
                  <a:lnTo>
                    <a:pt x="9379" y="9858"/>
                  </a:lnTo>
                  <a:cubicBezTo>
                    <a:pt x="9641" y="9742"/>
                    <a:pt x="9903" y="9597"/>
                    <a:pt x="10150" y="9437"/>
                  </a:cubicBezTo>
                  <a:cubicBezTo>
                    <a:pt x="10281" y="9364"/>
                    <a:pt x="10397" y="9291"/>
                    <a:pt x="10513" y="9204"/>
                  </a:cubicBezTo>
                  <a:cubicBezTo>
                    <a:pt x="10630" y="9131"/>
                    <a:pt x="10731" y="9044"/>
                    <a:pt x="10848" y="8957"/>
                  </a:cubicBezTo>
                  <a:cubicBezTo>
                    <a:pt x="10920" y="8884"/>
                    <a:pt x="10993" y="8826"/>
                    <a:pt x="11066" y="8753"/>
                  </a:cubicBezTo>
                  <a:cubicBezTo>
                    <a:pt x="11080" y="8753"/>
                    <a:pt x="11080" y="8739"/>
                    <a:pt x="11095" y="8739"/>
                  </a:cubicBezTo>
                  <a:cubicBezTo>
                    <a:pt x="11109" y="8739"/>
                    <a:pt x="11124" y="8753"/>
                    <a:pt x="11124" y="8753"/>
                  </a:cubicBezTo>
                  <a:cubicBezTo>
                    <a:pt x="11138" y="8768"/>
                    <a:pt x="11153" y="8811"/>
                    <a:pt x="11124" y="8826"/>
                  </a:cubicBezTo>
                  <a:cubicBezTo>
                    <a:pt x="11008" y="8942"/>
                    <a:pt x="10891" y="9044"/>
                    <a:pt x="10760" y="9146"/>
                  </a:cubicBezTo>
                  <a:cubicBezTo>
                    <a:pt x="10630" y="9248"/>
                    <a:pt x="10499" y="9349"/>
                    <a:pt x="10368" y="9437"/>
                  </a:cubicBezTo>
                  <a:cubicBezTo>
                    <a:pt x="10106" y="9626"/>
                    <a:pt x="9830" y="9800"/>
                    <a:pt x="9539" y="9960"/>
                  </a:cubicBezTo>
                  <a:cubicBezTo>
                    <a:pt x="9394" y="10047"/>
                    <a:pt x="9248" y="10135"/>
                    <a:pt x="9088" y="10207"/>
                  </a:cubicBezTo>
                  <a:cubicBezTo>
                    <a:pt x="9016" y="10236"/>
                    <a:pt x="8943" y="10280"/>
                    <a:pt x="8870" y="10324"/>
                  </a:cubicBezTo>
                  <a:cubicBezTo>
                    <a:pt x="8798" y="10353"/>
                    <a:pt x="8725" y="10396"/>
                    <a:pt x="8652" y="10425"/>
                  </a:cubicBezTo>
                  <a:cubicBezTo>
                    <a:pt x="8507" y="10498"/>
                    <a:pt x="8361" y="10571"/>
                    <a:pt x="8216" y="10643"/>
                  </a:cubicBezTo>
                  <a:cubicBezTo>
                    <a:pt x="8071" y="10702"/>
                    <a:pt x="7925" y="10774"/>
                    <a:pt x="7780" y="10832"/>
                  </a:cubicBezTo>
                  <a:cubicBezTo>
                    <a:pt x="7736" y="11298"/>
                    <a:pt x="7678" y="11778"/>
                    <a:pt x="7649" y="12243"/>
                  </a:cubicBezTo>
                  <a:cubicBezTo>
                    <a:pt x="7576" y="13173"/>
                    <a:pt x="7518" y="14104"/>
                    <a:pt x="7489" y="15034"/>
                  </a:cubicBezTo>
                  <a:cubicBezTo>
                    <a:pt x="7547" y="15020"/>
                    <a:pt x="7605" y="15005"/>
                    <a:pt x="7663" y="14991"/>
                  </a:cubicBezTo>
                  <a:cubicBezTo>
                    <a:pt x="7780" y="14962"/>
                    <a:pt x="7882" y="14933"/>
                    <a:pt x="7998" y="14918"/>
                  </a:cubicBezTo>
                  <a:cubicBezTo>
                    <a:pt x="8201" y="14874"/>
                    <a:pt x="8420" y="14816"/>
                    <a:pt x="8623" y="14758"/>
                  </a:cubicBezTo>
                  <a:cubicBezTo>
                    <a:pt x="9248" y="14584"/>
                    <a:pt x="9844" y="14307"/>
                    <a:pt x="10441" y="14046"/>
                  </a:cubicBezTo>
                  <a:cubicBezTo>
                    <a:pt x="10731" y="13929"/>
                    <a:pt x="11008" y="13799"/>
                    <a:pt x="11284" y="13653"/>
                  </a:cubicBezTo>
                  <a:cubicBezTo>
                    <a:pt x="11546" y="13522"/>
                    <a:pt x="11822" y="13377"/>
                    <a:pt x="12084" y="13232"/>
                  </a:cubicBezTo>
                  <a:cubicBezTo>
                    <a:pt x="12084" y="13232"/>
                    <a:pt x="12084" y="13217"/>
                    <a:pt x="12098" y="13217"/>
                  </a:cubicBezTo>
                  <a:cubicBezTo>
                    <a:pt x="12659" y="12886"/>
                    <a:pt x="13207" y="12512"/>
                    <a:pt x="13669" y="12053"/>
                  </a:cubicBezTo>
                  <a:lnTo>
                    <a:pt x="13669" y="12053"/>
                  </a:lnTo>
                  <a:cubicBezTo>
                    <a:pt x="13669" y="12053"/>
                    <a:pt x="13669" y="12054"/>
                    <a:pt x="13668" y="12054"/>
                  </a:cubicBezTo>
                  <a:lnTo>
                    <a:pt x="13683" y="12040"/>
                  </a:lnTo>
                  <a:lnTo>
                    <a:pt x="13683" y="12040"/>
                  </a:lnTo>
                  <a:cubicBezTo>
                    <a:pt x="13678" y="12044"/>
                    <a:pt x="13673" y="12049"/>
                    <a:pt x="13669" y="12053"/>
                  </a:cubicBezTo>
                  <a:lnTo>
                    <a:pt x="13669" y="12053"/>
                  </a:lnTo>
                  <a:cubicBezTo>
                    <a:pt x="13800" y="11908"/>
                    <a:pt x="13916" y="11777"/>
                    <a:pt x="14032" y="11632"/>
                  </a:cubicBezTo>
                  <a:cubicBezTo>
                    <a:pt x="14046" y="11618"/>
                    <a:pt x="14061" y="11618"/>
                    <a:pt x="14075" y="11618"/>
                  </a:cubicBezTo>
                  <a:lnTo>
                    <a:pt x="14105" y="11618"/>
                  </a:lnTo>
                  <a:cubicBezTo>
                    <a:pt x="14119" y="11632"/>
                    <a:pt x="14134" y="11676"/>
                    <a:pt x="14119" y="11690"/>
                  </a:cubicBezTo>
                  <a:cubicBezTo>
                    <a:pt x="13727" y="12199"/>
                    <a:pt x="13261" y="12635"/>
                    <a:pt x="12738" y="13013"/>
                  </a:cubicBezTo>
                  <a:cubicBezTo>
                    <a:pt x="12360" y="13290"/>
                    <a:pt x="11953" y="13537"/>
                    <a:pt x="11546" y="13769"/>
                  </a:cubicBezTo>
                  <a:cubicBezTo>
                    <a:pt x="11342" y="13886"/>
                    <a:pt x="11124" y="14002"/>
                    <a:pt x="10920" y="14118"/>
                  </a:cubicBezTo>
                  <a:cubicBezTo>
                    <a:pt x="10717" y="14220"/>
                    <a:pt x="10513" y="14322"/>
                    <a:pt x="10310" y="14424"/>
                  </a:cubicBezTo>
                  <a:cubicBezTo>
                    <a:pt x="10106" y="14526"/>
                    <a:pt x="9917" y="14613"/>
                    <a:pt x="9714" y="14715"/>
                  </a:cubicBezTo>
                  <a:cubicBezTo>
                    <a:pt x="9481" y="14831"/>
                    <a:pt x="9234" y="14947"/>
                    <a:pt x="8972" y="15049"/>
                  </a:cubicBezTo>
                  <a:cubicBezTo>
                    <a:pt x="8710" y="15151"/>
                    <a:pt x="8449" y="15238"/>
                    <a:pt x="8187" y="15311"/>
                  </a:cubicBezTo>
                  <a:cubicBezTo>
                    <a:pt x="7954" y="15369"/>
                    <a:pt x="7722" y="15412"/>
                    <a:pt x="7489" y="15427"/>
                  </a:cubicBezTo>
                  <a:cubicBezTo>
                    <a:pt x="7474" y="16081"/>
                    <a:pt x="7474" y="16736"/>
                    <a:pt x="7489" y="17404"/>
                  </a:cubicBezTo>
                  <a:cubicBezTo>
                    <a:pt x="7504" y="18219"/>
                    <a:pt x="7547" y="19018"/>
                    <a:pt x="7605" y="19833"/>
                  </a:cubicBezTo>
                  <a:cubicBezTo>
                    <a:pt x="7620" y="19833"/>
                    <a:pt x="7634" y="19833"/>
                    <a:pt x="7649" y="19818"/>
                  </a:cubicBezTo>
                  <a:cubicBezTo>
                    <a:pt x="7707" y="19803"/>
                    <a:pt x="7780" y="19789"/>
                    <a:pt x="7838" y="19760"/>
                  </a:cubicBezTo>
                  <a:cubicBezTo>
                    <a:pt x="7983" y="19716"/>
                    <a:pt x="8114" y="19673"/>
                    <a:pt x="8260" y="19614"/>
                  </a:cubicBezTo>
                  <a:cubicBezTo>
                    <a:pt x="8550" y="19513"/>
                    <a:pt x="8827" y="19396"/>
                    <a:pt x="9103" y="19280"/>
                  </a:cubicBezTo>
                  <a:lnTo>
                    <a:pt x="9088" y="19280"/>
                  </a:lnTo>
                  <a:lnTo>
                    <a:pt x="9132" y="19265"/>
                  </a:lnTo>
                  <a:cubicBezTo>
                    <a:pt x="9437" y="19120"/>
                    <a:pt x="9743" y="18960"/>
                    <a:pt x="10048" y="18800"/>
                  </a:cubicBezTo>
                  <a:cubicBezTo>
                    <a:pt x="10368" y="18611"/>
                    <a:pt x="10673" y="18437"/>
                    <a:pt x="10993" y="18233"/>
                  </a:cubicBezTo>
                  <a:cubicBezTo>
                    <a:pt x="11138" y="18146"/>
                    <a:pt x="11298" y="18044"/>
                    <a:pt x="11444" y="17942"/>
                  </a:cubicBezTo>
                  <a:cubicBezTo>
                    <a:pt x="11589" y="17841"/>
                    <a:pt x="11735" y="17739"/>
                    <a:pt x="11880" y="17637"/>
                  </a:cubicBezTo>
                  <a:cubicBezTo>
                    <a:pt x="12156" y="17448"/>
                    <a:pt x="12418" y="17244"/>
                    <a:pt x="12680" y="17026"/>
                  </a:cubicBezTo>
                  <a:lnTo>
                    <a:pt x="12665" y="17026"/>
                  </a:lnTo>
                  <a:cubicBezTo>
                    <a:pt x="12883" y="16852"/>
                    <a:pt x="13087" y="16677"/>
                    <a:pt x="13290" y="16503"/>
                  </a:cubicBezTo>
                  <a:cubicBezTo>
                    <a:pt x="13305" y="16488"/>
                    <a:pt x="13305" y="16488"/>
                    <a:pt x="13319" y="16488"/>
                  </a:cubicBezTo>
                  <a:lnTo>
                    <a:pt x="13349" y="16488"/>
                  </a:lnTo>
                  <a:cubicBezTo>
                    <a:pt x="13363" y="16517"/>
                    <a:pt x="13378" y="16547"/>
                    <a:pt x="13349" y="16561"/>
                  </a:cubicBezTo>
                  <a:cubicBezTo>
                    <a:pt x="13218" y="16692"/>
                    <a:pt x="13087" y="16808"/>
                    <a:pt x="12941" y="16925"/>
                  </a:cubicBezTo>
                  <a:cubicBezTo>
                    <a:pt x="12796" y="17055"/>
                    <a:pt x="12651" y="17186"/>
                    <a:pt x="12505" y="17303"/>
                  </a:cubicBezTo>
                  <a:cubicBezTo>
                    <a:pt x="12142" y="17622"/>
                    <a:pt x="11749" y="17928"/>
                    <a:pt x="11371" y="18219"/>
                  </a:cubicBezTo>
                  <a:cubicBezTo>
                    <a:pt x="10964" y="18524"/>
                    <a:pt x="10542" y="18815"/>
                    <a:pt x="10121" y="19076"/>
                  </a:cubicBezTo>
                  <a:cubicBezTo>
                    <a:pt x="9903" y="19207"/>
                    <a:pt x="9684" y="19338"/>
                    <a:pt x="9466" y="19454"/>
                  </a:cubicBezTo>
                  <a:cubicBezTo>
                    <a:pt x="9263" y="19571"/>
                    <a:pt x="9045" y="19687"/>
                    <a:pt x="8827" y="19789"/>
                  </a:cubicBezTo>
                  <a:cubicBezTo>
                    <a:pt x="8609" y="19891"/>
                    <a:pt x="8390" y="19978"/>
                    <a:pt x="8158" y="20065"/>
                  </a:cubicBezTo>
                  <a:cubicBezTo>
                    <a:pt x="8056" y="20094"/>
                    <a:pt x="7940" y="20138"/>
                    <a:pt x="7823" y="20167"/>
                  </a:cubicBezTo>
                  <a:cubicBezTo>
                    <a:pt x="7765" y="20181"/>
                    <a:pt x="7707" y="20211"/>
                    <a:pt x="7634" y="20211"/>
                  </a:cubicBezTo>
                  <a:cubicBezTo>
                    <a:pt x="7707" y="20967"/>
                    <a:pt x="7780" y="21708"/>
                    <a:pt x="7882" y="22450"/>
                  </a:cubicBezTo>
                  <a:lnTo>
                    <a:pt x="7882" y="22406"/>
                  </a:lnTo>
                  <a:cubicBezTo>
                    <a:pt x="7940" y="22871"/>
                    <a:pt x="8012" y="23351"/>
                    <a:pt x="8085" y="23816"/>
                  </a:cubicBezTo>
                  <a:cubicBezTo>
                    <a:pt x="8201" y="23816"/>
                    <a:pt x="8303" y="23816"/>
                    <a:pt x="8420" y="23802"/>
                  </a:cubicBezTo>
                  <a:cubicBezTo>
                    <a:pt x="8550" y="23787"/>
                    <a:pt x="8696" y="23773"/>
                    <a:pt x="8827" y="23758"/>
                  </a:cubicBezTo>
                  <a:cubicBezTo>
                    <a:pt x="9103" y="23715"/>
                    <a:pt x="9394" y="23656"/>
                    <a:pt x="9655" y="23584"/>
                  </a:cubicBezTo>
                  <a:lnTo>
                    <a:pt x="9655" y="23584"/>
                  </a:lnTo>
                  <a:lnTo>
                    <a:pt x="9626" y="23598"/>
                  </a:lnTo>
                  <a:cubicBezTo>
                    <a:pt x="9743" y="23569"/>
                    <a:pt x="9844" y="23526"/>
                    <a:pt x="9961" y="23497"/>
                  </a:cubicBezTo>
                  <a:cubicBezTo>
                    <a:pt x="10063" y="23453"/>
                    <a:pt x="10164" y="23424"/>
                    <a:pt x="10266" y="23395"/>
                  </a:cubicBezTo>
                  <a:cubicBezTo>
                    <a:pt x="10484" y="23308"/>
                    <a:pt x="10688" y="23220"/>
                    <a:pt x="10906" y="23118"/>
                  </a:cubicBezTo>
                  <a:cubicBezTo>
                    <a:pt x="11109" y="23031"/>
                    <a:pt x="11313" y="22929"/>
                    <a:pt x="11516" y="22813"/>
                  </a:cubicBezTo>
                  <a:cubicBezTo>
                    <a:pt x="11706" y="22711"/>
                    <a:pt x="11895" y="22610"/>
                    <a:pt x="12084" y="22493"/>
                  </a:cubicBezTo>
                  <a:lnTo>
                    <a:pt x="12084" y="22493"/>
                  </a:lnTo>
                  <a:cubicBezTo>
                    <a:pt x="12084" y="22493"/>
                    <a:pt x="12069" y="22508"/>
                    <a:pt x="12069" y="22508"/>
                  </a:cubicBezTo>
                  <a:cubicBezTo>
                    <a:pt x="12069" y="22508"/>
                    <a:pt x="12084" y="22508"/>
                    <a:pt x="12084" y="22493"/>
                  </a:cubicBezTo>
                  <a:lnTo>
                    <a:pt x="12084" y="22493"/>
                  </a:lnTo>
                  <a:cubicBezTo>
                    <a:pt x="12084" y="22493"/>
                    <a:pt x="12084" y="22493"/>
                    <a:pt x="12084" y="22493"/>
                  </a:cubicBezTo>
                  <a:cubicBezTo>
                    <a:pt x="12432" y="22290"/>
                    <a:pt x="12781" y="22072"/>
                    <a:pt x="13130" y="21839"/>
                  </a:cubicBezTo>
                  <a:cubicBezTo>
                    <a:pt x="13479" y="21621"/>
                    <a:pt x="13828" y="21388"/>
                    <a:pt x="14163" y="21170"/>
                  </a:cubicBezTo>
                  <a:cubicBezTo>
                    <a:pt x="14177" y="21170"/>
                    <a:pt x="14192" y="21156"/>
                    <a:pt x="14192" y="21156"/>
                  </a:cubicBezTo>
                  <a:cubicBezTo>
                    <a:pt x="14206" y="21156"/>
                    <a:pt x="14221" y="21170"/>
                    <a:pt x="14235" y="21185"/>
                  </a:cubicBezTo>
                  <a:cubicBezTo>
                    <a:pt x="14250" y="21199"/>
                    <a:pt x="14250" y="21228"/>
                    <a:pt x="14221" y="21243"/>
                  </a:cubicBezTo>
                  <a:cubicBezTo>
                    <a:pt x="13930" y="21432"/>
                    <a:pt x="13639" y="21635"/>
                    <a:pt x="13349" y="21839"/>
                  </a:cubicBezTo>
                  <a:cubicBezTo>
                    <a:pt x="12534" y="22392"/>
                    <a:pt x="11720" y="22959"/>
                    <a:pt x="10819" y="23409"/>
                  </a:cubicBezTo>
                  <a:cubicBezTo>
                    <a:pt x="10600" y="23511"/>
                    <a:pt x="10382" y="23613"/>
                    <a:pt x="10150" y="23715"/>
                  </a:cubicBezTo>
                  <a:cubicBezTo>
                    <a:pt x="9932" y="23802"/>
                    <a:pt x="9699" y="23889"/>
                    <a:pt x="9466" y="23947"/>
                  </a:cubicBezTo>
                  <a:cubicBezTo>
                    <a:pt x="9219" y="24020"/>
                    <a:pt x="8972" y="24078"/>
                    <a:pt x="8725" y="24122"/>
                  </a:cubicBezTo>
                  <a:cubicBezTo>
                    <a:pt x="8536" y="24151"/>
                    <a:pt x="8347" y="24180"/>
                    <a:pt x="8143" y="24180"/>
                  </a:cubicBezTo>
                  <a:cubicBezTo>
                    <a:pt x="8201" y="24514"/>
                    <a:pt x="8274" y="24834"/>
                    <a:pt x="8332" y="25169"/>
                  </a:cubicBezTo>
                  <a:cubicBezTo>
                    <a:pt x="8390" y="25474"/>
                    <a:pt x="8463" y="25779"/>
                    <a:pt x="8521" y="26099"/>
                  </a:cubicBezTo>
                  <a:lnTo>
                    <a:pt x="8594" y="26099"/>
                  </a:lnTo>
                  <a:cubicBezTo>
                    <a:pt x="9074" y="26099"/>
                    <a:pt x="9568" y="26085"/>
                    <a:pt x="10048" y="26085"/>
                  </a:cubicBezTo>
                  <a:cubicBezTo>
                    <a:pt x="10659" y="26070"/>
                    <a:pt x="11269" y="26056"/>
                    <a:pt x="11836" y="26041"/>
                  </a:cubicBezTo>
                  <a:lnTo>
                    <a:pt x="12142" y="26041"/>
                  </a:lnTo>
                  <a:cubicBezTo>
                    <a:pt x="13159" y="26012"/>
                    <a:pt x="14206" y="25983"/>
                    <a:pt x="15239" y="25852"/>
                  </a:cubicBezTo>
                  <a:cubicBezTo>
                    <a:pt x="15646" y="25808"/>
                    <a:pt x="16053" y="25736"/>
                    <a:pt x="16431" y="25648"/>
                  </a:cubicBezTo>
                  <a:cubicBezTo>
                    <a:pt x="16634" y="25605"/>
                    <a:pt x="16824" y="25561"/>
                    <a:pt x="17027" y="25503"/>
                  </a:cubicBezTo>
                  <a:cubicBezTo>
                    <a:pt x="17231" y="25445"/>
                    <a:pt x="17434" y="25372"/>
                    <a:pt x="17623" y="25299"/>
                  </a:cubicBezTo>
                  <a:cubicBezTo>
                    <a:pt x="17667" y="25285"/>
                    <a:pt x="17681" y="25241"/>
                    <a:pt x="17696" y="25212"/>
                  </a:cubicBezTo>
                  <a:cubicBezTo>
                    <a:pt x="17710" y="25183"/>
                    <a:pt x="17710" y="25140"/>
                    <a:pt x="17681" y="25110"/>
                  </a:cubicBezTo>
                  <a:cubicBezTo>
                    <a:pt x="17681" y="25096"/>
                    <a:pt x="17667" y="25081"/>
                    <a:pt x="17667" y="25067"/>
                  </a:cubicBezTo>
                  <a:cubicBezTo>
                    <a:pt x="17667" y="24805"/>
                    <a:pt x="17638" y="24543"/>
                    <a:pt x="17580" y="24311"/>
                  </a:cubicBezTo>
                  <a:cubicBezTo>
                    <a:pt x="17536" y="24078"/>
                    <a:pt x="17463" y="23860"/>
                    <a:pt x="17361" y="23627"/>
                  </a:cubicBezTo>
                  <a:cubicBezTo>
                    <a:pt x="17202" y="23264"/>
                    <a:pt x="16940" y="22915"/>
                    <a:pt x="16576" y="22537"/>
                  </a:cubicBezTo>
                  <a:cubicBezTo>
                    <a:pt x="16344" y="22304"/>
                    <a:pt x="16082" y="22072"/>
                    <a:pt x="15820" y="21854"/>
                  </a:cubicBezTo>
                  <a:cubicBezTo>
                    <a:pt x="15748" y="21795"/>
                    <a:pt x="15660" y="21723"/>
                    <a:pt x="15588" y="21650"/>
                  </a:cubicBezTo>
                  <a:cubicBezTo>
                    <a:pt x="15268" y="21374"/>
                    <a:pt x="14904" y="21054"/>
                    <a:pt x="14599" y="20647"/>
                  </a:cubicBezTo>
                  <a:cubicBezTo>
                    <a:pt x="14395" y="20385"/>
                    <a:pt x="14221" y="20094"/>
                    <a:pt x="14105" y="19818"/>
                  </a:cubicBezTo>
                  <a:cubicBezTo>
                    <a:pt x="14003" y="19571"/>
                    <a:pt x="13930" y="19309"/>
                    <a:pt x="13886" y="19047"/>
                  </a:cubicBezTo>
                  <a:cubicBezTo>
                    <a:pt x="13843" y="18757"/>
                    <a:pt x="13857" y="18437"/>
                    <a:pt x="13901" y="18117"/>
                  </a:cubicBezTo>
                  <a:cubicBezTo>
                    <a:pt x="13974" y="17564"/>
                    <a:pt x="14148" y="17041"/>
                    <a:pt x="14308" y="16590"/>
                  </a:cubicBezTo>
                  <a:cubicBezTo>
                    <a:pt x="14366" y="16416"/>
                    <a:pt x="14439" y="16256"/>
                    <a:pt x="14497" y="16081"/>
                  </a:cubicBezTo>
                  <a:cubicBezTo>
                    <a:pt x="14628" y="15747"/>
                    <a:pt x="14759" y="15398"/>
                    <a:pt x="14875" y="15049"/>
                  </a:cubicBezTo>
                  <a:cubicBezTo>
                    <a:pt x="15050" y="14467"/>
                    <a:pt x="15137" y="13958"/>
                    <a:pt x="15137" y="13479"/>
                  </a:cubicBezTo>
                  <a:cubicBezTo>
                    <a:pt x="15137" y="13217"/>
                    <a:pt x="15108" y="12955"/>
                    <a:pt x="15050" y="12679"/>
                  </a:cubicBezTo>
                  <a:cubicBezTo>
                    <a:pt x="14991" y="12417"/>
                    <a:pt x="14890" y="12141"/>
                    <a:pt x="14744" y="11865"/>
                  </a:cubicBezTo>
                  <a:cubicBezTo>
                    <a:pt x="14555" y="11501"/>
                    <a:pt x="14294" y="11167"/>
                    <a:pt x="13988" y="10774"/>
                  </a:cubicBezTo>
                  <a:cubicBezTo>
                    <a:pt x="13872" y="10643"/>
                    <a:pt x="13770" y="10513"/>
                    <a:pt x="13654" y="10396"/>
                  </a:cubicBezTo>
                  <a:cubicBezTo>
                    <a:pt x="13479" y="10178"/>
                    <a:pt x="13290" y="9960"/>
                    <a:pt x="13116" y="9742"/>
                  </a:cubicBezTo>
                  <a:cubicBezTo>
                    <a:pt x="12840" y="9378"/>
                    <a:pt x="12636" y="9044"/>
                    <a:pt x="12491" y="8724"/>
                  </a:cubicBezTo>
                  <a:cubicBezTo>
                    <a:pt x="12432" y="8579"/>
                    <a:pt x="12389" y="8433"/>
                    <a:pt x="12345" y="8288"/>
                  </a:cubicBezTo>
                  <a:cubicBezTo>
                    <a:pt x="12302" y="8143"/>
                    <a:pt x="12273" y="7983"/>
                    <a:pt x="12243" y="7779"/>
                  </a:cubicBezTo>
                  <a:cubicBezTo>
                    <a:pt x="12142" y="7009"/>
                    <a:pt x="12229" y="6252"/>
                    <a:pt x="12331" y="5467"/>
                  </a:cubicBezTo>
                  <a:lnTo>
                    <a:pt x="12360" y="5278"/>
                  </a:lnTo>
                  <a:cubicBezTo>
                    <a:pt x="12447" y="4609"/>
                    <a:pt x="12549" y="3926"/>
                    <a:pt x="12534" y="3257"/>
                  </a:cubicBezTo>
                  <a:cubicBezTo>
                    <a:pt x="12520" y="2865"/>
                    <a:pt x="12476" y="2501"/>
                    <a:pt x="12389" y="2167"/>
                  </a:cubicBezTo>
                  <a:cubicBezTo>
                    <a:pt x="12316" y="1891"/>
                    <a:pt x="12185" y="1600"/>
                    <a:pt x="12025" y="1338"/>
                  </a:cubicBezTo>
                  <a:cubicBezTo>
                    <a:pt x="11865" y="1076"/>
                    <a:pt x="11676" y="858"/>
                    <a:pt x="11458" y="655"/>
                  </a:cubicBezTo>
                  <a:cubicBezTo>
                    <a:pt x="11240" y="451"/>
                    <a:pt x="10993" y="291"/>
                    <a:pt x="10731" y="189"/>
                  </a:cubicBezTo>
                  <a:cubicBezTo>
                    <a:pt x="10470" y="73"/>
                    <a:pt x="10193" y="15"/>
                    <a:pt x="9903" y="0"/>
                  </a:cubicBezTo>
                  <a:close/>
                </a:path>
              </a:pathLst>
            </a:custGeom>
            <a:solidFill>
              <a:srgbClr val="CAD4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 name="Google Shape;430;p26">
              <a:extLst>
                <a:ext uri="{FF2B5EF4-FFF2-40B4-BE49-F238E27FC236}">
                  <a16:creationId xmlns:a16="http://schemas.microsoft.com/office/drawing/2014/main" id="{8D77A33C-7B7A-A289-93E2-6DE5EF1EF217}"/>
                </a:ext>
              </a:extLst>
            </p:cNvPr>
            <p:cNvSpPr/>
            <p:nvPr/>
          </p:nvSpPr>
          <p:spPr>
            <a:xfrm>
              <a:off x="6367531" y="532091"/>
              <a:ext cx="1035189" cy="1919386"/>
            </a:xfrm>
            <a:custGeom>
              <a:avLst/>
              <a:gdLst/>
              <a:ahLst/>
              <a:cxnLst/>
              <a:rect l="l" t="t" r="r" b="b"/>
              <a:pathLst>
                <a:path w="13465" h="24966" extrusionOk="0">
                  <a:moveTo>
                    <a:pt x="9088" y="0"/>
                  </a:moveTo>
                  <a:cubicBezTo>
                    <a:pt x="9073" y="0"/>
                    <a:pt x="9059" y="15"/>
                    <a:pt x="9044" y="29"/>
                  </a:cubicBezTo>
                  <a:cubicBezTo>
                    <a:pt x="8943" y="407"/>
                    <a:pt x="8841" y="786"/>
                    <a:pt x="8739" y="1149"/>
                  </a:cubicBezTo>
                  <a:cubicBezTo>
                    <a:pt x="8725" y="1134"/>
                    <a:pt x="8710" y="1120"/>
                    <a:pt x="8695" y="1091"/>
                  </a:cubicBezTo>
                  <a:cubicBezTo>
                    <a:pt x="8666" y="1047"/>
                    <a:pt x="8623" y="1004"/>
                    <a:pt x="8594" y="945"/>
                  </a:cubicBezTo>
                  <a:cubicBezTo>
                    <a:pt x="8521" y="858"/>
                    <a:pt x="8463" y="756"/>
                    <a:pt x="8405" y="655"/>
                  </a:cubicBezTo>
                  <a:cubicBezTo>
                    <a:pt x="8332" y="524"/>
                    <a:pt x="8288" y="393"/>
                    <a:pt x="8259" y="248"/>
                  </a:cubicBezTo>
                  <a:cubicBezTo>
                    <a:pt x="8245" y="248"/>
                    <a:pt x="8245" y="233"/>
                    <a:pt x="8245" y="218"/>
                  </a:cubicBezTo>
                  <a:cubicBezTo>
                    <a:pt x="8245" y="218"/>
                    <a:pt x="8245" y="204"/>
                    <a:pt x="8230" y="189"/>
                  </a:cubicBezTo>
                  <a:lnTo>
                    <a:pt x="8201" y="189"/>
                  </a:lnTo>
                  <a:cubicBezTo>
                    <a:pt x="8172" y="189"/>
                    <a:pt x="8157" y="204"/>
                    <a:pt x="8157" y="233"/>
                  </a:cubicBezTo>
                  <a:cubicBezTo>
                    <a:pt x="8172" y="320"/>
                    <a:pt x="8201" y="422"/>
                    <a:pt x="8230" y="509"/>
                  </a:cubicBezTo>
                  <a:cubicBezTo>
                    <a:pt x="8259" y="611"/>
                    <a:pt x="8303" y="713"/>
                    <a:pt x="8347" y="815"/>
                  </a:cubicBezTo>
                  <a:cubicBezTo>
                    <a:pt x="8405" y="902"/>
                    <a:pt x="8448" y="989"/>
                    <a:pt x="8506" y="1076"/>
                  </a:cubicBezTo>
                  <a:cubicBezTo>
                    <a:pt x="8536" y="1120"/>
                    <a:pt x="8565" y="1164"/>
                    <a:pt x="8608" y="1207"/>
                  </a:cubicBezTo>
                  <a:cubicBezTo>
                    <a:pt x="8637" y="1236"/>
                    <a:pt x="8666" y="1280"/>
                    <a:pt x="8695" y="1309"/>
                  </a:cubicBezTo>
                  <a:cubicBezTo>
                    <a:pt x="8594" y="1702"/>
                    <a:pt x="8477" y="2109"/>
                    <a:pt x="8376" y="2516"/>
                  </a:cubicBezTo>
                  <a:cubicBezTo>
                    <a:pt x="8274" y="2879"/>
                    <a:pt x="8172" y="3257"/>
                    <a:pt x="8070" y="3621"/>
                  </a:cubicBezTo>
                  <a:cubicBezTo>
                    <a:pt x="8027" y="3548"/>
                    <a:pt x="7968" y="3475"/>
                    <a:pt x="7925" y="3403"/>
                  </a:cubicBezTo>
                  <a:cubicBezTo>
                    <a:pt x="7852" y="3315"/>
                    <a:pt x="7794" y="3228"/>
                    <a:pt x="7721" y="3126"/>
                  </a:cubicBezTo>
                  <a:cubicBezTo>
                    <a:pt x="7663" y="3039"/>
                    <a:pt x="7605" y="2937"/>
                    <a:pt x="7547" y="2836"/>
                  </a:cubicBezTo>
                  <a:cubicBezTo>
                    <a:pt x="7489" y="2734"/>
                    <a:pt x="7431" y="2618"/>
                    <a:pt x="7387" y="2516"/>
                  </a:cubicBezTo>
                  <a:cubicBezTo>
                    <a:pt x="7314" y="2370"/>
                    <a:pt x="7256" y="2210"/>
                    <a:pt x="7212" y="2050"/>
                  </a:cubicBezTo>
                  <a:cubicBezTo>
                    <a:pt x="7198" y="2036"/>
                    <a:pt x="7183" y="2021"/>
                    <a:pt x="7169" y="2021"/>
                  </a:cubicBezTo>
                  <a:lnTo>
                    <a:pt x="7154" y="2021"/>
                  </a:lnTo>
                  <a:cubicBezTo>
                    <a:pt x="7125" y="2036"/>
                    <a:pt x="7111" y="2050"/>
                    <a:pt x="7125" y="2080"/>
                  </a:cubicBezTo>
                  <a:cubicBezTo>
                    <a:pt x="7169" y="2225"/>
                    <a:pt x="7212" y="2385"/>
                    <a:pt x="7271" y="2530"/>
                  </a:cubicBezTo>
                  <a:cubicBezTo>
                    <a:pt x="7329" y="2676"/>
                    <a:pt x="7401" y="2821"/>
                    <a:pt x="7460" y="2966"/>
                  </a:cubicBezTo>
                  <a:cubicBezTo>
                    <a:pt x="7489" y="3025"/>
                    <a:pt x="7532" y="3097"/>
                    <a:pt x="7561" y="3155"/>
                  </a:cubicBezTo>
                  <a:cubicBezTo>
                    <a:pt x="7605" y="3228"/>
                    <a:pt x="7634" y="3301"/>
                    <a:pt x="7678" y="3374"/>
                  </a:cubicBezTo>
                  <a:cubicBezTo>
                    <a:pt x="7721" y="3446"/>
                    <a:pt x="7765" y="3519"/>
                    <a:pt x="7809" y="3592"/>
                  </a:cubicBezTo>
                  <a:cubicBezTo>
                    <a:pt x="7852" y="3664"/>
                    <a:pt x="7910" y="3723"/>
                    <a:pt x="7954" y="3795"/>
                  </a:cubicBezTo>
                  <a:cubicBezTo>
                    <a:pt x="7968" y="3795"/>
                    <a:pt x="7968" y="3810"/>
                    <a:pt x="7968" y="3810"/>
                  </a:cubicBezTo>
                  <a:cubicBezTo>
                    <a:pt x="7983" y="3824"/>
                    <a:pt x="7998" y="3839"/>
                    <a:pt x="8012" y="3839"/>
                  </a:cubicBezTo>
                  <a:cubicBezTo>
                    <a:pt x="7925" y="4217"/>
                    <a:pt x="7823" y="4595"/>
                    <a:pt x="7736" y="4973"/>
                  </a:cubicBezTo>
                  <a:cubicBezTo>
                    <a:pt x="7678" y="5206"/>
                    <a:pt x="7620" y="5453"/>
                    <a:pt x="7561" y="5700"/>
                  </a:cubicBezTo>
                  <a:cubicBezTo>
                    <a:pt x="7532" y="5671"/>
                    <a:pt x="7503" y="5656"/>
                    <a:pt x="7474" y="5627"/>
                  </a:cubicBezTo>
                  <a:cubicBezTo>
                    <a:pt x="7416" y="5584"/>
                    <a:pt x="7358" y="5540"/>
                    <a:pt x="7285" y="5496"/>
                  </a:cubicBezTo>
                  <a:cubicBezTo>
                    <a:pt x="7169" y="5395"/>
                    <a:pt x="7052" y="5307"/>
                    <a:pt x="6936" y="5206"/>
                  </a:cubicBezTo>
                  <a:cubicBezTo>
                    <a:pt x="6791" y="5075"/>
                    <a:pt x="6631" y="4929"/>
                    <a:pt x="6500" y="4784"/>
                  </a:cubicBezTo>
                  <a:cubicBezTo>
                    <a:pt x="6427" y="4697"/>
                    <a:pt x="6369" y="4609"/>
                    <a:pt x="6296" y="4522"/>
                  </a:cubicBezTo>
                  <a:cubicBezTo>
                    <a:pt x="6238" y="4450"/>
                    <a:pt x="6180" y="4362"/>
                    <a:pt x="6107" y="4275"/>
                  </a:cubicBezTo>
                  <a:cubicBezTo>
                    <a:pt x="5947" y="4028"/>
                    <a:pt x="5802" y="3781"/>
                    <a:pt x="5686" y="3504"/>
                  </a:cubicBezTo>
                  <a:cubicBezTo>
                    <a:pt x="5671" y="3490"/>
                    <a:pt x="5642" y="3475"/>
                    <a:pt x="5628" y="3475"/>
                  </a:cubicBezTo>
                  <a:lnTo>
                    <a:pt x="5598" y="3475"/>
                  </a:lnTo>
                  <a:cubicBezTo>
                    <a:pt x="5555" y="3490"/>
                    <a:pt x="5555" y="3534"/>
                    <a:pt x="5569" y="3563"/>
                  </a:cubicBezTo>
                  <a:cubicBezTo>
                    <a:pt x="5671" y="3795"/>
                    <a:pt x="5773" y="4042"/>
                    <a:pt x="5904" y="4275"/>
                  </a:cubicBezTo>
                  <a:cubicBezTo>
                    <a:pt x="6035" y="4508"/>
                    <a:pt x="6166" y="4726"/>
                    <a:pt x="6325" y="4944"/>
                  </a:cubicBezTo>
                  <a:cubicBezTo>
                    <a:pt x="6471" y="5147"/>
                    <a:pt x="6645" y="5351"/>
                    <a:pt x="6820" y="5540"/>
                  </a:cubicBezTo>
                  <a:cubicBezTo>
                    <a:pt x="6907" y="5642"/>
                    <a:pt x="7009" y="5729"/>
                    <a:pt x="7111" y="5816"/>
                  </a:cubicBezTo>
                  <a:cubicBezTo>
                    <a:pt x="7212" y="5889"/>
                    <a:pt x="7329" y="5976"/>
                    <a:pt x="7460" y="6020"/>
                  </a:cubicBezTo>
                  <a:cubicBezTo>
                    <a:pt x="7474" y="6034"/>
                    <a:pt x="7474" y="6034"/>
                    <a:pt x="7474" y="6034"/>
                  </a:cubicBezTo>
                  <a:cubicBezTo>
                    <a:pt x="7460" y="6093"/>
                    <a:pt x="7460" y="6136"/>
                    <a:pt x="7445" y="6194"/>
                  </a:cubicBezTo>
                  <a:cubicBezTo>
                    <a:pt x="7358" y="6601"/>
                    <a:pt x="7271" y="7023"/>
                    <a:pt x="7183" y="7430"/>
                  </a:cubicBezTo>
                  <a:cubicBezTo>
                    <a:pt x="7096" y="7837"/>
                    <a:pt x="7023" y="8259"/>
                    <a:pt x="6951" y="8681"/>
                  </a:cubicBezTo>
                  <a:cubicBezTo>
                    <a:pt x="6893" y="9015"/>
                    <a:pt x="6834" y="9349"/>
                    <a:pt x="6791" y="9684"/>
                  </a:cubicBezTo>
                  <a:cubicBezTo>
                    <a:pt x="6747" y="9655"/>
                    <a:pt x="6689" y="9626"/>
                    <a:pt x="6645" y="9582"/>
                  </a:cubicBezTo>
                  <a:cubicBezTo>
                    <a:pt x="6544" y="9524"/>
                    <a:pt x="6456" y="9466"/>
                    <a:pt x="6355" y="9393"/>
                  </a:cubicBezTo>
                  <a:cubicBezTo>
                    <a:pt x="6166" y="9262"/>
                    <a:pt x="5977" y="9131"/>
                    <a:pt x="5802" y="9000"/>
                  </a:cubicBezTo>
                  <a:cubicBezTo>
                    <a:pt x="5439" y="8710"/>
                    <a:pt x="5090" y="8419"/>
                    <a:pt x="4770" y="8099"/>
                  </a:cubicBezTo>
                  <a:lnTo>
                    <a:pt x="4755" y="8084"/>
                  </a:lnTo>
                  <a:cubicBezTo>
                    <a:pt x="4581" y="7925"/>
                    <a:pt x="4406" y="7736"/>
                    <a:pt x="4246" y="7561"/>
                  </a:cubicBezTo>
                  <a:cubicBezTo>
                    <a:pt x="4072" y="7372"/>
                    <a:pt x="3897" y="7183"/>
                    <a:pt x="3737" y="6979"/>
                  </a:cubicBezTo>
                  <a:cubicBezTo>
                    <a:pt x="3723" y="6965"/>
                    <a:pt x="3708" y="6965"/>
                    <a:pt x="3694" y="6965"/>
                  </a:cubicBezTo>
                  <a:lnTo>
                    <a:pt x="3665" y="6965"/>
                  </a:lnTo>
                  <a:cubicBezTo>
                    <a:pt x="3650" y="6979"/>
                    <a:pt x="3650" y="7009"/>
                    <a:pt x="3665" y="7038"/>
                  </a:cubicBezTo>
                  <a:cubicBezTo>
                    <a:pt x="3766" y="7168"/>
                    <a:pt x="3883" y="7299"/>
                    <a:pt x="3999" y="7445"/>
                  </a:cubicBezTo>
                  <a:cubicBezTo>
                    <a:pt x="4101" y="7576"/>
                    <a:pt x="4217" y="7721"/>
                    <a:pt x="4334" y="7852"/>
                  </a:cubicBezTo>
                  <a:cubicBezTo>
                    <a:pt x="4450" y="7983"/>
                    <a:pt x="4566" y="8114"/>
                    <a:pt x="4682" y="8244"/>
                  </a:cubicBezTo>
                  <a:cubicBezTo>
                    <a:pt x="4813" y="8390"/>
                    <a:pt x="4944" y="8521"/>
                    <a:pt x="5075" y="8652"/>
                  </a:cubicBezTo>
                  <a:cubicBezTo>
                    <a:pt x="5206" y="8782"/>
                    <a:pt x="5337" y="8899"/>
                    <a:pt x="5468" y="9030"/>
                  </a:cubicBezTo>
                  <a:cubicBezTo>
                    <a:pt x="5598" y="9146"/>
                    <a:pt x="5729" y="9262"/>
                    <a:pt x="5875" y="9364"/>
                  </a:cubicBezTo>
                  <a:cubicBezTo>
                    <a:pt x="6006" y="9480"/>
                    <a:pt x="6151" y="9582"/>
                    <a:pt x="6296" y="9684"/>
                  </a:cubicBezTo>
                  <a:cubicBezTo>
                    <a:pt x="6369" y="9742"/>
                    <a:pt x="6456" y="9786"/>
                    <a:pt x="6529" y="9829"/>
                  </a:cubicBezTo>
                  <a:cubicBezTo>
                    <a:pt x="6602" y="9873"/>
                    <a:pt x="6674" y="9916"/>
                    <a:pt x="6762" y="9946"/>
                  </a:cubicBezTo>
                  <a:cubicBezTo>
                    <a:pt x="6631" y="10789"/>
                    <a:pt x="6558" y="11647"/>
                    <a:pt x="6500" y="12505"/>
                  </a:cubicBezTo>
                  <a:cubicBezTo>
                    <a:pt x="6456" y="13042"/>
                    <a:pt x="6427" y="13580"/>
                    <a:pt x="6413" y="14118"/>
                  </a:cubicBezTo>
                  <a:cubicBezTo>
                    <a:pt x="6311" y="14046"/>
                    <a:pt x="6224" y="13988"/>
                    <a:pt x="6136" y="13929"/>
                  </a:cubicBezTo>
                  <a:cubicBezTo>
                    <a:pt x="5977" y="13828"/>
                    <a:pt x="5817" y="13726"/>
                    <a:pt x="5657" y="13624"/>
                  </a:cubicBezTo>
                  <a:cubicBezTo>
                    <a:pt x="5351" y="13421"/>
                    <a:pt x="5061" y="13202"/>
                    <a:pt x="4770" y="12984"/>
                  </a:cubicBezTo>
                  <a:cubicBezTo>
                    <a:pt x="4421" y="12708"/>
                    <a:pt x="4086" y="12403"/>
                    <a:pt x="3766" y="12097"/>
                  </a:cubicBezTo>
                  <a:cubicBezTo>
                    <a:pt x="3447" y="11778"/>
                    <a:pt x="3141" y="11443"/>
                    <a:pt x="2880" y="11094"/>
                  </a:cubicBezTo>
                  <a:cubicBezTo>
                    <a:pt x="2487" y="10585"/>
                    <a:pt x="2153" y="10033"/>
                    <a:pt x="1891" y="9437"/>
                  </a:cubicBezTo>
                  <a:cubicBezTo>
                    <a:pt x="1804" y="9233"/>
                    <a:pt x="1731" y="9015"/>
                    <a:pt x="1673" y="8797"/>
                  </a:cubicBezTo>
                  <a:cubicBezTo>
                    <a:pt x="1658" y="8768"/>
                    <a:pt x="1644" y="8753"/>
                    <a:pt x="1615" y="8753"/>
                  </a:cubicBezTo>
                  <a:lnTo>
                    <a:pt x="1600" y="8753"/>
                  </a:lnTo>
                  <a:cubicBezTo>
                    <a:pt x="1571" y="8768"/>
                    <a:pt x="1556" y="8797"/>
                    <a:pt x="1556" y="8826"/>
                  </a:cubicBezTo>
                  <a:cubicBezTo>
                    <a:pt x="1629" y="9044"/>
                    <a:pt x="1702" y="9262"/>
                    <a:pt x="1789" y="9480"/>
                  </a:cubicBezTo>
                  <a:cubicBezTo>
                    <a:pt x="1876" y="9698"/>
                    <a:pt x="1978" y="9902"/>
                    <a:pt x="2080" y="10105"/>
                  </a:cubicBezTo>
                  <a:cubicBezTo>
                    <a:pt x="2298" y="10527"/>
                    <a:pt x="2560" y="10920"/>
                    <a:pt x="2836" y="11298"/>
                  </a:cubicBezTo>
                  <a:cubicBezTo>
                    <a:pt x="3127" y="11676"/>
                    <a:pt x="3447" y="12025"/>
                    <a:pt x="3781" y="12374"/>
                  </a:cubicBezTo>
                  <a:cubicBezTo>
                    <a:pt x="3941" y="12548"/>
                    <a:pt x="4115" y="12708"/>
                    <a:pt x="4290" y="12883"/>
                  </a:cubicBezTo>
                  <a:cubicBezTo>
                    <a:pt x="4377" y="12955"/>
                    <a:pt x="4464" y="13042"/>
                    <a:pt x="4552" y="13115"/>
                  </a:cubicBezTo>
                  <a:cubicBezTo>
                    <a:pt x="4639" y="13202"/>
                    <a:pt x="4726" y="13275"/>
                    <a:pt x="4828" y="13362"/>
                  </a:cubicBezTo>
                  <a:cubicBezTo>
                    <a:pt x="4944" y="13464"/>
                    <a:pt x="5075" y="13566"/>
                    <a:pt x="5206" y="13668"/>
                  </a:cubicBezTo>
                  <a:cubicBezTo>
                    <a:pt x="5322" y="13769"/>
                    <a:pt x="5453" y="13871"/>
                    <a:pt x="5569" y="13973"/>
                  </a:cubicBezTo>
                  <a:cubicBezTo>
                    <a:pt x="5700" y="14075"/>
                    <a:pt x="5831" y="14177"/>
                    <a:pt x="5962" y="14264"/>
                  </a:cubicBezTo>
                  <a:cubicBezTo>
                    <a:pt x="6035" y="14322"/>
                    <a:pt x="6093" y="14366"/>
                    <a:pt x="6166" y="14409"/>
                  </a:cubicBezTo>
                  <a:cubicBezTo>
                    <a:pt x="6195" y="14424"/>
                    <a:pt x="6238" y="14438"/>
                    <a:pt x="6267" y="14467"/>
                  </a:cubicBezTo>
                  <a:cubicBezTo>
                    <a:pt x="6311" y="14482"/>
                    <a:pt x="6340" y="14496"/>
                    <a:pt x="6384" y="14526"/>
                  </a:cubicBezTo>
                  <a:lnTo>
                    <a:pt x="6398" y="14526"/>
                  </a:lnTo>
                  <a:cubicBezTo>
                    <a:pt x="6384" y="14715"/>
                    <a:pt x="6384" y="14904"/>
                    <a:pt x="6384" y="15078"/>
                  </a:cubicBezTo>
                  <a:cubicBezTo>
                    <a:pt x="6355" y="16416"/>
                    <a:pt x="6384" y="17739"/>
                    <a:pt x="6485" y="19062"/>
                  </a:cubicBezTo>
                  <a:cubicBezTo>
                    <a:pt x="6384" y="19004"/>
                    <a:pt x="6267" y="18960"/>
                    <a:pt x="6166" y="18917"/>
                  </a:cubicBezTo>
                  <a:cubicBezTo>
                    <a:pt x="5991" y="18829"/>
                    <a:pt x="5817" y="18757"/>
                    <a:pt x="5642" y="18684"/>
                  </a:cubicBezTo>
                  <a:cubicBezTo>
                    <a:pt x="5468" y="18597"/>
                    <a:pt x="5293" y="18524"/>
                    <a:pt x="5119" y="18437"/>
                  </a:cubicBezTo>
                  <a:cubicBezTo>
                    <a:pt x="4959" y="18349"/>
                    <a:pt x="4799" y="18262"/>
                    <a:pt x="4624" y="18175"/>
                  </a:cubicBezTo>
                  <a:cubicBezTo>
                    <a:pt x="4377" y="18030"/>
                    <a:pt x="4145" y="17884"/>
                    <a:pt x="3897" y="17739"/>
                  </a:cubicBezTo>
                  <a:cubicBezTo>
                    <a:pt x="3650" y="17579"/>
                    <a:pt x="3418" y="17390"/>
                    <a:pt x="3185" y="17215"/>
                  </a:cubicBezTo>
                  <a:cubicBezTo>
                    <a:pt x="2938" y="17041"/>
                    <a:pt x="2705" y="16837"/>
                    <a:pt x="2487" y="16648"/>
                  </a:cubicBezTo>
                  <a:cubicBezTo>
                    <a:pt x="2371" y="16547"/>
                    <a:pt x="2254" y="16445"/>
                    <a:pt x="2138" y="16343"/>
                  </a:cubicBezTo>
                  <a:cubicBezTo>
                    <a:pt x="2022" y="16241"/>
                    <a:pt x="1891" y="16125"/>
                    <a:pt x="1775" y="16009"/>
                  </a:cubicBezTo>
                  <a:lnTo>
                    <a:pt x="1760" y="16009"/>
                  </a:lnTo>
                  <a:cubicBezTo>
                    <a:pt x="1745" y="16009"/>
                    <a:pt x="1731" y="16009"/>
                    <a:pt x="1716" y="16023"/>
                  </a:cubicBezTo>
                  <a:cubicBezTo>
                    <a:pt x="1702" y="16052"/>
                    <a:pt x="1702" y="16067"/>
                    <a:pt x="1731" y="16081"/>
                  </a:cubicBezTo>
                  <a:cubicBezTo>
                    <a:pt x="1745" y="16110"/>
                    <a:pt x="1760" y="16125"/>
                    <a:pt x="1789" y="16154"/>
                  </a:cubicBezTo>
                  <a:cubicBezTo>
                    <a:pt x="1964" y="16314"/>
                    <a:pt x="2123" y="16488"/>
                    <a:pt x="2283" y="16648"/>
                  </a:cubicBezTo>
                  <a:cubicBezTo>
                    <a:pt x="2472" y="16823"/>
                    <a:pt x="2661" y="16997"/>
                    <a:pt x="2836" y="17157"/>
                  </a:cubicBezTo>
                  <a:cubicBezTo>
                    <a:pt x="3199" y="17492"/>
                    <a:pt x="3577" y="17797"/>
                    <a:pt x="3970" y="18088"/>
                  </a:cubicBezTo>
                  <a:cubicBezTo>
                    <a:pt x="4348" y="18393"/>
                    <a:pt x="4755" y="18655"/>
                    <a:pt x="5177" y="18887"/>
                  </a:cubicBezTo>
                  <a:cubicBezTo>
                    <a:pt x="5395" y="19018"/>
                    <a:pt x="5613" y="19135"/>
                    <a:pt x="5831" y="19236"/>
                  </a:cubicBezTo>
                  <a:cubicBezTo>
                    <a:pt x="5947" y="19280"/>
                    <a:pt x="6064" y="19324"/>
                    <a:pt x="6180" y="19367"/>
                  </a:cubicBezTo>
                  <a:cubicBezTo>
                    <a:pt x="6238" y="19382"/>
                    <a:pt x="6311" y="19396"/>
                    <a:pt x="6369" y="19411"/>
                  </a:cubicBezTo>
                  <a:cubicBezTo>
                    <a:pt x="6427" y="19425"/>
                    <a:pt x="6471" y="19440"/>
                    <a:pt x="6515" y="19440"/>
                  </a:cubicBezTo>
                  <a:cubicBezTo>
                    <a:pt x="6529" y="19687"/>
                    <a:pt x="6544" y="19920"/>
                    <a:pt x="6573" y="20152"/>
                  </a:cubicBezTo>
                  <a:cubicBezTo>
                    <a:pt x="6660" y="21083"/>
                    <a:pt x="6776" y="21999"/>
                    <a:pt x="6936" y="22929"/>
                  </a:cubicBezTo>
                  <a:cubicBezTo>
                    <a:pt x="6791" y="22900"/>
                    <a:pt x="6660" y="22871"/>
                    <a:pt x="6515" y="22842"/>
                  </a:cubicBezTo>
                  <a:cubicBezTo>
                    <a:pt x="6078" y="22755"/>
                    <a:pt x="5642" y="22639"/>
                    <a:pt x="5220" y="22508"/>
                  </a:cubicBezTo>
                  <a:cubicBezTo>
                    <a:pt x="4799" y="22362"/>
                    <a:pt x="4392" y="22188"/>
                    <a:pt x="3985" y="21999"/>
                  </a:cubicBezTo>
                  <a:cubicBezTo>
                    <a:pt x="3519" y="21766"/>
                    <a:pt x="3054" y="21490"/>
                    <a:pt x="2603" y="21199"/>
                  </a:cubicBezTo>
                  <a:cubicBezTo>
                    <a:pt x="2153" y="20894"/>
                    <a:pt x="1716" y="20560"/>
                    <a:pt x="1309" y="20211"/>
                  </a:cubicBezTo>
                  <a:cubicBezTo>
                    <a:pt x="1309" y="20196"/>
                    <a:pt x="1295" y="20196"/>
                    <a:pt x="1295" y="20196"/>
                  </a:cubicBezTo>
                  <a:cubicBezTo>
                    <a:pt x="888" y="19833"/>
                    <a:pt x="495" y="19454"/>
                    <a:pt x="117" y="19062"/>
                  </a:cubicBezTo>
                  <a:cubicBezTo>
                    <a:pt x="102" y="19047"/>
                    <a:pt x="88" y="19033"/>
                    <a:pt x="73" y="19033"/>
                  </a:cubicBezTo>
                  <a:cubicBezTo>
                    <a:pt x="59" y="19033"/>
                    <a:pt x="44" y="19033"/>
                    <a:pt x="30" y="19047"/>
                  </a:cubicBezTo>
                  <a:cubicBezTo>
                    <a:pt x="1" y="19076"/>
                    <a:pt x="1" y="19120"/>
                    <a:pt x="15" y="19135"/>
                  </a:cubicBezTo>
                  <a:cubicBezTo>
                    <a:pt x="190" y="19324"/>
                    <a:pt x="350" y="19498"/>
                    <a:pt x="524" y="19673"/>
                  </a:cubicBezTo>
                  <a:cubicBezTo>
                    <a:pt x="699" y="19847"/>
                    <a:pt x="873" y="20007"/>
                    <a:pt x="1048" y="20167"/>
                  </a:cubicBezTo>
                  <a:cubicBezTo>
                    <a:pt x="1397" y="20487"/>
                    <a:pt x="1745" y="20792"/>
                    <a:pt x="2123" y="21068"/>
                  </a:cubicBezTo>
                  <a:cubicBezTo>
                    <a:pt x="2865" y="21635"/>
                    <a:pt x="3679" y="22115"/>
                    <a:pt x="4523" y="22493"/>
                  </a:cubicBezTo>
                  <a:cubicBezTo>
                    <a:pt x="4930" y="22682"/>
                    <a:pt x="5351" y="22842"/>
                    <a:pt x="5788" y="22988"/>
                  </a:cubicBezTo>
                  <a:cubicBezTo>
                    <a:pt x="6006" y="23060"/>
                    <a:pt x="6224" y="23133"/>
                    <a:pt x="6442" y="23191"/>
                  </a:cubicBezTo>
                  <a:cubicBezTo>
                    <a:pt x="6616" y="23249"/>
                    <a:pt x="6805" y="23308"/>
                    <a:pt x="7009" y="23322"/>
                  </a:cubicBezTo>
                  <a:cubicBezTo>
                    <a:pt x="7023" y="23424"/>
                    <a:pt x="7038" y="23526"/>
                    <a:pt x="7052" y="23627"/>
                  </a:cubicBezTo>
                  <a:cubicBezTo>
                    <a:pt x="7140" y="24064"/>
                    <a:pt x="7212" y="24514"/>
                    <a:pt x="7314" y="24965"/>
                  </a:cubicBezTo>
                  <a:lnTo>
                    <a:pt x="7707" y="24965"/>
                  </a:lnTo>
                  <a:cubicBezTo>
                    <a:pt x="7649" y="24718"/>
                    <a:pt x="7605" y="24471"/>
                    <a:pt x="7547" y="24224"/>
                  </a:cubicBezTo>
                  <a:cubicBezTo>
                    <a:pt x="7489" y="23904"/>
                    <a:pt x="7431" y="23569"/>
                    <a:pt x="7372" y="23249"/>
                  </a:cubicBezTo>
                  <a:cubicBezTo>
                    <a:pt x="7561" y="23235"/>
                    <a:pt x="7765" y="23206"/>
                    <a:pt x="7954" y="23177"/>
                  </a:cubicBezTo>
                  <a:cubicBezTo>
                    <a:pt x="8201" y="23148"/>
                    <a:pt x="8448" y="23089"/>
                    <a:pt x="8681" y="23017"/>
                  </a:cubicBezTo>
                  <a:cubicBezTo>
                    <a:pt x="8914" y="22944"/>
                    <a:pt x="9146" y="22857"/>
                    <a:pt x="9364" y="22770"/>
                  </a:cubicBezTo>
                  <a:cubicBezTo>
                    <a:pt x="9597" y="22668"/>
                    <a:pt x="9830" y="22566"/>
                    <a:pt x="10048" y="22464"/>
                  </a:cubicBezTo>
                  <a:cubicBezTo>
                    <a:pt x="10935" y="22013"/>
                    <a:pt x="11763" y="21461"/>
                    <a:pt x="12578" y="20894"/>
                  </a:cubicBezTo>
                  <a:cubicBezTo>
                    <a:pt x="12868" y="20690"/>
                    <a:pt x="13145" y="20487"/>
                    <a:pt x="13450" y="20298"/>
                  </a:cubicBezTo>
                  <a:cubicBezTo>
                    <a:pt x="13465" y="20283"/>
                    <a:pt x="13465" y="20254"/>
                    <a:pt x="13450" y="20240"/>
                  </a:cubicBezTo>
                  <a:cubicBezTo>
                    <a:pt x="13435" y="20225"/>
                    <a:pt x="13421" y="20225"/>
                    <a:pt x="13421" y="20225"/>
                  </a:cubicBezTo>
                  <a:lnTo>
                    <a:pt x="13392" y="20225"/>
                  </a:lnTo>
                  <a:cubicBezTo>
                    <a:pt x="13043" y="20458"/>
                    <a:pt x="12694" y="20676"/>
                    <a:pt x="12345" y="20908"/>
                  </a:cubicBezTo>
                  <a:cubicBezTo>
                    <a:pt x="12011" y="21127"/>
                    <a:pt x="11647" y="21345"/>
                    <a:pt x="11298" y="21563"/>
                  </a:cubicBezTo>
                  <a:cubicBezTo>
                    <a:pt x="11109" y="21665"/>
                    <a:pt x="10920" y="21781"/>
                    <a:pt x="10731" y="21883"/>
                  </a:cubicBezTo>
                  <a:cubicBezTo>
                    <a:pt x="10527" y="21984"/>
                    <a:pt x="10324" y="22086"/>
                    <a:pt x="10120" y="22188"/>
                  </a:cubicBezTo>
                  <a:cubicBezTo>
                    <a:pt x="9917" y="22275"/>
                    <a:pt x="9699" y="22362"/>
                    <a:pt x="9481" y="22450"/>
                  </a:cubicBezTo>
                  <a:cubicBezTo>
                    <a:pt x="9393" y="22479"/>
                    <a:pt x="9277" y="22522"/>
                    <a:pt x="9175" y="22551"/>
                  </a:cubicBezTo>
                  <a:cubicBezTo>
                    <a:pt x="9073" y="22581"/>
                    <a:pt x="8972" y="22610"/>
                    <a:pt x="8870" y="22639"/>
                  </a:cubicBezTo>
                  <a:cubicBezTo>
                    <a:pt x="8594" y="22711"/>
                    <a:pt x="8317" y="22770"/>
                    <a:pt x="8041" y="22813"/>
                  </a:cubicBezTo>
                  <a:cubicBezTo>
                    <a:pt x="7910" y="22842"/>
                    <a:pt x="7765" y="22857"/>
                    <a:pt x="7634" y="22857"/>
                  </a:cubicBezTo>
                  <a:cubicBezTo>
                    <a:pt x="7518" y="22871"/>
                    <a:pt x="7416" y="22871"/>
                    <a:pt x="7300" y="22886"/>
                  </a:cubicBezTo>
                  <a:cubicBezTo>
                    <a:pt x="7227" y="22421"/>
                    <a:pt x="7154" y="21941"/>
                    <a:pt x="7096" y="21476"/>
                  </a:cubicBezTo>
                  <a:cubicBezTo>
                    <a:pt x="7096" y="21476"/>
                    <a:pt x="7096" y="21461"/>
                    <a:pt x="7096" y="21461"/>
                  </a:cubicBezTo>
                  <a:cubicBezTo>
                    <a:pt x="6994" y="20734"/>
                    <a:pt x="6922" y="20007"/>
                    <a:pt x="6863" y="19280"/>
                  </a:cubicBezTo>
                  <a:cubicBezTo>
                    <a:pt x="6922" y="19265"/>
                    <a:pt x="6980" y="19251"/>
                    <a:pt x="7052" y="19222"/>
                  </a:cubicBezTo>
                  <a:cubicBezTo>
                    <a:pt x="7154" y="19193"/>
                    <a:pt x="7271" y="19164"/>
                    <a:pt x="7387" y="19120"/>
                  </a:cubicBezTo>
                  <a:cubicBezTo>
                    <a:pt x="7605" y="19033"/>
                    <a:pt x="7823" y="18946"/>
                    <a:pt x="8041" y="18844"/>
                  </a:cubicBezTo>
                  <a:cubicBezTo>
                    <a:pt x="8259" y="18742"/>
                    <a:pt x="8477" y="18626"/>
                    <a:pt x="8681" y="18509"/>
                  </a:cubicBezTo>
                  <a:cubicBezTo>
                    <a:pt x="8899" y="18393"/>
                    <a:pt x="9117" y="18262"/>
                    <a:pt x="9335" y="18131"/>
                  </a:cubicBezTo>
                  <a:cubicBezTo>
                    <a:pt x="9771" y="17870"/>
                    <a:pt x="10179" y="17579"/>
                    <a:pt x="10586" y="17274"/>
                  </a:cubicBezTo>
                  <a:cubicBezTo>
                    <a:pt x="10964" y="16983"/>
                    <a:pt x="11356" y="16677"/>
                    <a:pt x="11720" y="16372"/>
                  </a:cubicBezTo>
                  <a:cubicBezTo>
                    <a:pt x="11865" y="16241"/>
                    <a:pt x="12025" y="16125"/>
                    <a:pt x="12170" y="15994"/>
                  </a:cubicBezTo>
                  <a:cubicBezTo>
                    <a:pt x="12301" y="15863"/>
                    <a:pt x="12432" y="15747"/>
                    <a:pt x="12578" y="15616"/>
                  </a:cubicBezTo>
                  <a:cubicBezTo>
                    <a:pt x="12592" y="15601"/>
                    <a:pt x="12592" y="15572"/>
                    <a:pt x="12563" y="15558"/>
                  </a:cubicBezTo>
                  <a:cubicBezTo>
                    <a:pt x="12563" y="15543"/>
                    <a:pt x="12549" y="15543"/>
                    <a:pt x="12534" y="15543"/>
                  </a:cubicBezTo>
                  <a:cubicBezTo>
                    <a:pt x="12534" y="15543"/>
                    <a:pt x="12519" y="15558"/>
                    <a:pt x="12505" y="15558"/>
                  </a:cubicBezTo>
                  <a:cubicBezTo>
                    <a:pt x="12301" y="15747"/>
                    <a:pt x="12098" y="15921"/>
                    <a:pt x="11880" y="16096"/>
                  </a:cubicBezTo>
                  <a:cubicBezTo>
                    <a:pt x="11632" y="16299"/>
                    <a:pt x="11371" y="16503"/>
                    <a:pt x="11095" y="16692"/>
                  </a:cubicBezTo>
                  <a:cubicBezTo>
                    <a:pt x="10949" y="16794"/>
                    <a:pt x="10804" y="16896"/>
                    <a:pt x="10658" y="16997"/>
                  </a:cubicBezTo>
                  <a:cubicBezTo>
                    <a:pt x="10513" y="17099"/>
                    <a:pt x="10353" y="17201"/>
                    <a:pt x="10208" y="17303"/>
                  </a:cubicBezTo>
                  <a:cubicBezTo>
                    <a:pt x="9888" y="17492"/>
                    <a:pt x="9582" y="17681"/>
                    <a:pt x="9263" y="17855"/>
                  </a:cubicBezTo>
                  <a:cubicBezTo>
                    <a:pt x="8957" y="18030"/>
                    <a:pt x="8652" y="18175"/>
                    <a:pt x="8347" y="18320"/>
                  </a:cubicBezTo>
                  <a:cubicBezTo>
                    <a:pt x="8332" y="18335"/>
                    <a:pt x="8317" y="18335"/>
                    <a:pt x="8317" y="18335"/>
                  </a:cubicBezTo>
                  <a:cubicBezTo>
                    <a:pt x="8317" y="18335"/>
                    <a:pt x="8303" y="18335"/>
                    <a:pt x="8303" y="18349"/>
                  </a:cubicBezTo>
                  <a:cubicBezTo>
                    <a:pt x="8027" y="18466"/>
                    <a:pt x="7750" y="18582"/>
                    <a:pt x="7474" y="18684"/>
                  </a:cubicBezTo>
                  <a:cubicBezTo>
                    <a:pt x="7343" y="18728"/>
                    <a:pt x="7198" y="18771"/>
                    <a:pt x="7067" y="18829"/>
                  </a:cubicBezTo>
                  <a:cubicBezTo>
                    <a:pt x="6994" y="18844"/>
                    <a:pt x="6922" y="18858"/>
                    <a:pt x="6863" y="18887"/>
                  </a:cubicBezTo>
                  <a:lnTo>
                    <a:pt x="6820" y="18902"/>
                  </a:lnTo>
                  <a:cubicBezTo>
                    <a:pt x="6762" y="18088"/>
                    <a:pt x="6718" y="17274"/>
                    <a:pt x="6704" y="16459"/>
                  </a:cubicBezTo>
                  <a:cubicBezTo>
                    <a:pt x="6689" y="15805"/>
                    <a:pt x="6689" y="15151"/>
                    <a:pt x="6704" y="14482"/>
                  </a:cubicBezTo>
                  <a:cubicBezTo>
                    <a:pt x="6936" y="14467"/>
                    <a:pt x="7169" y="14424"/>
                    <a:pt x="7401" y="14366"/>
                  </a:cubicBezTo>
                  <a:cubicBezTo>
                    <a:pt x="7663" y="14293"/>
                    <a:pt x="7939" y="14206"/>
                    <a:pt x="8187" y="14104"/>
                  </a:cubicBezTo>
                  <a:cubicBezTo>
                    <a:pt x="8448" y="14002"/>
                    <a:pt x="8695" y="13886"/>
                    <a:pt x="8928" y="13769"/>
                  </a:cubicBezTo>
                  <a:cubicBezTo>
                    <a:pt x="9132" y="13682"/>
                    <a:pt x="9321" y="13580"/>
                    <a:pt x="9524" y="13493"/>
                  </a:cubicBezTo>
                  <a:cubicBezTo>
                    <a:pt x="9728" y="13391"/>
                    <a:pt x="9931" y="13275"/>
                    <a:pt x="10135" y="13173"/>
                  </a:cubicBezTo>
                  <a:cubicBezTo>
                    <a:pt x="10338" y="13057"/>
                    <a:pt x="10557" y="12955"/>
                    <a:pt x="10760" y="12839"/>
                  </a:cubicBezTo>
                  <a:cubicBezTo>
                    <a:pt x="11167" y="12606"/>
                    <a:pt x="11574" y="12359"/>
                    <a:pt x="11952" y="12068"/>
                  </a:cubicBezTo>
                  <a:cubicBezTo>
                    <a:pt x="12476" y="11705"/>
                    <a:pt x="12941" y="11269"/>
                    <a:pt x="13334" y="10760"/>
                  </a:cubicBezTo>
                  <a:cubicBezTo>
                    <a:pt x="13348" y="10731"/>
                    <a:pt x="13334" y="10702"/>
                    <a:pt x="13319" y="10687"/>
                  </a:cubicBezTo>
                  <a:cubicBezTo>
                    <a:pt x="13305" y="10673"/>
                    <a:pt x="13305" y="10673"/>
                    <a:pt x="13290" y="10673"/>
                  </a:cubicBezTo>
                  <a:cubicBezTo>
                    <a:pt x="13275" y="10673"/>
                    <a:pt x="13261" y="10673"/>
                    <a:pt x="13246" y="10687"/>
                  </a:cubicBezTo>
                  <a:cubicBezTo>
                    <a:pt x="13130" y="10832"/>
                    <a:pt x="13014" y="10963"/>
                    <a:pt x="12897" y="11094"/>
                  </a:cubicBezTo>
                  <a:lnTo>
                    <a:pt x="12883" y="11109"/>
                  </a:lnTo>
                  <a:cubicBezTo>
                    <a:pt x="12418" y="11574"/>
                    <a:pt x="11880" y="11952"/>
                    <a:pt x="11313" y="12286"/>
                  </a:cubicBezTo>
                  <a:lnTo>
                    <a:pt x="11298" y="12286"/>
                  </a:lnTo>
                  <a:cubicBezTo>
                    <a:pt x="11036" y="12446"/>
                    <a:pt x="10760" y="12592"/>
                    <a:pt x="10498" y="12723"/>
                  </a:cubicBezTo>
                  <a:cubicBezTo>
                    <a:pt x="10222" y="12853"/>
                    <a:pt x="9946" y="12999"/>
                    <a:pt x="9655" y="13115"/>
                  </a:cubicBezTo>
                  <a:cubicBezTo>
                    <a:pt x="9059" y="13377"/>
                    <a:pt x="8463" y="13639"/>
                    <a:pt x="7838" y="13828"/>
                  </a:cubicBezTo>
                  <a:cubicBezTo>
                    <a:pt x="7634" y="13886"/>
                    <a:pt x="7416" y="13929"/>
                    <a:pt x="7212" y="13973"/>
                  </a:cubicBezTo>
                  <a:cubicBezTo>
                    <a:pt x="7096" y="14002"/>
                    <a:pt x="6994" y="14031"/>
                    <a:pt x="6878" y="14046"/>
                  </a:cubicBezTo>
                  <a:cubicBezTo>
                    <a:pt x="6820" y="14060"/>
                    <a:pt x="6762" y="14075"/>
                    <a:pt x="6704" y="14089"/>
                  </a:cubicBezTo>
                  <a:cubicBezTo>
                    <a:pt x="6733" y="13159"/>
                    <a:pt x="6791" y="12243"/>
                    <a:pt x="6863" y="11312"/>
                  </a:cubicBezTo>
                  <a:cubicBezTo>
                    <a:pt x="6893" y="10832"/>
                    <a:pt x="6951" y="10367"/>
                    <a:pt x="6994" y="9902"/>
                  </a:cubicBezTo>
                  <a:cubicBezTo>
                    <a:pt x="7140" y="9829"/>
                    <a:pt x="7285" y="9771"/>
                    <a:pt x="7431" y="9698"/>
                  </a:cubicBezTo>
                  <a:cubicBezTo>
                    <a:pt x="7576" y="9640"/>
                    <a:pt x="7721" y="9568"/>
                    <a:pt x="7867" y="9495"/>
                  </a:cubicBezTo>
                  <a:cubicBezTo>
                    <a:pt x="7939" y="9466"/>
                    <a:pt x="8012" y="9422"/>
                    <a:pt x="8085" y="9378"/>
                  </a:cubicBezTo>
                  <a:cubicBezTo>
                    <a:pt x="8157" y="9349"/>
                    <a:pt x="8230" y="9306"/>
                    <a:pt x="8303" y="9277"/>
                  </a:cubicBezTo>
                  <a:cubicBezTo>
                    <a:pt x="8463" y="9189"/>
                    <a:pt x="8608" y="9102"/>
                    <a:pt x="8754" y="9015"/>
                  </a:cubicBezTo>
                  <a:cubicBezTo>
                    <a:pt x="9044" y="8855"/>
                    <a:pt x="9321" y="8695"/>
                    <a:pt x="9582" y="8506"/>
                  </a:cubicBezTo>
                  <a:cubicBezTo>
                    <a:pt x="9713" y="8419"/>
                    <a:pt x="9844" y="8317"/>
                    <a:pt x="9975" y="8215"/>
                  </a:cubicBezTo>
                  <a:cubicBezTo>
                    <a:pt x="10106" y="8114"/>
                    <a:pt x="10222" y="7997"/>
                    <a:pt x="10353" y="7881"/>
                  </a:cubicBezTo>
                  <a:cubicBezTo>
                    <a:pt x="10368" y="7866"/>
                    <a:pt x="10368" y="7837"/>
                    <a:pt x="10338" y="7823"/>
                  </a:cubicBezTo>
                  <a:cubicBezTo>
                    <a:pt x="10338" y="7823"/>
                    <a:pt x="10324" y="7808"/>
                    <a:pt x="10309" y="7808"/>
                  </a:cubicBezTo>
                  <a:cubicBezTo>
                    <a:pt x="10309" y="7808"/>
                    <a:pt x="10295" y="7823"/>
                    <a:pt x="10280" y="7823"/>
                  </a:cubicBezTo>
                  <a:cubicBezTo>
                    <a:pt x="10208" y="7895"/>
                    <a:pt x="10135" y="7954"/>
                    <a:pt x="10062" y="8026"/>
                  </a:cubicBezTo>
                  <a:cubicBezTo>
                    <a:pt x="9960" y="8114"/>
                    <a:pt x="9844" y="8201"/>
                    <a:pt x="9728" y="8273"/>
                  </a:cubicBezTo>
                  <a:cubicBezTo>
                    <a:pt x="9611" y="8361"/>
                    <a:pt x="9495" y="8433"/>
                    <a:pt x="9379" y="8506"/>
                  </a:cubicBezTo>
                  <a:cubicBezTo>
                    <a:pt x="9117" y="8666"/>
                    <a:pt x="8870" y="8811"/>
                    <a:pt x="8594" y="8928"/>
                  </a:cubicBezTo>
                  <a:lnTo>
                    <a:pt x="8608" y="8928"/>
                  </a:lnTo>
                  <a:lnTo>
                    <a:pt x="8448" y="9000"/>
                  </a:lnTo>
                  <a:cubicBezTo>
                    <a:pt x="8332" y="9059"/>
                    <a:pt x="8201" y="9102"/>
                    <a:pt x="8085" y="9160"/>
                  </a:cubicBezTo>
                  <a:cubicBezTo>
                    <a:pt x="7954" y="9204"/>
                    <a:pt x="7823" y="9248"/>
                    <a:pt x="7678" y="9306"/>
                  </a:cubicBezTo>
                  <a:cubicBezTo>
                    <a:pt x="7547" y="9364"/>
                    <a:pt x="7416" y="9408"/>
                    <a:pt x="7285" y="9451"/>
                  </a:cubicBezTo>
                  <a:cubicBezTo>
                    <a:pt x="7212" y="9480"/>
                    <a:pt x="7125" y="9524"/>
                    <a:pt x="7038" y="9553"/>
                  </a:cubicBezTo>
                  <a:cubicBezTo>
                    <a:pt x="7052" y="9509"/>
                    <a:pt x="7052" y="9480"/>
                    <a:pt x="7052" y="9437"/>
                  </a:cubicBezTo>
                  <a:cubicBezTo>
                    <a:pt x="7052" y="9437"/>
                    <a:pt x="7067" y="9422"/>
                    <a:pt x="7067" y="9408"/>
                  </a:cubicBezTo>
                  <a:cubicBezTo>
                    <a:pt x="7111" y="9030"/>
                    <a:pt x="7169" y="8652"/>
                    <a:pt x="7227" y="8288"/>
                  </a:cubicBezTo>
                  <a:cubicBezTo>
                    <a:pt x="7300" y="7881"/>
                    <a:pt x="7358" y="7488"/>
                    <a:pt x="7445" y="7081"/>
                  </a:cubicBezTo>
                  <a:cubicBezTo>
                    <a:pt x="7503" y="6747"/>
                    <a:pt x="7576" y="6427"/>
                    <a:pt x="7649" y="6093"/>
                  </a:cubicBezTo>
                  <a:cubicBezTo>
                    <a:pt x="7779" y="6078"/>
                    <a:pt x="7896" y="6063"/>
                    <a:pt x="8027" y="6034"/>
                  </a:cubicBezTo>
                  <a:cubicBezTo>
                    <a:pt x="8187" y="5991"/>
                    <a:pt x="8332" y="5947"/>
                    <a:pt x="8463" y="5874"/>
                  </a:cubicBezTo>
                  <a:cubicBezTo>
                    <a:pt x="8739" y="5758"/>
                    <a:pt x="8986" y="5613"/>
                    <a:pt x="9248" y="5453"/>
                  </a:cubicBezTo>
                  <a:cubicBezTo>
                    <a:pt x="9364" y="5380"/>
                    <a:pt x="9481" y="5293"/>
                    <a:pt x="9597" y="5206"/>
                  </a:cubicBezTo>
                  <a:cubicBezTo>
                    <a:pt x="9713" y="5118"/>
                    <a:pt x="9830" y="5031"/>
                    <a:pt x="9946" y="4929"/>
                  </a:cubicBezTo>
                  <a:cubicBezTo>
                    <a:pt x="10164" y="4740"/>
                    <a:pt x="10353" y="4537"/>
                    <a:pt x="10542" y="4333"/>
                  </a:cubicBezTo>
                  <a:cubicBezTo>
                    <a:pt x="10557" y="4304"/>
                    <a:pt x="10557" y="4275"/>
                    <a:pt x="10527" y="4261"/>
                  </a:cubicBezTo>
                  <a:cubicBezTo>
                    <a:pt x="10513" y="4246"/>
                    <a:pt x="10513" y="4246"/>
                    <a:pt x="10498" y="4246"/>
                  </a:cubicBezTo>
                  <a:cubicBezTo>
                    <a:pt x="10484" y="4246"/>
                    <a:pt x="10469" y="4261"/>
                    <a:pt x="10455" y="4275"/>
                  </a:cubicBezTo>
                  <a:cubicBezTo>
                    <a:pt x="10411" y="4319"/>
                    <a:pt x="10368" y="4362"/>
                    <a:pt x="10324" y="4406"/>
                  </a:cubicBezTo>
                  <a:cubicBezTo>
                    <a:pt x="10179" y="4551"/>
                    <a:pt x="10033" y="4697"/>
                    <a:pt x="9873" y="4813"/>
                  </a:cubicBezTo>
                  <a:cubicBezTo>
                    <a:pt x="9699" y="4944"/>
                    <a:pt x="9539" y="5075"/>
                    <a:pt x="9350" y="5177"/>
                  </a:cubicBezTo>
                  <a:lnTo>
                    <a:pt x="9335" y="5191"/>
                  </a:lnTo>
                  <a:cubicBezTo>
                    <a:pt x="9044" y="5351"/>
                    <a:pt x="8739" y="5482"/>
                    <a:pt x="8419" y="5584"/>
                  </a:cubicBezTo>
                  <a:cubicBezTo>
                    <a:pt x="8187" y="5642"/>
                    <a:pt x="7954" y="5685"/>
                    <a:pt x="7721" y="5714"/>
                  </a:cubicBezTo>
                  <a:cubicBezTo>
                    <a:pt x="7794" y="5395"/>
                    <a:pt x="7867" y="5075"/>
                    <a:pt x="7939" y="4755"/>
                  </a:cubicBezTo>
                  <a:cubicBezTo>
                    <a:pt x="8012" y="4464"/>
                    <a:pt x="8085" y="4173"/>
                    <a:pt x="8143" y="3882"/>
                  </a:cubicBezTo>
                  <a:cubicBezTo>
                    <a:pt x="8317" y="3868"/>
                    <a:pt x="8477" y="3810"/>
                    <a:pt x="8623" y="3752"/>
                  </a:cubicBezTo>
                  <a:cubicBezTo>
                    <a:pt x="8783" y="3693"/>
                    <a:pt x="8943" y="3606"/>
                    <a:pt x="9088" y="3519"/>
                  </a:cubicBezTo>
                  <a:cubicBezTo>
                    <a:pt x="9175" y="3475"/>
                    <a:pt x="9248" y="3417"/>
                    <a:pt x="9306" y="3374"/>
                  </a:cubicBezTo>
                  <a:cubicBezTo>
                    <a:pt x="9379" y="3315"/>
                    <a:pt x="9452" y="3272"/>
                    <a:pt x="9510" y="3214"/>
                  </a:cubicBezTo>
                  <a:cubicBezTo>
                    <a:pt x="9641" y="3097"/>
                    <a:pt x="9757" y="2981"/>
                    <a:pt x="9873" y="2850"/>
                  </a:cubicBezTo>
                  <a:cubicBezTo>
                    <a:pt x="9888" y="2836"/>
                    <a:pt x="9888" y="2792"/>
                    <a:pt x="9873" y="2763"/>
                  </a:cubicBezTo>
                  <a:cubicBezTo>
                    <a:pt x="9859" y="2763"/>
                    <a:pt x="9844" y="2748"/>
                    <a:pt x="9830" y="2748"/>
                  </a:cubicBezTo>
                  <a:cubicBezTo>
                    <a:pt x="9815" y="2748"/>
                    <a:pt x="9800" y="2763"/>
                    <a:pt x="9786" y="2777"/>
                  </a:cubicBezTo>
                  <a:cubicBezTo>
                    <a:pt x="9713" y="2850"/>
                    <a:pt x="9641" y="2923"/>
                    <a:pt x="9568" y="2981"/>
                  </a:cubicBezTo>
                  <a:cubicBezTo>
                    <a:pt x="9481" y="3054"/>
                    <a:pt x="9379" y="3126"/>
                    <a:pt x="9277" y="3199"/>
                  </a:cubicBezTo>
                  <a:cubicBezTo>
                    <a:pt x="9161" y="3257"/>
                    <a:pt x="9044" y="3315"/>
                    <a:pt x="8928" y="3374"/>
                  </a:cubicBezTo>
                  <a:cubicBezTo>
                    <a:pt x="8797" y="3432"/>
                    <a:pt x="8666" y="3475"/>
                    <a:pt x="8521" y="3534"/>
                  </a:cubicBezTo>
                  <a:cubicBezTo>
                    <a:pt x="8448" y="3548"/>
                    <a:pt x="8376" y="3577"/>
                    <a:pt x="8303" y="3606"/>
                  </a:cubicBezTo>
                  <a:cubicBezTo>
                    <a:pt x="8274" y="3606"/>
                    <a:pt x="8245" y="3621"/>
                    <a:pt x="8216" y="3635"/>
                  </a:cubicBezTo>
                  <a:cubicBezTo>
                    <a:pt x="8303" y="3243"/>
                    <a:pt x="8405" y="2836"/>
                    <a:pt x="8506" y="2443"/>
                  </a:cubicBezTo>
                  <a:cubicBezTo>
                    <a:pt x="8608" y="2094"/>
                    <a:pt x="8695" y="1731"/>
                    <a:pt x="8783" y="1382"/>
                  </a:cubicBezTo>
                  <a:lnTo>
                    <a:pt x="8797" y="1382"/>
                  </a:lnTo>
                  <a:cubicBezTo>
                    <a:pt x="8855" y="1382"/>
                    <a:pt x="8899" y="1367"/>
                    <a:pt x="8957" y="1353"/>
                  </a:cubicBezTo>
                  <a:cubicBezTo>
                    <a:pt x="9030" y="1338"/>
                    <a:pt x="9103" y="1309"/>
                    <a:pt x="9161" y="1280"/>
                  </a:cubicBezTo>
                  <a:cubicBezTo>
                    <a:pt x="9292" y="1236"/>
                    <a:pt x="9408" y="1178"/>
                    <a:pt x="9524" y="1120"/>
                  </a:cubicBezTo>
                  <a:cubicBezTo>
                    <a:pt x="9771" y="989"/>
                    <a:pt x="9990" y="829"/>
                    <a:pt x="10193" y="655"/>
                  </a:cubicBezTo>
                  <a:cubicBezTo>
                    <a:pt x="10208" y="640"/>
                    <a:pt x="10222" y="640"/>
                    <a:pt x="10222" y="626"/>
                  </a:cubicBezTo>
                  <a:cubicBezTo>
                    <a:pt x="10222" y="611"/>
                    <a:pt x="10222" y="597"/>
                    <a:pt x="10208" y="597"/>
                  </a:cubicBezTo>
                  <a:cubicBezTo>
                    <a:pt x="10208" y="582"/>
                    <a:pt x="10193" y="567"/>
                    <a:pt x="10179" y="567"/>
                  </a:cubicBezTo>
                  <a:cubicBezTo>
                    <a:pt x="10164" y="567"/>
                    <a:pt x="10164" y="567"/>
                    <a:pt x="10149" y="582"/>
                  </a:cubicBezTo>
                  <a:cubicBezTo>
                    <a:pt x="9917" y="756"/>
                    <a:pt x="9670" y="931"/>
                    <a:pt x="9393" y="1062"/>
                  </a:cubicBezTo>
                  <a:lnTo>
                    <a:pt x="9379" y="1062"/>
                  </a:lnTo>
                  <a:cubicBezTo>
                    <a:pt x="9292" y="1105"/>
                    <a:pt x="9219" y="1134"/>
                    <a:pt x="9132" y="1164"/>
                  </a:cubicBezTo>
                  <a:cubicBezTo>
                    <a:pt x="9044" y="1193"/>
                    <a:pt x="8957" y="1207"/>
                    <a:pt x="8870" y="1222"/>
                  </a:cubicBezTo>
                  <a:lnTo>
                    <a:pt x="8826" y="1222"/>
                  </a:lnTo>
                  <a:cubicBezTo>
                    <a:pt x="8928" y="844"/>
                    <a:pt x="9030" y="451"/>
                    <a:pt x="9146" y="59"/>
                  </a:cubicBezTo>
                  <a:cubicBezTo>
                    <a:pt x="9146" y="29"/>
                    <a:pt x="9117" y="0"/>
                    <a:pt x="9088"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24" name="Google Shape;431;p26">
            <a:extLst>
              <a:ext uri="{FF2B5EF4-FFF2-40B4-BE49-F238E27FC236}">
                <a16:creationId xmlns:a16="http://schemas.microsoft.com/office/drawing/2014/main" id="{D91942DC-A12B-15B7-C411-061354FF9B67}"/>
              </a:ext>
            </a:extLst>
          </p:cNvPr>
          <p:cNvGrpSpPr/>
          <p:nvPr/>
        </p:nvGrpSpPr>
        <p:grpSpPr>
          <a:xfrm>
            <a:off x="-126431" y="1765679"/>
            <a:ext cx="978073" cy="906945"/>
            <a:chOff x="3140875" y="269912"/>
            <a:chExt cx="2729001" cy="2530539"/>
          </a:xfrm>
        </p:grpSpPr>
        <p:sp>
          <p:nvSpPr>
            <p:cNvPr id="125" name="Google Shape;432;p26">
              <a:extLst>
                <a:ext uri="{FF2B5EF4-FFF2-40B4-BE49-F238E27FC236}">
                  <a16:creationId xmlns:a16="http://schemas.microsoft.com/office/drawing/2014/main" id="{59772740-50C5-5B8E-53ED-2BB06E280211}"/>
                </a:ext>
              </a:extLst>
            </p:cNvPr>
            <p:cNvSpPr/>
            <p:nvPr/>
          </p:nvSpPr>
          <p:spPr>
            <a:xfrm>
              <a:off x="3140875" y="269912"/>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433;p26">
              <a:extLst>
                <a:ext uri="{FF2B5EF4-FFF2-40B4-BE49-F238E27FC236}">
                  <a16:creationId xmlns:a16="http://schemas.microsoft.com/office/drawing/2014/main" id="{F294E3FA-861C-488A-2B7E-DE6A4D658986}"/>
                </a:ext>
              </a:extLst>
            </p:cNvPr>
            <p:cNvSpPr/>
            <p:nvPr/>
          </p:nvSpPr>
          <p:spPr>
            <a:xfrm>
              <a:off x="3528878" y="634486"/>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434;p26">
              <a:extLst>
                <a:ext uri="{FF2B5EF4-FFF2-40B4-BE49-F238E27FC236}">
                  <a16:creationId xmlns:a16="http://schemas.microsoft.com/office/drawing/2014/main" id="{BF0E8DEE-9E4F-D584-E97A-4F30B0D87DCC}"/>
                </a:ext>
              </a:extLst>
            </p:cNvPr>
            <p:cNvSpPr/>
            <p:nvPr/>
          </p:nvSpPr>
          <p:spPr>
            <a:xfrm>
              <a:off x="4182636" y="1121701"/>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8" name="Google Shape;435;p26">
              <a:extLst>
                <a:ext uri="{FF2B5EF4-FFF2-40B4-BE49-F238E27FC236}">
                  <a16:creationId xmlns:a16="http://schemas.microsoft.com/office/drawing/2014/main" id="{E385A1CE-B89A-7EFC-7C60-327EC4C40D83}"/>
                </a:ext>
              </a:extLst>
            </p:cNvPr>
            <p:cNvSpPr/>
            <p:nvPr/>
          </p:nvSpPr>
          <p:spPr>
            <a:xfrm>
              <a:off x="4634814" y="1369344"/>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436;p26">
              <a:extLst>
                <a:ext uri="{FF2B5EF4-FFF2-40B4-BE49-F238E27FC236}">
                  <a16:creationId xmlns:a16="http://schemas.microsoft.com/office/drawing/2014/main" id="{62FAFB43-756B-2EE0-F285-BF377F9087BF}"/>
                </a:ext>
              </a:extLst>
            </p:cNvPr>
            <p:cNvSpPr/>
            <p:nvPr/>
          </p:nvSpPr>
          <p:spPr>
            <a:xfrm>
              <a:off x="4425950" y="1565411"/>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 name="Google Shape;437;p26">
              <a:extLst>
                <a:ext uri="{FF2B5EF4-FFF2-40B4-BE49-F238E27FC236}">
                  <a16:creationId xmlns:a16="http://schemas.microsoft.com/office/drawing/2014/main" id="{118AEA9B-BDD8-12A2-210D-BF772AB85259}"/>
                </a:ext>
              </a:extLst>
            </p:cNvPr>
            <p:cNvSpPr/>
            <p:nvPr/>
          </p:nvSpPr>
          <p:spPr>
            <a:xfrm>
              <a:off x="4586191" y="1674665"/>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438;p26">
              <a:extLst>
                <a:ext uri="{FF2B5EF4-FFF2-40B4-BE49-F238E27FC236}">
                  <a16:creationId xmlns:a16="http://schemas.microsoft.com/office/drawing/2014/main" id="{DDCDCCAA-BE6A-680B-D23A-AA50C20C5F95}"/>
                </a:ext>
              </a:extLst>
            </p:cNvPr>
            <p:cNvSpPr/>
            <p:nvPr/>
          </p:nvSpPr>
          <p:spPr>
            <a:xfrm>
              <a:off x="4514732" y="1456747"/>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439;p26">
              <a:extLst>
                <a:ext uri="{FF2B5EF4-FFF2-40B4-BE49-F238E27FC236}">
                  <a16:creationId xmlns:a16="http://schemas.microsoft.com/office/drawing/2014/main" id="{AFC68AAF-30B9-3FDD-07CA-6D28F3FA9EB4}"/>
                </a:ext>
              </a:extLst>
            </p:cNvPr>
            <p:cNvSpPr/>
            <p:nvPr/>
          </p:nvSpPr>
          <p:spPr>
            <a:xfrm>
              <a:off x="4689343" y="1512260"/>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440;p26">
              <a:extLst>
                <a:ext uri="{FF2B5EF4-FFF2-40B4-BE49-F238E27FC236}">
                  <a16:creationId xmlns:a16="http://schemas.microsoft.com/office/drawing/2014/main" id="{B7E0FC1D-5BEE-1E82-46CE-2808732E5F3D}"/>
                </a:ext>
              </a:extLst>
            </p:cNvPr>
            <p:cNvSpPr/>
            <p:nvPr/>
          </p:nvSpPr>
          <p:spPr>
            <a:xfrm>
              <a:off x="4480282" y="1377021"/>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441;p26">
              <a:extLst>
                <a:ext uri="{FF2B5EF4-FFF2-40B4-BE49-F238E27FC236}">
                  <a16:creationId xmlns:a16="http://schemas.microsoft.com/office/drawing/2014/main" id="{C7F166D2-E873-0F0B-4429-95599D60FC67}"/>
                </a:ext>
              </a:extLst>
            </p:cNvPr>
            <p:cNvSpPr/>
            <p:nvPr/>
          </p:nvSpPr>
          <p:spPr>
            <a:xfrm>
              <a:off x="4580482" y="1568364"/>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442;p26">
              <a:extLst>
                <a:ext uri="{FF2B5EF4-FFF2-40B4-BE49-F238E27FC236}">
                  <a16:creationId xmlns:a16="http://schemas.microsoft.com/office/drawing/2014/main" id="{61518746-E860-0504-8FBF-68E9F27B26B4}"/>
                </a:ext>
              </a:extLst>
            </p:cNvPr>
            <p:cNvSpPr/>
            <p:nvPr/>
          </p:nvSpPr>
          <p:spPr>
            <a:xfrm>
              <a:off x="4723596" y="1641987"/>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6" name="Google Shape;443;p26">
              <a:extLst>
                <a:ext uri="{FF2B5EF4-FFF2-40B4-BE49-F238E27FC236}">
                  <a16:creationId xmlns:a16="http://schemas.microsoft.com/office/drawing/2014/main" id="{DCA219B9-8666-DCFC-0CF5-7C6B4C7ED68B}"/>
                </a:ext>
              </a:extLst>
            </p:cNvPr>
            <p:cNvSpPr/>
            <p:nvPr/>
          </p:nvSpPr>
          <p:spPr>
            <a:xfrm>
              <a:off x="4408823" y="1465606"/>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7" name="Google Shape;444;p26">
              <a:extLst>
                <a:ext uri="{FF2B5EF4-FFF2-40B4-BE49-F238E27FC236}">
                  <a16:creationId xmlns:a16="http://schemas.microsoft.com/office/drawing/2014/main" id="{FD49892D-E954-2D17-5F5A-B312CA76FA2E}"/>
                </a:ext>
              </a:extLst>
            </p:cNvPr>
            <p:cNvSpPr/>
            <p:nvPr/>
          </p:nvSpPr>
          <p:spPr>
            <a:xfrm>
              <a:off x="4572017" y="1318555"/>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8" name="Google Shape;445;p26">
            <a:extLst>
              <a:ext uri="{FF2B5EF4-FFF2-40B4-BE49-F238E27FC236}">
                <a16:creationId xmlns:a16="http://schemas.microsoft.com/office/drawing/2014/main" id="{072EE2DB-4278-7694-68AA-BDA527A79C35}"/>
              </a:ext>
            </a:extLst>
          </p:cNvPr>
          <p:cNvGrpSpPr/>
          <p:nvPr/>
        </p:nvGrpSpPr>
        <p:grpSpPr>
          <a:xfrm flipH="1">
            <a:off x="10430235" y="4125525"/>
            <a:ext cx="1635032" cy="2683727"/>
            <a:chOff x="2731244" y="471911"/>
            <a:chExt cx="2307449" cy="3787428"/>
          </a:xfrm>
        </p:grpSpPr>
        <p:sp>
          <p:nvSpPr>
            <p:cNvPr id="139" name="Google Shape;446;p26">
              <a:extLst>
                <a:ext uri="{FF2B5EF4-FFF2-40B4-BE49-F238E27FC236}">
                  <a16:creationId xmlns:a16="http://schemas.microsoft.com/office/drawing/2014/main" id="{6ACBCC4A-B20B-AC30-59C4-764414547425}"/>
                </a:ext>
              </a:extLst>
            </p:cNvPr>
            <p:cNvSpPr/>
            <p:nvPr/>
          </p:nvSpPr>
          <p:spPr>
            <a:xfrm>
              <a:off x="2731244" y="471911"/>
              <a:ext cx="2183715" cy="3744130"/>
            </a:xfrm>
            <a:custGeom>
              <a:avLst/>
              <a:gdLst/>
              <a:ahLst/>
              <a:cxnLst/>
              <a:rect l="l" t="t" r="r" b="b"/>
              <a:pathLst>
                <a:path w="14119" h="24208" extrusionOk="0">
                  <a:moveTo>
                    <a:pt x="4506" y="1"/>
                  </a:moveTo>
                  <a:cubicBezTo>
                    <a:pt x="4359" y="1"/>
                    <a:pt x="4210" y="28"/>
                    <a:pt x="4072" y="72"/>
                  </a:cubicBezTo>
                  <a:cubicBezTo>
                    <a:pt x="3839" y="159"/>
                    <a:pt x="3606" y="290"/>
                    <a:pt x="3432" y="464"/>
                  </a:cubicBezTo>
                  <a:cubicBezTo>
                    <a:pt x="3417" y="479"/>
                    <a:pt x="3403" y="493"/>
                    <a:pt x="3388" y="508"/>
                  </a:cubicBezTo>
                  <a:cubicBezTo>
                    <a:pt x="3141" y="755"/>
                    <a:pt x="2952" y="1061"/>
                    <a:pt x="2879" y="1409"/>
                  </a:cubicBezTo>
                  <a:cubicBezTo>
                    <a:pt x="2778" y="1351"/>
                    <a:pt x="2676" y="1337"/>
                    <a:pt x="2559" y="1337"/>
                  </a:cubicBezTo>
                  <a:cubicBezTo>
                    <a:pt x="2530" y="1337"/>
                    <a:pt x="2516" y="1337"/>
                    <a:pt x="2487" y="1351"/>
                  </a:cubicBezTo>
                  <a:cubicBezTo>
                    <a:pt x="2327" y="1366"/>
                    <a:pt x="2167" y="1439"/>
                    <a:pt x="2036" y="1540"/>
                  </a:cubicBezTo>
                  <a:cubicBezTo>
                    <a:pt x="1803" y="1729"/>
                    <a:pt x="1658" y="1991"/>
                    <a:pt x="1542" y="2282"/>
                  </a:cubicBezTo>
                  <a:cubicBezTo>
                    <a:pt x="1513" y="2369"/>
                    <a:pt x="1469" y="2456"/>
                    <a:pt x="1440" y="2558"/>
                  </a:cubicBezTo>
                  <a:cubicBezTo>
                    <a:pt x="1440" y="2587"/>
                    <a:pt x="1425" y="2616"/>
                    <a:pt x="1411" y="2645"/>
                  </a:cubicBezTo>
                  <a:cubicBezTo>
                    <a:pt x="1251" y="3212"/>
                    <a:pt x="1207" y="3809"/>
                    <a:pt x="1222" y="4405"/>
                  </a:cubicBezTo>
                  <a:cubicBezTo>
                    <a:pt x="1222" y="4550"/>
                    <a:pt x="1222" y="4710"/>
                    <a:pt x="1222" y="4855"/>
                  </a:cubicBezTo>
                  <a:cubicBezTo>
                    <a:pt x="1222" y="4884"/>
                    <a:pt x="1222" y="4928"/>
                    <a:pt x="1236" y="4957"/>
                  </a:cubicBezTo>
                  <a:cubicBezTo>
                    <a:pt x="1280" y="5975"/>
                    <a:pt x="1469" y="6993"/>
                    <a:pt x="1789" y="7967"/>
                  </a:cubicBezTo>
                  <a:cubicBezTo>
                    <a:pt x="946" y="9479"/>
                    <a:pt x="640" y="11107"/>
                    <a:pt x="538" y="12329"/>
                  </a:cubicBezTo>
                  <a:cubicBezTo>
                    <a:pt x="349" y="14408"/>
                    <a:pt x="640" y="16473"/>
                    <a:pt x="931" y="18406"/>
                  </a:cubicBezTo>
                  <a:cubicBezTo>
                    <a:pt x="931" y="18421"/>
                    <a:pt x="946" y="18421"/>
                    <a:pt x="946" y="18435"/>
                  </a:cubicBezTo>
                  <a:cubicBezTo>
                    <a:pt x="248" y="20180"/>
                    <a:pt x="0" y="22172"/>
                    <a:pt x="291" y="24106"/>
                  </a:cubicBezTo>
                  <a:cubicBezTo>
                    <a:pt x="306" y="24164"/>
                    <a:pt x="349" y="24208"/>
                    <a:pt x="408" y="24208"/>
                  </a:cubicBezTo>
                  <a:lnTo>
                    <a:pt x="437" y="24208"/>
                  </a:lnTo>
                  <a:cubicBezTo>
                    <a:pt x="495" y="24193"/>
                    <a:pt x="538" y="24135"/>
                    <a:pt x="538" y="24077"/>
                  </a:cubicBezTo>
                  <a:cubicBezTo>
                    <a:pt x="204" y="21925"/>
                    <a:pt x="568" y="19700"/>
                    <a:pt x="1484" y="17825"/>
                  </a:cubicBezTo>
                  <a:cubicBezTo>
                    <a:pt x="1745" y="17868"/>
                    <a:pt x="1992" y="18014"/>
                    <a:pt x="2225" y="18145"/>
                  </a:cubicBezTo>
                  <a:cubicBezTo>
                    <a:pt x="2530" y="18334"/>
                    <a:pt x="2836" y="18508"/>
                    <a:pt x="3141" y="18697"/>
                  </a:cubicBezTo>
                  <a:lnTo>
                    <a:pt x="3228" y="18741"/>
                  </a:lnTo>
                  <a:cubicBezTo>
                    <a:pt x="3446" y="18886"/>
                    <a:pt x="3679" y="19017"/>
                    <a:pt x="3912" y="19148"/>
                  </a:cubicBezTo>
                  <a:cubicBezTo>
                    <a:pt x="4115" y="19279"/>
                    <a:pt x="4348" y="19410"/>
                    <a:pt x="4581" y="19424"/>
                  </a:cubicBezTo>
                  <a:cubicBezTo>
                    <a:pt x="4610" y="19439"/>
                    <a:pt x="4624" y="19439"/>
                    <a:pt x="4639" y="19439"/>
                  </a:cubicBezTo>
                  <a:cubicBezTo>
                    <a:pt x="4668" y="19439"/>
                    <a:pt x="4682" y="19439"/>
                    <a:pt x="4711" y="19424"/>
                  </a:cubicBezTo>
                  <a:cubicBezTo>
                    <a:pt x="5002" y="19410"/>
                    <a:pt x="5278" y="19119"/>
                    <a:pt x="5177" y="18857"/>
                  </a:cubicBezTo>
                  <a:lnTo>
                    <a:pt x="5177" y="18857"/>
                  </a:lnTo>
                  <a:cubicBezTo>
                    <a:pt x="5555" y="19119"/>
                    <a:pt x="6034" y="19264"/>
                    <a:pt x="6529" y="19322"/>
                  </a:cubicBezTo>
                  <a:lnTo>
                    <a:pt x="6587" y="19322"/>
                  </a:lnTo>
                  <a:cubicBezTo>
                    <a:pt x="6682" y="19330"/>
                    <a:pt x="6776" y="19333"/>
                    <a:pt x="6869" y="19333"/>
                  </a:cubicBezTo>
                  <a:cubicBezTo>
                    <a:pt x="6961" y="19333"/>
                    <a:pt x="7052" y="19330"/>
                    <a:pt x="7140" y="19322"/>
                  </a:cubicBezTo>
                  <a:cubicBezTo>
                    <a:pt x="7299" y="19322"/>
                    <a:pt x="7445" y="19293"/>
                    <a:pt x="7590" y="19235"/>
                  </a:cubicBezTo>
                  <a:cubicBezTo>
                    <a:pt x="7721" y="19177"/>
                    <a:pt x="7837" y="19104"/>
                    <a:pt x="7939" y="19003"/>
                  </a:cubicBezTo>
                  <a:cubicBezTo>
                    <a:pt x="7954" y="18973"/>
                    <a:pt x="7968" y="18959"/>
                    <a:pt x="7983" y="18944"/>
                  </a:cubicBezTo>
                  <a:cubicBezTo>
                    <a:pt x="8172" y="18697"/>
                    <a:pt x="8259" y="18363"/>
                    <a:pt x="8172" y="18043"/>
                  </a:cubicBezTo>
                  <a:cubicBezTo>
                    <a:pt x="8085" y="17738"/>
                    <a:pt x="7852" y="17490"/>
                    <a:pt x="7605" y="17272"/>
                  </a:cubicBezTo>
                  <a:cubicBezTo>
                    <a:pt x="7576" y="17258"/>
                    <a:pt x="7547" y="17229"/>
                    <a:pt x="7503" y="17200"/>
                  </a:cubicBezTo>
                  <a:cubicBezTo>
                    <a:pt x="7488" y="17185"/>
                    <a:pt x="7474" y="17171"/>
                    <a:pt x="7459" y="17156"/>
                  </a:cubicBezTo>
                  <a:cubicBezTo>
                    <a:pt x="7212" y="16967"/>
                    <a:pt x="6950" y="16792"/>
                    <a:pt x="6674" y="16633"/>
                  </a:cubicBezTo>
                  <a:cubicBezTo>
                    <a:pt x="6660" y="16633"/>
                    <a:pt x="6631" y="16618"/>
                    <a:pt x="6616" y="16603"/>
                  </a:cubicBezTo>
                  <a:cubicBezTo>
                    <a:pt x="6572" y="16589"/>
                    <a:pt x="6543" y="16560"/>
                    <a:pt x="6500" y="16545"/>
                  </a:cubicBezTo>
                  <a:cubicBezTo>
                    <a:pt x="6907" y="16414"/>
                    <a:pt x="7241" y="16051"/>
                    <a:pt x="7401" y="15644"/>
                  </a:cubicBezTo>
                  <a:cubicBezTo>
                    <a:pt x="7445" y="15542"/>
                    <a:pt x="7474" y="15440"/>
                    <a:pt x="7474" y="15324"/>
                  </a:cubicBezTo>
                  <a:cubicBezTo>
                    <a:pt x="7445" y="15120"/>
                    <a:pt x="7299" y="14946"/>
                    <a:pt x="7125" y="14830"/>
                  </a:cubicBezTo>
                  <a:cubicBezTo>
                    <a:pt x="6950" y="14699"/>
                    <a:pt x="6761" y="14612"/>
                    <a:pt x="6543" y="14553"/>
                  </a:cubicBezTo>
                  <a:cubicBezTo>
                    <a:pt x="6514" y="14553"/>
                    <a:pt x="6485" y="14539"/>
                    <a:pt x="6471" y="14539"/>
                  </a:cubicBezTo>
                  <a:cubicBezTo>
                    <a:pt x="6295" y="14496"/>
                    <a:pt x="6113" y="14477"/>
                    <a:pt x="5930" y="14477"/>
                  </a:cubicBezTo>
                  <a:cubicBezTo>
                    <a:pt x="5614" y="14477"/>
                    <a:pt x="5297" y="14534"/>
                    <a:pt x="5002" y="14626"/>
                  </a:cubicBezTo>
                  <a:cubicBezTo>
                    <a:pt x="4959" y="14641"/>
                    <a:pt x="4929" y="14655"/>
                    <a:pt x="4886" y="14670"/>
                  </a:cubicBezTo>
                  <a:lnTo>
                    <a:pt x="4871" y="14670"/>
                  </a:lnTo>
                  <a:cubicBezTo>
                    <a:pt x="4072" y="14960"/>
                    <a:pt x="3374" y="15455"/>
                    <a:pt x="2763" y="16065"/>
                  </a:cubicBezTo>
                  <a:cubicBezTo>
                    <a:pt x="2719" y="16109"/>
                    <a:pt x="2661" y="16153"/>
                    <a:pt x="2618" y="16196"/>
                  </a:cubicBezTo>
                  <a:cubicBezTo>
                    <a:pt x="2400" y="16429"/>
                    <a:pt x="2196" y="16662"/>
                    <a:pt x="1992" y="16894"/>
                  </a:cubicBezTo>
                  <a:cubicBezTo>
                    <a:pt x="2385" y="16284"/>
                    <a:pt x="2821" y="15731"/>
                    <a:pt x="3330" y="15251"/>
                  </a:cubicBezTo>
                  <a:cubicBezTo>
                    <a:pt x="4531" y="14109"/>
                    <a:pt x="6122" y="13454"/>
                    <a:pt x="7595" y="13454"/>
                  </a:cubicBezTo>
                  <a:cubicBezTo>
                    <a:pt x="7942" y="13454"/>
                    <a:pt x="8281" y="13490"/>
                    <a:pt x="8608" y="13565"/>
                  </a:cubicBezTo>
                  <a:cubicBezTo>
                    <a:pt x="10629" y="14015"/>
                    <a:pt x="11647" y="15789"/>
                    <a:pt x="11981" y="17534"/>
                  </a:cubicBezTo>
                  <a:cubicBezTo>
                    <a:pt x="11981" y="17534"/>
                    <a:pt x="11981" y="17549"/>
                    <a:pt x="11981" y="17563"/>
                  </a:cubicBezTo>
                  <a:cubicBezTo>
                    <a:pt x="11879" y="17098"/>
                    <a:pt x="11690" y="16662"/>
                    <a:pt x="11429" y="16284"/>
                  </a:cubicBezTo>
                  <a:cubicBezTo>
                    <a:pt x="11385" y="16211"/>
                    <a:pt x="11341" y="16153"/>
                    <a:pt x="11283" y="16109"/>
                  </a:cubicBezTo>
                  <a:cubicBezTo>
                    <a:pt x="11236" y="16081"/>
                    <a:pt x="11189" y="16065"/>
                    <a:pt x="11143" y="16065"/>
                  </a:cubicBezTo>
                  <a:cubicBezTo>
                    <a:pt x="11117" y="16065"/>
                    <a:pt x="11091" y="16070"/>
                    <a:pt x="11065" y="16080"/>
                  </a:cubicBezTo>
                  <a:cubicBezTo>
                    <a:pt x="10949" y="16124"/>
                    <a:pt x="10920" y="16284"/>
                    <a:pt x="10920" y="16414"/>
                  </a:cubicBezTo>
                  <a:cubicBezTo>
                    <a:pt x="10934" y="16545"/>
                    <a:pt x="10949" y="16691"/>
                    <a:pt x="10993" y="16822"/>
                  </a:cubicBezTo>
                  <a:cubicBezTo>
                    <a:pt x="11065" y="16981"/>
                    <a:pt x="11152" y="17127"/>
                    <a:pt x="11254" y="17258"/>
                  </a:cubicBezTo>
                  <a:cubicBezTo>
                    <a:pt x="11371" y="17432"/>
                    <a:pt x="11472" y="17621"/>
                    <a:pt x="11618" y="17752"/>
                  </a:cubicBezTo>
                  <a:cubicBezTo>
                    <a:pt x="11243" y="17577"/>
                    <a:pt x="10847" y="17403"/>
                    <a:pt x="10449" y="17403"/>
                  </a:cubicBezTo>
                  <a:cubicBezTo>
                    <a:pt x="10383" y="17403"/>
                    <a:pt x="10317" y="17407"/>
                    <a:pt x="10251" y="17418"/>
                  </a:cubicBezTo>
                  <a:cubicBezTo>
                    <a:pt x="10178" y="17418"/>
                    <a:pt x="10091" y="17447"/>
                    <a:pt x="10047" y="17505"/>
                  </a:cubicBezTo>
                  <a:cubicBezTo>
                    <a:pt x="10018" y="17578"/>
                    <a:pt x="10033" y="17665"/>
                    <a:pt x="10091" y="17723"/>
                  </a:cubicBezTo>
                  <a:cubicBezTo>
                    <a:pt x="10135" y="17781"/>
                    <a:pt x="10207" y="17810"/>
                    <a:pt x="10280" y="17839"/>
                  </a:cubicBezTo>
                  <a:cubicBezTo>
                    <a:pt x="10719" y="18020"/>
                    <a:pt x="11192" y="18120"/>
                    <a:pt x="11679" y="18120"/>
                  </a:cubicBezTo>
                  <a:cubicBezTo>
                    <a:pt x="11741" y="18120"/>
                    <a:pt x="11803" y="18119"/>
                    <a:pt x="11865" y="18116"/>
                  </a:cubicBezTo>
                  <a:lnTo>
                    <a:pt x="12068" y="18116"/>
                  </a:lnTo>
                  <a:cubicBezTo>
                    <a:pt x="12083" y="18217"/>
                    <a:pt x="12098" y="18319"/>
                    <a:pt x="12098" y="18421"/>
                  </a:cubicBezTo>
                  <a:cubicBezTo>
                    <a:pt x="12111" y="18486"/>
                    <a:pt x="12159" y="18539"/>
                    <a:pt x="12210" y="18539"/>
                  </a:cubicBezTo>
                  <a:cubicBezTo>
                    <a:pt x="12216" y="18539"/>
                    <a:pt x="12222" y="18539"/>
                    <a:pt x="12228" y="18537"/>
                  </a:cubicBezTo>
                  <a:cubicBezTo>
                    <a:pt x="12301" y="18537"/>
                    <a:pt x="12359" y="18479"/>
                    <a:pt x="12345" y="18406"/>
                  </a:cubicBezTo>
                  <a:cubicBezTo>
                    <a:pt x="12345" y="18305"/>
                    <a:pt x="12330" y="18217"/>
                    <a:pt x="12316" y="18116"/>
                  </a:cubicBezTo>
                  <a:lnTo>
                    <a:pt x="12316" y="18116"/>
                  </a:lnTo>
                  <a:cubicBezTo>
                    <a:pt x="12452" y="18119"/>
                    <a:pt x="12589" y="18123"/>
                    <a:pt x="12725" y="18123"/>
                  </a:cubicBezTo>
                  <a:cubicBezTo>
                    <a:pt x="13098" y="18123"/>
                    <a:pt x="13465" y="18094"/>
                    <a:pt x="13784" y="17956"/>
                  </a:cubicBezTo>
                  <a:cubicBezTo>
                    <a:pt x="13930" y="17897"/>
                    <a:pt x="14075" y="17796"/>
                    <a:pt x="14104" y="17650"/>
                  </a:cubicBezTo>
                  <a:cubicBezTo>
                    <a:pt x="14119" y="17519"/>
                    <a:pt x="14031" y="17389"/>
                    <a:pt x="13900" y="17330"/>
                  </a:cubicBezTo>
                  <a:lnTo>
                    <a:pt x="13900" y="17345"/>
                  </a:lnTo>
                  <a:cubicBezTo>
                    <a:pt x="13823" y="17306"/>
                    <a:pt x="13732" y="17293"/>
                    <a:pt x="13642" y="17293"/>
                  </a:cubicBezTo>
                  <a:cubicBezTo>
                    <a:pt x="13597" y="17293"/>
                    <a:pt x="13552" y="17297"/>
                    <a:pt x="13508" y="17301"/>
                  </a:cubicBezTo>
                  <a:cubicBezTo>
                    <a:pt x="13203" y="17360"/>
                    <a:pt x="12912" y="17447"/>
                    <a:pt x="12665" y="17621"/>
                  </a:cubicBezTo>
                  <a:cubicBezTo>
                    <a:pt x="12912" y="17301"/>
                    <a:pt x="13101" y="16938"/>
                    <a:pt x="13203" y="16545"/>
                  </a:cubicBezTo>
                  <a:cubicBezTo>
                    <a:pt x="13246" y="16356"/>
                    <a:pt x="13275" y="16167"/>
                    <a:pt x="13203" y="15993"/>
                  </a:cubicBezTo>
                  <a:cubicBezTo>
                    <a:pt x="13174" y="15935"/>
                    <a:pt x="13130" y="15876"/>
                    <a:pt x="13072" y="15833"/>
                  </a:cubicBezTo>
                  <a:cubicBezTo>
                    <a:pt x="13025" y="15804"/>
                    <a:pt x="12973" y="15791"/>
                    <a:pt x="12920" y="15791"/>
                  </a:cubicBezTo>
                  <a:cubicBezTo>
                    <a:pt x="12843" y="15791"/>
                    <a:pt x="12763" y="15819"/>
                    <a:pt x="12694" y="15862"/>
                  </a:cubicBezTo>
                  <a:cubicBezTo>
                    <a:pt x="12577" y="15935"/>
                    <a:pt x="12505" y="16036"/>
                    <a:pt x="12432" y="16153"/>
                  </a:cubicBezTo>
                  <a:cubicBezTo>
                    <a:pt x="12287" y="16400"/>
                    <a:pt x="12170" y="16662"/>
                    <a:pt x="12098" y="16938"/>
                  </a:cubicBezTo>
                  <a:cubicBezTo>
                    <a:pt x="11632" y="15309"/>
                    <a:pt x="10571" y="13768"/>
                    <a:pt x="8666" y="13332"/>
                  </a:cubicBezTo>
                  <a:cubicBezTo>
                    <a:pt x="8321" y="13254"/>
                    <a:pt x="7963" y="13216"/>
                    <a:pt x="7598" y="13216"/>
                  </a:cubicBezTo>
                  <a:cubicBezTo>
                    <a:pt x="6061" y="13216"/>
                    <a:pt x="4413" y="13892"/>
                    <a:pt x="3156" y="15091"/>
                  </a:cubicBezTo>
                  <a:cubicBezTo>
                    <a:pt x="2312" y="15891"/>
                    <a:pt x="1614" y="16894"/>
                    <a:pt x="1120" y="18014"/>
                  </a:cubicBezTo>
                  <a:cubicBezTo>
                    <a:pt x="844" y="16196"/>
                    <a:pt x="611" y="14277"/>
                    <a:pt x="771" y="12358"/>
                  </a:cubicBezTo>
                  <a:cubicBezTo>
                    <a:pt x="902" y="10802"/>
                    <a:pt x="1367" y="8578"/>
                    <a:pt x="2865" y="6818"/>
                  </a:cubicBezTo>
                  <a:cubicBezTo>
                    <a:pt x="4089" y="5388"/>
                    <a:pt x="5804" y="4552"/>
                    <a:pt x="7483" y="4552"/>
                  </a:cubicBezTo>
                  <a:cubicBezTo>
                    <a:pt x="7699" y="4552"/>
                    <a:pt x="7915" y="4566"/>
                    <a:pt x="8128" y="4594"/>
                  </a:cubicBezTo>
                  <a:cubicBezTo>
                    <a:pt x="8303" y="4608"/>
                    <a:pt x="8506" y="4652"/>
                    <a:pt x="8695" y="4710"/>
                  </a:cubicBezTo>
                  <a:cubicBezTo>
                    <a:pt x="8753" y="4812"/>
                    <a:pt x="8812" y="4914"/>
                    <a:pt x="8884" y="5001"/>
                  </a:cubicBezTo>
                  <a:cubicBezTo>
                    <a:pt x="9001" y="5117"/>
                    <a:pt x="9146" y="5219"/>
                    <a:pt x="9291" y="5306"/>
                  </a:cubicBezTo>
                  <a:cubicBezTo>
                    <a:pt x="9451" y="5408"/>
                    <a:pt x="9611" y="5553"/>
                    <a:pt x="9786" y="5611"/>
                  </a:cubicBezTo>
                  <a:cubicBezTo>
                    <a:pt x="9664" y="5604"/>
                    <a:pt x="9542" y="5598"/>
                    <a:pt x="9420" y="5598"/>
                  </a:cubicBezTo>
                  <a:cubicBezTo>
                    <a:pt x="9075" y="5598"/>
                    <a:pt x="8734" y="5643"/>
                    <a:pt x="8434" y="5815"/>
                  </a:cubicBezTo>
                  <a:cubicBezTo>
                    <a:pt x="8361" y="5844"/>
                    <a:pt x="8303" y="5888"/>
                    <a:pt x="8288" y="5960"/>
                  </a:cubicBezTo>
                  <a:cubicBezTo>
                    <a:pt x="8288" y="6033"/>
                    <a:pt x="8332" y="6106"/>
                    <a:pt x="8404" y="6135"/>
                  </a:cubicBezTo>
                  <a:cubicBezTo>
                    <a:pt x="8463" y="6179"/>
                    <a:pt x="8535" y="6179"/>
                    <a:pt x="8608" y="6179"/>
                  </a:cubicBezTo>
                  <a:cubicBezTo>
                    <a:pt x="8637" y="6179"/>
                    <a:pt x="8667" y="6180"/>
                    <a:pt x="8696" y="6180"/>
                  </a:cubicBezTo>
                  <a:cubicBezTo>
                    <a:pt x="9191" y="6180"/>
                    <a:pt x="9695" y="6065"/>
                    <a:pt x="10135" y="5859"/>
                  </a:cubicBezTo>
                  <a:cubicBezTo>
                    <a:pt x="10702" y="5597"/>
                    <a:pt x="11385" y="5452"/>
                    <a:pt x="11821" y="5001"/>
                  </a:cubicBezTo>
                  <a:cubicBezTo>
                    <a:pt x="11923" y="4899"/>
                    <a:pt x="12025" y="4754"/>
                    <a:pt x="11996" y="4623"/>
                  </a:cubicBezTo>
                  <a:cubicBezTo>
                    <a:pt x="11967" y="4492"/>
                    <a:pt x="11821" y="4405"/>
                    <a:pt x="11690" y="4405"/>
                  </a:cubicBezTo>
                  <a:cubicBezTo>
                    <a:pt x="11677" y="4403"/>
                    <a:pt x="11663" y="4402"/>
                    <a:pt x="11650" y="4402"/>
                  </a:cubicBezTo>
                  <a:cubicBezTo>
                    <a:pt x="11533" y="4402"/>
                    <a:pt x="11418" y="4456"/>
                    <a:pt x="11327" y="4521"/>
                  </a:cubicBezTo>
                  <a:cubicBezTo>
                    <a:pt x="11065" y="4666"/>
                    <a:pt x="10833" y="4855"/>
                    <a:pt x="10687" y="5117"/>
                  </a:cubicBezTo>
                  <a:cubicBezTo>
                    <a:pt x="10789" y="4739"/>
                    <a:pt x="10818" y="4332"/>
                    <a:pt x="10774" y="3939"/>
                  </a:cubicBezTo>
                  <a:cubicBezTo>
                    <a:pt x="10745" y="3765"/>
                    <a:pt x="10702" y="3576"/>
                    <a:pt x="10571" y="3445"/>
                  </a:cubicBezTo>
                  <a:cubicBezTo>
                    <a:pt x="10527" y="3401"/>
                    <a:pt x="10469" y="3358"/>
                    <a:pt x="10396" y="3343"/>
                  </a:cubicBezTo>
                  <a:cubicBezTo>
                    <a:pt x="10385" y="3342"/>
                    <a:pt x="10374" y="3341"/>
                    <a:pt x="10363" y="3341"/>
                  </a:cubicBezTo>
                  <a:cubicBezTo>
                    <a:pt x="10244" y="3341"/>
                    <a:pt x="10128" y="3410"/>
                    <a:pt x="10062" y="3503"/>
                  </a:cubicBezTo>
                  <a:cubicBezTo>
                    <a:pt x="9989" y="3620"/>
                    <a:pt x="9960" y="3750"/>
                    <a:pt x="9946" y="3881"/>
                  </a:cubicBezTo>
                  <a:cubicBezTo>
                    <a:pt x="9873" y="4303"/>
                    <a:pt x="9888" y="4739"/>
                    <a:pt x="10004" y="5161"/>
                  </a:cubicBezTo>
                  <a:cubicBezTo>
                    <a:pt x="9917" y="5073"/>
                    <a:pt x="9829" y="5001"/>
                    <a:pt x="9742" y="4928"/>
                  </a:cubicBezTo>
                  <a:cubicBezTo>
                    <a:pt x="9539" y="4725"/>
                    <a:pt x="9320" y="4521"/>
                    <a:pt x="9073" y="4361"/>
                  </a:cubicBezTo>
                  <a:cubicBezTo>
                    <a:pt x="9015" y="4317"/>
                    <a:pt x="8957" y="4274"/>
                    <a:pt x="8884" y="4259"/>
                  </a:cubicBezTo>
                  <a:cubicBezTo>
                    <a:pt x="8866" y="4256"/>
                    <a:pt x="8847" y="4254"/>
                    <a:pt x="8828" y="4254"/>
                  </a:cubicBezTo>
                  <a:cubicBezTo>
                    <a:pt x="8771" y="4254"/>
                    <a:pt x="8713" y="4270"/>
                    <a:pt x="8681" y="4303"/>
                  </a:cubicBezTo>
                  <a:cubicBezTo>
                    <a:pt x="8637" y="4347"/>
                    <a:pt x="8623" y="4390"/>
                    <a:pt x="8623" y="4434"/>
                  </a:cubicBezTo>
                  <a:cubicBezTo>
                    <a:pt x="8463" y="4390"/>
                    <a:pt x="8303" y="4361"/>
                    <a:pt x="8157" y="4347"/>
                  </a:cubicBezTo>
                  <a:cubicBezTo>
                    <a:pt x="7941" y="4319"/>
                    <a:pt x="7723" y="4306"/>
                    <a:pt x="7505" y="4306"/>
                  </a:cubicBezTo>
                  <a:cubicBezTo>
                    <a:pt x="5753" y="4306"/>
                    <a:pt x="3956" y="5172"/>
                    <a:pt x="2676" y="6658"/>
                  </a:cubicBezTo>
                  <a:cubicBezTo>
                    <a:pt x="2487" y="6891"/>
                    <a:pt x="2312" y="7124"/>
                    <a:pt x="2152" y="7356"/>
                  </a:cubicBezTo>
                  <a:cubicBezTo>
                    <a:pt x="2472" y="6615"/>
                    <a:pt x="2850" y="5902"/>
                    <a:pt x="3243" y="5204"/>
                  </a:cubicBezTo>
                  <a:cubicBezTo>
                    <a:pt x="3257" y="5161"/>
                    <a:pt x="3286" y="5132"/>
                    <a:pt x="3301" y="5103"/>
                  </a:cubicBezTo>
                  <a:cubicBezTo>
                    <a:pt x="3679" y="4419"/>
                    <a:pt x="4072" y="3750"/>
                    <a:pt x="4421" y="3067"/>
                  </a:cubicBezTo>
                  <a:cubicBezTo>
                    <a:pt x="4435" y="3023"/>
                    <a:pt x="4450" y="2994"/>
                    <a:pt x="4464" y="2965"/>
                  </a:cubicBezTo>
                  <a:cubicBezTo>
                    <a:pt x="4711" y="2485"/>
                    <a:pt x="4929" y="2006"/>
                    <a:pt x="5104" y="1511"/>
                  </a:cubicBezTo>
                  <a:cubicBezTo>
                    <a:pt x="5133" y="1453"/>
                    <a:pt x="5162" y="1380"/>
                    <a:pt x="5177" y="1308"/>
                  </a:cubicBezTo>
                  <a:cubicBezTo>
                    <a:pt x="5191" y="1279"/>
                    <a:pt x="5191" y="1250"/>
                    <a:pt x="5206" y="1220"/>
                  </a:cubicBezTo>
                  <a:cubicBezTo>
                    <a:pt x="5293" y="857"/>
                    <a:pt x="5307" y="450"/>
                    <a:pt x="5046" y="188"/>
                  </a:cubicBezTo>
                  <a:cubicBezTo>
                    <a:pt x="4988" y="145"/>
                    <a:pt x="4915" y="101"/>
                    <a:pt x="4857" y="72"/>
                  </a:cubicBezTo>
                  <a:cubicBezTo>
                    <a:pt x="4828" y="57"/>
                    <a:pt x="4813" y="57"/>
                    <a:pt x="4799" y="43"/>
                  </a:cubicBezTo>
                  <a:cubicBezTo>
                    <a:pt x="4705" y="13"/>
                    <a:pt x="4606" y="1"/>
                    <a:pt x="4506"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0" name="Google Shape;447;p26">
              <a:extLst>
                <a:ext uri="{FF2B5EF4-FFF2-40B4-BE49-F238E27FC236}">
                  <a16:creationId xmlns:a16="http://schemas.microsoft.com/office/drawing/2014/main" id="{B3E139A3-3EA8-D6B2-DE93-D4DA6B0C536E}"/>
                </a:ext>
              </a:extLst>
            </p:cNvPr>
            <p:cNvSpPr/>
            <p:nvPr/>
          </p:nvSpPr>
          <p:spPr>
            <a:xfrm>
              <a:off x="2931381" y="2720424"/>
              <a:ext cx="1034554" cy="758013"/>
            </a:xfrm>
            <a:custGeom>
              <a:avLst/>
              <a:gdLst/>
              <a:ahLst/>
              <a:cxnLst/>
              <a:rect l="l" t="t" r="r" b="b"/>
              <a:pathLst>
                <a:path w="6689" h="4901" extrusionOk="0">
                  <a:moveTo>
                    <a:pt x="5162" y="1"/>
                  </a:moveTo>
                  <a:cubicBezTo>
                    <a:pt x="4072" y="742"/>
                    <a:pt x="3141" y="1775"/>
                    <a:pt x="2560" y="2952"/>
                  </a:cubicBezTo>
                  <a:lnTo>
                    <a:pt x="2589" y="2967"/>
                  </a:lnTo>
                  <a:cubicBezTo>
                    <a:pt x="2341" y="2938"/>
                    <a:pt x="2094" y="2923"/>
                    <a:pt x="1833" y="2923"/>
                  </a:cubicBezTo>
                  <a:cubicBezTo>
                    <a:pt x="1751" y="2919"/>
                    <a:pt x="1671" y="2918"/>
                    <a:pt x="1593" y="2918"/>
                  </a:cubicBezTo>
                  <a:cubicBezTo>
                    <a:pt x="1381" y="2918"/>
                    <a:pt x="1185" y="2931"/>
                    <a:pt x="1004" y="2952"/>
                  </a:cubicBezTo>
                  <a:cubicBezTo>
                    <a:pt x="1062" y="2458"/>
                    <a:pt x="1222" y="1978"/>
                    <a:pt x="1469" y="1527"/>
                  </a:cubicBezTo>
                  <a:lnTo>
                    <a:pt x="1469" y="1527"/>
                  </a:lnTo>
                  <a:cubicBezTo>
                    <a:pt x="1425" y="1571"/>
                    <a:pt x="1367" y="1629"/>
                    <a:pt x="1324" y="1673"/>
                  </a:cubicBezTo>
                  <a:cubicBezTo>
                    <a:pt x="1135" y="2080"/>
                    <a:pt x="989" y="2502"/>
                    <a:pt x="931" y="2967"/>
                  </a:cubicBezTo>
                  <a:cubicBezTo>
                    <a:pt x="597" y="3011"/>
                    <a:pt x="306" y="3083"/>
                    <a:pt x="44" y="3200"/>
                  </a:cubicBezTo>
                  <a:cubicBezTo>
                    <a:pt x="30" y="3214"/>
                    <a:pt x="15" y="3214"/>
                    <a:pt x="1" y="3229"/>
                  </a:cubicBezTo>
                  <a:lnTo>
                    <a:pt x="15" y="3243"/>
                  </a:lnTo>
                  <a:lnTo>
                    <a:pt x="30" y="3287"/>
                  </a:lnTo>
                  <a:cubicBezTo>
                    <a:pt x="422" y="3098"/>
                    <a:pt x="902" y="2996"/>
                    <a:pt x="1498" y="2981"/>
                  </a:cubicBezTo>
                  <a:cubicBezTo>
                    <a:pt x="1585" y="3389"/>
                    <a:pt x="1702" y="3781"/>
                    <a:pt x="1847" y="4159"/>
                  </a:cubicBezTo>
                  <a:lnTo>
                    <a:pt x="1934" y="4217"/>
                  </a:lnTo>
                  <a:cubicBezTo>
                    <a:pt x="1774" y="3810"/>
                    <a:pt x="1658" y="3403"/>
                    <a:pt x="1556" y="2981"/>
                  </a:cubicBezTo>
                  <a:lnTo>
                    <a:pt x="1833" y="2981"/>
                  </a:lnTo>
                  <a:cubicBezTo>
                    <a:pt x="2225" y="2996"/>
                    <a:pt x="2618" y="3025"/>
                    <a:pt x="3010" y="3083"/>
                  </a:cubicBezTo>
                  <a:cubicBezTo>
                    <a:pt x="3010" y="3708"/>
                    <a:pt x="3097" y="4319"/>
                    <a:pt x="3287" y="4901"/>
                  </a:cubicBezTo>
                  <a:lnTo>
                    <a:pt x="3345" y="4901"/>
                  </a:lnTo>
                  <a:cubicBezTo>
                    <a:pt x="3170" y="4319"/>
                    <a:pt x="3068" y="3708"/>
                    <a:pt x="3068" y="3098"/>
                  </a:cubicBezTo>
                  <a:lnTo>
                    <a:pt x="3068" y="3098"/>
                  </a:lnTo>
                  <a:cubicBezTo>
                    <a:pt x="3679" y="3185"/>
                    <a:pt x="4275" y="3345"/>
                    <a:pt x="4857" y="3563"/>
                  </a:cubicBezTo>
                  <a:cubicBezTo>
                    <a:pt x="4929" y="3985"/>
                    <a:pt x="5060" y="4392"/>
                    <a:pt x="5235" y="4784"/>
                  </a:cubicBezTo>
                  <a:cubicBezTo>
                    <a:pt x="5249" y="4799"/>
                    <a:pt x="5278" y="4799"/>
                    <a:pt x="5293" y="4799"/>
                  </a:cubicBezTo>
                  <a:cubicBezTo>
                    <a:pt x="5133" y="4406"/>
                    <a:pt x="5002" y="4014"/>
                    <a:pt x="4929" y="3592"/>
                  </a:cubicBezTo>
                  <a:lnTo>
                    <a:pt x="4929" y="3592"/>
                  </a:lnTo>
                  <a:cubicBezTo>
                    <a:pt x="5526" y="3825"/>
                    <a:pt x="6107" y="4116"/>
                    <a:pt x="6645" y="4465"/>
                  </a:cubicBezTo>
                  <a:cubicBezTo>
                    <a:pt x="6660" y="4450"/>
                    <a:pt x="6674" y="4435"/>
                    <a:pt x="6689" y="4421"/>
                  </a:cubicBezTo>
                  <a:lnTo>
                    <a:pt x="6674" y="4421"/>
                  </a:lnTo>
                  <a:cubicBezTo>
                    <a:pt x="6136" y="4072"/>
                    <a:pt x="5555" y="3767"/>
                    <a:pt x="4944" y="3534"/>
                  </a:cubicBezTo>
                  <a:cubicBezTo>
                    <a:pt x="5293" y="3156"/>
                    <a:pt x="5744" y="2851"/>
                    <a:pt x="6209" y="2662"/>
                  </a:cubicBezTo>
                  <a:cubicBezTo>
                    <a:pt x="6194" y="2647"/>
                    <a:pt x="6180" y="2633"/>
                    <a:pt x="6165" y="2618"/>
                  </a:cubicBezTo>
                  <a:cubicBezTo>
                    <a:pt x="5686" y="2822"/>
                    <a:pt x="5235" y="3127"/>
                    <a:pt x="4886" y="3519"/>
                  </a:cubicBezTo>
                  <a:cubicBezTo>
                    <a:pt x="4522" y="3374"/>
                    <a:pt x="4159" y="3258"/>
                    <a:pt x="3781" y="3170"/>
                  </a:cubicBezTo>
                  <a:cubicBezTo>
                    <a:pt x="4246" y="2749"/>
                    <a:pt x="4799" y="2385"/>
                    <a:pt x="5380" y="2109"/>
                  </a:cubicBezTo>
                  <a:cubicBezTo>
                    <a:pt x="5366" y="2095"/>
                    <a:pt x="5337" y="2080"/>
                    <a:pt x="5322" y="2080"/>
                  </a:cubicBezTo>
                  <a:cubicBezTo>
                    <a:pt x="4742" y="2356"/>
                    <a:pt x="4176" y="2718"/>
                    <a:pt x="3711" y="3153"/>
                  </a:cubicBezTo>
                  <a:lnTo>
                    <a:pt x="3711" y="3153"/>
                  </a:lnTo>
                  <a:cubicBezTo>
                    <a:pt x="3351" y="3067"/>
                    <a:pt x="2977" y="3010"/>
                    <a:pt x="2618" y="2967"/>
                  </a:cubicBezTo>
                  <a:cubicBezTo>
                    <a:pt x="3214" y="1789"/>
                    <a:pt x="4130" y="742"/>
                    <a:pt x="5249" y="30"/>
                  </a:cubicBezTo>
                  <a:cubicBezTo>
                    <a:pt x="5220" y="15"/>
                    <a:pt x="5191" y="15"/>
                    <a:pt x="51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1" name="Google Shape;448;p26">
              <a:extLst>
                <a:ext uri="{FF2B5EF4-FFF2-40B4-BE49-F238E27FC236}">
                  <a16:creationId xmlns:a16="http://schemas.microsoft.com/office/drawing/2014/main" id="{A802EDE7-5777-FF40-E6C6-54579031B7D4}"/>
                </a:ext>
              </a:extLst>
            </p:cNvPr>
            <p:cNvSpPr/>
            <p:nvPr/>
          </p:nvSpPr>
          <p:spPr>
            <a:xfrm>
              <a:off x="3219213" y="2736199"/>
              <a:ext cx="285821" cy="434145"/>
            </a:xfrm>
            <a:custGeom>
              <a:avLst/>
              <a:gdLst/>
              <a:ahLst/>
              <a:cxnLst/>
              <a:rect l="l" t="t" r="r" b="b"/>
              <a:pathLst>
                <a:path w="1848" h="2807" extrusionOk="0">
                  <a:moveTo>
                    <a:pt x="1847" y="1"/>
                  </a:moveTo>
                  <a:lnTo>
                    <a:pt x="1847" y="1"/>
                  </a:lnTo>
                  <a:cubicBezTo>
                    <a:pt x="1804" y="15"/>
                    <a:pt x="1774" y="15"/>
                    <a:pt x="1731" y="30"/>
                  </a:cubicBezTo>
                  <a:cubicBezTo>
                    <a:pt x="1731" y="30"/>
                    <a:pt x="1716" y="44"/>
                    <a:pt x="1716" y="44"/>
                  </a:cubicBezTo>
                  <a:cubicBezTo>
                    <a:pt x="931" y="800"/>
                    <a:pt x="335" y="1760"/>
                    <a:pt x="1" y="2792"/>
                  </a:cubicBezTo>
                  <a:lnTo>
                    <a:pt x="59" y="2807"/>
                  </a:lnTo>
                  <a:cubicBezTo>
                    <a:pt x="408" y="1760"/>
                    <a:pt x="1033" y="771"/>
                    <a:pt x="1847" y="1"/>
                  </a:cubicBezTo>
                  <a:close/>
                </a:path>
              </a:pathLst>
            </a:custGeom>
            <a:solidFill>
              <a:srgbClr val="FFEA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2" name="Google Shape;449;p26">
              <a:extLst>
                <a:ext uri="{FF2B5EF4-FFF2-40B4-BE49-F238E27FC236}">
                  <a16:creationId xmlns:a16="http://schemas.microsoft.com/office/drawing/2014/main" id="{0F33D018-5532-F471-8503-591BFDF89D06}"/>
                </a:ext>
              </a:extLst>
            </p:cNvPr>
            <p:cNvSpPr/>
            <p:nvPr/>
          </p:nvSpPr>
          <p:spPr>
            <a:xfrm>
              <a:off x="2920090" y="478407"/>
              <a:ext cx="614175" cy="1223555"/>
            </a:xfrm>
            <a:custGeom>
              <a:avLst/>
              <a:gdLst/>
              <a:ahLst/>
              <a:cxnLst/>
              <a:rect l="l" t="t" r="r" b="b"/>
              <a:pathLst>
                <a:path w="3971" h="7911" extrusionOk="0">
                  <a:moveTo>
                    <a:pt x="3563" y="1"/>
                  </a:moveTo>
                  <a:cubicBezTo>
                    <a:pt x="3519" y="364"/>
                    <a:pt x="3432" y="713"/>
                    <a:pt x="3330" y="1062"/>
                  </a:cubicBezTo>
                  <a:cubicBezTo>
                    <a:pt x="3272" y="1266"/>
                    <a:pt x="3200" y="1455"/>
                    <a:pt x="3127" y="1644"/>
                  </a:cubicBezTo>
                  <a:lnTo>
                    <a:pt x="2211" y="422"/>
                  </a:lnTo>
                  <a:cubicBezTo>
                    <a:pt x="2196" y="437"/>
                    <a:pt x="2182" y="451"/>
                    <a:pt x="2167" y="466"/>
                  </a:cubicBezTo>
                  <a:lnTo>
                    <a:pt x="3098" y="1702"/>
                  </a:lnTo>
                  <a:cubicBezTo>
                    <a:pt x="2952" y="2109"/>
                    <a:pt x="2763" y="2502"/>
                    <a:pt x="2574" y="2880"/>
                  </a:cubicBezTo>
                  <a:cubicBezTo>
                    <a:pt x="2211" y="2356"/>
                    <a:pt x="1775" y="1804"/>
                    <a:pt x="1338" y="1309"/>
                  </a:cubicBezTo>
                  <a:lnTo>
                    <a:pt x="1266" y="1309"/>
                  </a:lnTo>
                  <a:cubicBezTo>
                    <a:pt x="1717" y="1818"/>
                    <a:pt x="2167" y="2400"/>
                    <a:pt x="2545" y="2938"/>
                  </a:cubicBezTo>
                  <a:cubicBezTo>
                    <a:pt x="2400" y="3243"/>
                    <a:pt x="2240" y="3534"/>
                    <a:pt x="2095" y="3825"/>
                  </a:cubicBezTo>
                  <a:cubicBezTo>
                    <a:pt x="1993" y="4014"/>
                    <a:pt x="1891" y="4203"/>
                    <a:pt x="1789" y="4406"/>
                  </a:cubicBezTo>
                  <a:cubicBezTo>
                    <a:pt x="1702" y="4566"/>
                    <a:pt x="1629" y="4726"/>
                    <a:pt x="1542" y="4886"/>
                  </a:cubicBezTo>
                  <a:cubicBezTo>
                    <a:pt x="1091" y="4188"/>
                    <a:pt x="597" y="3359"/>
                    <a:pt x="219" y="2516"/>
                  </a:cubicBezTo>
                  <a:cubicBezTo>
                    <a:pt x="219" y="2545"/>
                    <a:pt x="204" y="2574"/>
                    <a:pt x="190" y="2603"/>
                  </a:cubicBezTo>
                  <a:cubicBezTo>
                    <a:pt x="582" y="3447"/>
                    <a:pt x="1077" y="4261"/>
                    <a:pt x="1513" y="4959"/>
                  </a:cubicBezTo>
                  <a:cubicBezTo>
                    <a:pt x="1338" y="5308"/>
                    <a:pt x="1179" y="5671"/>
                    <a:pt x="1033" y="6049"/>
                  </a:cubicBezTo>
                  <a:cubicBezTo>
                    <a:pt x="1033" y="6049"/>
                    <a:pt x="1019" y="6049"/>
                    <a:pt x="1019" y="6064"/>
                  </a:cubicBezTo>
                  <a:cubicBezTo>
                    <a:pt x="670" y="5657"/>
                    <a:pt x="335" y="5235"/>
                    <a:pt x="1" y="4813"/>
                  </a:cubicBezTo>
                  <a:lnTo>
                    <a:pt x="1" y="4813"/>
                  </a:lnTo>
                  <a:cubicBezTo>
                    <a:pt x="1" y="4857"/>
                    <a:pt x="1" y="4886"/>
                    <a:pt x="15" y="4915"/>
                  </a:cubicBezTo>
                  <a:cubicBezTo>
                    <a:pt x="321" y="5322"/>
                    <a:pt x="641" y="5715"/>
                    <a:pt x="960" y="6093"/>
                  </a:cubicBezTo>
                  <a:cubicBezTo>
                    <a:pt x="975" y="6107"/>
                    <a:pt x="990" y="6122"/>
                    <a:pt x="1004" y="6122"/>
                  </a:cubicBezTo>
                  <a:cubicBezTo>
                    <a:pt x="801" y="6689"/>
                    <a:pt x="655" y="7271"/>
                    <a:pt x="597" y="7881"/>
                  </a:cubicBezTo>
                  <a:cubicBezTo>
                    <a:pt x="597" y="7896"/>
                    <a:pt x="611" y="7910"/>
                    <a:pt x="626" y="7910"/>
                  </a:cubicBezTo>
                  <a:cubicBezTo>
                    <a:pt x="641" y="7910"/>
                    <a:pt x="655" y="7896"/>
                    <a:pt x="655" y="7881"/>
                  </a:cubicBezTo>
                  <a:cubicBezTo>
                    <a:pt x="728" y="7053"/>
                    <a:pt x="990" y="6253"/>
                    <a:pt x="1324" y="5497"/>
                  </a:cubicBezTo>
                  <a:lnTo>
                    <a:pt x="1338" y="5511"/>
                  </a:lnTo>
                  <a:cubicBezTo>
                    <a:pt x="1557" y="5395"/>
                    <a:pt x="1789" y="5264"/>
                    <a:pt x="2022" y="5148"/>
                  </a:cubicBezTo>
                  <a:cubicBezTo>
                    <a:pt x="2036" y="5119"/>
                    <a:pt x="2051" y="5090"/>
                    <a:pt x="2065" y="5061"/>
                  </a:cubicBezTo>
                  <a:lnTo>
                    <a:pt x="2065" y="5061"/>
                  </a:lnTo>
                  <a:cubicBezTo>
                    <a:pt x="1833" y="5177"/>
                    <a:pt x="1586" y="5308"/>
                    <a:pt x="1353" y="5424"/>
                  </a:cubicBezTo>
                  <a:cubicBezTo>
                    <a:pt x="1513" y="5090"/>
                    <a:pt x="1673" y="4755"/>
                    <a:pt x="1833" y="4421"/>
                  </a:cubicBezTo>
                  <a:cubicBezTo>
                    <a:pt x="1935" y="4232"/>
                    <a:pt x="2036" y="4043"/>
                    <a:pt x="2138" y="3854"/>
                  </a:cubicBezTo>
                  <a:cubicBezTo>
                    <a:pt x="2211" y="3723"/>
                    <a:pt x="2284" y="3592"/>
                    <a:pt x="2342" y="3461"/>
                  </a:cubicBezTo>
                  <a:cubicBezTo>
                    <a:pt x="2633" y="3330"/>
                    <a:pt x="2909" y="3170"/>
                    <a:pt x="3185" y="3010"/>
                  </a:cubicBezTo>
                  <a:cubicBezTo>
                    <a:pt x="3214" y="2981"/>
                    <a:pt x="3229" y="2952"/>
                    <a:pt x="3243" y="2909"/>
                  </a:cubicBezTo>
                  <a:lnTo>
                    <a:pt x="3243" y="2909"/>
                  </a:lnTo>
                  <a:cubicBezTo>
                    <a:pt x="2967" y="3083"/>
                    <a:pt x="2676" y="3229"/>
                    <a:pt x="2385" y="3374"/>
                  </a:cubicBezTo>
                  <a:cubicBezTo>
                    <a:pt x="2676" y="2836"/>
                    <a:pt x="2952" y="2283"/>
                    <a:pt x="3170" y="1702"/>
                  </a:cubicBezTo>
                  <a:cubicBezTo>
                    <a:pt x="3345" y="1615"/>
                    <a:pt x="3505" y="1513"/>
                    <a:pt x="3679" y="1426"/>
                  </a:cubicBezTo>
                  <a:cubicBezTo>
                    <a:pt x="3767" y="1367"/>
                    <a:pt x="3854" y="1309"/>
                    <a:pt x="3956" y="1266"/>
                  </a:cubicBezTo>
                  <a:cubicBezTo>
                    <a:pt x="3956" y="1237"/>
                    <a:pt x="3970" y="1208"/>
                    <a:pt x="3970" y="1178"/>
                  </a:cubicBezTo>
                  <a:lnTo>
                    <a:pt x="3970" y="1178"/>
                  </a:lnTo>
                  <a:cubicBezTo>
                    <a:pt x="3868" y="1237"/>
                    <a:pt x="3752" y="1309"/>
                    <a:pt x="3650" y="1367"/>
                  </a:cubicBezTo>
                  <a:cubicBezTo>
                    <a:pt x="3505" y="1455"/>
                    <a:pt x="3360" y="1542"/>
                    <a:pt x="3200" y="1629"/>
                  </a:cubicBezTo>
                  <a:cubicBezTo>
                    <a:pt x="3272" y="1455"/>
                    <a:pt x="3330" y="1266"/>
                    <a:pt x="3389" y="1091"/>
                  </a:cubicBezTo>
                  <a:cubicBezTo>
                    <a:pt x="3490" y="742"/>
                    <a:pt x="3578" y="379"/>
                    <a:pt x="3621" y="30"/>
                  </a:cubicBezTo>
                  <a:cubicBezTo>
                    <a:pt x="3607" y="15"/>
                    <a:pt x="3592" y="15"/>
                    <a:pt x="35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 name="Google Shape;450;p26">
              <a:extLst>
                <a:ext uri="{FF2B5EF4-FFF2-40B4-BE49-F238E27FC236}">
                  <a16:creationId xmlns:a16="http://schemas.microsoft.com/office/drawing/2014/main" id="{BFDCD3DD-7978-F587-E10D-7BBE3AF0CD48}"/>
                </a:ext>
              </a:extLst>
            </p:cNvPr>
            <p:cNvSpPr/>
            <p:nvPr/>
          </p:nvSpPr>
          <p:spPr>
            <a:xfrm>
              <a:off x="4181694" y="3220609"/>
              <a:ext cx="856999" cy="1038730"/>
            </a:xfrm>
            <a:custGeom>
              <a:avLst/>
              <a:gdLst/>
              <a:ahLst/>
              <a:cxnLst/>
              <a:rect l="l" t="t" r="r" b="b"/>
              <a:pathLst>
                <a:path w="5541" h="6716" extrusionOk="0">
                  <a:moveTo>
                    <a:pt x="2875" y="0"/>
                  </a:moveTo>
                  <a:cubicBezTo>
                    <a:pt x="2425" y="0"/>
                    <a:pt x="1960" y="114"/>
                    <a:pt x="1527" y="344"/>
                  </a:cubicBezTo>
                  <a:cubicBezTo>
                    <a:pt x="1149" y="562"/>
                    <a:pt x="800" y="852"/>
                    <a:pt x="553" y="1216"/>
                  </a:cubicBezTo>
                  <a:cubicBezTo>
                    <a:pt x="15" y="2030"/>
                    <a:pt x="1" y="3106"/>
                    <a:pt x="350" y="4022"/>
                  </a:cubicBezTo>
                  <a:cubicBezTo>
                    <a:pt x="699" y="4924"/>
                    <a:pt x="1353" y="5680"/>
                    <a:pt x="2094" y="6305"/>
                  </a:cubicBezTo>
                  <a:cubicBezTo>
                    <a:pt x="2312" y="6465"/>
                    <a:pt x="2531" y="6639"/>
                    <a:pt x="2792" y="6697"/>
                  </a:cubicBezTo>
                  <a:cubicBezTo>
                    <a:pt x="2836" y="6697"/>
                    <a:pt x="2865" y="6712"/>
                    <a:pt x="2909" y="6712"/>
                  </a:cubicBezTo>
                  <a:cubicBezTo>
                    <a:pt x="2937" y="6715"/>
                    <a:pt x="2965" y="6716"/>
                    <a:pt x="2993" y="6716"/>
                  </a:cubicBezTo>
                  <a:cubicBezTo>
                    <a:pt x="3440" y="6716"/>
                    <a:pt x="3844" y="6400"/>
                    <a:pt x="4144" y="6058"/>
                  </a:cubicBezTo>
                  <a:cubicBezTo>
                    <a:pt x="4566" y="5578"/>
                    <a:pt x="4871" y="5025"/>
                    <a:pt x="5090" y="4429"/>
                  </a:cubicBezTo>
                  <a:cubicBezTo>
                    <a:pt x="5424" y="3528"/>
                    <a:pt x="5540" y="2510"/>
                    <a:pt x="5206" y="1609"/>
                  </a:cubicBezTo>
                  <a:cubicBezTo>
                    <a:pt x="5002" y="1100"/>
                    <a:pt x="4697" y="707"/>
                    <a:pt x="4304" y="445"/>
                  </a:cubicBezTo>
                  <a:cubicBezTo>
                    <a:pt x="3892" y="150"/>
                    <a:pt x="3393" y="0"/>
                    <a:pt x="2875"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4" name="Google Shape;451;p26">
              <a:extLst>
                <a:ext uri="{FF2B5EF4-FFF2-40B4-BE49-F238E27FC236}">
                  <a16:creationId xmlns:a16="http://schemas.microsoft.com/office/drawing/2014/main" id="{926F494B-CEE6-060D-D8B5-B22F819C7D3F}"/>
                </a:ext>
              </a:extLst>
            </p:cNvPr>
            <p:cNvSpPr/>
            <p:nvPr/>
          </p:nvSpPr>
          <p:spPr>
            <a:xfrm>
              <a:off x="4354919" y="3633408"/>
              <a:ext cx="65269" cy="95892"/>
            </a:xfrm>
            <a:custGeom>
              <a:avLst/>
              <a:gdLst/>
              <a:ahLst/>
              <a:cxnLst/>
              <a:rect l="l" t="t" r="r" b="b"/>
              <a:pathLst>
                <a:path w="422" h="620" extrusionOk="0">
                  <a:moveTo>
                    <a:pt x="229" y="1"/>
                  </a:moveTo>
                  <a:cubicBezTo>
                    <a:pt x="225" y="1"/>
                    <a:pt x="222" y="1"/>
                    <a:pt x="218" y="1"/>
                  </a:cubicBezTo>
                  <a:cubicBezTo>
                    <a:pt x="0" y="30"/>
                    <a:pt x="58" y="408"/>
                    <a:pt x="131" y="524"/>
                  </a:cubicBezTo>
                  <a:cubicBezTo>
                    <a:pt x="155" y="572"/>
                    <a:pt x="208" y="619"/>
                    <a:pt x="258" y="619"/>
                  </a:cubicBezTo>
                  <a:cubicBezTo>
                    <a:pt x="269" y="619"/>
                    <a:pt x="280" y="617"/>
                    <a:pt x="291" y="612"/>
                  </a:cubicBezTo>
                  <a:cubicBezTo>
                    <a:pt x="335" y="597"/>
                    <a:pt x="364" y="553"/>
                    <a:pt x="378" y="510"/>
                  </a:cubicBezTo>
                  <a:cubicBezTo>
                    <a:pt x="407" y="396"/>
                    <a:pt x="421" y="1"/>
                    <a:pt x="22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5" name="Google Shape;452;p26">
              <a:extLst>
                <a:ext uri="{FF2B5EF4-FFF2-40B4-BE49-F238E27FC236}">
                  <a16:creationId xmlns:a16="http://schemas.microsoft.com/office/drawing/2014/main" id="{65AD7F73-DB3A-0203-FA2D-C5D5D616CC10}"/>
                </a:ext>
              </a:extLst>
            </p:cNvPr>
            <p:cNvSpPr/>
            <p:nvPr/>
          </p:nvSpPr>
          <p:spPr>
            <a:xfrm>
              <a:off x="4453750" y="3500706"/>
              <a:ext cx="65423" cy="95892"/>
            </a:xfrm>
            <a:custGeom>
              <a:avLst/>
              <a:gdLst/>
              <a:ahLst/>
              <a:cxnLst/>
              <a:rect l="l" t="t" r="r" b="b"/>
              <a:pathLst>
                <a:path w="423" h="620" extrusionOk="0">
                  <a:moveTo>
                    <a:pt x="230" y="1"/>
                  </a:moveTo>
                  <a:cubicBezTo>
                    <a:pt x="226" y="1"/>
                    <a:pt x="223" y="1"/>
                    <a:pt x="219" y="1"/>
                  </a:cubicBezTo>
                  <a:cubicBezTo>
                    <a:pt x="1" y="30"/>
                    <a:pt x="59" y="408"/>
                    <a:pt x="132" y="525"/>
                  </a:cubicBezTo>
                  <a:cubicBezTo>
                    <a:pt x="156" y="572"/>
                    <a:pt x="199" y="620"/>
                    <a:pt x="253" y="620"/>
                  </a:cubicBezTo>
                  <a:cubicBezTo>
                    <a:pt x="266" y="620"/>
                    <a:pt x="278" y="617"/>
                    <a:pt x="292" y="612"/>
                  </a:cubicBezTo>
                  <a:cubicBezTo>
                    <a:pt x="335" y="597"/>
                    <a:pt x="364" y="554"/>
                    <a:pt x="379" y="510"/>
                  </a:cubicBezTo>
                  <a:cubicBezTo>
                    <a:pt x="408" y="396"/>
                    <a:pt x="422" y="1"/>
                    <a:pt x="230"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6" name="Google Shape;453;p26">
              <a:extLst>
                <a:ext uri="{FF2B5EF4-FFF2-40B4-BE49-F238E27FC236}">
                  <a16:creationId xmlns:a16="http://schemas.microsoft.com/office/drawing/2014/main" id="{CFC11B46-E1C5-6B5F-10A9-7889F37B75CE}"/>
                </a:ext>
              </a:extLst>
            </p:cNvPr>
            <p:cNvSpPr/>
            <p:nvPr/>
          </p:nvSpPr>
          <p:spPr>
            <a:xfrm>
              <a:off x="4579803" y="3622118"/>
              <a:ext cx="65269" cy="95892"/>
            </a:xfrm>
            <a:custGeom>
              <a:avLst/>
              <a:gdLst/>
              <a:ahLst/>
              <a:cxnLst/>
              <a:rect l="l" t="t" r="r" b="b"/>
              <a:pathLst>
                <a:path w="422" h="620" extrusionOk="0">
                  <a:moveTo>
                    <a:pt x="243" y="1"/>
                  </a:moveTo>
                  <a:cubicBezTo>
                    <a:pt x="239" y="1"/>
                    <a:pt x="236" y="1"/>
                    <a:pt x="233" y="1"/>
                  </a:cubicBezTo>
                  <a:cubicBezTo>
                    <a:pt x="0" y="30"/>
                    <a:pt x="58" y="408"/>
                    <a:pt x="131" y="525"/>
                  </a:cubicBezTo>
                  <a:cubicBezTo>
                    <a:pt x="167" y="572"/>
                    <a:pt x="212" y="620"/>
                    <a:pt x="259" y="620"/>
                  </a:cubicBezTo>
                  <a:cubicBezTo>
                    <a:pt x="270" y="620"/>
                    <a:pt x="280" y="617"/>
                    <a:pt x="291" y="612"/>
                  </a:cubicBezTo>
                  <a:cubicBezTo>
                    <a:pt x="335" y="597"/>
                    <a:pt x="364" y="554"/>
                    <a:pt x="378" y="510"/>
                  </a:cubicBezTo>
                  <a:cubicBezTo>
                    <a:pt x="407" y="396"/>
                    <a:pt x="421" y="1"/>
                    <a:pt x="243"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 name="Google Shape;454;p26">
              <a:extLst>
                <a:ext uri="{FF2B5EF4-FFF2-40B4-BE49-F238E27FC236}">
                  <a16:creationId xmlns:a16="http://schemas.microsoft.com/office/drawing/2014/main" id="{AA7AEFDB-22BA-C1A9-0258-7B8564E19CDE}"/>
                </a:ext>
              </a:extLst>
            </p:cNvPr>
            <p:cNvSpPr/>
            <p:nvPr/>
          </p:nvSpPr>
          <p:spPr>
            <a:xfrm>
              <a:off x="4694409" y="3487250"/>
              <a:ext cx="65269" cy="94964"/>
            </a:xfrm>
            <a:custGeom>
              <a:avLst/>
              <a:gdLst/>
              <a:ahLst/>
              <a:cxnLst/>
              <a:rect l="l" t="t" r="r" b="b"/>
              <a:pathLst>
                <a:path w="422" h="614" extrusionOk="0">
                  <a:moveTo>
                    <a:pt x="230" y="0"/>
                  </a:moveTo>
                  <a:cubicBezTo>
                    <a:pt x="226" y="0"/>
                    <a:pt x="222" y="1"/>
                    <a:pt x="219" y="1"/>
                  </a:cubicBezTo>
                  <a:cubicBezTo>
                    <a:pt x="1" y="15"/>
                    <a:pt x="59" y="393"/>
                    <a:pt x="132" y="510"/>
                  </a:cubicBezTo>
                  <a:cubicBezTo>
                    <a:pt x="158" y="562"/>
                    <a:pt x="207" y="614"/>
                    <a:pt x="269" y="614"/>
                  </a:cubicBezTo>
                  <a:cubicBezTo>
                    <a:pt x="276" y="614"/>
                    <a:pt x="284" y="613"/>
                    <a:pt x="291" y="612"/>
                  </a:cubicBezTo>
                  <a:cubicBezTo>
                    <a:pt x="335" y="597"/>
                    <a:pt x="364" y="553"/>
                    <a:pt x="364" y="495"/>
                  </a:cubicBezTo>
                  <a:cubicBezTo>
                    <a:pt x="407" y="381"/>
                    <a:pt x="422" y="0"/>
                    <a:pt x="230"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 name="Google Shape;455;p26">
              <a:extLst>
                <a:ext uri="{FF2B5EF4-FFF2-40B4-BE49-F238E27FC236}">
                  <a16:creationId xmlns:a16="http://schemas.microsoft.com/office/drawing/2014/main" id="{37156064-62ED-5FAC-5A42-093F5AF02005}"/>
                </a:ext>
              </a:extLst>
            </p:cNvPr>
            <p:cNvSpPr/>
            <p:nvPr/>
          </p:nvSpPr>
          <p:spPr>
            <a:xfrm>
              <a:off x="4804686" y="3608662"/>
              <a:ext cx="65269" cy="94964"/>
            </a:xfrm>
            <a:custGeom>
              <a:avLst/>
              <a:gdLst/>
              <a:ahLst/>
              <a:cxnLst/>
              <a:rect l="l" t="t" r="r" b="b"/>
              <a:pathLst>
                <a:path w="422" h="614" extrusionOk="0">
                  <a:moveTo>
                    <a:pt x="229" y="1"/>
                  </a:moveTo>
                  <a:cubicBezTo>
                    <a:pt x="226" y="1"/>
                    <a:pt x="222" y="1"/>
                    <a:pt x="218" y="1"/>
                  </a:cubicBezTo>
                  <a:cubicBezTo>
                    <a:pt x="0" y="16"/>
                    <a:pt x="58" y="394"/>
                    <a:pt x="131" y="510"/>
                  </a:cubicBezTo>
                  <a:cubicBezTo>
                    <a:pt x="157" y="562"/>
                    <a:pt x="218" y="614"/>
                    <a:pt x="272" y="614"/>
                  </a:cubicBezTo>
                  <a:cubicBezTo>
                    <a:pt x="278" y="614"/>
                    <a:pt x="285" y="613"/>
                    <a:pt x="291" y="612"/>
                  </a:cubicBezTo>
                  <a:cubicBezTo>
                    <a:pt x="335" y="597"/>
                    <a:pt x="364" y="554"/>
                    <a:pt x="378" y="495"/>
                  </a:cubicBezTo>
                  <a:cubicBezTo>
                    <a:pt x="407" y="381"/>
                    <a:pt x="421" y="1"/>
                    <a:pt x="22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 name="Google Shape;456;p26">
              <a:extLst>
                <a:ext uri="{FF2B5EF4-FFF2-40B4-BE49-F238E27FC236}">
                  <a16:creationId xmlns:a16="http://schemas.microsoft.com/office/drawing/2014/main" id="{2C2A110B-B164-84BC-EB45-F607455F8D31}"/>
                </a:ext>
              </a:extLst>
            </p:cNvPr>
            <p:cNvSpPr/>
            <p:nvPr/>
          </p:nvSpPr>
          <p:spPr>
            <a:xfrm>
              <a:off x="4712505" y="3730074"/>
              <a:ext cx="65269" cy="95892"/>
            </a:xfrm>
            <a:custGeom>
              <a:avLst/>
              <a:gdLst/>
              <a:ahLst/>
              <a:cxnLst/>
              <a:rect l="l" t="t" r="r" b="b"/>
              <a:pathLst>
                <a:path w="422" h="620" extrusionOk="0">
                  <a:moveTo>
                    <a:pt x="242" y="1"/>
                  </a:moveTo>
                  <a:cubicBezTo>
                    <a:pt x="239" y="1"/>
                    <a:pt x="236" y="1"/>
                    <a:pt x="233" y="1"/>
                  </a:cubicBezTo>
                  <a:cubicBezTo>
                    <a:pt x="0" y="30"/>
                    <a:pt x="73" y="408"/>
                    <a:pt x="131" y="525"/>
                  </a:cubicBezTo>
                  <a:cubicBezTo>
                    <a:pt x="166" y="572"/>
                    <a:pt x="212" y="620"/>
                    <a:pt x="259" y="620"/>
                  </a:cubicBezTo>
                  <a:cubicBezTo>
                    <a:pt x="269" y="620"/>
                    <a:pt x="280" y="617"/>
                    <a:pt x="291" y="612"/>
                  </a:cubicBezTo>
                  <a:cubicBezTo>
                    <a:pt x="334" y="597"/>
                    <a:pt x="364" y="554"/>
                    <a:pt x="378" y="510"/>
                  </a:cubicBezTo>
                  <a:cubicBezTo>
                    <a:pt x="421" y="396"/>
                    <a:pt x="422" y="1"/>
                    <a:pt x="242"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 name="Google Shape;457;p26">
              <a:extLst>
                <a:ext uri="{FF2B5EF4-FFF2-40B4-BE49-F238E27FC236}">
                  <a16:creationId xmlns:a16="http://schemas.microsoft.com/office/drawing/2014/main" id="{AD8D201D-9E27-A52E-D119-928070B34093}"/>
                </a:ext>
              </a:extLst>
            </p:cNvPr>
            <p:cNvSpPr/>
            <p:nvPr/>
          </p:nvSpPr>
          <p:spPr>
            <a:xfrm>
              <a:off x="4620170" y="3883037"/>
              <a:ext cx="65423" cy="95119"/>
            </a:xfrm>
            <a:custGeom>
              <a:avLst/>
              <a:gdLst/>
              <a:ahLst/>
              <a:cxnLst/>
              <a:rect l="l" t="t" r="r" b="b"/>
              <a:pathLst>
                <a:path w="423" h="615" extrusionOk="0">
                  <a:moveTo>
                    <a:pt x="229" y="0"/>
                  </a:moveTo>
                  <a:cubicBezTo>
                    <a:pt x="226" y="0"/>
                    <a:pt x="223" y="1"/>
                    <a:pt x="219" y="1"/>
                  </a:cubicBezTo>
                  <a:cubicBezTo>
                    <a:pt x="1" y="30"/>
                    <a:pt x="59" y="408"/>
                    <a:pt x="132" y="524"/>
                  </a:cubicBezTo>
                  <a:cubicBezTo>
                    <a:pt x="157" y="575"/>
                    <a:pt x="215" y="614"/>
                    <a:pt x="268" y="614"/>
                  </a:cubicBezTo>
                  <a:cubicBezTo>
                    <a:pt x="276" y="614"/>
                    <a:pt x="284" y="613"/>
                    <a:pt x="292" y="612"/>
                  </a:cubicBezTo>
                  <a:cubicBezTo>
                    <a:pt x="335" y="597"/>
                    <a:pt x="364" y="553"/>
                    <a:pt x="379" y="510"/>
                  </a:cubicBezTo>
                  <a:cubicBezTo>
                    <a:pt x="407" y="395"/>
                    <a:pt x="422" y="0"/>
                    <a:pt x="229"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1" name="Google Shape;458;p26">
              <a:extLst>
                <a:ext uri="{FF2B5EF4-FFF2-40B4-BE49-F238E27FC236}">
                  <a16:creationId xmlns:a16="http://schemas.microsoft.com/office/drawing/2014/main" id="{078110C5-7600-870F-A20B-65805EBDC15F}"/>
                </a:ext>
              </a:extLst>
            </p:cNvPr>
            <p:cNvSpPr/>
            <p:nvPr/>
          </p:nvSpPr>
          <p:spPr>
            <a:xfrm>
              <a:off x="4480817" y="3763791"/>
              <a:ext cx="65269" cy="95892"/>
            </a:xfrm>
            <a:custGeom>
              <a:avLst/>
              <a:gdLst/>
              <a:ahLst/>
              <a:cxnLst/>
              <a:rect l="l" t="t" r="r" b="b"/>
              <a:pathLst>
                <a:path w="422" h="620" extrusionOk="0">
                  <a:moveTo>
                    <a:pt x="229" y="1"/>
                  </a:moveTo>
                  <a:cubicBezTo>
                    <a:pt x="226" y="1"/>
                    <a:pt x="222" y="1"/>
                    <a:pt x="219" y="1"/>
                  </a:cubicBezTo>
                  <a:cubicBezTo>
                    <a:pt x="0" y="30"/>
                    <a:pt x="59" y="408"/>
                    <a:pt x="131" y="525"/>
                  </a:cubicBezTo>
                  <a:cubicBezTo>
                    <a:pt x="155" y="572"/>
                    <a:pt x="198" y="620"/>
                    <a:pt x="253" y="620"/>
                  </a:cubicBezTo>
                  <a:cubicBezTo>
                    <a:pt x="265" y="620"/>
                    <a:pt x="278" y="617"/>
                    <a:pt x="291" y="612"/>
                  </a:cubicBezTo>
                  <a:cubicBezTo>
                    <a:pt x="335" y="597"/>
                    <a:pt x="364" y="554"/>
                    <a:pt x="364" y="510"/>
                  </a:cubicBezTo>
                  <a:cubicBezTo>
                    <a:pt x="407" y="396"/>
                    <a:pt x="422" y="1"/>
                    <a:pt x="22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2" name="Google Shape;459;p26">
              <a:extLst>
                <a:ext uri="{FF2B5EF4-FFF2-40B4-BE49-F238E27FC236}">
                  <a16:creationId xmlns:a16="http://schemas.microsoft.com/office/drawing/2014/main" id="{75B4D407-97DD-8876-642B-B2663CD4632E}"/>
                </a:ext>
              </a:extLst>
            </p:cNvPr>
            <p:cNvSpPr/>
            <p:nvPr/>
          </p:nvSpPr>
          <p:spPr>
            <a:xfrm>
              <a:off x="4048992" y="1275857"/>
              <a:ext cx="848028" cy="970059"/>
            </a:xfrm>
            <a:custGeom>
              <a:avLst/>
              <a:gdLst/>
              <a:ahLst/>
              <a:cxnLst/>
              <a:rect l="l" t="t" r="r" b="b"/>
              <a:pathLst>
                <a:path w="5483" h="6272" extrusionOk="0">
                  <a:moveTo>
                    <a:pt x="2764" y="1"/>
                  </a:moveTo>
                  <a:cubicBezTo>
                    <a:pt x="2025" y="1"/>
                    <a:pt x="1283" y="352"/>
                    <a:pt x="757" y="995"/>
                  </a:cubicBezTo>
                  <a:cubicBezTo>
                    <a:pt x="481" y="1315"/>
                    <a:pt x="277" y="1707"/>
                    <a:pt x="190" y="2129"/>
                  </a:cubicBezTo>
                  <a:cubicBezTo>
                    <a:pt x="1" y="3060"/>
                    <a:pt x="393" y="4034"/>
                    <a:pt x="1033" y="4732"/>
                  </a:cubicBezTo>
                  <a:cubicBezTo>
                    <a:pt x="1673" y="5415"/>
                    <a:pt x="2545" y="5851"/>
                    <a:pt x="3447" y="6142"/>
                  </a:cubicBezTo>
                  <a:cubicBezTo>
                    <a:pt x="3643" y="6211"/>
                    <a:pt x="3848" y="6271"/>
                    <a:pt x="4056" y="6271"/>
                  </a:cubicBezTo>
                  <a:cubicBezTo>
                    <a:pt x="4109" y="6271"/>
                    <a:pt x="4163" y="6267"/>
                    <a:pt x="4217" y="6258"/>
                  </a:cubicBezTo>
                  <a:cubicBezTo>
                    <a:pt x="4246" y="6244"/>
                    <a:pt x="4290" y="6229"/>
                    <a:pt x="4319" y="6229"/>
                  </a:cubicBezTo>
                  <a:cubicBezTo>
                    <a:pt x="4770" y="6084"/>
                    <a:pt x="5046" y="5619"/>
                    <a:pt x="5206" y="5182"/>
                  </a:cubicBezTo>
                  <a:cubicBezTo>
                    <a:pt x="5410" y="4601"/>
                    <a:pt x="5482" y="3990"/>
                    <a:pt x="5453" y="3365"/>
                  </a:cubicBezTo>
                  <a:cubicBezTo>
                    <a:pt x="5424" y="2434"/>
                    <a:pt x="5162" y="1475"/>
                    <a:pt x="4523" y="791"/>
                  </a:cubicBezTo>
                  <a:cubicBezTo>
                    <a:pt x="4174" y="399"/>
                    <a:pt x="3738" y="166"/>
                    <a:pt x="3301" y="65"/>
                  </a:cubicBezTo>
                  <a:cubicBezTo>
                    <a:pt x="3124" y="22"/>
                    <a:pt x="2944" y="1"/>
                    <a:pt x="2764"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3" name="Google Shape;460;p26">
              <a:extLst>
                <a:ext uri="{FF2B5EF4-FFF2-40B4-BE49-F238E27FC236}">
                  <a16:creationId xmlns:a16="http://schemas.microsoft.com/office/drawing/2014/main" id="{743DF482-303F-C614-4C2D-2E47400BBC8E}"/>
                </a:ext>
              </a:extLst>
            </p:cNvPr>
            <p:cNvSpPr/>
            <p:nvPr/>
          </p:nvSpPr>
          <p:spPr>
            <a:xfrm>
              <a:off x="4242478" y="1762741"/>
              <a:ext cx="78879" cy="86458"/>
            </a:xfrm>
            <a:custGeom>
              <a:avLst/>
              <a:gdLst/>
              <a:ahLst/>
              <a:cxnLst/>
              <a:rect l="l" t="t" r="r" b="b"/>
              <a:pathLst>
                <a:path w="510" h="559" extrusionOk="0">
                  <a:moveTo>
                    <a:pt x="243" y="0"/>
                  </a:moveTo>
                  <a:cubicBezTo>
                    <a:pt x="226" y="0"/>
                    <a:pt x="208" y="4"/>
                    <a:pt x="189" y="13"/>
                  </a:cubicBezTo>
                  <a:cubicBezTo>
                    <a:pt x="0" y="115"/>
                    <a:pt x="189" y="435"/>
                    <a:pt x="291" y="508"/>
                  </a:cubicBezTo>
                  <a:cubicBezTo>
                    <a:pt x="329" y="536"/>
                    <a:pt x="373" y="558"/>
                    <a:pt x="415" y="558"/>
                  </a:cubicBezTo>
                  <a:cubicBezTo>
                    <a:pt x="438" y="558"/>
                    <a:pt x="460" y="552"/>
                    <a:pt x="480" y="537"/>
                  </a:cubicBezTo>
                  <a:cubicBezTo>
                    <a:pt x="509" y="508"/>
                    <a:pt x="509" y="450"/>
                    <a:pt x="509" y="406"/>
                  </a:cubicBezTo>
                  <a:cubicBezTo>
                    <a:pt x="496" y="302"/>
                    <a:pt x="390" y="0"/>
                    <a:pt x="243"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461;p26">
              <a:extLst>
                <a:ext uri="{FF2B5EF4-FFF2-40B4-BE49-F238E27FC236}">
                  <a16:creationId xmlns:a16="http://schemas.microsoft.com/office/drawing/2014/main" id="{2B181C88-E400-DDD6-3CF0-EA11976FE6B6}"/>
                </a:ext>
              </a:extLst>
            </p:cNvPr>
            <p:cNvSpPr/>
            <p:nvPr/>
          </p:nvSpPr>
          <p:spPr>
            <a:xfrm>
              <a:off x="4282845" y="1607458"/>
              <a:ext cx="78879" cy="86612"/>
            </a:xfrm>
            <a:custGeom>
              <a:avLst/>
              <a:gdLst/>
              <a:ahLst/>
              <a:cxnLst/>
              <a:rect l="l" t="t" r="r" b="b"/>
              <a:pathLst>
                <a:path w="510" h="560" extrusionOk="0">
                  <a:moveTo>
                    <a:pt x="244" y="1"/>
                  </a:moveTo>
                  <a:cubicBezTo>
                    <a:pt x="226" y="1"/>
                    <a:pt x="208" y="5"/>
                    <a:pt x="190" y="14"/>
                  </a:cubicBezTo>
                  <a:cubicBezTo>
                    <a:pt x="1" y="116"/>
                    <a:pt x="190" y="436"/>
                    <a:pt x="292" y="509"/>
                  </a:cubicBezTo>
                  <a:cubicBezTo>
                    <a:pt x="330" y="537"/>
                    <a:pt x="374" y="559"/>
                    <a:pt x="416" y="559"/>
                  </a:cubicBezTo>
                  <a:cubicBezTo>
                    <a:pt x="438" y="559"/>
                    <a:pt x="460" y="553"/>
                    <a:pt x="481" y="538"/>
                  </a:cubicBezTo>
                  <a:cubicBezTo>
                    <a:pt x="510" y="509"/>
                    <a:pt x="510" y="450"/>
                    <a:pt x="510" y="407"/>
                  </a:cubicBezTo>
                  <a:cubicBezTo>
                    <a:pt x="497" y="303"/>
                    <a:pt x="391" y="1"/>
                    <a:pt x="244"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462;p26">
              <a:extLst>
                <a:ext uri="{FF2B5EF4-FFF2-40B4-BE49-F238E27FC236}">
                  <a16:creationId xmlns:a16="http://schemas.microsoft.com/office/drawing/2014/main" id="{501CA4F5-CC45-8754-DD92-29E10B4A4333}"/>
                </a:ext>
              </a:extLst>
            </p:cNvPr>
            <p:cNvSpPr/>
            <p:nvPr/>
          </p:nvSpPr>
          <p:spPr>
            <a:xfrm>
              <a:off x="4440295" y="1669942"/>
              <a:ext cx="81199" cy="87076"/>
            </a:xfrm>
            <a:custGeom>
              <a:avLst/>
              <a:gdLst/>
              <a:ahLst/>
              <a:cxnLst/>
              <a:rect l="l" t="t" r="r" b="b"/>
              <a:pathLst>
                <a:path w="525" h="563" extrusionOk="0">
                  <a:moveTo>
                    <a:pt x="249" y="0"/>
                  </a:moveTo>
                  <a:cubicBezTo>
                    <a:pt x="230" y="0"/>
                    <a:pt x="210" y="5"/>
                    <a:pt x="190" y="17"/>
                  </a:cubicBezTo>
                  <a:cubicBezTo>
                    <a:pt x="1" y="119"/>
                    <a:pt x="190" y="439"/>
                    <a:pt x="306" y="512"/>
                  </a:cubicBezTo>
                  <a:cubicBezTo>
                    <a:pt x="334" y="540"/>
                    <a:pt x="381" y="562"/>
                    <a:pt x="423" y="562"/>
                  </a:cubicBezTo>
                  <a:cubicBezTo>
                    <a:pt x="445" y="562"/>
                    <a:pt x="465" y="556"/>
                    <a:pt x="481" y="541"/>
                  </a:cubicBezTo>
                  <a:cubicBezTo>
                    <a:pt x="510" y="512"/>
                    <a:pt x="524" y="454"/>
                    <a:pt x="510" y="410"/>
                  </a:cubicBezTo>
                  <a:cubicBezTo>
                    <a:pt x="510" y="307"/>
                    <a:pt x="396" y="0"/>
                    <a:pt x="249"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 name="Google Shape;463;p26">
              <a:extLst>
                <a:ext uri="{FF2B5EF4-FFF2-40B4-BE49-F238E27FC236}">
                  <a16:creationId xmlns:a16="http://schemas.microsoft.com/office/drawing/2014/main" id="{71CE0B9E-13A8-75E6-E7AC-1B25C102FAB7}"/>
                </a:ext>
              </a:extLst>
            </p:cNvPr>
            <p:cNvSpPr/>
            <p:nvPr/>
          </p:nvSpPr>
          <p:spPr>
            <a:xfrm>
              <a:off x="4494273" y="1506307"/>
              <a:ext cx="78879" cy="86458"/>
            </a:xfrm>
            <a:custGeom>
              <a:avLst/>
              <a:gdLst/>
              <a:ahLst/>
              <a:cxnLst/>
              <a:rect l="l" t="t" r="r" b="b"/>
              <a:pathLst>
                <a:path w="510" h="559" extrusionOk="0">
                  <a:moveTo>
                    <a:pt x="243" y="1"/>
                  </a:moveTo>
                  <a:cubicBezTo>
                    <a:pt x="226" y="1"/>
                    <a:pt x="208" y="5"/>
                    <a:pt x="190" y="14"/>
                  </a:cubicBezTo>
                  <a:cubicBezTo>
                    <a:pt x="1" y="116"/>
                    <a:pt x="190" y="436"/>
                    <a:pt x="291" y="508"/>
                  </a:cubicBezTo>
                  <a:cubicBezTo>
                    <a:pt x="329" y="537"/>
                    <a:pt x="373" y="559"/>
                    <a:pt x="416" y="559"/>
                  </a:cubicBezTo>
                  <a:cubicBezTo>
                    <a:pt x="438" y="559"/>
                    <a:pt x="460" y="553"/>
                    <a:pt x="480" y="537"/>
                  </a:cubicBezTo>
                  <a:cubicBezTo>
                    <a:pt x="510" y="508"/>
                    <a:pt x="510" y="450"/>
                    <a:pt x="510" y="407"/>
                  </a:cubicBezTo>
                  <a:cubicBezTo>
                    <a:pt x="497" y="302"/>
                    <a:pt x="390" y="1"/>
                    <a:pt x="243"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464;p26">
              <a:extLst>
                <a:ext uri="{FF2B5EF4-FFF2-40B4-BE49-F238E27FC236}">
                  <a16:creationId xmlns:a16="http://schemas.microsoft.com/office/drawing/2014/main" id="{DB84B24A-854A-BEC6-200C-59B92456A856}"/>
                </a:ext>
              </a:extLst>
            </p:cNvPr>
            <p:cNvSpPr/>
            <p:nvPr/>
          </p:nvSpPr>
          <p:spPr>
            <a:xfrm>
              <a:off x="4638266" y="1576061"/>
              <a:ext cx="78879" cy="86458"/>
            </a:xfrm>
            <a:custGeom>
              <a:avLst/>
              <a:gdLst/>
              <a:ahLst/>
              <a:cxnLst/>
              <a:rect l="l" t="t" r="r" b="b"/>
              <a:pathLst>
                <a:path w="510" h="559" extrusionOk="0">
                  <a:moveTo>
                    <a:pt x="243" y="0"/>
                  </a:moveTo>
                  <a:cubicBezTo>
                    <a:pt x="226" y="0"/>
                    <a:pt x="208" y="4"/>
                    <a:pt x="189" y="14"/>
                  </a:cubicBezTo>
                  <a:cubicBezTo>
                    <a:pt x="0" y="115"/>
                    <a:pt x="189" y="435"/>
                    <a:pt x="291" y="508"/>
                  </a:cubicBezTo>
                  <a:cubicBezTo>
                    <a:pt x="329" y="536"/>
                    <a:pt x="373" y="559"/>
                    <a:pt x="415" y="559"/>
                  </a:cubicBezTo>
                  <a:cubicBezTo>
                    <a:pt x="438" y="559"/>
                    <a:pt x="460" y="552"/>
                    <a:pt x="480" y="537"/>
                  </a:cubicBezTo>
                  <a:cubicBezTo>
                    <a:pt x="509" y="508"/>
                    <a:pt x="509" y="450"/>
                    <a:pt x="509" y="406"/>
                  </a:cubicBezTo>
                  <a:cubicBezTo>
                    <a:pt x="496" y="302"/>
                    <a:pt x="390" y="0"/>
                    <a:pt x="243"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465;p26">
              <a:extLst>
                <a:ext uri="{FF2B5EF4-FFF2-40B4-BE49-F238E27FC236}">
                  <a16:creationId xmlns:a16="http://schemas.microsoft.com/office/drawing/2014/main" id="{5EC632B0-534A-E9FC-FFD4-6EEE9B84BA0F}"/>
                </a:ext>
              </a:extLst>
            </p:cNvPr>
            <p:cNvSpPr/>
            <p:nvPr/>
          </p:nvSpPr>
          <p:spPr>
            <a:xfrm>
              <a:off x="4600064" y="1719280"/>
              <a:ext cx="81044" cy="87231"/>
            </a:xfrm>
            <a:custGeom>
              <a:avLst/>
              <a:gdLst/>
              <a:ahLst/>
              <a:cxnLst/>
              <a:rect l="l" t="t" r="r" b="b"/>
              <a:pathLst>
                <a:path w="524" h="564" extrusionOk="0">
                  <a:moveTo>
                    <a:pt x="249" y="1"/>
                  </a:moveTo>
                  <a:cubicBezTo>
                    <a:pt x="229" y="1"/>
                    <a:pt x="209" y="6"/>
                    <a:pt x="189" y="18"/>
                  </a:cubicBezTo>
                  <a:cubicBezTo>
                    <a:pt x="0" y="120"/>
                    <a:pt x="189" y="440"/>
                    <a:pt x="305" y="513"/>
                  </a:cubicBezTo>
                  <a:cubicBezTo>
                    <a:pt x="334" y="541"/>
                    <a:pt x="375" y="563"/>
                    <a:pt x="416" y="563"/>
                  </a:cubicBezTo>
                  <a:cubicBezTo>
                    <a:pt x="438" y="563"/>
                    <a:pt x="460" y="557"/>
                    <a:pt x="480" y="542"/>
                  </a:cubicBezTo>
                  <a:cubicBezTo>
                    <a:pt x="509" y="513"/>
                    <a:pt x="523" y="454"/>
                    <a:pt x="509" y="411"/>
                  </a:cubicBezTo>
                  <a:cubicBezTo>
                    <a:pt x="509" y="308"/>
                    <a:pt x="395" y="1"/>
                    <a:pt x="24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466;p26">
              <a:extLst>
                <a:ext uri="{FF2B5EF4-FFF2-40B4-BE49-F238E27FC236}">
                  <a16:creationId xmlns:a16="http://schemas.microsoft.com/office/drawing/2014/main" id="{A07C154A-9FBC-F65F-FEDD-C3EAE111531E}"/>
                </a:ext>
              </a:extLst>
            </p:cNvPr>
            <p:cNvSpPr/>
            <p:nvPr/>
          </p:nvSpPr>
          <p:spPr>
            <a:xfrm>
              <a:off x="4570832" y="1890339"/>
              <a:ext cx="81044" cy="87076"/>
            </a:xfrm>
            <a:custGeom>
              <a:avLst/>
              <a:gdLst/>
              <a:ahLst/>
              <a:cxnLst/>
              <a:rect l="l" t="t" r="r" b="b"/>
              <a:pathLst>
                <a:path w="524" h="563" extrusionOk="0">
                  <a:moveTo>
                    <a:pt x="263" y="0"/>
                  </a:moveTo>
                  <a:cubicBezTo>
                    <a:pt x="244" y="0"/>
                    <a:pt x="224" y="5"/>
                    <a:pt x="204" y="17"/>
                  </a:cubicBezTo>
                  <a:cubicBezTo>
                    <a:pt x="0" y="119"/>
                    <a:pt x="204" y="439"/>
                    <a:pt x="305" y="512"/>
                  </a:cubicBezTo>
                  <a:cubicBezTo>
                    <a:pt x="343" y="540"/>
                    <a:pt x="387" y="562"/>
                    <a:pt x="425" y="562"/>
                  </a:cubicBezTo>
                  <a:cubicBezTo>
                    <a:pt x="446" y="562"/>
                    <a:pt x="465" y="556"/>
                    <a:pt x="480" y="541"/>
                  </a:cubicBezTo>
                  <a:cubicBezTo>
                    <a:pt x="523" y="512"/>
                    <a:pt x="523" y="453"/>
                    <a:pt x="523" y="410"/>
                  </a:cubicBezTo>
                  <a:cubicBezTo>
                    <a:pt x="511" y="307"/>
                    <a:pt x="407" y="0"/>
                    <a:pt x="263"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0" name="Google Shape;467;p26">
              <a:extLst>
                <a:ext uri="{FF2B5EF4-FFF2-40B4-BE49-F238E27FC236}">
                  <a16:creationId xmlns:a16="http://schemas.microsoft.com/office/drawing/2014/main" id="{3F650D57-81D9-1F3C-3C22-BCDFD24B0ADA}"/>
                </a:ext>
              </a:extLst>
            </p:cNvPr>
            <p:cNvSpPr/>
            <p:nvPr/>
          </p:nvSpPr>
          <p:spPr>
            <a:xfrm>
              <a:off x="4402092" y="1834660"/>
              <a:ext cx="81044" cy="86458"/>
            </a:xfrm>
            <a:custGeom>
              <a:avLst/>
              <a:gdLst/>
              <a:ahLst/>
              <a:cxnLst/>
              <a:rect l="l" t="t" r="r" b="b"/>
              <a:pathLst>
                <a:path w="524" h="559" extrusionOk="0">
                  <a:moveTo>
                    <a:pt x="254" y="0"/>
                  </a:moveTo>
                  <a:cubicBezTo>
                    <a:pt x="238" y="0"/>
                    <a:pt x="221" y="5"/>
                    <a:pt x="204" y="14"/>
                  </a:cubicBezTo>
                  <a:cubicBezTo>
                    <a:pt x="1" y="116"/>
                    <a:pt x="204" y="435"/>
                    <a:pt x="306" y="508"/>
                  </a:cubicBezTo>
                  <a:cubicBezTo>
                    <a:pt x="334" y="536"/>
                    <a:pt x="381" y="559"/>
                    <a:pt x="423" y="559"/>
                  </a:cubicBezTo>
                  <a:cubicBezTo>
                    <a:pt x="445" y="559"/>
                    <a:pt x="465" y="552"/>
                    <a:pt x="480" y="537"/>
                  </a:cubicBezTo>
                  <a:cubicBezTo>
                    <a:pt x="524" y="508"/>
                    <a:pt x="524" y="450"/>
                    <a:pt x="524" y="406"/>
                  </a:cubicBezTo>
                  <a:cubicBezTo>
                    <a:pt x="511" y="302"/>
                    <a:pt x="393" y="0"/>
                    <a:pt x="254"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61" name="Google Shape;468;p26">
            <a:extLst>
              <a:ext uri="{FF2B5EF4-FFF2-40B4-BE49-F238E27FC236}">
                <a16:creationId xmlns:a16="http://schemas.microsoft.com/office/drawing/2014/main" id="{EDAF5365-02AC-8688-7FF8-332CE91BFA4A}"/>
              </a:ext>
            </a:extLst>
          </p:cNvPr>
          <p:cNvGrpSpPr/>
          <p:nvPr/>
        </p:nvGrpSpPr>
        <p:grpSpPr>
          <a:xfrm>
            <a:off x="-459988" y="2806720"/>
            <a:ext cx="978073" cy="906945"/>
            <a:chOff x="3140875" y="269912"/>
            <a:chExt cx="2729001" cy="2530539"/>
          </a:xfrm>
        </p:grpSpPr>
        <p:sp>
          <p:nvSpPr>
            <p:cNvPr id="162" name="Google Shape;469;p26">
              <a:extLst>
                <a:ext uri="{FF2B5EF4-FFF2-40B4-BE49-F238E27FC236}">
                  <a16:creationId xmlns:a16="http://schemas.microsoft.com/office/drawing/2014/main" id="{DAD16B8E-774D-27A9-7EBC-83DA809626F3}"/>
                </a:ext>
              </a:extLst>
            </p:cNvPr>
            <p:cNvSpPr/>
            <p:nvPr/>
          </p:nvSpPr>
          <p:spPr>
            <a:xfrm>
              <a:off x="3140875" y="269912"/>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3" name="Google Shape;470;p26">
              <a:extLst>
                <a:ext uri="{FF2B5EF4-FFF2-40B4-BE49-F238E27FC236}">
                  <a16:creationId xmlns:a16="http://schemas.microsoft.com/office/drawing/2014/main" id="{D283AA19-CFDC-1630-E535-11A04868EED5}"/>
                </a:ext>
              </a:extLst>
            </p:cNvPr>
            <p:cNvSpPr/>
            <p:nvPr/>
          </p:nvSpPr>
          <p:spPr>
            <a:xfrm>
              <a:off x="3528878" y="634486"/>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4" name="Google Shape;471;p26">
              <a:extLst>
                <a:ext uri="{FF2B5EF4-FFF2-40B4-BE49-F238E27FC236}">
                  <a16:creationId xmlns:a16="http://schemas.microsoft.com/office/drawing/2014/main" id="{DDAE5794-06A2-2C8E-B5ED-28339F7BD21A}"/>
                </a:ext>
              </a:extLst>
            </p:cNvPr>
            <p:cNvSpPr/>
            <p:nvPr/>
          </p:nvSpPr>
          <p:spPr>
            <a:xfrm>
              <a:off x="4182636" y="1121701"/>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5" name="Google Shape;472;p26">
              <a:extLst>
                <a:ext uri="{FF2B5EF4-FFF2-40B4-BE49-F238E27FC236}">
                  <a16:creationId xmlns:a16="http://schemas.microsoft.com/office/drawing/2014/main" id="{53E97D28-8DD9-ACCB-F681-4A2039CECD4F}"/>
                </a:ext>
              </a:extLst>
            </p:cNvPr>
            <p:cNvSpPr/>
            <p:nvPr/>
          </p:nvSpPr>
          <p:spPr>
            <a:xfrm>
              <a:off x="4634814" y="1369344"/>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6" name="Google Shape;473;p26">
              <a:extLst>
                <a:ext uri="{FF2B5EF4-FFF2-40B4-BE49-F238E27FC236}">
                  <a16:creationId xmlns:a16="http://schemas.microsoft.com/office/drawing/2014/main" id="{46ADB128-3D33-18AA-9E55-85C3EF0166C6}"/>
                </a:ext>
              </a:extLst>
            </p:cNvPr>
            <p:cNvSpPr/>
            <p:nvPr/>
          </p:nvSpPr>
          <p:spPr>
            <a:xfrm>
              <a:off x="4425950" y="1565411"/>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7" name="Google Shape;474;p26">
              <a:extLst>
                <a:ext uri="{FF2B5EF4-FFF2-40B4-BE49-F238E27FC236}">
                  <a16:creationId xmlns:a16="http://schemas.microsoft.com/office/drawing/2014/main" id="{3529C11C-9776-B5F1-BB14-169CA200E075}"/>
                </a:ext>
              </a:extLst>
            </p:cNvPr>
            <p:cNvSpPr/>
            <p:nvPr/>
          </p:nvSpPr>
          <p:spPr>
            <a:xfrm>
              <a:off x="4586191" y="1674665"/>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8" name="Google Shape;475;p26">
              <a:extLst>
                <a:ext uri="{FF2B5EF4-FFF2-40B4-BE49-F238E27FC236}">
                  <a16:creationId xmlns:a16="http://schemas.microsoft.com/office/drawing/2014/main" id="{410CB83A-1204-EC19-C39C-2FB209CA5D8F}"/>
                </a:ext>
              </a:extLst>
            </p:cNvPr>
            <p:cNvSpPr/>
            <p:nvPr/>
          </p:nvSpPr>
          <p:spPr>
            <a:xfrm>
              <a:off x="4514732" y="1456747"/>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9" name="Google Shape;476;p26">
              <a:extLst>
                <a:ext uri="{FF2B5EF4-FFF2-40B4-BE49-F238E27FC236}">
                  <a16:creationId xmlns:a16="http://schemas.microsoft.com/office/drawing/2014/main" id="{8C97CAF0-533E-CC98-26C1-37A57A8EB811}"/>
                </a:ext>
              </a:extLst>
            </p:cNvPr>
            <p:cNvSpPr/>
            <p:nvPr/>
          </p:nvSpPr>
          <p:spPr>
            <a:xfrm>
              <a:off x="4689343" y="1512260"/>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0" name="Google Shape;477;p26">
              <a:extLst>
                <a:ext uri="{FF2B5EF4-FFF2-40B4-BE49-F238E27FC236}">
                  <a16:creationId xmlns:a16="http://schemas.microsoft.com/office/drawing/2014/main" id="{F994E398-F823-1A2F-98F7-12775C90FEF8}"/>
                </a:ext>
              </a:extLst>
            </p:cNvPr>
            <p:cNvSpPr/>
            <p:nvPr/>
          </p:nvSpPr>
          <p:spPr>
            <a:xfrm>
              <a:off x="4480282" y="1377021"/>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1" name="Google Shape;478;p26">
              <a:extLst>
                <a:ext uri="{FF2B5EF4-FFF2-40B4-BE49-F238E27FC236}">
                  <a16:creationId xmlns:a16="http://schemas.microsoft.com/office/drawing/2014/main" id="{C39B4A46-F280-D517-190D-450F18841574}"/>
                </a:ext>
              </a:extLst>
            </p:cNvPr>
            <p:cNvSpPr/>
            <p:nvPr/>
          </p:nvSpPr>
          <p:spPr>
            <a:xfrm>
              <a:off x="4580482" y="1568364"/>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2" name="Google Shape;479;p26">
              <a:extLst>
                <a:ext uri="{FF2B5EF4-FFF2-40B4-BE49-F238E27FC236}">
                  <a16:creationId xmlns:a16="http://schemas.microsoft.com/office/drawing/2014/main" id="{086E0E38-15DF-282A-8271-D99547CB35ED}"/>
                </a:ext>
              </a:extLst>
            </p:cNvPr>
            <p:cNvSpPr/>
            <p:nvPr/>
          </p:nvSpPr>
          <p:spPr>
            <a:xfrm>
              <a:off x="4723596" y="1641987"/>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3" name="Google Shape;480;p26">
              <a:extLst>
                <a:ext uri="{FF2B5EF4-FFF2-40B4-BE49-F238E27FC236}">
                  <a16:creationId xmlns:a16="http://schemas.microsoft.com/office/drawing/2014/main" id="{8F6656EA-0DAF-3138-9840-95642E1D7C93}"/>
                </a:ext>
              </a:extLst>
            </p:cNvPr>
            <p:cNvSpPr/>
            <p:nvPr/>
          </p:nvSpPr>
          <p:spPr>
            <a:xfrm>
              <a:off x="4408823" y="1465606"/>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4" name="Google Shape;481;p26">
              <a:extLst>
                <a:ext uri="{FF2B5EF4-FFF2-40B4-BE49-F238E27FC236}">
                  <a16:creationId xmlns:a16="http://schemas.microsoft.com/office/drawing/2014/main" id="{102F87F3-39F6-5507-F7CF-D75EBFCAF4C4}"/>
                </a:ext>
              </a:extLst>
            </p:cNvPr>
            <p:cNvSpPr/>
            <p:nvPr/>
          </p:nvSpPr>
          <p:spPr>
            <a:xfrm>
              <a:off x="4572017" y="1318555"/>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75" name="Google Shape;482;p26">
            <a:extLst>
              <a:ext uri="{FF2B5EF4-FFF2-40B4-BE49-F238E27FC236}">
                <a16:creationId xmlns:a16="http://schemas.microsoft.com/office/drawing/2014/main" id="{BBFF5074-099D-B143-85A3-1470D1053A66}"/>
              </a:ext>
            </a:extLst>
          </p:cNvPr>
          <p:cNvSpPr/>
          <p:nvPr/>
        </p:nvSpPr>
        <p:spPr>
          <a:xfrm>
            <a:off x="11405850" y="964761"/>
            <a:ext cx="1218185" cy="1278408"/>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rgbClr val="59A7A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94" name="Google Shape;501;p26">
            <a:extLst>
              <a:ext uri="{FF2B5EF4-FFF2-40B4-BE49-F238E27FC236}">
                <a16:creationId xmlns:a16="http://schemas.microsoft.com/office/drawing/2014/main" id="{F3EBEDA9-8A04-DB00-BE88-017C60333552}"/>
              </a:ext>
            </a:extLst>
          </p:cNvPr>
          <p:cNvGrpSpPr/>
          <p:nvPr/>
        </p:nvGrpSpPr>
        <p:grpSpPr>
          <a:xfrm flipH="1">
            <a:off x="11148281" y="825759"/>
            <a:ext cx="958860" cy="882213"/>
            <a:chOff x="713214" y="468290"/>
            <a:chExt cx="3207604" cy="2951204"/>
          </a:xfrm>
        </p:grpSpPr>
        <p:sp>
          <p:nvSpPr>
            <p:cNvPr id="195" name="Google Shape;502;p26">
              <a:extLst>
                <a:ext uri="{FF2B5EF4-FFF2-40B4-BE49-F238E27FC236}">
                  <a16:creationId xmlns:a16="http://schemas.microsoft.com/office/drawing/2014/main" id="{D2CDAC96-37AF-0FE7-2588-6AF3CAEA6A24}"/>
                </a:ext>
              </a:extLst>
            </p:cNvPr>
            <p:cNvSpPr/>
            <p:nvPr/>
          </p:nvSpPr>
          <p:spPr>
            <a:xfrm>
              <a:off x="713214" y="4682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6" name="Google Shape;503;p26">
              <a:extLst>
                <a:ext uri="{FF2B5EF4-FFF2-40B4-BE49-F238E27FC236}">
                  <a16:creationId xmlns:a16="http://schemas.microsoft.com/office/drawing/2014/main" id="{4D7DA683-AFAA-73E2-5CC7-C1C0ACF9BE63}"/>
                </a:ext>
              </a:extLst>
            </p:cNvPr>
            <p:cNvSpPr/>
            <p:nvPr/>
          </p:nvSpPr>
          <p:spPr>
            <a:xfrm>
              <a:off x="2466974" y="20452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7" name="Google Shape;504;p26">
              <a:extLst>
                <a:ext uri="{FF2B5EF4-FFF2-40B4-BE49-F238E27FC236}">
                  <a16:creationId xmlns:a16="http://schemas.microsoft.com/office/drawing/2014/main" id="{D7F6A628-F435-6EB2-4B52-6F53CB8F0B92}"/>
                </a:ext>
              </a:extLst>
            </p:cNvPr>
            <p:cNvSpPr/>
            <p:nvPr/>
          </p:nvSpPr>
          <p:spPr>
            <a:xfrm>
              <a:off x="2691292" y="20089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8" name="Google Shape;505;p26">
              <a:extLst>
                <a:ext uri="{FF2B5EF4-FFF2-40B4-BE49-F238E27FC236}">
                  <a16:creationId xmlns:a16="http://schemas.microsoft.com/office/drawing/2014/main" id="{121F7635-1579-F6BA-5EE1-9C4351F2509B}"/>
                </a:ext>
              </a:extLst>
            </p:cNvPr>
            <p:cNvSpPr/>
            <p:nvPr/>
          </p:nvSpPr>
          <p:spPr>
            <a:xfrm>
              <a:off x="1982526" y="18932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9" name="Google Shape;506;p26">
              <a:extLst>
                <a:ext uri="{FF2B5EF4-FFF2-40B4-BE49-F238E27FC236}">
                  <a16:creationId xmlns:a16="http://schemas.microsoft.com/office/drawing/2014/main" id="{E8F301BD-2230-BD9D-400C-8E2833851F0D}"/>
                </a:ext>
              </a:extLst>
            </p:cNvPr>
            <p:cNvSpPr/>
            <p:nvPr/>
          </p:nvSpPr>
          <p:spPr>
            <a:xfrm>
              <a:off x="1280972" y="18644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0" name="Google Shape;507;p26">
              <a:extLst>
                <a:ext uri="{FF2B5EF4-FFF2-40B4-BE49-F238E27FC236}">
                  <a16:creationId xmlns:a16="http://schemas.microsoft.com/office/drawing/2014/main" id="{9FDB7579-82CC-68F3-AB93-41576FAC33B7}"/>
                </a:ext>
              </a:extLst>
            </p:cNvPr>
            <p:cNvSpPr/>
            <p:nvPr/>
          </p:nvSpPr>
          <p:spPr>
            <a:xfrm>
              <a:off x="966380" y="18425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1" name="Google Shape;508;p26">
              <a:extLst>
                <a:ext uri="{FF2B5EF4-FFF2-40B4-BE49-F238E27FC236}">
                  <a16:creationId xmlns:a16="http://schemas.microsoft.com/office/drawing/2014/main" id="{BCD31DAC-3C01-7188-98DB-B69822933E20}"/>
                </a:ext>
              </a:extLst>
            </p:cNvPr>
            <p:cNvSpPr/>
            <p:nvPr/>
          </p:nvSpPr>
          <p:spPr>
            <a:xfrm>
              <a:off x="720426" y="5951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2" name="Google Shape;509;p26">
              <a:extLst>
                <a:ext uri="{FF2B5EF4-FFF2-40B4-BE49-F238E27FC236}">
                  <a16:creationId xmlns:a16="http://schemas.microsoft.com/office/drawing/2014/main" id="{024F3632-E4E4-ABC1-845C-233535FE6369}"/>
                </a:ext>
              </a:extLst>
            </p:cNvPr>
            <p:cNvSpPr/>
            <p:nvPr/>
          </p:nvSpPr>
          <p:spPr>
            <a:xfrm>
              <a:off x="2640559" y="19982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3" name="Google Shape;510;p26">
              <a:extLst>
                <a:ext uri="{FF2B5EF4-FFF2-40B4-BE49-F238E27FC236}">
                  <a16:creationId xmlns:a16="http://schemas.microsoft.com/office/drawing/2014/main" id="{CF554922-DD14-A1DB-7DAF-942B7B6F695F}"/>
                </a:ext>
              </a:extLst>
            </p:cNvPr>
            <p:cNvSpPr/>
            <p:nvPr/>
          </p:nvSpPr>
          <p:spPr>
            <a:xfrm>
              <a:off x="2701985" y="20233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4" name="Google Shape;511;p26">
              <a:extLst>
                <a:ext uri="{FF2B5EF4-FFF2-40B4-BE49-F238E27FC236}">
                  <a16:creationId xmlns:a16="http://schemas.microsoft.com/office/drawing/2014/main" id="{68A8CF80-7B23-C952-D73E-9B0EDB64D87C}"/>
                </a:ext>
              </a:extLst>
            </p:cNvPr>
            <p:cNvSpPr/>
            <p:nvPr/>
          </p:nvSpPr>
          <p:spPr>
            <a:xfrm>
              <a:off x="3154103" y="22765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5" name="Google Shape;512;p26">
              <a:extLst>
                <a:ext uri="{FF2B5EF4-FFF2-40B4-BE49-F238E27FC236}">
                  <a16:creationId xmlns:a16="http://schemas.microsoft.com/office/drawing/2014/main" id="{DA0DED69-8DAF-8F78-7A83-766E5DE4604B}"/>
                </a:ext>
              </a:extLst>
            </p:cNvPr>
            <p:cNvSpPr/>
            <p:nvPr/>
          </p:nvSpPr>
          <p:spPr>
            <a:xfrm>
              <a:off x="2730833" y="16799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6" name="Google Shape;513;p26">
              <a:extLst>
                <a:ext uri="{FF2B5EF4-FFF2-40B4-BE49-F238E27FC236}">
                  <a16:creationId xmlns:a16="http://schemas.microsoft.com/office/drawing/2014/main" id="{C3909022-5420-2607-CADF-493279B39288}"/>
                </a:ext>
              </a:extLst>
            </p:cNvPr>
            <p:cNvSpPr/>
            <p:nvPr/>
          </p:nvSpPr>
          <p:spPr>
            <a:xfrm>
              <a:off x="2709197" y="18895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7" name="Google Shape;514;p26">
              <a:extLst>
                <a:ext uri="{FF2B5EF4-FFF2-40B4-BE49-F238E27FC236}">
                  <a16:creationId xmlns:a16="http://schemas.microsoft.com/office/drawing/2014/main" id="{571C4828-6F7A-03FA-1607-C8A3F2C725BE}"/>
                </a:ext>
              </a:extLst>
            </p:cNvPr>
            <p:cNvSpPr/>
            <p:nvPr/>
          </p:nvSpPr>
          <p:spPr>
            <a:xfrm>
              <a:off x="2423702" y="6458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8" name="Google Shape;515;p26">
              <a:extLst>
                <a:ext uri="{FF2B5EF4-FFF2-40B4-BE49-F238E27FC236}">
                  <a16:creationId xmlns:a16="http://schemas.microsoft.com/office/drawing/2014/main" id="{728F09EC-4DB6-2D5F-99B7-51C57D4B4EFE}"/>
                </a:ext>
              </a:extLst>
            </p:cNvPr>
            <p:cNvSpPr/>
            <p:nvPr/>
          </p:nvSpPr>
          <p:spPr>
            <a:xfrm>
              <a:off x="2365757" y="7721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 name="Google Shape;1245;g29544a2c2a7_0_0">
            <a:extLst>
              <a:ext uri="{FF2B5EF4-FFF2-40B4-BE49-F238E27FC236}">
                <a16:creationId xmlns:a16="http://schemas.microsoft.com/office/drawing/2014/main" id="{A69B516B-57A3-9128-A362-250EADDB561A}"/>
              </a:ext>
            </a:extLst>
          </p:cNvPr>
          <p:cNvSpPr txBox="1">
            <a:spLocks/>
          </p:cNvSpPr>
          <p:nvPr/>
        </p:nvSpPr>
        <p:spPr>
          <a:xfrm>
            <a:off x="958318" y="1797477"/>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9pPr>
          </a:lstStyle>
          <a:p>
            <a:pPr marL="0" marR="0" lvl="0" indent="0" algn="ctr" defTabSz="914400" rtl="0" eaLnBrk="1" fontAlgn="auto" latinLnBrk="0" hangingPunct="1">
              <a:lnSpc>
                <a:spcPct val="100000"/>
              </a:lnSpc>
              <a:spcBef>
                <a:spcPts val="0"/>
              </a:spcBef>
              <a:spcAft>
                <a:spcPts val="0"/>
              </a:spcAft>
              <a:buClr>
                <a:srgbClr val="4F1F37"/>
              </a:buClr>
              <a:buSzPts val="3500"/>
              <a:buFont typeface="DM Serif Display"/>
              <a:buNone/>
              <a:tabLst/>
              <a:defRPr/>
            </a:pPr>
            <a:r>
              <a:rPr kumimoji="0" lang="en-US" sz="2800" b="1" i="0" u="none" strike="noStrike" kern="0" cap="none" spc="0" normalizeH="0" baseline="0" noProof="0">
                <a:ln>
                  <a:noFill/>
                </a:ln>
                <a:solidFill>
                  <a:srgbClr val="4F1F37"/>
                </a:solidFill>
                <a:effectLst/>
                <a:uLnTx/>
                <a:uFillTx/>
                <a:latin typeface="UTM Avo" panose="02040603050506020204" pitchFamily="18" charset="0"/>
                <a:sym typeface="DM Serif Display"/>
              </a:rPr>
              <a:t>Giải nghĩa từ khó</a:t>
            </a:r>
            <a:endParaRPr kumimoji="0" lang="en-US" sz="2800" b="1" i="0" u="none" strike="noStrike" kern="0" cap="none" spc="0" normalizeH="0" baseline="0" noProof="0" dirty="0">
              <a:ln>
                <a:noFill/>
              </a:ln>
              <a:solidFill>
                <a:srgbClr val="4F1F37"/>
              </a:solidFill>
              <a:effectLst/>
              <a:uLnTx/>
              <a:uFillTx/>
              <a:latin typeface="UTM Avo" panose="02040603050506020204" pitchFamily="18" charset="0"/>
              <a:sym typeface="DM Serif Display"/>
            </a:endParaRPr>
          </a:p>
        </p:txBody>
      </p:sp>
      <p:sp>
        <p:nvSpPr>
          <p:cNvPr id="3" name="Google Shape;1246;g29544a2c2a7_0_0">
            <a:extLst>
              <a:ext uri="{FF2B5EF4-FFF2-40B4-BE49-F238E27FC236}">
                <a16:creationId xmlns:a16="http://schemas.microsoft.com/office/drawing/2014/main" id="{84F9FEDA-4401-D368-B393-95D0DA52BF18}"/>
              </a:ext>
            </a:extLst>
          </p:cNvPr>
          <p:cNvSpPr/>
          <p:nvPr/>
        </p:nvSpPr>
        <p:spPr>
          <a:xfrm>
            <a:off x="6750714" y="3064249"/>
            <a:ext cx="2163600" cy="711200"/>
          </a:xfrm>
          <a:prstGeom prst="rect">
            <a:avLst/>
          </a:prstGeom>
          <a:solidFill>
            <a:srgbClr val="FFFFFF"/>
          </a:solidFill>
          <a:ln w="25400" cap="flat" cmpd="sng">
            <a:solidFill>
              <a:srgbClr val="000B30"/>
            </a:solidFill>
            <a:prstDash val="solid"/>
            <a:round/>
            <a:headEnd type="none" w="sm" len="sm"/>
            <a:tailEnd type="none" w="sm" len="sm"/>
          </a:ln>
        </p:spPr>
        <p:txBody>
          <a:bodyPr spcFirstLastPara="1" wrap="square" lIns="121900" tIns="60933" rIns="121900" bIns="60933" anchor="ctr" anchorCtr="0">
            <a:noAutofit/>
          </a:bodyPr>
          <a:lstStyle/>
          <a:p>
            <a:pPr lvl="0" algn="ctr">
              <a:buClr>
                <a:srgbClr val="000000"/>
              </a:buClr>
              <a:defRPr/>
            </a:pPr>
            <a:r>
              <a:rPr lang="en-US" sz="2400" b="1" kern="0">
                <a:solidFill>
                  <a:srgbClr val="0A1021"/>
                </a:solidFill>
                <a:latin typeface="UTM Avo" panose="02040603050506020204" pitchFamily="18" charset="0"/>
                <a:cs typeface="Arial"/>
                <a:sym typeface="Arial"/>
              </a:rPr>
              <a:t>Chuyên cần</a:t>
            </a:r>
          </a:p>
        </p:txBody>
      </p:sp>
      <p:sp>
        <p:nvSpPr>
          <p:cNvPr id="4" name="Google Shape;1247;g29544a2c2a7_0_0">
            <a:extLst>
              <a:ext uri="{FF2B5EF4-FFF2-40B4-BE49-F238E27FC236}">
                <a16:creationId xmlns:a16="http://schemas.microsoft.com/office/drawing/2014/main" id="{FA1475CE-0E50-EF3F-17F6-7B6D9D1CB229}"/>
              </a:ext>
            </a:extLst>
          </p:cNvPr>
          <p:cNvSpPr/>
          <p:nvPr/>
        </p:nvSpPr>
        <p:spPr>
          <a:xfrm>
            <a:off x="6047329" y="3846119"/>
            <a:ext cx="3808647" cy="1145413"/>
          </a:xfrm>
          <a:prstGeom prst="rect">
            <a:avLst/>
          </a:prstGeom>
          <a:noFill/>
          <a:ln>
            <a:noFill/>
          </a:ln>
        </p:spPr>
        <p:txBody>
          <a:bodyPr spcFirstLastPara="1" wrap="square" lIns="121900" tIns="60933" rIns="121900" bIns="60933" anchor="t" anchorCtr="0">
            <a:noAutofit/>
          </a:bodyPr>
          <a:lstStyle/>
          <a:p>
            <a:pPr algn="just">
              <a:lnSpc>
                <a:spcPct val="125000"/>
              </a:lnSpc>
              <a:buClr>
                <a:srgbClr val="000000"/>
              </a:buClr>
              <a:buFont typeface="Arial"/>
              <a:buNone/>
            </a:pPr>
            <a:r>
              <a:rPr lang="vi-VN" sz="2400" kern="0">
                <a:solidFill>
                  <a:srgbClr val="081C36"/>
                </a:solidFill>
                <a:latin typeface="UTM Avo" panose="02040603050506020204" pitchFamily="18" charset="0"/>
                <a:cs typeface="Arial"/>
                <a:sym typeface="Arial"/>
              </a:rPr>
              <a:t>Chăm chỉ một cách thường xuyên, đều đặn.</a:t>
            </a:r>
          </a:p>
        </p:txBody>
      </p:sp>
      <p:pic>
        <p:nvPicPr>
          <p:cNvPr id="6" name="Google Shape;1254;p7">
            <a:extLst>
              <a:ext uri="{FF2B5EF4-FFF2-40B4-BE49-F238E27FC236}">
                <a16:creationId xmlns:a16="http://schemas.microsoft.com/office/drawing/2014/main" id="{EFA6B95A-9334-4008-201D-13B20D7D6BC2}"/>
              </a:ext>
            </a:extLst>
          </p:cNvPr>
          <p:cNvPicPr preferRelativeResize="0"/>
          <p:nvPr/>
        </p:nvPicPr>
        <p:blipFill rotWithShape="1">
          <a:blip r:embed="rId3">
            <a:alphaModFix/>
          </a:blip>
          <a:srcRect/>
          <a:stretch/>
        </p:blipFill>
        <p:spPr>
          <a:xfrm>
            <a:off x="2052092" y="2490126"/>
            <a:ext cx="3355248" cy="3355248"/>
          </a:xfrm>
          <a:prstGeom prst="rect">
            <a:avLst/>
          </a:prstGeom>
          <a:noFill/>
          <a:ln>
            <a:noFill/>
          </a:ln>
        </p:spPr>
      </p:pic>
    </p:spTree>
    <p:extLst>
      <p:ext uri="{BB962C8B-B14F-4D97-AF65-F5344CB8AC3E}">
        <p14:creationId xmlns:p14="http://schemas.microsoft.com/office/powerpoint/2010/main" val="405399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3" name="Google Shape;420;p26">
            <a:extLst>
              <a:ext uri="{FF2B5EF4-FFF2-40B4-BE49-F238E27FC236}">
                <a16:creationId xmlns:a16="http://schemas.microsoft.com/office/drawing/2014/main" id="{370F486F-F2B3-83FC-DD13-B9CCF2E61E7D}"/>
              </a:ext>
            </a:extLst>
          </p:cNvPr>
          <p:cNvGrpSpPr/>
          <p:nvPr/>
        </p:nvGrpSpPr>
        <p:grpSpPr>
          <a:xfrm rot="1616348">
            <a:off x="-243749" y="3206503"/>
            <a:ext cx="1552220" cy="1014321"/>
            <a:chOff x="449626" y="329950"/>
            <a:chExt cx="2741255" cy="1791313"/>
          </a:xfrm>
        </p:grpSpPr>
        <p:sp>
          <p:nvSpPr>
            <p:cNvPr id="114" name="Google Shape;421;p26">
              <a:extLst>
                <a:ext uri="{FF2B5EF4-FFF2-40B4-BE49-F238E27FC236}">
                  <a16:creationId xmlns:a16="http://schemas.microsoft.com/office/drawing/2014/main" id="{89E870E1-8BE8-33E8-C97E-305C854845EB}"/>
                </a:ext>
              </a:extLst>
            </p:cNvPr>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5" name="Google Shape;422;p26">
              <a:extLst>
                <a:ext uri="{FF2B5EF4-FFF2-40B4-BE49-F238E27FC236}">
                  <a16:creationId xmlns:a16="http://schemas.microsoft.com/office/drawing/2014/main" id="{C5085E5E-DCA5-A31D-C588-0450CAA51D8A}"/>
                </a:ext>
              </a:extLst>
            </p:cNvPr>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423;p26">
              <a:extLst>
                <a:ext uri="{FF2B5EF4-FFF2-40B4-BE49-F238E27FC236}">
                  <a16:creationId xmlns:a16="http://schemas.microsoft.com/office/drawing/2014/main" id="{56E21493-85F2-E202-E362-5CF2FFBFCD37}"/>
                </a:ext>
              </a:extLst>
            </p:cNvPr>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424;p26">
              <a:extLst>
                <a:ext uri="{FF2B5EF4-FFF2-40B4-BE49-F238E27FC236}">
                  <a16:creationId xmlns:a16="http://schemas.microsoft.com/office/drawing/2014/main" id="{AB983FBF-3FC9-037B-C232-DC23759F0794}"/>
                </a:ext>
              </a:extLst>
            </p:cNvPr>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425;p26">
              <a:extLst>
                <a:ext uri="{FF2B5EF4-FFF2-40B4-BE49-F238E27FC236}">
                  <a16:creationId xmlns:a16="http://schemas.microsoft.com/office/drawing/2014/main" id="{AE9C3699-5445-15FF-26CB-380340D01C53}"/>
                </a:ext>
              </a:extLst>
            </p:cNvPr>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426;p26">
              <a:extLst>
                <a:ext uri="{FF2B5EF4-FFF2-40B4-BE49-F238E27FC236}">
                  <a16:creationId xmlns:a16="http://schemas.microsoft.com/office/drawing/2014/main" id="{BB645491-5D9B-3A74-52B1-B2EF3710AA49}"/>
                </a:ext>
              </a:extLst>
            </p:cNvPr>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427;p26">
              <a:extLst>
                <a:ext uri="{FF2B5EF4-FFF2-40B4-BE49-F238E27FC236}">
                  <a16:creationId xmlns:a16="http://schemas.microsoft.com/office/drawing/2014/main" id="{BFD2C430-8A40-D8AD-6448-CB248ADCD5C1}"/>
                </a:ext>
              </a:extLst>
            </p:cNvPr>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21" name="Google Shape;428;p26">
            <a:extLst>
              <a:ext uri="{FF2B5EF4-FFF2-40B4-BE49-F238E27FC236}">
                <a16:creationId xmlns:a16="http://schemas.microsoft.com/office/drawing/2014/main" id="{634CFA8E-0851-7884-F497-215B1AD5985F}"/>
              </a:ext>
            </a:extLst>
          </p:cNvPr>
          <p:cNvGrpSpPr/>
          <p:nvPr/>
        </p:nvGrpSpPr>
        <p:grpSpPr>
          <a:xfrm rot="7317928">
            <a:off x="-123571" y="1982680"/>
            <a:ext cx="1087187" cy="1601969"/>
            <a:chOff x="6306028" y="461670"/>
            <a:chExt cx="1361622" cy="2006568"/>
          </a:xfrm>
        </p:grpSpPr>
        <p:sp>
          <p:nvSpPr>
            <p:cNvPr id="122" name="Google Shape;429;p26">
              <a:extLst>
                <a:ext uri="{FF2B5EF4-FFF2-40B4-BE49-F238E27FC236}">
                  <a16:creationId xmlns:a16="http://schemas.microsoft.com/office/drawing/2014/main" id="{407B3E88-65AF-2FDD-54B1-EE6929DA6CFF}"/>
                </a:ext>
              </a:extLst>
            </p:cNvPr>
            <p:cNvSpPr/>
            <p:nvPr/>
          </p:nvSpPr>
          <p:spPr>
            <a:xfrm>
              <a:off x="6306028" y="461670"/>
              <a:ext cx="1361622" cy="2006568"/>
            </a:xfrm>
            <a:custGeom>
              <a:avLst/>
              <a:gdLst/>
              <a:ahLst/>
              <a:cxnLst/>
              <a:rect l="l" t="t" r="r" b="b"/>
              <a:pathLst>
                <a:path w="17711" h="26100" extrusionOk="0">
                  <a:moveTo>
                    <a:pt x="5410" y="19120"/>
                  </a:moveTo>
                  <a:cubicBezTo>
                    <a:pt x="5410" y="19120"/>
                    <a:pt x="5424" y="19120"/>
                    <a:pt x="5424" y="19135"/>
                  </a:cubicBezTo>
                  <a:cubicBezTo>
                    <a:pt x="5424" y="19120"/>
                    <a:pt x="5424" y="19120"/>
                    <a:pt x="5410" y="19120"/>
                  </a:cubicBezTo>
                  <a:close/>
                  <a:moveTo>
                    <a:pt x="9844" y="0"/>
                  </a:moveTo>
                  <a:cubicBezTo>
                    <a:pt x="9583" y="0"/>
                    <a:pt x="9306" y="59"/>
                    <a:pt x="9045" y="160"/>
                  </a:cubicBezTo>
                  <a:lnTo>
                    <a:pt x="9059" y="146"/>
                  </a:lnTo>
                  <a:lnTo>
                    <a:pt x="9059" y="146"/>
                  </a:lnTo>
                  <a:cubicBezTo>
                    <a:pt x="8885" y="218"/>
                    <a:pt x="8696" y="320"/>
                    <a:pt x="8492" y="466"/>
                  </a:cubicBezTo>
                  <a:cubicBezTo>
                    <a:pt x="8303" y="597"/>
                    <a:pt x="8129" y="742"/>
                    <a:pt x="7969" y="902"/>
                  </a:cubicBezTo>
                  <a:cubicBezTo>
                    <a:pt x="7678" y="1164"/>
                    <a:pt x="7416" y="1483"/>
                    <a:pt x="7169" y="1891"/>
                  </a:cubicBezTo>
                  <a:cubicBezTo>
                    <a:pt x="6907" y="2298"/>
                    <a:pt x="6704" y="2719"/>
                    <a:pt x="6558" y="3039"/>
                  </a:cubicBezTo>
                  <a:cubicBezTo>
                    <a:pt x="6428" y="3345"/>
                    <a:pt x="6297" y="3650"/>
                    <a:pt x="6166" y="3941"/>
                  </a:cubicBezTo>
                  <a:lnTo>
                    <a:pt x="6035" y="4261"/>
                  </a:lnTo>
                  <a:cubicBezTo>
                    <a:pt x="5948" y="4464"/>
                    <a:pt x="5831" y="4740"/>
                    <a:pt x="5701" y="5031"/>
                  </a:cubicBezTo>
                  <a:cubicBezTo>
                    <a:pt x="5628" y="5206"/>
                    <a:pt x="5555" y="5336"/>
                    <a:pt x="5482" y="5453"/>
                  </a:cubicBezTo>
                  <a:cubicBezTo>
                    <a:pt x="5410" y="5569"/>
                    <a:pt x="5323" y="5700"/>
                    <a:pt x="5221" y="5845"/>
                  </a:cubicBezTo>
                  <a:cubicBezTo>
                    <a:pt x="5075" y="6020"/>
                    <a:pt x="4915" y="6194"/>
                    <a:pt x="4726" y="6369"/>
                  </a:cubicBezTo>
                  <a:cubicBezTo>
                    <a:pt x="4537" y="6543"/>
                    <a:pt x="4348" y="6703"/>
                    <a:pt x="4145" y="6849"/>
                  </a:cubicBezTo>
                  <a:lnTo>
                    <a:pt x="3941" y="7009"/>
                  </a:lnTo>
                  <a:cubicBezTo>
                    <a:pt x="3491" y="7343"/>
                    <a:pt x="3040" y="7692"/>
                    <a:pt x="2662" y="8114"/>
                  </a:cubicBezTo>
                  <a:cubicBezTo>
                    <a:pt x="2211" y="8608"/>
                    <a:pt x="1877" y="9219"/>
                    <a:pt x="1688" y="9873"/>
                  </a:cubicBezTo>
                  <a:cubicBezTo>
                    <a:pt x="1615" y="10178"/>
                    <a:pt x="1557" y="10513"/>
                    <a:pt x="1542" y="10876"/>
                  </a:cubicBezTo>
                  <a:cubicBezTo>
                    <a:pt x="1528" y="11181"/>
                    <a:pt x="1557" y="11530"/>
                    <a:pt x="1629" y="11894"/>
                  </a:cubicBezTo>
                  <a:cubicBezTo>
                    <a:pt x="1659" y="12068"/>
                    <a:pt x="1702" y="12243"/>
                    <a:pt x="1746" y="12417"/>
                  </a:cubicBezTo>
                  <a:lnTo>
                    <a:pt x="1789" y="12621"/>
                  </a:lnTo>
                  <a:cubicBezTo>
                    <a:pt x="1833" y="12752"/>
                    <a:pt x="1862" y="12883"/>
                    <a:pt x="1891" y="13013"/>
                  </a:cubicBezTo>
                  <a:cubicBezTo>
                    <a:pt x="1993" y="13464"/>
                    <a:pt x="2080" y="13828"/>
                    <a:pt x="2124" y="14162"/>
                  </a:cubicBezTo>
                  <a:lnTo>
                    <a:pt x="2153" y="14322"/>
                  </a:lnTo>
                  <a:cubicBezTo>
                    <a:pt x="2226" y="14845"/>
                    <a:pt x="2226" y="15311"/>
                    <a:pt x="2167" y="15732"/>
                  </a:cubicBezTo>
                  <a:cubicBezTo>
                    <a:pt x="2124" y="16096"/>
                    <a:pt x="2022" y="16445"/>
                    <a:pt x="1891" y="16765"/>
                  </a:cubicBezTo>
                  <a:lnTo>
                    <a:pt x="1891" y="16750"/>
                  </a:lnTo>
                  <a:cubicBezTo>
                    <a:pt x="1818" y="16910"/>
                    <a:pt x="1731" y="17085"/>
                    <a:pt x="1659" y="17230"/>
                  </a:cubicBezTo>
                  <a:cubicBezTo>
                    <a:pt x="1571" y="17390"/>
                    <a:pt x="1484" y="17550"/>
                    <a:pt x="1382" y="17710"/>
                  </a:cubicBezTo>
                  <a:cubicBezTo>
                    <a:pt x="1339" y="17812"/>
                    <a:pt x="1280" y="17913"/>
                    <a:pt x="1222" y="18015"/>
                  </a:cubicBezTo>
                  <a:cubicBezTo>
                    <a:pt x="1106" y="18204"/>
                    <a:pt x="990" y="18393"/>
                    <a:pt x="888" y="18597"/>
                  </a:cubicBezTo>
                  <a:cubicBezTo>
                    <a:pt x="728" y="18902"/>
                    <a:pt x="583" y="19193"/>
                    <a:pt x="466" y="19484"/>
                  </a:cubicBezTo>
                  <a:cubicBezTo>
                    <a:pt x="335" y="19789"/>
                    <a:pt x="234" y="20123"/>
                    <a:pt x="146" y="20458"/>
                  </a:cubicBezTo>
                  <a:cubicBezTo>
                    <a:pt x="88" y="20763"/>
                    <a:pt x="45" y="21127"/>
                    <a:pt x="16" y="21534"/>
                  </a:cubicBezTo>
                  <a:cubicBezTo>
                    <a:pt x="1" y="21883"/>
                    <a:pt x="16" y="22261"/>
                    <a:pt x="45" y="22624"/>
                  </a:cubicBezTo>
                  <a:cubicBezTo>
                    <a:pt x="117" y="23380"/>
                    <a:pt x="292" y="24093"/>
                    <a:pt x="554" y="24747"/>
                  </a:cubicBezTo>
                  <a:cubicBezTo>
                    <a:pt x="699" y="25110"/>
                    <a:pt x="888" y="25459"/>
                    <a:pt x="1091" y="25794"/>
                  </a:cubicBezTo>
                  <a:cubicBezTo>
                    <a:pt x="1106" y="25808"/>
                    <a:pt x="1121" y="25808"/>
                    <a:pt x="1121" y="25823"/>
                  </a:cubicBezTo>
                  <a:cubicBezTo>
                    <a:pt x="1150" y="25881"/>
                    <a:pt x="1193" y="25925"/>
                    <a:pt x="1266" y="25925"/>
                  </a:cubicBezTo>
                  <a:lnTo>
                    <a:pt x="1295" y="25925"/>
                  </a:lnTo>
                  <a:cubicBezTo>
                    <a:pt x="1440" y="25881"/>
                    <a:pt x="1586" y="25866"/>
                    <a:pt x="1746" y="25837"/>
                  </a:cubicBezTo>
                  <a:cubicBezTo>
                    <a:pt x="1949" y="25823"/>
                    <a:pt x="2153" y="25808"/>
                    <a:pt x="2386" y="25808"/>
                  </a:cubicBezTo>
                  <a:cubicBezTo>
                    <a:pt x="2647" y="25808"/>
                    <a:pt x="2923" y="25823"/>
                    <a:pt x="3272" y="25852"/>
                  </a:cubicBezTo>
                  <a:cubicBezTo>
                    <a:pt x="3549" y="25881"/>
                    <a:pt x="3825" y="25910"/>
                    <a:pt x="4101" y="25925"/>
                  </a:cubicBezTo>
                  <a:cubicBezTo>
                    <a:pt x="4334" y="25954"/>
                    <a:pt x="4581" y="25983"/>
                    <a:pt x="4828" y="25997"/>
                  </a:cubicBezTo>
                  <a:cubicBezTo>
                    <a:pt x="5104" y="26026"/>
                    <a:pt x="5337" y="26041"/>
                    <a:pt x="5555" y="26041"/>
                  </a:cubicBezTo>
                  <a:cubicBezTo>
                    <a:pt x="5846" y="26041"/>
                    <a:pt x="6151" y="26056"/>
                    <a:pt x="6442" y="26056"/>
                  </a:cubicBezTo>
                  <a:cubicBezTo>
                    <a:pt x="7024" y="26070"/>
                    <a:pt x="7591" y="26070"/>
                    <a:pt x="8158" y="26070"/>
                  </a:cubicBezTo>
                  <a:cubicBezTo>
                    <a:pt x="8041" y="25561"/>
                    <a:pt x="7940" y="25052"/>
                    <a:pt x="7852" y="24543"/>
                  </a:cubicBezTo>
                  <a:cubicBezTo>
                    <a:pt x="7838" y="24442"/>
                    <a:pt x="7823" y="24354"/>
                    <a:pt x="7794" y="24253"/>
                  </a:cubicBezTo>
                  <a:cubicBezTo>
                    <a:pt x="7605" y="24224"/>
                    <a:pt x="7416" y="24165"/>
                    <a:pt x="7242" y="24122"/>
                  </a:cubicBezTo>
                  <a:cubicBezTo>
                    <a:pt x="7024" y="24049"/>
                    <a:pt x="6791" y="23991"/>
                    <a:pt x="6588" y="23904"/>
                  </a:cubicBezTo>
                  <a:cubicBezTo>
                    <a:pt x="6151" y="23758"/>
                    <a:pt x="5730" y="23598"/>
                    <a:pt x="5323" y="23409"/>
                  </a:cubicBezTo>
                  <a:cubicBezTo>
                    <a:pt x="4479" y="23031"/>
                    <a:pt x="3665" y="22551"/>
                    <a:pt x="2923" y="21999"/>
                  </a:cubicBezTo>
                  <a:cubicBezTo>
                    <a:pt x="2560" y="21708"/>
                    <a:pt x="2197" y="21417"/>
                    <a:pt x="1848" y="21097"/>
                  </a:cubicBezTo>
                  <a:cubicBezTo>
                    <a:pt x="1673" y="20938"/>
                    <a:pt x="1499" y="20763"/>
                    <a:pt x="1324" y="20589"/>
                  </a:cubicBezTo>
                  <a:cubicBezTo>
                    <a:pt x="1150" y="20414"/>
                    <a:pt x="990" y="20240"/>
                    <a:pt x="830" y="20065"/>
                  </a:cubicBezTo>
                  <a:cubicBezTo>
                    <a:pt x="801" y="20036"/>
                    <a:pt x="801" y="19992"/>
                    <a:pt x="830" y="19963"/>
                  </a:cubicBezTo>
                  <a:cubicBezTo>
                    <a:pt x="844" y="19963"/>
                    <a:pt x="859" y="19949"/>
                    <a:pt x="873" y="19949"/>
                  </a:cubicBezTo>
                  <a:cubicBezTo>
                    <a:pt x="888" y="19949"/>
                    <a:pt x="902" y="19963"/>
                    <a:pt x="917" y="19978"/>
                  </a:cubicBezTo>
                  <a:cubicBezTo>
                    <a:pt x="1295" y="20370"/>
                    <a:pt x="1688" y="20763"/>
                    <a:pt x="2095" y="21112"/>
                  </a:cubicBezTo>
                  <a:cubicBezTo>
                    <a:pt x="2095" y="21112"/>
                    <a:pt x="2109" y="21127"/>
                    <a:pt x="2109" y="21127"/>
                  </a:cubicBezTo>
                  <a:cubicBezTo>
                    <a:pt x="2516" y="21490"/>
                    <a:pt x="2953" y="21824"/>
                    <a:pt x="3418" y="22130"/>
                  </a:cubicBezTo>
                  <a:cubicBezTo>
                    <a:pt x="3854" y="22421"/>
                    <a:pt x="4319" y="22682"/>
                    <a:pt x="4799" y="22915"/>
                  </a:cubicBezTo>
                  <a:cubicBezTo>
                    <a:pt x="5192" y="23104"/>
                    <a:pt x="5599" y="23278"/>
                    <a:pt x="6035" y="23424"/>
                  </a:cubicBezTo>
                  <a:cubicBezTo>
                    <a:pt x="6457" y="23569"/>
                    <a:pt x="6878" y="23686"/>
                    <a:pt x="7329" y="23773"/>
                  </a:cubicBezTo>
                  <a:cubicBezTo>
                    <a:pt x="7460" y="23787"/>
                    <a:pt x="7605" y="23816"/>
                    <a:pt x="7736" y="23845"/>
                  </a:cubicBezTo>
                  <a:cubicBezTo>
                    <a:pt x="7591" y="22929"/>
                    <a:pt x="7460" y="21999"/>
                    <a:pt x="7373" y="21068"/>
                  </a:cubicBezTo>
                  <a:cubicBezTo>
                    <a:pt x="7358" y="20836"/>
                    <a:pt x="7329" y="20603"/>
                    <a:pt x="7315" y="20370"/>
                  </a:cubicBezTo>
                  <a:cubicBezTo>
                    <a:pt x="7271" y="20356"/>
                    <a:pt x="7227" y="20356"/>
                    <a:pt x="7184" y="20341"/>
                  </a:cubicBezTo>
                  <a:cubicBezTo>
                    <a:pt x="7111" y="20327"/>
                    <a:pt x="7053" y="20298"/>
                    <a:pt x="6980" y="20283"/>
                  </a:cubicBezTo>
                  <a:cubicBezTo>
                    <a:pt x="6864" y="20240"/>
                    <a:pt x="6762" y="20196"/>
                    <a:pt x="6646" y="20152"/>
                  </a:cubicBezTo>
                  <a:cubicBezTo>
                    <a:pt x="6413" y="20051"/>
                    <a:pt x="6195" y="19934"/>
                    <a:pt x="5977" y="19818"/>
                  </a:cubicBezTo>
                  <a:cubicBezTo>
                    <a:pt x="5555" y="19571"/>
                    <a:pt x="5148" y="19309"/>
                    <a:pt x="4770" y="19018"/>
                  </a:cubicBezTo>
                  <a:cubicBezTo>
                    <a:pt x="4392" y="18713"/>
                    <a:pt x="4014" y="18408"/>
                    <a:pt x="3650" y="18088"/>
                  </a:cubicBezTo>
                  <a:cubicBezTo>
                    <a:pt x="3461" y="17913"/>
                    <a:pt x="3272" y="17739"/>
                    <a:pt x="3098" y="17564"/>
                  </a:cubicBezTo>
                  <a:cubicBezTo>
                    <a:pt x="2923" y="17404"/>
                    <a:pt x="2764" y="17244"/>
                    <a:pt x="2589" y="17070"/>
                  </a:cubicBezTo>
                  <a:cubicBezTo>
                    <a:pt x="2575" y="17055"/>
                    <a:pt x="2545" y="17026"/>
                    <a:pt x="2531" y="17012"/>
                  </a:cubicBezTo>
                  <a:cubicBezTo>
                    <a:pt x="2516" y="16997"/>
                    <a:pt x="2502" y="16968"/>
                    <a:pt x="2516" y="16939"/>
                  </a:cubicBezTo>
                  <a:cubicBezTo>
                    <a:pt x="2531" y="16939"/>
                    <a:pt x="2545" y="16925"/>
                    <a:pt x="2560" y="16925"/>
                  </a:cubicBezTo>
                  <a:cubicBezTo>
                    <a:pt x="2575" y="16925"/>
                    <a:pt x="2575" y="16925"/>
                    <a:pt x="2589" y="16939"/>
                  </a:cubicBezTo>
                  <a:cubicBezTo>
                    <a:pt x="2705" y="17055"/>
                    <a:pt x="2822" y="17157"/>
                    <a:pt x="2938" y="17274"/>
                  </a:cubicBezTo>
                  <a:cubicBezTo>
                    <a:pt x="3054" y="17375"/>
                    <a:pt x="3171" y="17477"/>
                    <a:pt x="3287" y="17564"/>
                  </a:cubicBezTo>
                  <a:cubicBezTo>
                    <a:pt x="3520" y="17768"/>
                    <a:pt x="3738" y="17957"/>
                    <a:pt x="3985" y="18146"/>
                  </a:cubicBezTo>
                  <a:cubicBezTo>
                    <a:pt x="4218" y="18320"/>
                    <a:pt x="4450" y="18495"/>
                    <a:pt x="4712" y="18655"/>
                  </a:cubicBezTo>
                  <a:cubicBezTo>
                    <a:pt x="4945" y="18815"/>
                    <a:pt x="5192" y="18960"/>
                    <a:pt x="5439" y="19106"/>
                  </a:cubicBezTo>
                  <a:cubicBezTo>
                    <a:pt x="5599" y="19193"/>
                    <a:pt x="5759" y="19280"/>
                    <a:pt x="5933" y="19367"/>
                  </a:cubicBezTo>
                  <a:cubicBezTo>
                    <a:pt x="6093" y="19440"/>
                    <a:pt x="6268" y="19527"/>
                    <a:pt x="6442" y="19600"/>
                  </a:cubicBezTo>
                  <a:cubicBezTo>
                    <a:pt x="6617" y="19673"/>
                    <a:pt x="6791" y="19760"/>
                    <a:pt x="6966" y="19833"/>
                  </a:cubicBezTo>
                  <a:cubicBezTo>
                    <a:pt x="7067" y="19876"/>
                    <a:pt x="7184" y="19934"/>
                    <a:pt x="7285" y="19978"/>
                  </a:cubicBezTo>
                  <a:cubicBezTo>
                    <a:pt x="7184" y="18655"/>
                    <a:pt x="7155" y="17332"/>
                    <a:pt x="7184" y="16009"/>
                  </a:cubicBezTo>
                  <a:cubicBezTo>
                    <a:pt x="7184" y="15820"/>
                    <a:pt x="7184" y="15645"/>
                    <a:pt x="7198" y="15456"/>
                  </a:cubicBezTo>
                  <a:lnTo>
                    <a:pt x="7184" y="15456"/>
                  </a:lnTo>
                  <a:cubicBezTo>
                    <a:pt x="7140" y="15427"/>
                    <a:pt x="7111" y="15412"/>
                    <a:pt x="7067" y="15383"/>
                  </a:cubicBezTo>
                  <a:cubicBezTo>
                    <a:pt x="7038" y="15369"/>
                    <a:pt x="6995" y="15354"/>
                    <a:pt x="6966" y="15325"/>
                  </a:cubicBezTo>
                  <a:cubicBezTo>
                    <a:pt x="6893" y="15282"/>
                    <a:pt x="6835" y="15238"/>
                    <a:pt x="6762" y="15194"/>
                  </a:cubicBezTo>
                  <a:cubicBezTo>
                    <a:pt x="6631" y="15093"/>
                    <a:pt x="6500" y="14991"/>
                    <a:pt x="6369" y="14889"/>
                  </a:cubicBezTo>
                  <a:cubicBezTo>
                    <a:pt x="6239" y="14802"/>
                    <a:pt x="6122" y="14700"/>
                    <a:pt x="6006" y="14598"/>
                  </a:cubicBezTo>
                  <a:cubicBezTo>
                    <a:pt x="5875" y="14496"/>
                    <a:pt x="5744" y="14395"/>
                    <a:pt x="5628" y="14278"/>
                  </a:cubicBezTo>
                  <a:cubicBezTo>
                    <a:pt x="5526" y="14206"/>
                    <a:pt x="5439" y="14118"/>
                    <a:pt x="5352" y="14031"/>
                  </a:cubicBezTo>
                  <a:cubicBezTo>
                    <a:pt x="5264" y="13958"/>
                    <a:pt x="5177" y="13886"/>
                    <a:pt x="5090" y="13799"/>
                  </a:cubicBezTo>
                  <a:cubicBezTo>
                    <a:pt x="4915" y="13639"/>
                    <a:pt x="4741" y="13464"/>
                    <a:pt x="4581" y="13304"/>
                  </a:cubicBezTo>
                  <a:cubicBezTo>
                    <a:pt x="4247" y="12955"/>
                    <a:pt x="3927" y="12592"/>
                    <a:pt x="3636" y="12214"/>
                  </a:cubicBezTo>
                  <a:cubicBezTo>
                    <a:pt x="3360" y="11850"/>
                    <a:pt x="3098" y="11443"/>
                    <a:pt x="2880" y="11036"/>
                  </a:cubicBezTo>
                  <a:cubicBezTo>
                    <a:pt x="2764" y="10832"/>
                    <a:pt x="2676" y="10614"/>
                    <a:pt x="2589" y="10411"/>
                  </a:cubicBezTo>
                  <a:cubicBezTo>
                    <a:pt x="2502" y="10193"/>
                    <a:pt x="2429" y="9975"/>
                    <a:pt x="2356" y="9757"/>
                  </a:cubicBezTo>
                  <a:cubicBezTo>
                    <a:pt x="2356" y="9727"/>
                    <a:pt x="2371" y="9684"/>
                    <a:pt x="2400" y="9684"/>
                  </a:cubicBezTo>
                  <a:lnTo>
                    <a:pt x="2415" y="9684"/>
                  </a:lnTo>
                  <a:cubicBezTo>
                    <a:pt x="2429" y="9684"/>
                    <a:pt x="2458" y="9698"/>
                    <a:pt x="2458" y="9727"/>
                  </a:cubicBezTo>
                  <a:cubicBezTo>
                    <a:pt x="2531" y="9946"/>
                    <a:pt x="2604" y="10164"/>
                    <a:pt x="2691" y="10367"/>
                  </a:cubicBezTo>
                  <a:cubicBezTo>
                    <a:pt x="2938" y="10963"/>
                    <a:pt x="3272" y="11516"/>
                    <a:pt x="3665" y="12025"/>
                  </a:cubicBezTo>
                  <a:cubicBezTo>
                    <a:pt x="3941" y="12374"/>
                    <a:pt x="4247" y="12708"/>
                    <a:pt x="4566" y="13028"/>
                  </a:cubicBezTo>
                  <a:cubicBezTo>
                    <a:pt x="4886" y="13333"/>
                    <a:pt x="5221" y="13639"/>
                    <a:pt x="5570" y="13900"/>
                  </a:cubicBezTo>
                  <a:cubicBezTo>
                    <a:pt x="5861" y="14133"/>
                    <a:pt x="6151" y="14351"/>
                    <a:pt x="6457" y="14555"/>
                  </a:cubicBezTo>
                  <a:cubicBezTo>
                    <a:pt x="6617" y="14656"/>
                    <a:pt x="6777" y="14758"/>
                    <a:pt x="6922" y="14860"/>
                  </a:cubicBezTo>
                  <a:cubicBezTo>
                    <a:pt x="7024" y="14918"/>
                    <a:pt x="7111" y="14976"/>
                    <a:pt x="7198" y="15049"/>
                  </a:cubicBezTo>
                  <a:cubicBezTo>
                    <a:pt x="7227" y="14511"/>
                    <a:pt x="7256" y="13973"/>
                    <a:pt x="7285" y="13435"/>
                  </a:cubicBezTo>
                  <a:cubicBezTo>
                    <a:pt x="7358" y="12577"/>
                    <a:pt x="7431" y="11719"/>
                    <a:pt x="7547" y="10876"/>
                  </a:cubicBezTo>
                  <a:cubicBezTo>
                    <a:pt x="7474" y="10847"/>
                    <a:pt x="7402" y="10803"/>
                    <a:pt x="7329" y="10760"/>
                  </a:cubicBezTo>
                  <a:cubicBezTo>
                    <a:pt x="7256" y="10716"/>
                    <a:pt x="7169" y="10673"/>
                    <a:pt x="7096" y="10614"/>
                  </a:cubicBezTo>
                  <a:cubicBezTo>
                    <a:pt x="6951" y="10513"/>
                    <a:pt x="6806" y="10411"/>
                    <a:pt x="6660" y="10294"/>
                  </a:cubicBezTo>
                  <a:cubicBezTo>
                    <a:pt x="6529" y="10193"/>
                    <a:pt x="6398" y="10076"/>
                    <a:pt x="6253" y="9946"/>
                  </a:cubicBezTo>
                  <a:cubicBezTo>
                    <a:pt x="6122" y="9829"/>
                    <a:pt x="6006" y="9713"/>
                    <a:pt x="5875" y="9582"/>
                  </a:cubicBezTo>
                  <a:cubicBezTo>
                    <a:pt x="5744" y="9451"/>
                    <a:pt x="5613" y="9320"/>
                    <a:pt x="5482" y="9175"/>
                  </a:cubicBezTo>
                  <a:cubicBezTo>
                    <a:pt x="5366" y="9044"/>
                    <a:pt x="5250" y="8913"/>
                    <a:pt x="5134" y="8782"/>
                  </a:cubicBezTo>
                  <a:cubicBezTo>
                    <a:pt x="5017" y="8637"/>
                    <a:pt x="4901" y="8506"/>
                    <a:pt x="4785" y="8375"/>
                  </a:cubicBezTo>
                  <a:cubicBezTo>
                    <a:pt x="4683" y="8230"/>
                    <a:pt x="4566" y="8099"/>
                    <a:pt x="4450" y="7968"/>
                  </a:cubicBezTo>
                  <a:cubicBezTo>
                    <a:pt x="4436" y="7939"/>
                    <a:pt x="4450" y="7910"/>
                    <a:pt x="4465" y="7895"/>
                  </a:cubicBezTo>
                  <a:lnTo>
                    <a:pt x="4494" y="7895"/>
                  </a:lnTo>
                  <a:cubicBezTo>
                    <a:pt x="4508" y="7895"/>
                    <a:pt x="4523" y="7895"/>
                    <a:pt x="4523" y="7910"/>
                  </a:cubicBezTo>
                  <a:cubicBezTo>
                    <a:pt x="4697" y="8114"/>
                    <a:pt x="4872" y="8303"/>
                    <a:pt x="5046" y="8492"/>
                  </a:cubicBezTo>
                  <a:cubicBezTo>
                    <a:pt x="5216" y="8676"/>
                    <a:pt x="5386" y="8846"/>
                    <a:pt x="5556" y="9016"/>
                  </a:cubicBezTo>
                  <a:lnTo>
                    <a:pt x="5556" y="9016"/>
                  </a:lnTo>
                  <a:cubicBezTo>
                    <a:pt x="5556" y="9016"/>
                    <a:pt x="5556" y="9016"/>
                    <a:pt x="5555" y="9015"/>
                  </a:cubicBezTo>
                  <a:lnTo>
                    <a:pt x="5555" y="9015"/>
                  </a:lnTo>
                  <a:lnTo>
                    <a:pt x="5570" y="9030"/>
                  </a:lnTo>
                  <a:cubicBezTo>
                    <a:pt x="5565" y="9025"/>
                    <a:pt x="5561" y="9021"/>
                    <a:pt x="5556" y="9016"/>
                  </a:cubicBezTo>
                  <a:lnTo>
                    <a:pt x="5556" y="9016"/>
                  </a:lnTo>
                  <a:cubicBezTo>
                    <a:pt x="5876" y="9336"/>
                    <a:pt x="6239" y="9641"/>
                    <a:pt x="6602" y="9931"/>
                  </a:cubicBezTo>
                  <a:cubicBezTo>
                    <a:pt x="6777" y="10062"/>
                    <a:pt x="6966" y="10193"/>
                    <a:pt x="7155" y="10324"/>
                  </a:cubicBezTo>
                  <a:cubicBezTo>
                    <a:pt x="7256" y="10382"/>
                    <a:pt x="7344" y="10454"/>
                    <a:pt x="7445" y="10513"/>
                  </a:cubicBezTo>
                  <a:cubicBezTo>
                    <a:pt x="7489" y="10542"/>
                    <a:pt x="7547" y="10585"/>
                    <a:pt x="7591" y="10614"/>
                  </a:cubicBezTo>
                  <a:cubicBezTo>
                    <a:pt x="7634" y="10280"/>
                    <a:pt x="7693" y="9946"/>
                    <a:pt x="7751" y="9611"/>
                  </a:cubicBezTo>
                  <a:cubicBezTo>
                    <a:pt x="7823" y="9189"/>
                    <a:pt x="7896" y="8768"/>
                    <a:pt x="7983" y="8361"/>
                  </a:cubicBezTo>
                  <a:cubicBezTo>
                    <a:pt x="8071" y="7939"/>
                    <a:pt x="8143" y="7532"/>
                    <a:pt x="8245" y="7125"/>
                  </a:cubicBezTo>
                  <a:cubicBezTo>
                    <a:pt x="8260" y="7067"/>
                    <a:pt x="8260" y="7023"/>
                    <a:pt x="8274" y="6965"/>
                  </a:cubicBezTo>
                  <a:cubicBezTo>
                    <a:pt x="8274" y="6965"/>
                    <a:pt x="8260" y="6965"/>
                    <a:pt x="8260" y="6950"/>
                  </a:cubicBezTo>
                  <a:cubicBezTo>
                    <a:pt x="8129" y="6907"/>
                    <a:pt x="8012" y="6820"/>
                    <a:pt x="7911" y="6747"/>
                  </a:cubicBezTo>
                  <a:cubicBezTo>
                    <a:pt x="7809" y="6660"/>
                    <a:pt x="7707" y="6572"/>
                    <a:pt x="7620" y="6471"/>
                  </a:cubicBezTo>
                  <a:cubicBezTo>
                    <a:pt x="7445" y="6282"/>
                    <a:pt x="7271" y="6078"/>
                    <a:pt x="7125" y="5860"/>
                  </a:cubicBezTo>
                  <a:cubicBezTo>
                    <a:pt x="6966" y="5656"/>
                    <a:pt x="6835" y="5424"/>
                    <a:pt x="6704" y="5206"/>
                  </a:cubicBezTo>
                  <a:cubicBezTo>
                    <a:pt x="6573" y="4973"/>
                    <a:pt x="6471" y="4726"/>
                    <a:pt x="6369" y="4493"/>
                  </a:cubicBezTo>
                  <a:cubicBezTo>
                    <a:pt x="6355" y="4464"/>
                    <a:pt x="6355" y="4420"/>
                    <a:pt x="6398" y="4406"/>
                  </a:cubicBezTo>
                  <a:lnTo>
                    <a:pt x="6413" y="4406"/>
                  </a:lnTo>
                  <a:cubicBezTo>
                    <a:pt x="6442" y="4406"/>
                    <a:pt x="6471" y="4406"/>
                    <a:pt x="6471" y="4435"/>
                  </a:cubicBezTo>
                  <a:cubicBezTo>
                    <a:pt x="6600" y="4706"/>
                    <a:pt x="6756" y="4963"/>
                    <a:pt x="6913" y="5207"/>
                  </a:cubicBezTo>
                  <a:lnTo>
                    <a:pt x="6913" y="5207"/>
                  </a:lnTo>
                  <a:cubicBezTo>
                    <a:pt x="6912" y="5206"/>
                    <a:pt x="6910" y="5206"/>
                    <a:pt x="6907" y="5206"/>
                  </a:cubicBezTo>
                  <a:cubicBezTo>
                    <a:pt x="6966" y="5293"/>
                    <a:pt x="7038" y="5380"/>
                    <a:pt x="7096" y="5453"/>
                  </a:cubicBezTo>
                  <a:cubicBezTo>
                    <a:pt x="7169" y="5540"/>
                    <a:pt x="7227" y="5627"/>
                    <a:pt x="7300" y="5714"/>
                  </a:cubicBezTo>
                  <a:cubicBezTo>
                    <a:pt x="7431" y="5860"/>
                    <a:pt x="7576" y="6005"/>
                    <a:pt x="7736" y="6136"/>
                  </a:cubicBezTo>
                  <a:cubicBezTo>
                    <a:pt x="7852" y="6238"/>
                    <a:pt x="7969" y="6340"/>
                    <a:pt x="8085" y="6427"/>
                  </a:cubicBezTo>
                  <a:cubicBezTo>
                    <a:pt x="8143" y="6471"/>
                    <a:pt x="8216" y="6514"/>
                    <a:pt x="8274" y="6558"/>
                  </a:cubicBezTo>
                  <a:cubicBezTo>
                    <a:pt x="8303" y="6587"/>
                    <a:pt x="8332" y="6601"/>
                    <a:pt x="8361" y="6630"/>
                  </a:cubicBezTo>
                  <a:cubicBezTo>
                    <a:pt x="8420" y="6383"/>
                    <a:pt x="8478" y="6136"/>
                    <a:pt x="8536" y="5889"/>
                  </a:cubicBezTo>
                  <a:cubicBezTo>
                    <a:pt x="8623" y="5525"/>
                    <a:pt x="8725" y="5147"/>
                    <a:pt x="8812" y="4769"/>
                  </a:cubicBezTo>
                  <a:cubicBezTo>
                    <a:pt x="8798" y="4769"/>
                    <a:pt x="8783" y="4755"/>
                    <a:pt x="8768" y="4740"/>
                  </a:cubicBezTo>
                  <a:cubicBezTo>
                    <a:pt x="8768" y="4740"/>
                    <a:pt x="8754" y="4726"/>
                    <a:pt x="8754" y="4726"/>
                  </a:cubicBezTo>
                  <a:cubicBezTo>
                    <a:pt x="8696" y="4668"/>
                    <a:pt x="8652" y="4595"/>
                    <a:pt x="8609" y="4522"/>
                  </a:cubicBezTo>
                  <a:cubicBezTo>
                    <a:pt x="8565" y="4450"/>
                    <a:pt x="8521" y="4377"/>
                    <a:pt x="8478" y="4304"/>
                  </a:cubicBezTo>
                  <a:cubicBezTo>
                    <a:pt x="8434" y="4231"/>
                    <a:pt x="8390" y="4159"/>
                    <a:pt x="8361" y="4086"/>
                  </a:cubicBezTo>
                  <a:cubicBezTo>
                    <a:pt x="8332" y="4028"/>
                    <a:pt x="8289" y="3955"/>
                    <a:pt x="8260" y="3897"/>
                  </a:cubicBezTo>
                  <a:cubicBezTo>
                    <a:pt x="8187" y="3752"/>
                    <a:pt x="8129" y="3606"/>
                    <a:pt x="8071" y="3461"/>
                  </a:cubicBezTo>
                  <a:cubicBezTo>
                    <a:pt x="8012" y="3315"/>
                    <a:pt x="7954" y="3170"/>
                    <a:pt x="7911" y="3010"/>
                  </a:cubicBezTo>
                  <a:cubicBezTo>
                    <a:pt x="7911" y="2981"/>
                    <a:pt x="7925" y="2966"/>
                    <a:pt x="7940" y="2952"/>
                  </a:cubicBezTo>
                  <a:lnTo>
                    <a:pt x="7954" y="2952"/>
                  </a:lnTo>
                  <a:cubicBezTo>
                    <a:pt x="7983" y="2952"/>
                    <a:pt x="7998" y="2966"/>
                    <a:pt x="7998" y="2981"/>
                  </a:cubicBezTo>
                  <a:cubicBezTo>
                    <a:pt x="8055" y="3137"/>
                    <a:pt x="8111" y="3293"/>
                    <a:pt x="8182" y="3449"/>
                  </a:cubicBezTo>
                  <a:lnTo>
                    <a:pt x="8182" y="3449"/>
                  </a:lnTo>
                  <a:cubicBezTo>
                    <a:pt x="8178" y="3446"/>
                    <a:pt x="8172" y="3446"/>
                    <a:pt x="8172" y="3446"/>
                  </a:cubicBezTo>
                  <a:lnTo>
                    <a:pt x="8172" y="3446"/>
                  </a:lnTo>
                  <a:cubicBezTo>
                    <a:pt x="8231" y="3563"/>
                    <a:pt x="8289" y="3664"/>
                    <a:pt x="8347" y="3766"/>
                  </a:cubicBezTo>
                  <a:cubicBezTo>
                    <a:pt x="8405" y="3868"/>
                    <a:pt x="8463" y="3970"/>
                    <a:pt x="8521" y="4057"/>
                  </a:cubicBezTo>
                  <a:cubicBezTo>
                    <a:pt x="8579" y="4159"/>
                    <a:pt x="8652" y="4246"/>
                    <a:pt x="8725" y="4348"/>
                  </a:cubicBezTo>
                  <a:cubicBezTo>
                    <a:pt x="8768" y="4406"/>
                    <a:pt x="8827" y="4479"/>
                    <a:pt x="8870" y="4551"/>
                  </a:cubicBezTo>
                  <a:cubicBezTo>
                    <a:pt x="8972" y="4188"/>
                    <a:pt x="9059" y="3810"/>
                    <a:pt x="9161" y="3446"/>
                  </a:cubicBezTo>
                  <a:cubicBezTo>
                    <a:pt x="9277" y="3039"/>
                    <a:pt x="9379" y="2647"/>
                    <a:pt x="9495" y="2239"/>
                  </a:cubicBezTo>
                  <a:cubicBezTo>
                    <a:pt x="9466" y="2210"/>
                    <a:pt x="9423" y="2167"/>
                    <a:pt x="9394" y="2138"/>
                  </a:cubicBezTo>
                  <a:cubicBezTo>
                    <a:pt x="9365" y="2094"/>
                    <a:pt x="9336" y="2050"/>
                    <a:pt x="9306" y="2007"/>
                  </a:cubicBezTo>
                  <a:cubicBezTo>
                    <a:pt x="9248" y="1920"/>
                    <a:pt x="9190" y="1832"/>
                    <a:pt x="9147" y="1745"/>
                  </a:cubicBezTo>
                  <a:cubicBezTo>
                    <a:pt x="9103" y="1643"/>
                    <a:pt x="9059" y="1542"/>
                    <a:pt x="9016" y="1440"/>
                  </a:cubicBezTo>
                  <a:cubicBezTo>
                    <a:pt x="8987" y="1353"/>
                    <a:pt x="8972" y="1251"/>
                    <a:pt x="8957" y="1164"/>
                  </a:cubicBezTo>
                  <a:cubicBezTo>
                    <a:pt x="8943" y="1134"/>
                    <a:pt x="8972" y="1120"/>
                    <a:pt x="8987" y="1120"/>
                  </a:cubicBezTo>
                  <a:lnTo>
                    <a:pt x="9030" y="1120"/>
                  </a:lnTo>
                  <a:cubicBezTo>
                    <a:pt x="9030" y="1134"/>
                    <a:pt x="9045" y="1149"/>
                    <a:pt x="9045" y="1149"/>
                  </a:cubicBezTo>
                  <a:lnTo>
                    <a:pt x="9045" y="1178"/>
                  </a:lnTo>
                  <a:cubicBezTo>
                    <a:pt x="9088" y="1323"/>
                    <a:pt x="9132" y="1454"/>
                    <a:pt x="9190" y="1585"/>
                  </a:cubicBezTo>
                  <a:cubicBezTo>
                    <a:pt x="9248" y="1687"/>
                    <a:pt x="9321" y="1789"/>
                    <a:pt x="9394" y="1891"/>
                  </a:cubicBezTo>
                  <a:cubicBezTo>
                    <a:pt x="9423" y="1934"/>
                    <a:pt x="9466" y="1978"/>
                    <a:pt x="9495" y="2021"/>
                  </a:cubicBezTo>
                  <a:cubicBezTo>
                    <a:pt x="9510" y="2050"/>
                    <a:pt x="9525" y="2065"/>
                    <a:pt x="9539" y="2080"/>
                  </a:cubicBezTo>
                  <a:cubicBezTo>
                    <a:pt x="9641" y="1716"/>
                    <a:pt x="9743" y="1338"/>
                    <a:pt x="9844" y="975"/>
                  </a:cubicBezTo>
                  <a:cubicBezTo>
                    <a:pt x="9859" y="945"/>
                    <a:pt x="9873" y="931"/>
                    <a:pt x="9888" y="931"/>
                  </a:cubicBezTo>
                  <a:cubicBezTo>
                    <a:pt x="9917" y="931"/>
                    <a:pt x="9946" y="960"/>
                    <a:pt x="9932" y="989"/>
                  </a:cubicBezTo>
                  <a:cubicBezTo>
                    <a:pt x="9830" y="1382"/>
                    <a:pt x="9728" y="1774"/>
                    <a:pt x="9626" y="2167"/>
                  </a:cubicBezTo>
                  <a:cubicBezTo>
                    <a:pt x="9641" y="2167"/>
                    <a:pt x="9641" y="2152"/>
                    <a:pt x="9655" y="2152"/>
                  </a:cubicBezTo>
                  <a:cubicBezTo>
                    <a:pt x="9743" y="2138"/>
                    <a:pt x="9844" y="2123"/>
                    <a:pt x="9932" y="2094"/>
                  </a:cubicBezTo>
                  <a:cubicBezTo>
                    <a:pt x="10019" y="2065"/>
                    <a:pt x="10106" y="2036"/>
                    <a:pt x="10179" y="1992"/>
                  </a:cubicBezTo>
                  <a:lnTo>
                    <a:pt x="10193" y="1992"/>
                  </a:lnTo>
                  <a:cubicBezTo>
                    <a:pt x="10455" y="1861"/>
                    <a:pt x="10717" y="1702"/>
                    <a:pt x="10949" y="1513"/>
                  </a:cubicBezTo>
                  <a:cubicBezTo>
                    <a:pt x="10949" y="1513"/>
                    <a:pt x="10964" y="1498"/>
                    <a:pt x="10964" y="1498"/>
                  </a:cubicBezTo>
                  <a:cubicBezTo>
                    <a:pt x="10979" y="1498"/>
                    <a:pt x="11008" y="1513"/>
                    <a:pt x="11008" y="1527"/>
                  </a:cubicBezTo>
                  <a:cubicBezTo>
                    <a:pt x="11008" y="1542"/>
                    <a:pt x="11022" y="1542"/>
                    <a:pt x="11008" y="1556"/>
                  </a:cubicBezTo>
                  <a:cubicBezTo>
                    <a:pt x="11008" y="1571"/>
                    <a:pt x="11008" y="1585"/>
                    <a:pt x="10993" y="1585"/>
                  </a:cubicBezTo>
                  <a:cubicBezTo>
                    <a:pt x="10775" y="1760"/>
                    <a:pt x="10557" y="1920"/>
                    <a:pt x="10324" y="2050"/>
                  </a:cubicBezTo>
                  <a:cubicBezTo>
                    <a:pt x="10208" y="2109"/>
                    <a:pt x="10092" y="2167"/>
                    <a:pt x="9961" y="2225"/>
                  </a:cubicBezTo>
                  <a:cubicBezTo>
                    <a:pt x="9888" y="2239"/>
                    <a:pt x="9830" y="2269"/>
                    <a:pt x="9757" y="2283"/>
                  </a:cubicBezTo>
                  <a:cubicBezTo>
                    <a:pt x="9699" y="2298"/>
                    <a:pt x="9641" y="2312"/>
                    <a:pt x="9583" y="2312"/>
                  </a:cubicBezTo>
                  <a:cubicBezTo>
                    <a:pt x="9495" y="2676"/>
                    <a:pt x="9394" y="3025"/>
                    <a:pt x="9306" y="3374"/>
                  </a:cubicBezTo>
                  <a:cubicBezTo>
                    <a:pt x="9205" y="3781"/>
                    <a:pt x="9103" y="4173"/>
                    <a:pt x="9001" y="4566"/>
                  </a:cubicBezTo>
                  <a:cubicBezTo>
                    <a:pt x="9030" y="4551"/>
                    <a:pt x="9074" y="4537"/>
                    <a:pt x="9103" y="4537"/>
                  </a:cubicBezTo>
                  <a:cubicBezTo>
                    <a:pt x="9176" y="4508"/>
                    <a:pt x="9248" y="4479"/>
                    <a:pt x="9321" y="4464"/>
                  </a:cubicBezTo>
                  <a:cubicBezTo>
                    <a:pt x="9452" y="4406"/>
                    <a:pt x="9583" y="4362"/>
                    <a:pt x="9714" y="4304"/>
                  </a:cubicBezTo>
                  <a:lnTo>
                    <a:pt x="9728" y="4304"/>
                  </a:lnTo>
                  <a:cubicBezTo>
                    <a:pt x="9844" y="4246"/>
                    <a:pt x="9961" y="4188"/>
                    <a:pt x="10063" y="4130"/>
                  </a:cubicBezTo>
                  <a:cubicBezTo>
                    <a:pt x="10164" y="4057"/>
                    <a:pt x="10266" y="3999"/>
                    <a:pt x="10368" y="3912"/>
                  </a:cubicBezTo>
                  <a:cubicBezTo>
                    <a:pt x="10441" y="3853"/>
                    <a:pt x="10513" y="3781"/>
                    <a:pt x="10571" y="3708"/>
                  </a:cubicBezTo>
                  <a:cubicBezTo>
                    <a:pt x="10586" y="3693"/>
                    <a:pt x="10600" y="3693"/>
                    <a:pt x="10615" y="3693"/>
                  </a:cubicBezTo>
                  <a:cubicBezTo>
                    <a:pt x="10630" y="3693"/>
                    <a:pt x="10644" y="3693"/>
                    <a:pt x="10659" y="3708"/>
                  </a:cubicBezTo>
                  <a:cubicBezTo>
                    <a:pt x="10688" y="3723"/>
                    <a:pt x="10688" y="3766"/>
                    <a:pt x="10659" y="3795"/>
                  </a:cubicBezTo>
                  <a:cubicBezTo>
                    <a:pt x="10557" y="3912"/>
                    <a:pt x="10426" y="4042"/>
                    <a:pt x="10295" y="4144"/>
                  </a:cubicBezTo>
                  <a:cubicBezTo>
                    <a:pt x="10237" y="4202"/>
                    <a:pt x="10179" y="4261"/>
                    <a:pt x="10106" y="4304"/>
                  </a:cubicBezTo>
                  <a:cubicBezTo>
                    <a:pt x="10033" y="4348"/>
                    <a:pt x="9961" y="4406"/>
                    <a:pt x="9888" y="4450"/>
                  </a:cubicBezTo>
                  <a:cubicBezTo>
                    <a:pt x="9743" y="4537"/>
                    <a:pt x="9583" y="4624"/>
                    <a:pt x="9423" y="4697"/>
                  </a:cubicBezTo>
                  <a:cubicBezTo>
                    <a:pt x="9263" y="4755"/>
                    <a:pt x="9103" y="4813"/>
                    <a:pt x="8943" y="4813"/>
                  </a:cubicBezTo>
                  <a:cubicBezTo>
                    <a:pt x="8870" y="5104"/>
                    <a:pt x="8798" y="5409"/>
                    <a:pt x="8725" y="5700"/>
                  </a:cubicBezTo>
                  <a:cubicBezTo>
                    <a:pt x="8652" y="6020"/>
                    <a:pt x="8579" y="6340"/>
                    <a:pt x="8507" y="6660"/>
                  </a:cubicBezTo>
                  <a:cubicBezTo>
                    <a:pt x="8754" y="6616"/>
                    <a:pt x="8987" y="6572"/>
                    <a:pt x="9205" y="6514"/>
                  </a:cubicBezTo>
                  <a:cubicBezTo>
                    <a:pt x="9539" y="6427"/>
                    <a:pt x="9844" y="6282"/>
                    <a:pt x="10135" y="6122"/>
                  </a:cubicBezTo>
                  <a:cubicBezTo>
                    <a:pt x="10135" y="6122"/>
                    <a:pt x="10135" y="6122"/>
                    <a:pt x="10150" y="6107"/>
                  </a:cubicBezTo>
                  <a:cubicBezTo>
                    <a:pt x="10324" y="6005"/>
                    <a:pt x="10499" y="5889"/>
                    <a:pt x="10659" y="5758"/>
                  </a:cubicBezTo>
                  <a:cubicBezTo>
                    <a:pt x="10813" y="5632"/>
                    <a:pt x="10968" y="5491"/>
                    <a:pt x="11110" y="5351"/>
                  </a:cubicBezTo>
                  <a:lnTo>
                    <a:pt x="11110" y="5351"/>
                  </a:lnTo>
                  <a:cubicBezTo>
                    <a:pt x="11109" y="5351"/>
                    <a:pt x="11109" y="5351"/>
                    <a:pt x="11109" y="5351"/>
                  </a:cubicBezTo>
                  <a:lnTo>
                    <a:pt x="11124" y="5337"/>
                  </a:lnTo>
                  <a:lnTo>
                    <a:pt x="11124" y="5337"/>
                  </a:lnTo>
                  <a:cubicBezTo>
                    <a:pt x="11119" y="5341"/>
                    <a:pt x="11114" y="5346"/>
                    <a:pt x="11110" y="5351"/>
                  </a:cubicBezTo>
                  <a:lnTo>
                    <a:pt x="11110" y="5351"/>
                  </a:lnTo>
                  <a:cubicBezTo>
                    <a:pt x="11153" y="5293"/>
                    <a:pt x="11197" y="5249"/>
                    <a:pt x="11240" y="5206"/>
                  </a:cubicBezTo>
                  <a:cubicBezTo>
                    <a:pt x="11255" y="5191"/>
                    <a:pt x="11269" y="5177"/>
                    <a:pt x="11284" y="5177"/>
                  </a:cubicBezTo>
                  <a:cubicBezTo>
                    <a:pt x="11298" y="5177"/>
                    <a:pt x="11313" y="5191"/>
                    <a:pt x="11313" y="5191"/>
                  </a:cubicBezTo>
                  <a:cubicBezTo>
                    <a:pt x="11342" y="5206"/>
                    <a:pt x="11342" y="5249"/>
                    <a:pt x="11327" y="5264"/>
                  </a:cubicBezTo>
                  <a:cubicBezTo>
                    <a:pt x="11138" y="5467"/>
                    <a:pt x="10949" y="5671"/>
                    <a:pt x="10731" y="5860"/>
                  </a:cubicBezTo>
                  <a:cubicBezTo>
                    <a:pt x="10630" y="5962"/>
                    <a:pt x="10499" y="6063"/>
                    <a:pt x="10382" y="6151"/>
                  </a:cubicBezTo>
                  <a:cubicBezTo>
                    <a:pt x="10266" y="6238"/>
                    <a:pt x="10150" y="6325"/>
                    <a:pt x="10033" y="6398"/>
                  </a:cubicBezTo>
                  <a:cubicBezTo>
                    <a:pt x="9786" y="6558"/>
                    <a:pt x="9525" y="6703"/>
                    <a:pt x="9248" y="6820"/>
                  </a:cubicBezTo>
                  <a:cubicBezTo>
                    <a:pt x="9117" y="6878"/>
                    <a:pt x="8972" y="6921"/>
                    <a:pt x="8827" y="6965"/>
                  </a:cubicBezTo>
                  <a:cubicBezTo>
                    <a:pt x="8696" y="6994"/>
                    <a:pt x="8565" y="7023"/>
                    <a:pt x="8434" y="7023"/>
                  </a:cubicBezTo>
                  <a:cubicBezTo>
                    <a:pt x="8361" y="7357"/>
                    <a:pt x="8289" y="7692"/>
                    <a:pt x="8231" y="8012"/>
                  </a:cubicBezTo>
                  <a:cubicBezTo>
                    <a:pt x="8158" y="8419"/>
                    <a:pt x="8085" y="8811"/>
                    <a:pt x="8012" y="9219"/>
                  </a:cubicBezTo>
                  <a:cubicBezTo>
                    <a:pt x="7954" y="9611"/>
                    <a:pt x="7896" y="9989"/>
                    <a:pt x="7852" y="10382"/>
                  </a:cubicBezTo>
                  <a:cubicBezTo>
                    <a:pt x="7852" y="10367"/>
                    <a:pt x="7852" y="10353"/>
                    <a:pt x="7852" y="10353"/>
                  </a:cubicBezTo>
                  <a:cubicBezTo>
                    <a:pt x="7838" y="10396"/>
                    <a:pt x="7838" y="10440"/>
                    <a:pt x="7838" y="10484"/>
                  </a:cubicBezTo>
                  <a:cubicBezTo>
                    <a:pt x="7911" y="10454"/>
                    <a:pt x="7998" y="10425"/>
                    <a:pt x="8071" y="10396"/>
                  </a:cubicBezTo>
                  <a:cubicBezTo>
                    <a:pt x="8201" y="10338"/>
                    <a:pt x="8332" y="10294"/>
                    <a:pt x="8463" y="10236"/>
                  </a:cubicBezTo>
                  <a:cubicBezTo>
                    <a:pt x="8609" y="10193"/>
                    <a:pt x="8739" y="10149"/>
                    <a:pt x="8870" y="10091"/>
                  </a:cubicBezTo>
                  <a:cubicBezTo>
                    <a:pt x="8977" y="10051"/>
                    <a:pt x="9096" y="9999"/>
                    <a:pt x="9205" y="9945"/>
                  </a:cubicBezTo>
                  <a:lnTo>
                    <a:pt x="9205" y="9945"/>
                  </a:lnTo>
                  <a:cubicBezTo>
                    <a:pt x="9205" y="9945"/>
                    <a:pt x="9205" y="9945"/>
                    <a:pt x="9205" y="9946"/>
                  </a:cubicBezTo>
                  <a:lnTo>
                    <a:pt x="9394" y="9858"/>
                  </a:lnTo>
                  <a:lnTo>
                    <a:pt x="9379" y="9858"/>
                  </a:lnTo>
                  <a:cubicBezTo>
                    <a:pt x="9641" y="9742"/>
                    <a:pt x="9903" y="9597"/>
                    <a:pt x="10150" y="9437"/>
                  </a:cubicBezTo>
                  <a:cubicBezTo>
                    <a:pt x="10281" y="9364"/>
                    <a:pt x="10397" y="9291"/>
                    <a:pt x="10513" y="9204"/>
                  </a:cubicBezTo>
                  <a:cubicBezTo>
                    <a:pt x="10630" y="9131"/>
                    <a:pt x="10731" y="9044"/>
                    <a:pt x="10848" y="8957"/>
                  </a:cubicBezTo>
                  <a:cubicBezTo>
                    <a:pt x="10920" y="8884"/>
                    <a:pt x="10993" y="8826"/>
                    <a:pt x="11066" y="8753"/>
                  </a:cubicBezTo>
                  <a:cubicBezTo>
                    <a:pt x="11080" y="8753"/>
                    <a:pt x="11080" y="8739"/>
                    <a:pt x="11095" y="8739"/>
                  </a:cubicBezTo>
                  <a:cubicBezTo>
                    <a:pt x="11109" y="8739"/>
                    <a:pt x="11124" y="8753"/>
                    <a:pt x="11124" y="8753"/>
                  </a:cubicBezTo>
                  <a:cubicBezTo>
                    <a:pt x="11138" y="8768"/>
                    <a:pt x="11153" y="8811"/>
                    <a:pt x="11124" y="8826"/>
                  </a:cubicBezTo>
                  <a:cubicBezTo>
                    <a:pt x="11008" y="8942"/>
                    <a:pt x="10891" y="9044"/>
                    <a:pt x="10760" y="9146"/>
                  </a:cubicBezTo>
                  <a:cubicBezTo>
                    <a:pt x="10630" y="9248"/>
                    <a:pt x="10499" y="9349"/>
                    <a:pt x="10368" y="9437"/>
                  </a:cubicBezTo>
                  <a:cubicBezTo>
                    <a:pt x="10106" y="9626"/>
                    <a:pt x="9830" y="9800"/>
                    <a:pt x="9539" y="9960"/>
                  </a:cubicBezTo>
                  <a:cubicBezTo>
                    <a:pt x="9394" y="10047"/>
                    <a:pt x="9248" y="10135"/>
                    <a:pt x="9088" y="10207"/>
                  </a:cubicBezTo>
                  <a:cubicBezTo>
                    <a:pt x="9016" y="10236"/>
                    <a:pt x="8943" y="10280"/>
                    <a:pt x="8870" y="10324"/>
                  </a:cubicBezTo>
                  <a:cubicBezTo>
                    <a:pt x="8798" y="10353"/>
                    <a:pt x="8725" y="10396"/>
                    <a:pt x="8652" y="10425"/>
                  </a:cubicBezTo>
                  <a:cubicBezTo>
                    <a:pt x="8507" y="10498"/>
                    <a:pt x="8361" y="10571"/>
                    <a:pt x="8216" y="10643"/>
                  </a:cubicBezTo>
                  <a:cubicBezTo>
                    <a:pt x="8071" y="10702"/>
                    <a:pt x="7925" y="10774"/>
                    <a:pt x="7780" y="10832"/>
                  </a:cubicBezTo>
                  <a:cubicBezTo>
                    <a:pt x="7736" y="11298"/>
                    <a:pt x="7678" y="11778"/>
                    <a:pt x="7649" y="12243"/>
                  </a:cubicBezTo>
                  <a:cubicBezTo>
                    <a:pt x="7576" y="13173"/>
                    <a:pt x="7518" y="14104"/>
                    <a:pt x="7489" y="15034"/>
                  </a:cubicBezTo>
                  <a:cubicBezTo>
                    <a:pt x="7547" y="15020"/>
                    <a:pt x="7605" y="15005"/>
                    <a:pt x="7663" y="14991"/>
                  </a:cubicBezTo>
                  <a:cubicBezTo>
                    <a:pt x="7780" y="14962"/>
                    <a:pt x="7882" y="14933"/>
                    <a:pt x="7998" y="14918"/>
                  </a:cubicBezTo>
                  <a:cubicBezTo>
                    <a:pt x="8201" y="14874"/>
                    <a:pt x="8420" y="14816"/>
                    <a:pt x="8623" y="14758"/>
                  </a:cubicBezTo>
                  <a:cubicBezTo>
                    <a:pt x="9248" y="14584"/>
                    <a:pt x="9844" y="14307"/>
                    <a:pt x="10441" y="14046"/>
                  </a:cubicBezTo>
                  <a:cubicBezTo>
                    <a:pt x="10731" y="13929"/>
                    <a:pt x="11008" y="13799"/>
                    <a:pt x="11284" y="13653"/>
                  </a:cubicBezTo>
                  <a:cubicBezTo>
                    <a:pt x="11546" y="13522"/>
                    <a:pt x="11822" y="13377"/>
                    <a:pt x="12084" y="13232"/>
                  </a:cubicBezTo>
                  <a:cubicBezTo>
                    <a:pt x="12084" y="13232"/>
                    <a:pt x="12084" y="13217"/>
                    <a:pt x="12098" y="13217"/>
                  </a:cubicBezTo>
                  <a:cubicBezTo>
                    <a:pt x="12659" y="12886"/>
                    <a:pt x="13207" y="12512"/>
                    <a:pt x="13669" y="12053"/>
                  </a:cubicBezTo>
                  <a:lnTo>
                    <a:pt x="13669" y="12053"/>
                  </a:lnTo>
                  <a:cubicBezTo>
                    <a:pt x="13669" y="12053"/>
                    <a:pt x="13669" y="12054"/>
                    <a:pt x="13668" y="12054"/>
                  </a:cubicBezTo>
                  <a:lnTo>
                    <a:pt x="13683" y="12040"/>
                  </a:lnTo>
                  <a:lnTo>
                    <a:pt x="13683" y="12040"/>
                  </a:lnTo>
                  <a:cubicBezTo>
                    <a:pt x="13678" y="12044"/>
                    <a:pt x="13673" y="12049"/>
                    <a:pt x="13669" y="12053"/>
                  </a:cubicBezTo>
                  <a:lnTo>
                    <a:pt x="13669" y="12053"/>
                  </a:lnTo>
                  <a:cubicBezTo>
                    <a:pt x="13800" y="11908"/>
                    <a:pt x="13916" y="11777"/>
                    <a:pt x="14032" y="11632"/>
                  </a:cubicBezTo>
                  <a:cubicBezTo>
                    <a:pt x="14046" y="11618"/>
                    <a:pt x="14061" y="11618"/>
                    <a:pt x="14075" y="11618"/>
                  </a:cubicBezTo>
                  <a:lnTo>
                    <a:pt x="14105" y="11618"/>
                  </a:lnTo>
                  <a:cubicBezTo>
                    <a:pt x="14119" y="11632"/>
                    <a:pt x="14134" y="11676"/>
                    <a:pt x="14119" y="11690"/>
                  </a:cubicBezTo>
                  <a:cubicBezTo>
                    <a:pt x="13727" y="12199"/>
                    <a:pt x="13261" y="12635"/>
                    <a:pt x="12738" y="13013"/>
                  </a:cubicBezTo>
                  <a:cubicBezTo>
                    <a:pt x="12360" y="13290"/>
                    <a:pt x="11953" y="13537"/>
                    <a:pt x="11546" y="13769"/>
                  </a:cubicBezTo>
                  <a:cubicBezTo>
                    <a:pt x="11342" y="13886"/>
                    <a:pt x="11124" y="14002"/>
                    <a:pt x="10920" y="14118"/>
                  </a:cubicBezTo>
                  <a:cubicBezTo>
                    <a:pt x="10717" y="14220"/>
                    <a:pt x="10513" y="14322"/>
                    <a:pt x="10310" y="14424"/>
                  </a:cubicBezTo>
                  <a:cubicBezTo>
                    <a:pt x="10106" y="14526"/>
                    <a:pt x="9917" y="14613"/>
                    <a:pt x="9714" y="14715"/>
                  </a:cubicBezTo>
                  <a:cubicBezTo>
                    <a:pt x="9481" y="14831"/>
                    <a:pt x="9234" y="14947"/>
                    <a:pt x="8972" y="15049"/>
                  </a:cubicBezTo>
                  <a:cubicBezTo>
                    <a:pt x="8710" y="15151"/>
                    <a:pt x="8449" y="15238"/>
                    <a:pt x="8187" y="15311"/>
                  </a:cubicBezTo>
                  <a:cubicBezTo>
                    <a:pt x="7954" y="15369"/>
                    <a:pt x="7722" y="15412"/>
                    <a:pt x="7489" y="15427"/>
                  </a:cubicBezTo>
                  <a:cubicBezTo>
                    <a:pt x="7474" y="16081"/>
                    <a:pt x="7474" y="16736"/>
                    <a:pt x="7489" y="17404"/>
                  </a:cubicBezTo>
                  <a:cubicBezTo>
                    <a:pt x="7504" y="18219"/>
                    <a:pt x="7547" y="19018"/>
                    <a:pt x="7605" y="19833"/>
                  </a:cubicBezTo>
                  <a:cubicBezTo>
                    <a:pt x="7620" y="19833"/>
                    <a:pt x="7634" y="19833"/>
                    <a:pt x="7649" y="19818"/>
                  </a:cubicBezTo>
                  <a:cubicBezTo>
                    <a:pt x="7707" y="19803"/>
                    <a:pt x="7780" y="19789"/>
                    <a:pt x="7838" y="19760"/>
                  </a:cubicBezTo>
                  <a:cubicBezTo>
                    <a:pt x="7983" y="19716"/>
                    <a:pt x="8114" y="19673"/>
                    <a:pt x="8260" y="19614"/>
                  </a:cubicBezTo>
                  <a:cubicBezTo>
                    <a:pt x="8550" y="19513"/>
                    <a:pt x="8827" y="19396"/>
                    <a:pt x="9103" y="19280"/>
                  </a:cubicBezTo>
                  <a:lnTo>
                    <a:pt x="9088" y="19280"/>
                  </a:lnTo>
                  <a:lnTo>
                    <a:pt x="9132" y="19265"/>
                  </a:lnTo>
                  <a:cubicBezTo>
                    <a:pt x="9437" y="19120"/>
                    <a:pt x="9743" y="18960"/>
                    <a:pt x="10048" y="18800"/>
                  </a:cubicBezTo>
                  <a:cubicBezTo>
                    <a:pt x="10368" y="18611"/>
                    <a:pt x="10673" y="18437"/>
                    <a:pt x="10993" y="18233"/>
                  </a:cubicBezTo>
                  <a:cubicBezTo>
                    <a:pt x="11138" y="18146"/>
                    <a:pt x="11298" y="18044"/>
                    <a:pt x="11444" y="17942"/>
                  </a:cubicBezTo>
                  <a:cubicBezTo>
                    <a:pt x="11589" y="17841"/>
                    <a:pt x="11735" y="17739"/>
                    <a:pt x="11880" y="17637"/>
                  </a:cubicBezTo>
                  <a:cubicBezTo>
                    <a:pt x="12156" y="17448"/>
                    <a:pt x="12418" y="17244"/>
                    <a:pt x="12680" y="17026"/>
                  </a:cubicBezTo>
                  <a:lnTo>
                    <a:pt x="12665" y="17026"/>
                  </a:lnTo>
                  <a:cubicBezTo>
                    <a:pt x="12883" y="16852"/>
                    <a:pt x="13087" y="16677"/>
                    <a:pt x="13290" y="16503"/>
                  </a:cubicBezTo>
                  <a:cubicBezTo>
                    <a:pt x="13305" y="16488"/>
                    <a:pt x="13305" y="16488"/>
                    <a:pt x="13319" y="16488"/>
                  </a:cubicBezTo>
                  <a:lnTo>
                    <a:pt x="13349" y="16488"/>
                  </a:lnTo>
                  <a:cubicBezTo>
                    <a:pt x="13363" y="16517"/>
                    <a:pt x="13378" y="16547"/>
                    <a:pt x="13349" y="16561"/>
                  </a:cubicBezTo>
                  <a:cubicBezTo>
                    <a:pt x="13218" y="16692"/>
                    <a:pt x="13087" y="16808"/>
                    <a:pt x="12941" y="16925"/>
                  </a:cubicBezTo>
                  <a:cubicBezTo>
                    <a:pt x="12796" y="17055"/>
                    <a:pt x="12651" y="17186"/>
                    <a:pt x="12505" y="17303"/>
                  </a:cubicBezTo>
                  <a:cubicBezTo>
                    <a:pt x="12142" y="17622"/>
                    <a:pt x="11749" y="17928"/>
                    <a:pt x="11371" y="18219"/>
                  </a:cubicBezTo>
                  <a:cubicBezTo>
                    <a:pt x="10964" y="18524"/>
                    <a:pt x="10542" y="18815"/>
                    <a:pt x="10121" y="19076"/>
                  </a:cubicBezTo>
                  <a:cubicBezTo>
                    <a:pt x="9903" y="19207"/>
                    <a:pt x="9684" y="19338"/>
                    <a:pt x="9466" y="19454"/>
                  </a:cubicBezTo>
                  <a:cubicBezTo>
                    <a:pt x="9263" y="19571"/>
                    <a:pt x="9045" y="19687"/>
                    <a:pt x="8827" y="19789"/>
                  </a:cubicBezTo>
                  <a:cubicBezTo>
                    <a:pt x="8609" y="19891"/>
                    <a:pt x="8390" y="19978"/>
                    <a:pt x="8158" y="20065"/>
                  </a:cubicBezTo>
                  <a:cubicBezTo>
                    <a:pt x="8056" y="20094"/>
                    <a:pt x="7940" y="20138"/>
                    <a:pt x="7823" y="20167"/>
                  </a:cubicBezTo>
                  <a:cubicBezTo>
                    <a:pt x="7765" y="20181"/>
                    <a:pt x="7707" y="20211"/>
                    <a:pt x="7634" y="20211"/>
                  </a:cubicBezTo>
                  <a:cubicBezTo>
                    <a:pt x="7707" y="20967"/>
                    <a:pt x="7780" y="21708"/>
                    <a:pt x="7882" y="22450"/>
                  </a:cubicBezTo>
                  <a:lnTo>
                    <a:pt x="7882" y="22406"/>
                  </a:lnTo>
                  <a:cubicBezTo>
                    <a:pt x="7940" y="22871"/>
                    <a:pt x="8012" y="23351"/>
                    <a:pt x="8085" y="23816"/>
                  </a:cubicBezTo>
                  <a:cubicBezTo>
                    <a:pt x="8201" y="23816"/>
                    <a:pt x="8303" y="23816"/>
                    <a:pt x="8420" y="23802"/>
                  </a:cubicBezTo>
                  <a:cubicBezTo>
                    <a:pt x="8550" y="23787"/>
                    <a:pt x="8696" y="23773"/>
                    <a:pt x="8827" y="23758"/>
                  </a:cubicBezTo>
                  <a:cubicBezTo>
                    <a:pt x="9103" y="23715"/>
                    <a:pt x="9394" y="23656"/>
                    <a:pt x="9655" y="23584"/>
                  </a:cubicBezTo>
                  <a:lnTo>
                    <a:pt x="9655" y="23584"/>
                  </a:lnTo>
                  <a:lnTo>
                    <a:pt x="9626" y="23598"/>
                  </a:lnTo>
                  <a:cubicBezTo>
                    <a:pt x="9743" y="23569"/>
                    <a:pt x="9844" y="23526"/>
                    <a:pt x="9961" y="23497"/>
                  </a:cubicBezTo>
                  <a:cubicBezTo>
                    <a:pt x="10063" y="23453"/>
                    <a:pt x="10164" y="23424"/>
                    <a:pt x="10266" y="23395"/>
                  </a:cubicBezTo>
                  <a:cubicBezTo>
                    <a:pt x="10484" y="23308"/>
                    <a:pt x="10688" y="23220"/>
                    <a:pt x="10906" y="23118"/>
                  </a:cubicBezTo>
                  <a:cubicBezTo>
                    <a:pt x="11109" y="23031"/>
                    <a:pt x="11313" y="22929"/>
                    <a:pt x="11516" y="22813"/>
                  </a:cubicBezTo>
                  <a:cubicBezTo>
                    <a:pt x="11706" y="22711"/>
                    <a:pt x="11895" y="22610"/>
                    <a:pt x="12084" y="22493"/>
                  </a:cubicBezTo>
                  <a:lnTo>
                    <a:pt x="12084" y="22493"/>
                  </a:lnTo>
                  <a:cubicBezTo>
                    <a:pt x="12084" y="22493"/>
                    <a:pt x="12069" y="22508"/>
                    <a:pt x="12069" y="22508"/>
                  </a:cubicBezTo>
                  <a:cubicBezTo>
                    <a:pt x="12069" y="22508"/>
                    <a:pt x="12084" y="22508"/>
                    <a:pt x="12084" y="22493"/>
                  </a:cubicBezTo>
                  <a:lnTo>
                    <a:pt x="12084" y="22493"/>
                  </a:lnTo>
                  <a:cubicBezTo>
                    <a:pt x="12084" y="22493"/>
                    <a:pt x="12084" y="22493"/>
                    <a:pt x="12084" y="22493"/>
                  </a:cubicBezTo>
                  <a:cubicBezTo>
                    <a:pt x="12432" y="22290"/>
                    <a:pt x="12781" y="22072"/>
                    <a:pt x="13130" y="21839"/>
                  </a:cubicBezTo>
                  <a:cubicBezTo>
                    <a:pt x="13479" y="21621"/>
                    <a:pt x="13828" y="21388"/>
                    <a:pt x="14163" y="21170"/>
                  </a:cubicBezTo>
                  <a:cubicBezTo>
                    <a:pt x="14177" y="21170"/>
                    <a:pt x="14192" y="21156"/>
                    <a:pt x="14192" y="21156"/>
                  </a:cubicBezTo>
                  <a:cubicBezTo>
                    <a:pt x="14206" y="21156"/>
                    <a:pt x="14221" y="21170"/>
                    <a:pt x="14235" y="21185"/>
                  </a:cubicBezTo>
                  <a:cubicBezTo>
                    <a:pt x="14250" y="21199"/>
                    <a:pt x="14250" y="21228"/>
                    <a:pt x="14221" y="21243"/>
                  </a:cubicBezTo>
                  <a:cubicBezTo>
                    <a:pt x="13930" y="21432"/>
                    <a:pt x="13639" y="21635"/>
                    <a:pt x="13349" y="21839"/>
                  </a:cubicBezTo>
                  <a:cubicBezTo>
                    <a:pt x="12534" y="22392"/>
                    <a:pt x="11720" y="22959"/>
                    <a:pt x="10819" y="23409"/>
                  </a:cubicBezTo>
                  <a:cubicBezTo>
                    <a:pt x="10600" y="23511"/>
                    <a:pt x="10382" y="23613"/>
                    <a:pt x="10150" y="23715"/>
                  </a:cubicBezTo>
                  <a:cubicBezTo>
                    <a:pt x="9932" y="23802"/>
                    <a:pt x="9699" y="23889"/>
                    <a:pt x="9466" y="23947"/>
                  </a:cubicBezTo>
                  <a:cubicBezTo>
                    <a:pt x="9219" y="24020"/>
                    <a:pt x="8972" y="24078"/>
                    <a:pt x="8725" y="24122"/>
                  </a:cubicBezTo>
                  <a:cubicBezTo>
                    <a:pt x="8536" y="24151"/>
                    <a:pt x="8347" y="24180"/>
                    <a:pt x="8143" y="24180"/>
                  </a:cubicBezTo>
                  <a:cubicBezTo>
                    <a:pt x="8201" y="24514"/>
                    <a:pt x="8274" y="24834"/>
                    <a:pt x="8332" y="25169"/>
                  </a:cubicBezTo>
                  <a:cubicBezTo>
                    <a:pt x="8390" y="25474"/>
                    <a:pt x="8463" y="25779"/>
                    <a:pt x="8521" y="26099"/>
                  </a:cubicBezTo>
                  <a:lnTo>
                    <a:pt x="8594" y="26099"/>
                  </a:lnTo>
                  <a:cubicBezTo>
                    <a:pt x="9074" y="26099"/>
                    <a:pt x="9568" y="26085"/>
                    <a:pt x="10048" y="26085"/>
                  </a:cubicBezTo>
                  <a:cubicBezTo>
                    <a:pt x="10659" y="26070"/>
                    <a:pt x="11269" y="26056"/>
                    <a:pt x="11836" y="26041"/>
                  </a:cubicBezTo>
                  <a:lnTo>
                    <a:pt x="12142" y="26041"/>
                  </a:lnTo>
                  <a:cubicBezTo>
                    <a:pt x="13159" y="26012"/>
                    <a:pt x="14206" y="25983"/>
                    <a:pt x="15239" y="25852"/>
                  </a:cubicBezTo>
                  <a:cubicBezTo>
                    <a:pt x="15646" y="25808"/>
                    <a:pt x="16053" y="25736"/>
                    <a:pt x="16431" y="25648"/>
                  </a:cubicBezTo>
                  <a:cubicBezTo>
                    <a:pt x="16634" y="25605"/>
                    <a:pt x="16824" y="25561"/>
                    <a:pt x="17027" y="25503"/>
                  </a:cubicBezTo>
                  <a:cubicBezTo>
                    <a:pt x="17231" y="25445"/>
                    <a:pt x="17434" y="25372"/>
                    <a:pt x="17623" y="25299"/>
                  </a:cubicBezTo>
                  <a:cubicBezTo>
                    <a:pt x="17667" y="25285"/>
                    <a:pt x="17681" y="25241"/>
                    <a:pt x="17696" y="25212"/>
                  </a:cubicBezTo>
                  <a:cubicBezTo>
                    <a:pt x="17710" y="25183"/>
                    <a:pt x="17710" y="25140"/>
                    <a:pt x="17681" y="25110"/>
                  </a:cubicBezTo>
                  <a:cubicBezTo>
                    <a:pt x="17681" y="25096"/>
                    <a:pt x="17667" y="25081"/>
                    <a:pt x="17667" y="25067"/>
                  </a:cubicBezTo>
                  <a:cubicBezTo>
                    <a:pt x="17667" y="24805"/>
                    <a:pt x="17638" y="24543"/>
                    <a:pt x="17580" y="24311"/>
                  </a:cubicBezTo>
                  <a:cubicBezTo>
                    <a:pt x="17536" y="24078"/>
                    <a:pt x="17463" y="23860"/>
                    <a:pt x="17361" y="23627"/>
                  </a:cubicBezTo>
                  <a:cubicBezTo>
                    <a:pt x="17202" y="23264"/>
                    <a:pt x="16940" y="22915"/>
                    <a:pt x="16576" y="22537"/>
                  </a:cubicBezTo>
                  <a:cubicBezTo>
                    <a:pt x="16344" y="22304"/>
                    <a:pt x="16082" y="22072"/>
                    <a:pt x="15820" y="21854"/>
                  </a:cubicBezTo>
                  <a:cubicBezTo>
                    <a:pt x="15748" y="21795"/>
                    <a:pt x="15660" y="21723"/>
                    <a:pt x="15588" y="21650"/>
                  </a:cubicBezTo>
                  <a:cubicBezTo>
                    <a:pt x="15268" y="21374"/>
                    <a:pt x="14904" y="21054"/>
                    <a:pt x="14599" y="20647"/>
                  </a:cubicBezTo>
                  <a:cubicBezTo>
                    <a:pt x="14395" y="20385"/>
                    <a:pt x="14221" y="20094"/>
                    <a:pt x="14105" y="19818"/>
                  </a:cubicBezTo>
                  <a:cubicBezTo>
                    <a:pt x="14003" y="19571"/>
                    <a:pt x="13930" y="19309"/>
                    <a:pt x="13886" y="19047"/>
                  </a:cubicBezTo>
                  <a:cubicBezTo>
                    <a:pt x="13843" y="18757"/>
                    <a:pt x="13857" y="18437"/>
                    <a:pt x="13901" y="18117"/>
                  </a:cubicBezTo>
                  <a:cubicBezTo>
                    <a:pt x="13974" y="17564"/>
                    <a:pt x="14148" y="17041"/>
                    <a:pt x="14308" y="16590"/>
                  </a:cubicBezTo>
                  <a:cubicBezTo>
                    <a:pt x="14366" y="16416"/>
                    <a:pt x="14439" y="16256"/>
                    <a:pt x="14497" y="16081"/>
                  </a:cubicBezTo>
                  <a:cubicBezTo>
                    <a:pt x="14628" y="15747"/>
                    <a:pt x="14759" y="15398"/>
                    <a:pt x="14875" y="15049"/>
                  </a:cubicBezTo>
                  <a:cubicBezTo>
                    <a:pt x="15050" y="14467"/>
                    <a:pt x="15137" y="13958"/>
                    <a:pt x="15137" y="13479"/>
                  </a:cubicBezTo>
                  <a:cubicBezTo>
                    <a:pt x="15137" y="13217"/>
                    <a:pt x="15108" y="12955"/>
                    <a:pt x="15050" y="12679"/>
                  </a:cubicBezTo>
                  <a:cubicBezTo>
                    <a:pt x="14991" y="12417"/>
                    <a:pt x="14890" y="12141"/>
                    <a:pt x="14744" y="11865"/>
                  </a:cubicBezTo>
                  <a:cubicBezTo>
                    <a:pt x="14555" y="11501"/>
                    <a:pt x="14294" y="11167"/>
                    <a:pt x="13988" y="10774"/>
                  </a:cubicBezTo>
                  <a:cubicBezTo>
                    <a:pt x="13872" y="10643"/>
                    <a:pt x="13770" y="10513"/>
                    <a:pt x="13654" y="10396"/>
                  </a:cubicBezTo>
                  <a:cubicBezTo>
                    <a:pt x="13479" y="10178"/>
                    <a:pt x="13290" y="9960"/>
                    <a:pt x="13116" y="9742"/>
                  </a:cubicBezTo>
                  <a:cubicBezTo>
                    <a:pt x="12840" y="9378"/>
                    <a:pt x="12636" y="9044"/>
                    <a:pt x="12491" y="8724"/>
                  </a:cubicBezTo>
                  <a:cubicBezTo>
                    <a:pt x="12432" y="8579"/>
                    <a:pt x="12389" y="8433"/>
                    <a:pt x="12345" y="8288"/>
                  </a:cubicBezTo>
                  <a:cubicBezTo>
                    <a:pt x="12302" y="8143"/>
                    <a:pt x="12273" y="7983"/>
                    <a:pt x="12243" y="7779"/>
                  </a:cubicBezTo>
                  <a:cubicBezTo>
                    <a:pt x="12142" y="7009"/>
                    <a:pt x="12229" y="6252"/>
                    <a:pt x="12331" y="5467"/>
                  </a:cubicBezTo>
                  <a:lnTo>
                    <a:pt x="12360" y="5278"/>
                  </a:lnTo>
                  <a:cubicBezTo>
                    <a:pt x="12447" y="4609"/>
                    <a:pt x="12549" y="3926"/>
                    <a:pt x="12534" y="3257"/>
                  </a:cubicBezTo>
                  <a:cubicBezTo>
                    <a:pt x="12520" y="2865"/>
                    <a:pt x="12476" y="2501"/>
                    <a:pt x="12389" y="2167"/>
                  </a:cubicBezTo>
                  <a:cubicBezTo>
                    <a:pt x="12316" y="1891"/>
                    <a:pt x="12185" y="1600"/>
                    <a:pt x="12025" y="1338"/>
                  </a:cubicBezTo>
                  <a:cubicBezTo>
                    <a:pt x="11865" y="1076"/>
                    <a:pt x="11676" y="858"/>
                    <a:pt x="11458" y="655"/>
                  </a:cubicBezTo>
                  <a:cubicBezTo>
                    <a:pt x="11240" y="451"/>
                    <a:pt x="10993" y="291"/>
                    <a:pt x="10731" y="189"/>
                  </a:cubicBezTo>
                  <a:cubicBezTo>
                    <a:pt x="10470" y="73"/>
                    <a:pt x="10193" y="15"/>
                    <a:pt x="9903" y="0"/>
                  </a:cubicBezTo>
                  <a:close/>
                </a:path>
              </a:pathLst>
            </a:custGeom>
            <a:solidFill>
              <a:srgbClr val="CAD4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 name="Google Shape;430;p26">
              <a:extLst>
                <a:ext uri="{FF2B5EF4-FFF2-40B4-BE49-F238E27FC236}">
                  <a16:creationId xmlns:a16="http://schemas.microsoft.com/office/drawing/2014/main" id="{8D77A33C-7B7A-A289-93E2-6DE5EF1EF217}"/>
                </a:ext>
              </a:extLst>
            </p:cNvPr>
            <p:cNvSpPr/>
            <p:nvPr/>
          </p:nvSpPr>
          <p:spPr>
            <a:xfrm>
              <a:off x="6367531" y="532091"/>
              <a:ext cx="1035189" cy="1919386"/>
            </a:xfrm>
            <a:custGeom>
              <a:avLst/>
              <a:gdLst/>
              <a:ahLst/>
              <a:cxnLst/>
              <a:rect l="l" t="t" r="r" b="b"/>
              <a:pathLst>
                <a:path w="13465" h="24966" extrusionOk="0">
                  <a:moveTo>
                    <a:pt x="9088" y="0"/>
                  </a:moveTo>
                  <a:cubicBezTo>
                    <a:pt x="9073" y="0"/>
                    <a:pt x="9059" y="15"/>
                    <a:pt x="9044" y="29"/>
                  </a:cubicBezTo>
                  <a:cubicBezTo>
                    <a:pt x="8943" y="407"/>
                    <a:pt x="8841" y="786"/>
                    <a:pt x="8739" y="1149"/>
                  </a:cubicBezTo>
                  <a:cubicBezTo>
                    <a:pt x="8725" y="1134"/>
                    <a:pt x="8710" y="1120"/>
                    <a:pt x="8695" y="1091"/>
                  </a:cubicBezTo>
                  <a:cubicBezTo>
                    <a:pt x="8666" y="1047"/>
                    <a:pt x="8623" y="1004"/>
                    <a:pt x="8594" y="945"/>
                  </a:cubicBezTo>
                  <a:cubicBezTo>
                    <a:pt x="8521" y="858"/>
                    <a:pt x="8463" y="756"/>
                    <a:pt x="8405" y="655"/>
                  </a:cubicBezTo>
                  <a:cubicBezTo>
                    <a:pt x="8332" y="524"/>
                    <a:pt x="8288" y="393"/>
                    <a:pt x="8259" y="248"/>
                  </a:cubicBezTo>
                  <a:cubicBezTo>
                    <a:pt x="8245" y="248"/>
                    <a:pt x="8245" y="233"/>
                    <a:pt x="8245" y="218"/>
                  </a:cubicBezTo>
                  <a:cubicBezTo>
                    <a:pt x="8245" y="218"/>
                    <a:pt x="8245" y="204"/>
                    <a:pt x="8230" y="189"/>
                  </a:cubicBezTo>
                  <a:lnTo>
                    <a:pt x="8201" y="189"/>
                  </a:lnTo>
                  <a:cubicBezTo>
                    <a:pt x="8172" y="189"/>
                    <a:pt x="8157" y="204"/>
                    <a:pt x="8157" y="233"/>
                  </a:cubicBezTo>
                  <a:cubicBezTo>
                    <a:pt x="8172" y="320"/>
                    <a:pt x="8201" y="422"/>
                    <a:pt x="8230" y="509"/>
                  </a:cubicBezTo>
                  <a:cubicBezTo>
                    <a:pt x="8259" y="611"/>
                    <a:pt x="8303" y="713"/>
                    <a:pt x="8347" y="815"/>
                  </a:cubicBezTo>
                  <a:cubicBezTo>
                    <a:pt x="8405" y="902"/>
                    <a:pt x="8448" y="989"/>
                    <a:pt x="8506" y="1076"/>
                  </a:cubicBezTo>
                  <a:cubicBezTo>
                    <a:pt x="8536" y="1120"/>
                    <a:pt x="8565" y="1164"/>
                    <a:pt x="8608" y="1207"/>
                  </a:cubicBezTo>
                  <a:cubicBezTo>
                    <a:pt x="8637" y="1236"/>
                    <a:pt x="8666" y="1280"/>
                    <a:pt x="8695" y="1309"/>
                  </a:cubicBezTo>
                  <a:cubicBezTo>
                    <a:pt x="8594" y="1702"/>
                    <a:pt x="8477" y="2109"/>
                    <a:pt x="8376" y="2516"/>
                  </a:cubicBezTo>
                  <a:cubicBezTo>
                    <a:pt x="8274" y="2879"/>
                    <a:pt x="8172" y="3257"/>
                    <a:pt x="8070" y="3621"/>
                  </a:cubicBezTo>
                  <a:cubicBezTo>
                    <a:pt x="8027" y="3548"/>
                    <a:pt x="7968" y="3475"/>
                    <a:pt x="7925" y="3403"/>
                  </a:cubicBezTo>
                  <a:cubicBezTo>
                    <a:pt x="7852" y="3315"/>
                    <a:pt x="7794" y="3228"/>
                    <a:pt x="7721" y="3126"/>
                  </a:cubicBezTo>
                  <a:cubicBezTo>
                    <a:pt x="7663" y="3039"/>
                    <a:pt x="7605" y="2937"/>
                    <a:pt x="7547" y="2836"/>
                  </a:cubicBezTo>
                  <a:cubicBezTo>
                    <a:pt x="7489" y="2734"/>
                    <a:pt x="7431" y="2618"/>
                    <a:pt x="7387" y="2516"/>
                  </a:cubicBezTo>
                  <a:cubicBezTo>
                    <a:pt x="7314" y="2370"/>
                    <a:pt x="7256" y="2210"/>
                    <a:pt x="7212" y="2050"/>
                  </a:cubicBezTo>
                  <a:cubicBezTo>
                    <a:pt x="7198" y="2036"/>
                    <a:pt x="7183" y="2021"/>
                    <a:pt x="7169" y="2021"/>
                  </a:cubicBezTo>
                  <a:lnTo>
                    <a:pt x="7154" y="2021"/>
                  </a:lnTo>
                  <a:cubicBezTo>
                    <a:pt x="7125" y="2036"/>
                    <a:pt x="7111" y="2050"/>
                    <a:pt x="7125" y="2080"/>
                  </a:cubicBezTo>
                  <a:cubicBezTo>
                    <a:pt x="7169" y="2225"/>
                    <a:pt x="7212" y="2385"/>
                    <a:pt x="7271" y="2530"/>
                  </a:cubicBezTo>
                  <a:cubicBezTo>
                    <a:pt x="7329" y="2676"/>
                    <a:pt x="7401" y="2821"/>
                    <a:pt x="7460" y="2966"/>
                  </a:cubicBezTo>
                  <a:cubicBezTo>
                    <a:pt x="7489" y="3025"/>
                    <a:pt x="7532" y="3097"/>
                    <a:pt x="7561" y="3155"/>
                  </a:cubicBezTo>
                  <a:cubicBezTo>
                    <a:pt x="7605" y="3228"/>
                    <a:pt x="7634" y="3301"/>
                    <a:pt x="7678" y="3374"/>
                  </a:cubicBezTo>
                  <a:cubicBezTo>
                    <a:pt x="7721" y="3446"/>
                    <a:pt x="7765" y="3519"/>
                    <a:pt x="7809" y="3592"/>
                  </a:cubicBezTo>
                  <a:cubicBezTo>
                    <a:pt x="7852" y="3664"/>
                    <a:pt x="7910" y="3723"/>
                    <a:pt x="7954" y="3795"/>
                  </a:cubicBezTo>
                  <a:cubicBezTo>
                    <a:pt x="7968" y="3795"/>
                    <a:pt x="7968" y="3810"/>
                    <a:pt x="7968" y="3810"/>
                  </a:cubicBezTo>
                  <a:cubicBezTo>
                    <a:pt x="7983" y="3824"/>
                    <a:pt x="7998" y="3839"/>
                    <a:pt x="8012" y="3839"/>
                  </a:cubicBezTo>
                  <a:cubicBezTo>
                    <a:pt x="7925" y="4217"/>
                    <a:pt x="7823" y="4595"/>
                    <a:pt x="7736" y="4973"/>
                  </a:cubicBezTo>
                  <a:cubicBezTo>
                    <a:pt x="7678" y="5206"/>
                    <a:pt x="7620" y="5453"/>
                    <a:pt x="7561" y="5700"/>
                  </a:cubicBezTo>
                  <a:cubicBezTo>
                    <a:pt x="7532" y="5671"/>
                    <a:pt x="7503" y="5656"/>
                    <a:pt x="7474" y="5627"/>
                  </a:cubicBezTo>
                  <a:cubicBezTo>
                    <a:pt x="7416" y="5584"/>
                    <a:pt x="7358" y="5540"/>
                    <a:pt x="7285" y="5496"/>
                  </a:cubicBezTo>
                  <a:cubicBezTo>
                    <a:pt x="7169" y="5395"/>
                    <a:pt x="7052" y="5307"/>
                    <a:pt x="6936" y="5206"/>
                  </a:cubicBezTo>
                  <a:cubicBezTo>
                    <a:pt x="6791" y="5075"/>
                    <a:pt x="6631" y="4929"/>
                    <a:pt x="6500" y="4784"/>
                  </a:cubicBezTo>
                  <a:cubicBezTo>
                    <a:pt x="6427" y="4697"/>
                    <a:pt x="6369" y="4609"/>
                    <a:pt x="6296" y="4522"/>
                  </a:cubicBezTo>
                  <a:cubicBezTo>
                    <a:pt x="6238" y="4450"/>
                    <a:pt x="6180" y="4362"/>
                    <a:pt x="6107" y="4275"/>
                  </a:cubicBezTo>
                  <a:cubicBezTo>
                    <a:pt x="5947" y="4028"/>
                    <a:pt x="5802" y="3781"/>
                    <a:pt x="5686" y="3504"/>
                  </a:cubicBezTo>
                  <a:cubicBezTo>
                    <a:pt x="5671" y="3490"/>
                    <a:pt x="5642" y="3475"/>
                    <a:pt x="5628" y="3475"/>
                  </a:cubicBezTo>
                  <a:lnTo>
                    <a:pt x="5598" y="3475"/>
                  </a:lnTo>
                  <a:cubicBezTo>
                    <a:pt x="5555" y="3490"/>
                    <a:pt x="5555" y="3534"/>
                    <a:pt x="5569" y="3563"/>
                  </a:cubicBezTo>
                  <a:cubicBezTo>
                    <a:pt x="5671" y="3795"/>
                    <a:pt x="5773" y="4042"/>
                    <a:pt x="5904" y="4275"/>
                  </a:cubicBezTo>
                  <a:cubicBezTo>
                    <a:pt x="6035" y="4508"/>
                    <a:pt x="6166" y="4726"/>
                    <a:pt x="6325" y="4944"/>
                  </a:cubicBezTo>
                  <a:cubicBezTo>
                    <a:pt x="6471" y="5147"/>
                    <a:pt x="6645" y="5351"/>
                    <a:pt x="6820" y="5540"/>
                  </a:cubicBezTo>
                  <a:cubicBezTo>
                    <a:pt x="6907" y="5642"/>
                    <a:pt x="7009" y="5729"/>
                    <a:pt x="7111" y="5816"/>
                  </a:cubicBezTo>
                  <a:cubicBezTo>
                    <a:pt x="7212" y="5889"/>
                    <a:pt x="7329" y="5976"/>
                    <a:pt x="7460" y="6020"/>
                  </a:cubicBezTo>
                  <a:cubicBezTo>
                    <a:pt x="7474" y="6034"/>
                    <a:pt x="7474" y="6034"/>
                    <a:pt x="7474" y="6034"/>
                  </a:cubicBezTo>
                  <a:cubicBezTo>
                    <a:pt x="7460" y="6093"/>
                    <a:pt x="7460" y="6136"/>
                    <a:pt x="7445" y="6194"/>
                  </a:cubicBezTo>
                  <a:cubicBezTo>
                    <a:pt x="7358" y="6601"/>
                    <a:pt x="7271" y="7023"/>
                    <a:pt x="7183" y="7430"/>
                  </a:cubicBezTo>
                  <a:cubicBezTo>
                    <a:pt x="7096" y="7837"/>
                    <a:pt x="7023" y="8259"/>
                    <a:pt x="6951" y="8681"/>
                  </a:cubicBezTo>
                  <a:cubicBezTo>
                    <a:pt x="6893" y="9015"/>
                    <a:pt x="6834" y="9349"/>
                    <a:pt x="6791" y="9684"/>
                  </a:cubicBezTo>
                  <a:cubicBezTo>
                    <a:pt x="6747" y="9655"/>
                    <a:pt x="6689" y="9626"/>
                    <a:pt x="6645" y="9582"/>
                  </a:cubicBezTo>
                  <a:cubicBezTo>
                    <a:pt x="6544" y="9524"/>
                    <a:pt x="6456" y="9466"/>
                    <a:pt x="6355" y="9393"/>
                  </a:cubicBezTo>
                  <a:cubicBezTo>
                    <a:pt x="6166" y="9262"/>
                    <a:pt x="5977" y="9131"/>
                    <a:pt x="5802" y="9000"/>
                  </a:cubicBezTo>
                  <a:cubicBezTo>
                    <a:pt x="5439" y="8710"/>
                    <a:pt x="5090" y="8419"/>
                    <a:pt x="4770" y="8099"/>
                  </a:cubicBezTo>
                  <a:lnTo>
                    <a:pt x="4755" y="8084"/>
                  </a:lnTo>
                  <a:cubicBezTo>
                    <a:pt x="4581" y="7925"/>
                    <a:pt x="4406" y="7736"/>
                    <a:pt x="4246" y="7561"/>
                  </a:cubicBezTo>
                  <a:cubicBezTo>
                    <a:pt x="4072" y="7372"/>
                    <a:pt x="3897" y="7183"/>
                    <a:pt x="3737" y="6979"/>
                  </a:cubicBezTo>
                  <a:cubicBezTo>
                    <a:pt x="3723" y="6965"/>
                    <a:pt x="3708" y="6965"/>
                    <a:pt x="3694" y="6965"/>
                  </a:cubicBezTo>
                  <a:lnTo>
                    <a:pt x="3665" y="6965"/>
                  </a:lnTo>
                  <a:cubicBezTo>
                    <a:pt x="3650" y="6979"/>
                    <a:pt x="3650" y="7009"/>
                    <a:pt x="3665" y="7038"/>
                  </a:cubicBezTo>
                  <a:cubicBezTo>
                    <a:pt x="3766" y="7168"/>
                    <a:pt x="3883" y="7299"/>
                    <a:pt x="3999" y="7445"/>
                  </a:cubicBezTo>
                  <a:cubicBezTo>
                    <a:pt x="4101" y="7576"/>
                    <a:pt x="4217" y="7721"/>
                    <a:pt x="4334" y="7852"/>
                  </a:cubicBezTo>
                  <a:cubicBezTo>
                    <a:pt x="4450" y="7983"/>
                    <a:pt x="4566" y="8114"/>
                    <a:pt x="4682" y="8244"/>
                  </a:cubicBezTo>
                  <a:cubicBezTo>
                    <a:pt x="4813" y="8390"/>
                    <a:pt x="4944" y="8521"/>
                    <a:pt x="5075" y="8652"/>
                  </a:cubicBezTo>
                  <a:cubicBezTo>
                    <a:pt x="5206" y="8782"/>
                    <a:pt x="5337" y="8899"/>
                    <a:pt x="5468" y="9030"/>
                  </a:cubicBezTo>
                  <a:cubicBezTo>
                    <a:pt x="5598" y="9146"/>
                    <a:pt x="5729" y="9262"/>
                    <a:pt x="5875" y="9364"/>
                  </a:cubicBezTo>
                  <a:cubicBezTo>
                    <a:pt x="6006" y="9480"/>
                    <a:pt x="6151" y="9582"/>
                    <a:pt x="6296" y="9684"/>
                  </a:cubicBezTo>
                  <a:cubicBezTo>
                    <a:pt x="6369" y="9742"/>
                    <a:pt x="6456" y="9786"/>
                    <a:pt x="6529" y="9829"/>
                  </a:cubicBezTo>
                  <a:cubicBezTo>
                    <a:pt x="6602" y="9873"/>
                    <a:pt x="6674" y="9916"/>
                    <a:pt x="6762" y="9946"/>
                  </a:cubicBezTo>
                  <a:cubicBezTo>
                    <a:pt x="6631" y="10789"/>
                    <a:pt x="6558" y="11647"/>
                    <a:pt x="6500" y="12505"/>
                  </a:cubicBezTo>
                  <a:cubicBezTo>
                    <a:pt x="6456" y="13042"/>
                    <a:pt x="6427" y="13580"/>
                    <a:pt x="6413" y="14118"/>
                  </a:cubicBezTo>
                  <a:cubicBezTo>
                    <a:pt x="6311" y="14046"/>
                    <a:pt x="6224" y="13988"/>
                    <a:pt x="6136" y="13929"/>
                  </a:cubicBezTo>
                  <a:cubicBezTo>
                    <a:pt x="5977" y="13828"/>
                    <a:pt x="5817" y="13726"/>
                    <a:pt x="5657" y="13624"/>
                  </a:cubicBezTo>
                  <a:cubicBezTo>
                    <a:pt x="5351" y="13421"/>
                    <a:pt x="5061" y="13202"/>
                    <a:pt x="4770" y="12984"/>
                  </a:cubicBezTo>
                  <a:cubicBezTo>
                    <a:pt x="4421" y="12708"/>
                    <a:pt x="4086" y="12403"/>
                    <a:pt x="3766" y="12097"/>
                  </a:cubicBezTo>
                  <a:cubicBezTo>
                    <a:pt x="3447" y="11778"/>
                    <a:pt x="3141" y="11443"/>
                    <a:pt x="2880" y="11094"/>
                  </a:cubicBezTo>
                  <a:cubicBezTo>
                    <a:pt x="2487" y="10585"/>
                    <a:pt x="2153" y="10033"/>
                    <a:pt x="1891" y="9437"/>
                  </a:cubicBezTo>
                  <a:cubicBezTo>
                    <a:pt x="1804" y="9233"/>
                    <a:pt x="1731" y="9015"/>
                    <a:pt x="1673" y="8797"/>
                  </a:cubicBezTo>
                  <a:cubicBezTo>
                    <a:pt x="1658" y="8768"/>
                    <a:pt x="1644" y="8753"/>
                    <a:pt x="1615" y="8753"/>
                  </a:cubicBezTo>
                  <a:lnTo>
                    <a:pt x="1600" y="8753"/>
                  </a:lnTo>
                  <a:cubicBezTo>
                    <a:pt x="1571" y="8768"/>
                    <a:pt x="1556" y="8797"/>
                    <a:pt x="1556" y="8826"/>
                  </a:cubicBezTo>
                  <a:cubicBezTo>
                    <a:pt x="1629" y="9044"/>
                    <a:pt x="1702" y="9262"/>
                    <a:pt x="1789" y="9480"/>
                  </a:cubicBezTo>
                  <a:cubicBezTo>
                    <a:pt x="1876" y="9698"/>
                    <a:pt x="1978" y="9902"/>
                    <a:pt x="2080" y="10105"/>
                  </a:cubicBezTo>
                  <a:cubicBezTo>
                    <a:pt x="2298" y="10527"/>
                    <a:pt x="2560" y="10920"/>
                    <a:pt x="2836" y="11298"/>
                  </a:cubicBezTo>
                  <a:cubicBezTo>
                    <a:pt x="3127" y="11676"/>
                    <a:pt x="3447" y="12025"/>
                    <a:pt x="3781" y="12374"/>
                  </a:cubicBezTo>
                  <a:cubicBezTo>
                    <a:pt x="3941" y="12548"/>
                    <a:pt x="4115" y="12708"/>
                    <a:pt x="4290" y="12883"/>
                  </a:cubicBezTo>
                  <a:cubicBezTo>
                    <a:pt x="4377" y="12955"/>
                    <a:pt x="4464" y="13042"/>
                    <a:pt x="4552" y="13115"/>
                  </a:cubicBezTo>
                  <a:cubicBezTo>
                    <a:pt x="4639" y="13202"/>
                    <a:pt x="4726" y="13275"/>
                    <a:pt x="4828" y="13362"/>
                  </a:cubicBezTo>
                  <a:cubicBezTo>
                    <a:pt x="4944" y="13464"/>
                    <a:pt x="5075" y="13566"/>
                    <a:pt x="5206" y="13668"/>
                  </a:cubicBezTo>
                  <a:cubicBezTo>
                    <a:pt x="5322" y="13769"/>
                    <a:pt x="5453" y="13871"/>
                    <a:pt x="5569" y="13973"/>
                  </a:cubicBezTo>
                  <a:cubicBezTo>
                    <a:pt x="5700" y="14075"/>
                    <a:pt x="5831" y="14177"/>
                    <a:pt x="5962" y="14264"/>
                  </a:cubicBezTo>
                  <a:cubicBezTo>
                    <a:pt x="6035" y="14322"/>
                    <a:pt x="6093" y="14366"/>
                    <a:pt x="6166" y="14409"/>
                  </a:cubicBezTo>
                  <a:cubicBezTo>
                    <a:pt x="6195" y="14424"/>
                    <a:pt x="6238" y="14438"/>
                    <a:pt x="6267" y="14467"/>
                  </a:cubicBezTo>
                  <a:cubicBezTo>
                    <a:pt x="6311" y="14482"/>
                    <a:pt x="6340" y="14496"/>
                    <a:pt x="6384" y="14526"/>
                  </a:cubicBezTo>
                  <a:lnTo>
                    <a:pt x="6398" y="14526"/>
                  </a:lnTo>
                  <a:cubicBezTo>
                    <a:pt x="6384" y="14715"/>
                    <a:pt x="6384" y="14904"/>
                    <a:pt x="6384" y="15078"/>
                  </a:cubicBezTo>
                  <a:cubicBezTo>
                    <a:pt x="6355" y="16416"/>
                    <a:pt x="6384" y="17739"/>
                    <a:pt x="6485" y="19062"/>
                  </a:cubicBezTo>
                  <a:cubicBezTo>
                    <a:pt x="6384" y="19004"/>
                    <a:pt x="6267" y="18960"/>
                    <a:pt x="6166" y="18917"/>
                  </a:cubicBezTo>
                  <a:cubicBezTo>
                    <a:pt x="5991" y="18829"/>
                    <a:pt x="5817" y="18757"/>
                    <a:pt x="5642" y="18684"/>
                  </a:cubicBezTo>
                  <a:cubicBezTo>
                    <a:pt x="5468" y="18597"/>
                    <a:pt x="5293" y="18524"/>
                    <a:pt x="5119" y="18437"/>
                  </a:cubicBezTo>
                  <a:cubicBezTo>
                    <a:pt x="4959" y="18349"/>
                    <a:pt x="4799" y="18262"/>
                    <a:pt x="4624" y="18175"/>
                  </a:cubicBezTo>
                  <a:cubicBezTo>
                    <a:pt x="4377" y="18030"/>
                    <a:pt x="4145" y="17884"/>
                    <a:pt x="3897" y="17739"/>
                  </a:cubicBezTo>
                  <a:cubicBezTo>
                    <a:pt x="3650" y="17579"/>
                    <a:pt x="3418" y="17390"/>
                    <a:pt x="3185" y="17215"/>
                  </a:cubicBezTo>
                  <a:cubicBezTo>
                    <a:pt x="2938" y="17041"/>
                    <a:pt x="2705" y="16837"/>
                    <a:pt x="2487" y="16648"/>
                  </a:cubicBezTo>
                  <a:cubicBezTo>
                    <a:pt x="2371" y="16547"/>
                    <a:pt x="2254" y="16445"/>
                    <a:pt x="2138" y="16343"/>
                  </a:cubicBezTo>
                  <a:cubicBezTo>
                    <a:pt x="2022" y="16241"/>
                    <a:pt x="1891" y="16125"/>
                    <a:pt x="1775" y="16009"/>
                  </a:cubicBezTo>
                  <a:lnTo>
                    <a:pt x="1760" y="16009"/>
                  </a:lnTo>
                  <a:cubicBezTo>
                    <a:pt x="1745" y="16009"/>
                    <a:pt x="1731" y="16009"/>
                    <a:pt x="1716" y="16023"/>
                  </a:cubicBezTo>
                  <a:cubicBezTo>
                    <a:pt x="1702" y="16052"/>
                    <a:pt x="1702" y="16067"/>
                    <a:pt x="1731" y="16081"/>
                  </a:cubicBezTo>
                  <a:cubicBezTo>
                    <a:pt x="1745" y="16110"/>
                    <a:pt x="1760" y="16125"/>
                    <a:pt x="1789" y="16154"/>
                  </a:cubicBezTo>
                  <a:cubicBezTo>
                    <a:pt x="1964" y="16314"/>
                    <a:pt x="2123" y="16488"/>
                    <a:pt x="2283" y="16648"/>
                  </a:cubicBezTo>
                  <a:cubicBezTo>
                    <a:pt x="2472" y="16823"/>
                    <a:pt x="2661" y="16997"/>
                    <a:pt x="2836" y="17157"/>
                  </a:cubicBezTo>
                  <a:cubicBezTo>
                    <a:pt x="3199" y="17492"/>
                    <a:pt x="3577" y="17797"/>
                    <a:pt x="3970" y="18088"/>
                  </a:cubicBezTo>
                  <a:cubicBezTo>
                    <a:pt x="4348" y="18393"/>
                    <a:pt x="4755" y="18655"/>
                    <a:pt x="5177" y="18887"/>
                  </a:cubicBezTo>
                  <a:cubicBezTo>
                    <a:pt x="5395" y="19018"/>
                    <a:pt x="5613" y="19135"/>
                    <a:pt x="5831" y="19236"/>
                  </a:cubicBezTo>
                  <a:cubicBezTo>
                    <a:pt x="5947" y="19280"/>
                    <a:pt x="6064" y="19324"/>
                    <a:pt x="6180" y="19367"/>
                  </a:cubicBezTo>
                  <a:cubicBezTo>
                    <a:pt x="6238" y="19382"/>
                    <a:pt x="6311" y="19396"/>
                    <a:pt x="6369" y="19411"/>
                  </a:cubicBezTo>
                  <a:cubicBezTo>
                    <a:pt x="6427" y="19425"/>
                    <a:pt x="6471" y="19440"/>
                    <a:pt x="6515" y="19440"/>
                  </a:cubicBezTo>
                  <a:cubicBezTo>
                    <a:pt x="6529" y="19687"/>
                    <a:pt x="6544" y="19920"/>
                    <a:pt x="6573" y="20152"/>
                  </a:cubicBezTo>
                  <a:cubicBezTo>
                    <a:pt x="6660" y="21083"/>
                    <a:pt x="6776" y="21999"/>
                    <a:pt x="6936" y="22929"/>
                  </a:cubicBezTo>
                  <a:cubicBezTo>
                    <a:pt x="6791" y="22900"/>
                    <a:pt x="6660" y="22871"/>
                    <a:pt x="6515" y="22842"/>
                  </a:cubicBezTo>
                  <a:cubicBezTo>
                    <a:pt x="6078" y="22755"/>
                    <a:pt x="5642" y="22639"/>
                    <a:pt x="5220" y="22508"/>
                  </a:cubicBezTo>
                  <a:cubicBezTo>
                    <a:pt x="4799" y="22362"/>
                    <a:pt x="4392" y="22188"/>
                    <a:pt x="3985" y="21999"/>
                  </a:cubicBezTo>
                  <a:cubicBezTo>
                    <a:pt x="3519" y="21766"/>
                    <a:pt x="3054" y="21490"/>
                    <a:pt x="2603" y="21199"/>
                  </a:cubicBezTo>
                  <a:cubicBezTo>
                    <a:pt x="2153" y="20894"/>
                    <a:pt x="1716" y="20560"/>
                    <a:pt x="1309" y="20211"/>
                  </a:cubicBezTo>
                  <a:cubicBezTo>
                    <a:pt x="1309" y="20196"/>
                    <a:pt x="1295" y="20196"/>
                    <a:pt x="1295" y="20196"/>
                  </a:cubicBezTo>
                  <a:cubicBezTo>
                    <a:pt x="888" y="19833"/>
                    <a:pt x="495" y="19454"/>
                    <a:pt x="117" y="19062"/>
                  </a:cubicBezTo>
                  <a:cubicBezTo>
                    <a:pt x="102" y="19047"/>
                    <a:pt x="88" y="19033"/>
                    <a:pt x="73" y="19033"/>
                  </a:cubicBezTo>
                  <a:cubicBezTo>
                    <a:pt x="59" y="19033"/>
                    <a:pt x="44" y="19033"/>
                    <a:pt x="30" y="19047"/>
                  </a:cubicBezTo>
                  <a:cubicBezTo>
                    <a:pt x="1" y="19076"/>
                    <a:pt x="1" y="19120"/>
                    <a:pt x="15" y="19135"/>
                  </a:cubicBezTo>
                  <a:cubicBezTo>
                    <a:pt x="190" y="19324"/>
                    <a:pt x="350" y="19498"/>
                    <a:pt x="524" y="19673"/>
                  </a:cubicBezTo>
                  <a:cubicBezTo>
                    <a:pt x="699" y="19847"/>
                    <a:pt x="873" y="20007"/>
                    <a:pt x="1048" y="20167"/>
                  </a:cubicBezTo>
                  <a:cubicBezTo>
                    <a:pt x="1397" y="20487"/>
                    <a:pt x="1745" y="20792"/>
                    <a:pt x="2123" y="21068"/>
                  </a:cubicBezTo>
                  <a:cubicBezTo>
                    <a:pt x="2865" y="21635"/>
                    <a:pt x="3679" y="22115"/>
                    <a:pt x="4523" y="22493"/>
                  </a:cubicBezTo>
                  <a:cubicBezTo>
                    <a:pt x="4930" y="22682"/>
                    <a:pt x="5351" y="22842"/>
                    <a:pt x="5788" y="22988"/>
                  </a:cubicBezTo>
                  <a:cubicBezTo>
                    <a:pt x="6006" y="23060"/>
                    <a:pt x="6224" y="23133"/>
                    <a:pt x="6442" y="23191"/>
                  </a:cubicBezTo>
                  <a:cubicBezTo>
                    <a:pt x="6616" y="23249"/>
                    <a:pt x="6805" y="23308"/>
                    <a:pt x="7009" y="23322"/>
                  </a:cubicBezTo>
                  <a:cubicBezTo>
                    <a:pt x="7023" y="23424"/>
                    <a:pt x="7038" y="23526"/>
                    <a:pt x="7052" y="23627"/>
                  </a:cubicBezTo>
                  <a:cubicBezTo>
                    <a:pt x="7140" y="24064"/>
                    <a:pt x="7212" y="24514"/>
                    <a:pt x="7314" y="24965"/>
                  </a:cubicBezTo>
                  <a:lnTo>
                    <a:pt x="7707" y="24965"/>
                  </a:lnTo>
                  <a:cubicBezTo>
                    <a:pt x="7649" y="24718"/>
                    <a:pt x="7605" y="24471"/>
                    <a:pt x="7547" y="24224"/>
                  </a:cubicBezTo>
                  <a:cubicBezTo>
                    <a:pt x="7489" y="23904"/>
                    <a:pt x="7431" y="23569"/>
                    <a:pt x="7372" y="23249"/>
                  </a:cubicBezTo>
                  <a:cubicBezTo>
                    <a:pt x="7561" y="23235"/>
                    <a:pt x="7765" y="23206"/>
                    <a:pt x="7954" y="23177"/>
                  </a:cubicBezTo>
                  <a:cubicBezTo>
                    <a:pt x="8201" y="23148"/>
                    <a:pt x="8448" y="23089"/>
                    <a:pt x="8681" y="23017"/>
                  </a:cubicBezTo>
                  <a:cubicBezTo>
                    <a:pt x="8914" y="22944"/>
                    <a:pt x="9146" y="22857"/>
                    <a:pt x="9364" y="22770"/>
                  </a:cubicBezTo>
                  <a:cubicBezTo>
                    <a:pt x="9597" y="22668"/>
                    <a:pt x="9830" y="22566"/>
                    <a:pt x="10048" y="22464"/>
                  </a:cubicBezTo>
                  <a:cubicBezTo>
                    <a:pt x="10935" y="22013"/>
                    <a:pt x="11763" y="21461"/>
                    <a:pt x="12578" y="20894"/>
                  </a:cubicBezTo>
                  <a:cubicBezTo>
                    <a:pt x="12868" y="20690"/>
                    <a:pt x="13145" y="20487"/>
                    <a:pt x="13450" y="20298"/>
                  </a:cubicBezTo>
                  <a:cubicBezTo>
                    <a:pt x="13465" y="20283"/>
                    <a:pt x="13465" y="20254"/>
                    <a:pt x="13450" y="20240"/>
                  </a:cubicBezTo>
                  <a:cubicBezTo>
                    <a:pt x="13435" y="20225"/>
                    <a:pt x="13421" y="20225"/>
                    <a:pt x="13421" y="20225"/>
                  </a:cubicBezTo>
                  <a:lnTo>
                    <a:pt x="13392" y="20225"/>
                  </a:lnTo>
                  <a:cubicBezTo>
                    <a:pt x="13043" y="20458"/>
                    <a:pt x="12694" y="20676"/>
                    <a:pt x="12345" y="20908"/>
                  </a:cubicBezTo>
                  <a:cubicBezTo>
                    <a:pt x="12011" y="21127"/>
                    <a:pt x="11647" y="21345"/>
                    <a:pt x="11298" y="21563"/>
                  </a:cubicBezTo>
                  <a:cubicBezTo>
                    <a:pt x="11109" y="21665"/>
                    <a:pt x="10920" y="21781"/>
                    <a:pt x="10731" y="21883"/>
                  </a:cubicBezTo>
                  <a:cubicBezTo>
                    <a:pt x="10527" y="21984"/>
                    <a:pt x="10324" y="22086"/>
                    <a:pt x="10120" y="22188"/>
                  </a:cubicBezTo>
                  <a:cubicBezTo>
                    <a:pt x="9917" y="22275"/>
                    <a:pt x="9699" y="22362"/>
                    <a:pt x="9481" y="22450"/>
                  </a:cubicBezTo>
                  <a:cubicBezTo>
                    <a:pt x="9393" y="22479"/>
                    <a:pt x="9277" y="22522"/>
                    <a:pt x="9175" y="22551"/>
                  </a:cubicBezTo>
                  <a:cubicBezTo>
                    <a:pt x="9073" y="22581"/>
                    <a:pt x="8972" y="22610"/>
                    <a:pt x="8870" y="22639"/>
                  </a:cubicBezTo>
                  <a:cubicBezTo>
                    <a:pt x="8594" y="22711"/>
                    <a:pt x="8317" y="22770"/>
                    <a:pt x="8041" y="22813"/>
                  </a:cubicBezTo>
                  <a:cubicBezTo>
                    <a:pt x="7910" y="22842"/>
                    <a:pt x="7765" y="22857"/>
                    <a:pt x="7634" y="22857"/>
                  </a:cubicBezTo>
                  <a:cubicBezTo>
                    <a:pt x="7518" y="22871"/>
                    <a:pt x="7416" y="22871"/>
                    <a:pt x="7300" y="22886"/>
                  </a:cubicBezTo>
                  <a:cubicBezTo>
                    <a:pt x="7227" y="22421"/>
                    <a:pt x="7154" y="21941"/>
                    <a:pt x="7096" y="21476"/>
                  </a:cubicBezTo>
                  <a:cubicBezTo>
                    <a:pt x="7096" y="21476"/>
                    <a:pt x="7096" y="21461"/>
                    <a:pt x="7096" y="21461"/>
                  </a:cubicBezTo>
                  <a:cubicBezTo>
                    <a:pt x="6994" y="20734"/>
                    <a:pt x="6922" y="20007"/>
                    <a:pt x="6863" y="19280"/>
                  </a:cubicBezTo>
                  <a:cubicBezTo>
                    <a:pt x="6922" y="19265"/>
                    <a:pt x="6980" y="19251"/>
                    <a:pt x="7052" y="19222"/>
                  </a:cubicBezTo>
                  <a:cubicBezTo>
                    <a:pt x="7154" y="19193"/>
                    <a:pt x="7271" y="19164"/>
                    <a:pt x="7387" y="19120"/>
                  </a:cubicBezTo>
                  <a:cubicBezTo>
                    <a:pt x="7605" y="19033"/>
                    <a:pt x="7823" y="18946"/>
                    <a:pt x="8041" y="18844"/>
                  </a:cubicBezTo>
                  <a:cubicBezTo>
                    <a:pt x="8259" y="18742"/>
                    <a:pt x="8477" y="18626"/>
                    <a:pt x="8681" y="18509"/>
                  </a:cubicBezTo>
                  <a:cubicBezTo>
                    <a:pt x="8899" y="18393"/>
                    <a:pt x="9117" y="18262"/>
                    <a:pt x="9335" y="18131"/>
                  </a:cubicBezTo>
                  <a:cubicBezTo>
                    <a:pt x="9771" y="17870"/>
                    <a:pt x="10179" y="17579"/>
                    <a:pt x="10586" y="17274"/>
                  </a:cubicBezTo>
                  <a:cubicBezTo>
                    <a:pt x="10964" y="16983"/>
                    <a:pt x="11356" y="16677"/>
                    <a:pt x="11720" y="16372"/>
                  </a:cubicBezTo>
                  <a:cubicBezTo>
                    <a:pt x="11865" y="16241"/>
                    <a:pt x="12025" y="16125"/>
                    <a:pt x="12170" y="15994"/>
                  </a:cubicBezTo>
                  <a:cubicBezTo>
                    <a:pt x="12301" y="15863"/>
                    <a:pt x="12432" y="15747"/>
                    <a:pt x="12578" y="15616"/>
                  </a:cubicBezTo>
                  <a:cubicBezTo>
                    <a:pt x="12592" y="15601"/>
                    <a:pt x="12592" y="15572"/>
                    <a:pt x="12563" y="15558"/>
                  </a:cubicBezTo>
                  <a:cubicBezTo>
                    <a:pt x="12563" y="15543"/>
                    <a:pt x="12549" y="15543"/>
                    <a:pt x="12534" y="15543"/>
                  </a:cubicBezTo>
                  <a:cubicBezTo>
                    <a:pt x="12534" y="15543"/>
                    <a:pt x="12519" y="15558"/>
                    <a:pt x="12505" y="15558"/>
                  </a:cubicBezTo>
                  <a:cubicBezTo>
                    <a:pt x="12301" y="15747"/>
                    <a:pt x="12098" y="15921"/>
                    <a:pt x="11880" y="16096"/>
                  </a:cubicBezTo>
                  <a:cubicBezTo>
                    <a:pt x="11632" y="16299"/>
                    <a:pt x="11371" y="16503"/>
                    <a:pt x="11095" y="16692"/>
                  </a:cubicBezTo>
                  <a:cubicBezTo>
                    <a:pt x="10949" y="16794"/>
                    <a:pt x="10804" y="16896"/>
                    <a:pt x="10658" y="16997"/>
                  </a:cubicBezTo>
                  <a:cubicBezTo>
                    <a:pt x="10513" y="17099"/>
                    <a:pt x="10353" y="17201"/>
                    <a:pt x="10208" y="17303"/>
                  </a:cubicBezTo>
                  <a:cubicBezTo>
                    <a:pt x="9888" y="17492"/>
                    <a:pt x="9582" y="17681"/>
                    <a:pt x="9263" y="17855"/>
                  </a:cubicBezTo>
                  <a:cubicBezTo>
                    <a:pt x="8957" y="18030"/>
                    <a:pt x="8652" y="18175"/>
                    <a:pt x="8347" y="18320"/>
                  </a:cubicBezTo>
                  <a:cubicBezTo>
                    <a:pt x="8332" y="18335"/>
                    <a:pt x="8317" y="18335"/>
                    <a:pt x="8317" y="18335"/>
                  </a:cubicBezTo>
                  <a:cubicBezTo>
                    <a:pt x="8317" y="18335"/>
                    <a:pt x="8303" y="18335"/>
                    <a:pt x="8303" y="18349"/>
                  </a:cubicBezTo>
                  <a:cubicBezTo>
                    <a:pt x="8027" y="18466"/>
                    <a:pt x="7750" y="18582"/>
                    <a:pt x="7474" y="18684"/>
                  </a:cubicBezTo>
                  <a:cubicBezTo>
                    <a:pt x="7343" y="18728"/>
                    <a:pt x="7198" y="18771"/>
                    <a:pt x="7067" y="18829"/>
                  </a:cubicBezTo>
                  <a:cubicBezTo>
                    <a:pt x="6994" y="18844"/>
                    <a:pt x="6922" y="18858"/>
                    <a:pt x="6863" y="18887"/>
                  </a:cubicBezTo>
                  <a:lnTo>
                    <a:pt x="6820" y="18902"/>
                  </a:lnTo>
                  <a:cubicBezTo>
                    <a:pt x="6762" y="18088"/>
                    <a:pt x="6718" y="17274"/>
                    <a:pt x="6704" y="16459"/>
                  </a:cubicBezTo>
                  <a:cubicBezTo>
                    <a:pt x="6689" y="15805"/>
                    <a:pt x="6689" y="15151"/>
                    <a:pt x="6704" y="14482"/>
                  </a:cubicBezTo>
                  <a:cubicBezTo>
                    <a:pt x="6936" y="14467"/>
                    <a:pt x="7169" y="14424"/>
                    <a:pt x="7401" y="14366"/>
                  </a:cubicBezTo>
                  <a:cubicBezTo>
                    <a:pt x="7663" y="14293"/>
                    <a:pt x="7939" y="14206"/>
                    <a:pt x="8187" y="14104"/>
                  </a:cubicBezTo>
                  <a:cubicBezTo>
                    <a:pt x="8448" y="14002"/>
                    <a:pt x="8695" y="13886"/>
                    <a:pt x="8928" y="13769"/>
                  </a:cubicBezTo>
                  <a:cubicBezTo>
                    <a:pt x="9132" y="13682"/>
                    <a:pt x="9321" y="13580"/>
                    <a:pt x="9524" y="13493"/>
                  </a:cubicBezTo>
                  <a:cubicBezTo>
                    <a:pt x="9728" y="13391"/>
                    <a:pt x="9931" y="13275"/>
                    <a:pt x="10135" y="13173"/>
                  </a:cubicBezTo>
                  <a:cubicBezTo>
                    <a:pt x="10338" y="13057"/>
                    <a:pt x="10557" y="12955"/>
                    <a:pt x="10760" y="12839"/>
                  </a:cubicBezTo>
                  <a:cubicBezTo>
                    <a:pt x="11167" y="12606"/>
                    <a:pt x="11574" y="12359"/>
                    <a:pt x="11952" y="12068"/>
                  </a:cubicBezTo>
                  <a:cubicBezTo>
                    <a:pt x="12476" y="11705"/>
                    <a:pt x="12941" y="11269"/>
                    <a:pt x="13334" y="10760"/>
                  </a:cubicBezTo>
                  <a:cubicBezTo>
                    <a:pt x="13348" y="10731"/>
                    <a:pt x="13334" y="10702"/>
                    <a:pt x="13319" y="10687"/>
                  </a:cubicBezTo>
                  <a:cubicBezTo>
                    <a:pt x="13305" y="10673"/>
                    <a:pt x="13305" y="10673"/>
                    <a:pt x="13290" y="10673"/>
                  </a:cubicBezTo>
                  <a:cubicBezTo>
                    <a:pt x="13275" y="10673"/>
                    <a:pt x="13261" y="10673"/>
                    <a:pt x="13246" y="10687"/>
                  </a:cubicBezTo>
                  <a:cubicBezTo>
                    <a:pt x="13130" y="10832"/>
                    <a:pt x="13014" y="10963"/>
                    <a:pt x="12897" y="11094"/>
                  </a:cubicBezTo>
                  <a:lnTo>
                    <a:pt x="12883" y="11109"/>
                  </a:lnTo>
                  <a:cubicBezTo>
                    <a:pt x="12418" y="11574"/>
                    <a:pt x="11880" y="11952"/>
                    <a:pt x="11313" y="12286"/>
                  </a:cubicBezTo>
                  <a:lnTo>
                    <a:pt x="11298" y="12286"/>
                  </a:lnTo>
                  <a:cubicBezTo>
                    <a:pt x="11036" y="12446"/>
                    <a:pt x="10760" y="12592"/>
                    <a:pt x="10498" y="12723"/>
                  </a:cubicBezTo>
                  <a:cubicBezTo>
                    <a:pt x="10222" y="12853"/>
                    <a:pt x="9946" y="12999"/>
                    <a:pt x="9655" y="13115"/>
                  </a:cubicBezTo>
                  <a:cubicBezTo>
                    <a:pt x="9059" y="13377"/>
                    <a:pt x="8463" y="13639"/>
                    <a:pt x="7838" y="13828"/>
                  </a:cubicBezTo>
                  <a:cubicBezTo>
                    <a:pt x="7634" y="13886"/>
                    <a:pt x="7416" y="13929"/>
                    <a:pt x="7212" y="13973"/>
                  </a:cubicBezTo>
                  <a:cubicBezTo>
                    <a:pt x="7096" y="14002"/>
                    <a:pt x="6994" y="14031"/>
                    <a:pt x="6878" y="14046"/>
                  </a:cubicBezTo>
                  <a:cubicBezTo>
                    <a:pt x="6820" y="14060"/>
                    <a:pt x="6762" y="14075"/>
                    <a:pt x="6704" y="14089"/>
                  </a:cubicBezTo>
                  <a:cubicBezTo>
                    <a:pt x="6733" y="13159"/>
                    <a:pt x="6791" y="12243"/>
                    <a:pt x="6863" y="11312"/>
                  </a:cubicBezTo>
                  <a:cubicBezTo>
                    <a:pt x="6893" y="10832"/>
                    <a:pt x="6951" y="10367"/>
                    <a:pt x="6994" y="9902"/>
                  </a:cubicBezTo>
                  <a:cubicBezTo>
                    <a:pt x="7140" y="9829"/>
                    <a:pt x="7285" y="9771"/>
                    <a:pt x="7431" y="9698"/>
                  </a:cubicBezTo>
                  <a:cubicBezTo>
                    <a:pt x="7576" y="9640"/>
                    <a:pt x="7721" y="9568"/>
                    <a:pt x="7867" y="9495"/>
                  </a:cubicBezTo>
                  <a:cubicBezTo>
                    <a:pt x="7939" y="9466"/>
                    <a:pt x="8012" y="9422"/>
                    <a:pt x="8085" y="9378"/>
                  </a:cubicBezTo>
                  <a:cubicBezTo>
                    <a:pt x="8157" y="9349"/>
                    <a:pt x="8230" y="9306"/>
                    <a:pt x="8303" y="9277"/>
                  </a:cubicBezTo>
                  <a:cubicBezTo>
                    <a:pt x="8463" y="9189"/>
                    <a:pt x="8608" y="9102"/>
                    <a:pt x="8754" y="9015"/>
                  </a:cubicBezTo>
                  <a:cubicBezTo>
                    <a:pt x="9044" y="8855"/>
                    <a:pt x="9321" y="8695"/>
                    <a:pt x="9582" y="8506"/>
                  </a:cubicBezTo>
                  <a:cubicBezTo>
                    <a:pt x="9713" y="8419"/>
                    <a:pt x="9844" y="8317"/>
                    <a:pt x="9975" y="8215"/>
                  </a:cubicBezTo>
                  <a:cubicBezTo>
                    <a:pt x="10106" y="8114"/>
                    <a:pt x="10222" y="7997"/>
                    <a:pt x="10353" y="7881"/>
                  </a:cubicBezTo>
                  <a:cubicBezTo>
                    <a:pt x="10368" y="7866"/>
                    <a:pt x="10368" y="7837"/>
                    <a:pt x="10338" y="7823"/>
                  </a:cubicBezTo>
                  <a:cubicBezTo>
                    <a:pt x="10338" y="7823"/>
                    <a:pt x="10324" y="7808"/>
                    <a:pt x="10309" y="7808"/>
                  </a:cubicBezTo>
                  <a:cubicBezTo>
                    <a:pt x="10309" y="7808"/>
                    <a:pt x="10295" y="7823"/>
                    <a:pt x="10280" y="7823"/>
                  </a:cubicBezTo>
                  <a:cubicBezTo>
                    <a:pt x="10208" y="7895"/>
                    <a:pt x="10135" y="7954"/>
                    <a:pt x="10062" y="8026"/>
                  </a:cubicBezTo>
                  <a:cubicBezTo>
                    <a:pt x="9960" y="8114"/>
                    <a:pt x="9844" y="8201"/>
                    <a:pt x="9728" y="8273"/>
                  </a:cubicBezTo>
                  <a:cubicBezTo>
                    <a:pt x="9611" y="8361"/>
                    <a:pt x="9495" y="8433"/>
                    <a:pt x="9379" y="8506"/>
                  </a:cubicBezTo>
                  <a:cubicBezTo>
                    <a:pt x="9117" y="8666"/>
                    <a:pt x="8870" y="8811"/>
                    <a:pt x="8594" y="8928"/>
                  </a:cubicBezTo>
                  <a:lnTo>
                    <a:pt x="8608" y="8928"/>
                  </a:lnTo>
                  <a:lnTo>
                    <a:pt x="8448" y="9000"/>
                  </a:lnTo>
                  <a:cubicBezTo>
                    <a:pt x="8332" y="9059"/>
                    <a:pt x="8201" y="9102"/>
                    <a:pt x="8085" y="9160"/>
                  </a:cubicBezTo>
                  <a:cubicBezTo>
                    <a:pt x="7954" y="9204"/>
                    <a:pt x="7823" y="9248"/>
                    <a:pt x="7678" y="9306"/>
                  </a:cubicBezTo>
                  <a:cubicBezTo>
                    <a:pt x="7547" y="9364"/>
                    <a:pt x="7416" y="9408"/>
                    <a:pt x="7285" y="9451"/>
                  </a:cubicBezTo>
                  <a:cubicBezTo>
                    <a:pt x="7212" y="9480"/>
                    <a:pt x="7125" y="9524"/>
                    <a:pt x="7038" y="9553"/>
                  </a:cubicBezTo>
                  <a:cubicBezTo>
                    <a:pt x="7052" y="9509"/>
                    <a:pt x="7052" y="9480"/>
                    <a:pt x="7052" y="9437"/>
                  </a:cubicBezTo>
                  <a:cubicBezTo>
                    <a:pt x="7052" y="9437"/>
                    <a:pt x="7067" y="9422"/>
                    <a:pt x="7067" y="9408"/>
                  </a:cubicBezTo>
                  <a:cubicBezTo>
                    <a:pt x="7111" y="9030"/>
                    <a:pt x="7169" y="8652"/>
                    <a:pt x="7227" y="8288"/>
                  </a:cubicBezTo>
                  <a:cubicBezTo>
                    <a:pt x="7300" y="7881"/>
                    <a:pt x="7358" y="7488"/>
                    <a:pt x="7445" y="7081"/>
                  </a:cubicBezTo>
                  <a:cubicBezTo>
                    <a:pt x="7503" y="6747"/>
                    <a:pt x="7576" y="6427"/>
                    <a:pt x="7649" y="6093"/>
                  </a:cubicBezTo>
                  <a:cubicBezTo>
                    <a:pt x="7779" y="6078"/>
                    <a:pt x="7896" y="6063"/>
                    <a:pt x="8027" y="6034"/>
                  </a:cubicBezTo>
                  <a:cubicBezTo>
                    <a:pt x="8187" y="5991"/>
                    <a:pt x="8332" y="5947"/>
                    <a:pt x="8463" y="5874"/>
                  </a:cubicBezTo>
                  <a:cubicBezTo>
                    <a:pt x="8739" y="5758"/>
                    <a:pt x="8986" y="5613"/>
                    <a:pt x="9248" y="5453"/>
                  </a:cubicBezTo>
                  <a:cubicBezTo>
                    <a:pt x="9364" y="5380"/>
                    <a:pt x="9481" y="5293"/>
                    <a:pt x="9597" y="5206"/>
                  </a:cubicBezTo>
                  <a:cubicBezTo>
                    <a:pt x="9713" y="5118"/>
                    <a:pt x="9830" y="5031"/>
                    <a:pt x="9946" y="4929"/>
                  </a:cubicBezTo>
                  <a:cubicBezTo>
                    <a:pt x="10164" y="4740"/>
                    <a:pt x="10353" y="4537"/>
                    <a:pt x="10542" y="4333"/>
                  </a:cubicBezTo>
                  <a:cubicBezTo>
                    <a:pt x="10557" y="4304"/>
                    <a:pt x="10557" y="4275"/>
                    <a:pt x="10527" y="4261"/>
                  </a:cubicBezTo>
                  <a:cubicBezTo>
                    <a:pt x="10513" y="4246"/>
                    <a:pt x="10513" y="4246"/>
                    <a:pt x="10498" y="4246"/>
                  </a:cubicBezTo>
                  <a:cubicBezTo>
                    <a:pt x="10484" y="4246"/>
                    <a:pt x="10469" y="4261"/>
                    <a:pt x="10455" y="4275"/>
                  </a:cubicBezTo>
                  <a:cubicBezTo>
                    <a:pt x="10411" y="4319"/>
                    <a:pt x="10368" y="4362"/>
                    <a:pt x="10324" y="4406"/>
                  </a:cubicBezTo>
                  <a:cubicBezTo>
                    <a:pt x="10179" y="4551"/>
                    <a:pt x="10033" y="4697"/>
                    <a:pt x="9873" y="4813"/>
                  </a:cubicBezTo>
                  <a:cubicBezTo>
                    <a:pt x="9699" y="4944"/>
                    <a:pt x="9539" y="5075"/>
                    <a:pt x="9350" y="5177"/>
                  </a:cubicBezTo>
                  <a:lnTo>
                    <a:pt x="9335" y="5191"/>
                  </a:lnTo>
                  <a:cubicBezTo>
                    <a:pt x="9044" y="5351"/>
                    <a:pt x="8739" y="5482"/>
                    <a:pt x="8419" y="5584"/>
                  </a:cubicBezTo>
                  <a:cubicBezTo>
                    <a:pt x="8187" y="5642"/>
                    <a:pt x="7954" y="5685"/>
                    <a:pt x="7721" y="5714"/>
                  </a:cubicBezTo>
                  <a:cubicBezTo>
                    <a:pt x="7794" y="5395"/>
                    <a:pt x="7867" y="5075"/>
                    <a:pt x="7939" y="4755"/>
                  </a:cubicBezTo>
                  <a:cubicBezTo>
                    <a:pt x="8012" y="4464"/>
                    <a:pt x="8085" y="4173"/>
                    <a:pt x="8143" y="3882"/>
                  </a:cubicBezTo>
                  <a:cubicBezTo>
                    <a:pt x="8317" y="3868"/>
                    <a:pt x="8477" y="3810"/>
                    <a:pt x="8623" y="3752"/>
                  </a:cubicBezTo>
                  <a:cubicBezTo>
                    <a:pt x="8783" y="3693"/>
                    <a:pt x="8943" y="3606"/>
                    <a:pt x="9088" y="3519"/>
                  </a:cubicBezTo>
                  <a:cubicBezTo>
                    <a:pt x="9175" y="3475"/>
                    <a:pt x="9248" y="3417"/>
                    <a:pt x="9306" y="3374"/>
                  </a:cubicBezTo>
                  <a:cubicBezTo>
                    <a:pt x="9379" y="3315"/>
                    <a:pt x="9452" y="3272"/>
                    <a:pt x="9510" y="3214"/>
                  </a:cubicBezTo>
                  <a:cubicBezTo>
                    <a:pt x="9641" y="3097"/>
                    <a:pt x="9757" y="2981"/>
                    <a:pt x="9873" y="2850"/>
                  </a:cubicBezTo>
                  <a:cubicBezTo>
                    <a:pt x="9888" y="2836"/>
                    <a:pt x="9888" y="2792"/>
                    <a:pt x="9873" y="2763"/>
                  </a:cubicBezTo>
                  <a:cubicBezTo>
                    <a:pt x="9859" y="2763"/>
                    <a:pt x="9844" y="2748"/>
                    <a:pt x="9830" y="2748"/>
                  </a:cubicBezTo>
                  <a:cubicBezTo>
                    <a:pt x="9815" y="2748"/>
                    <a:pt x="9800" y="2763"/>
                    <a:pt x="9786" y="2777"/>
                  </a:cubicBezTo>
                  <a:cubicBezTo>
                    <a:pt x="9713" y="2850"/>
                    <a:pt x="9641" y="2923"/>
                    <a:pt x="9568" y="2981"/>
                  </a:cubicBezTo>
                  <a:cubicBezTo>
                    <a:pt x="9481" y="3054"/>
                    <a:pt x="9379" y="3126"/>
                    <a:pt x="9277" y="3199"/>
                  </a:cubicBezTo>
                  <a:cubicBezTo>
                    <a:pt x="9161" y="3257"/>
                    <a:pt x="9044" y="3315"/>
                    <a:pt x="8928" y="3374"/>
                  </a:cubicBezTo>
                  <a:cubicBezTo>
                    <a:pt x="8797" y="3432"/>
                    <a:pt x="8666" y="3475"/>
                    <a:pt x="8521" y="3534"/>
                  </a:cubicBezTo>
                  <a:cubicBezTo>
                    <a:pt x="8448" y="3548"/>
                    <a:pt x="8376" y="3577"/>
                    <a:pt x="8303" y="3606"/>
                  </a:cubicBezTo>
                  <a:cubicBezTo>
                    <a:pt x="8274" y="3606"/>
                    <a:pt x="8245" y="3621"/>
                    <a:pt x="8216" y="3635"/>
                  </a:cubicBezTo>
                  <a:cubicBezTo>
                    <a:pt x="8303" y="3243"/>
                    <a:pt x="8405" y="2836"/>
                    <a:pt x="8506" y="2443"/>
                  </a:cubicBezTo>
                  <a:cubicBezTo>
                    <a:pt x="8608" y="2094"/>
                    <a:pt x="8695" y="1731"/>
                    <a:pt x="8783" y="1382"/>
                  </a:cubicBezTo>
                  <a:lnTo>
                    <a:pt x="8797" y="1382"/>
                  </a:lnTo>
                  <a:cubicBezTo>
                    <a:pt x="8855" y="1382"/>
                    <a:pt x="8899" y="1367"/>
                    <a:pt x="8957" y="1353"/>
                  </a:cubicBezTo>
                  <a:cubicBezTo>
                    <a:pt x="9030" y="1338"/>
                    <a:pt x="9103" y="1309"/>
                    <a:pt x="9161" y="1280"/>
                  </a:cubicBezTo>
                  <a:cubicBezTo>
                    <a:pt x="9292" y="1236"/>
                    <a:pt x="9408" y="1178"/>
                    <a:pt x="9524" y="1120"/>
                  </a:cubicBezTo>
                  <a:cubicBezTo>
                    <a:pt x="9771" y="989"/>
                    <a:pt x="9990" y="829"/>
                    <a:pt x="10193" y="655"/>
                  </a:cubicBezTo>
                  <a:cubicBezTo>
                    <a:pt x="10208" y="640"/>
                    <a:pt x="10222" y="640"/>
                    <a:pt x="10222" y="626"/>
                  </a:cubicBezTo>
                  <a:cubicBezTo>
                    <a:pt x="10222" y="611"/>
                    <a:pt x="10222" y="597"/>
                    <a:pt x="10208" y="597"/>
                  </a:cubicBezTo>
                  <a:cubicBezTo>
                    <a:pt x="10208" y="582"/>
                    <a:pt x="10193" y="567"/>
                    <a:pt x="10179" y="567"/>
                  </a:cubicBezTo>
                  <a:cubicBezTo>
                    <a:pt x="10164" y="567"/>
                    <a:pt x="10164" y="567"/>
                    <a:pt x="10149" y="582"/>
                  </a:cubicBezTo>
                  <a:cubicBezTo>
                    <a:pt x="9917" y="756"/>
                    <a:pt x="9670" y="931"/>
                    <a:pt x="9393" y="1062"/>
                  </a:cubicBezTo>
                  <a:lnTo>
                    <a:pt x="9379" y="1062"/>
                  </a:lnTo>
                  <a:cubicBezTo>
                    <a:pt x="9292" y="1105"/>
                    <a:pt x="9219" y="1134"/>
                    <a:pt x="9132" y="1164"/>
                  </a:cubicBezTo>
                  <a:cubicBezTo>
                    <a:pt x="9044" y="1193"/>
                    <a:pt x="8957" y="1207"/>
                    <a:pt x="8870" y="1222"/>
                  </a:cubicBezTo>
                  <a:lnTo>
                    <a:pt x="8826" y="1222"/>
                  </a:lnTo>
                  <a:cubicBezTo>
                    <a:pt x="8928" y="844"/>
                    <a:pt x="9030" y="451"/>
                    <a:pt x="9146" y="59"/>
                  </a:cubicBezTo>
                  <a:cubicBezTo>
                    <a:pt x="9146" y="29"/>
                    <a:pt x="9117" y="0"/>
                    <a:pt x="9088"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24" name="Google Shape;431;p26">
            <a:extLst>
              <a:ext uri="{FF2B5EF4-FFF2-40B4-BE49-F238E27FC236}">
                <a16:creationId xmlns:a16="http://schemas.microsoft.com/office/drawing/2014/main" id="{D91942DC-A12B-15B7-C411-061354FF9B67}"/>
              </a:ext>
            </a:extLst>
          </p:cNvPr>
          <p:cNvGrpSpPr/>
          <p:nvPr/>
        </p:nvGrpSpPr>
        <p:grpSpPr>
          <a:xfrm>
            <a:off x="-126431" y="1765679"/>
            <a:ext cx="978073" cy="906945"/>
            <a:chOff x="3140875" y="269912"/>
            <a:chExt cx="2729001" cy="2530539"/>
          </a:xfrm>
        </p:grpSpPr>
        <p:sp>
          <p:nvSpPr>
            <p:cNvPr id="125" name="Google Shape;432;p26">
              <a:extLst>
                <a:ext uri="{FF2B5EF4-FFF2-40B4-BE49-F238E27FC236}">
                  <a16:creationId xmlns:a16="http://schemas.microsoft.com/office/drawing/2014/main" id="{59772740-50C5-5B8E-53ED-2BB06E280211}"/>
                </a:ext>
              </a:extLst>
            </p:cNvPr>
            <p:cNvSpPr/>
            <p:nvPr/>
          </p:nvSpPr>
          <p:spPr>
            <a:xfrm>
              <a:off x="3140875" y="269912"/>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433;p26">
              <a:extLst>
                <a:ext uri="{FF2B5EF4-FFF2-40B4-BE49-F238E27FC236}">
                  <a16:creationId xmlns:a16="http://schemas.microsoft.com/office/drawing/2014/main" id="{F294E3FA-861C-488A-2B7E-DE6A4D658986}"/>
                </a:ext>
              </a:extLst>
            </p:cNvPr>
            <p:cNvSpPr/>
            <p:nvPr/>
          </p:nvSpPr>
          <p:spPr>
            <a:xfrm>
              <a:off x="3528878" y="634486"/>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434;p26">
              <a:extLst>
                <a:ext uri="{FF2B5EF4-FFF2-40B4-BE49-F238E27FC236}">
                  <a16:creationId xmlns:a16="http://schemas.microsoft.com/office/drawing/2014/main" id="{BF0E8DEE-9E4F-D584-E97A-4F30B0D87DCC}"/>
                </a:ext>
              </a:extLst>
            </p:cNvPr>
            <p:cNvSpPr/>
            <p:nvPr/>
          </p:nvSpPr>
          <p:spPr>
            <a:xfrm>
              <a:off x="4182636" y="1121701"/>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8" name="Google Shape;435;p26">
              <a:extLst>
                <a:ext uri="{FF2B5EF4-FFF2-40B4-BE49-F238E27FC236}">
                  <a16:creationId xmlns:a16="http://schemas.microsoft.com/office/drawing/2014/main" id="{E385A1CE-B89A-7EFC-7C60-327EC4C40D83}"/>
                </a:ext>
              </a:extLst>
            </p:cNvPr>
            <p:cNvSpPr/>
            <p:nvPr/>
          </p:nvSpPr>
          <p:spPr>
            <a:xfrm>
              <a:off x="4634814" y="1369344"/>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436;p26">
              <a:extLst>
                <a:ext uri="{FF2B5EF4-FFF2-40B4-BE49-F238E27FC236}">
                  <a16:creationId xmlns:a16="http://schemas.microsoft.com/office/drawing/2014/main" id="{62FAFB43-756B-2EE0-F285-BF377F9087BF}"/>
                </a:ext>
              </a:extLst>
            </p:cNvPr>
            <p:cNvSpPr/>
            <p:nvPr/>
          </p:nvSpPr>
          <p:spPr>
            <a:xfrm>
              <a:off x="4425950" y="1565411"/>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 name="Google Shape;437;p26">
              <a:extLst>
                <a:ext uri="{FF2B5EF4-FFF2-40B4-BE49-F238E27FC236}">
                  <a16:creationId xmlns:a16="http://schemas.microsoft.com/office/drawing/2014/main" id="{118AEA9B-BDD8-12A2-210D-BF772AB85259}"/>
                </a:ext>
              </a:extLst>
            </p:cNvPr>
            <p:cNvSpPr/>
            <p:nvPr/>
          </p:nvSpPr>
          <p:spPr>
            <a:xfrm>
              <a:off x="4586191" y="1674665"/>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438;p26">
              <a:extLst>
                <a:ext uri="{FF2B5EF4-FFF2-40B4-BE49-F238E27FC236}">
                  <a16:creationId xmlns:a16="http://schemas.microsoft.com/office/drawing/2014/main" id="{DDCDCCAA-BE6A-680B-D23A-AA50C20C5F95}"/>
                </a:ext>
              </a:extLst>
            </p:cNvPr>
            <p:cNvSpPr/>
            <p:nvPr/>
          </p:nvSpPr>
          <p:spPr>
            <a:xfrm>
              <a:off x="4514732" y="1456747"/>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439;p26">
              <a:extLst>
                <a:ext uri="{FF2B5EF4-FFF2-40B4-BE49-F238E27FC236}">
                  <a16:creationId xmlns:a16="http://schemas.microsoft.com/office/drawing/2014/main" id="{AFC68AAF-30B9-3FDD-07CA-6D28F3FA9EB4}"/>
                </a:ext>
              </a:extLst>
            </p:cNvPr>
            <p:cNvSpPr/>
            <p:nvPr/>
          </p:nvSpPr>
          <p:spPr>
            <a:xfrm>
              <a:off x="4689343" y="1512260"/>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440;p26">
              <a:extLst>
                <a:ext uri="{FF2B5EF4-FFF2-40B4-BE49-F238E27FC236}">
                  <a16:creationId xmlns:a16="http://schemas.microsoft.com/office/drawing/2014/main" id="{B7E0FC1D-5BEE-1E82-46CE-2808732E5F3D}"/>
                </a:ext>
              </a:extLst>
            </p:cNvPr>
            <p:cNvSpPr/>
            <p:nvPr/>
          </p:nvSpPr>
          <p:spPr>
            <a:xfrm>
              <a:off x="4480282" y="1377021"/>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441;p26">
              <a:extLst>
                <a:ext uri="{FF2B5EF4-FFF2-40B4-BE49-F238E27FC236}">
                  <a16:creationId xmlns:a16="http://schemas.microsoft.com/office/drawing/2014/main" id="{C7F166D2-E873-0F0B-4429-95599D60FC67}"/>
                </a:ext>
              </a:extLst>
            </p:cNvPr>
            <p:cNvSpPr/>
            <p:nvPr/>
          </p:nvSpPr>
          <p:spPr>
            <a:xfrm>
              <a:off x="4580482" y="1568364"/>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442;p26">
              <a:extLst>
                <a:ext uri="{FF2B5EF4-FFF2-40B4-BE49-F238E27FC236}">
                  <a16:creationId xmlns:a16="http://schemas.microsoft.com/office/drawing/2014/main" id="{61518746-E860-0504-8FBF-68E9F27B26B4}"/>
                </a:ext>
              </a:extLst>
            </p:cNvPr>
            <p:cNvSpPr/>
            <p:nvPr/>
          </p:nvSpPr>
          <p:spPr>
            <a:xfrm>
              <a:off x="4723596" y="1641987"/>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6" name="Google Shape;443;p26">
              <a:extLst>
                <a:ext uri="{FF2B5EF4-FFF2-40B4-BE49-F238E27FC236}">
                  <a16:creationId xmlns:a16="http://schemas.microsoft.com/office/drawing/2014/main" id="{DCA219B9-8666-DCFC-0CF5-7C6B4C7ED68B}"/>
                </a:ext>
              </a:extLst>
            </p:cNvPr>
            <p:cNvSpPr/>
            <p:nvPr/>
          </p:nvSpPr>
          <p:spPr>
            <a:xfrm>
              <a:off x="4408823" y="1465606"/>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7" name="Google Shape;444;p26">
              <a:extLst>
                <a:ext uri="{FF2B5EF4-FFF2-40B4-BE49-F238E27FC236}">
                  <a16:creationId xmlns:a16="http://schemas.microsoft.com/office/drawing/2014/main" id="{FD49892D-E954-2D17-5F5A-B312CA76FA2E}"/>
                </a:ext>
              </a:extLst>
            </p:cNvPr>
            <p:cNvSpPr/>
            <p:nvPr/>
          </p:nvSpPr>
          <p:spPr>
            <a:xfrm>
              <a:off x="4572017" y="1318555"/>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8" name="Google Shape;445;p26">
            <a:extLst>
              <a:ext uri="{FF2B5EF4-FFF2-40B4-BE49-F238E27FC236}">
                <a16:creationId xmlns:a16="http://schemas.microsoft.com/office/drawing/2014/main" id="{072EE2DB-4278-7694-68AA-BDA527A79C35}"/>
              </a:ext>
            </a:extLst>
          </p:cNvPr>
          <p:cNvGrpSpPr/>
          <p:nvPr/>
        </p:nvGrpSpPr>
        <p:grpSpPr>
          <a:xfrm flipH="1">
            <a:off x="10430235" y="4125525"/>
            <a:ext cx="1635032" cy="2683727"/>
            <a:chOff x="2731244" y="471911"/>
            <a:chExt cx="2307449" cy="3787428"/>
          </a:xfrm>
        </p:grpSpPr>
        <p:sp>
          <p:nvSpPr>
            <p:cNvPr id="139" name="Google Shape;446;p26">
              <a:extLst>
                <a:ext uri="{FF2B5EF4-FFF2-40B4-BE49-F238E27FC236}">
                  <a16:creationId xmlns:a16="http://schemas.microsoft.com/office/drawing/2014/main" id="{6ACBCC4A-B20B-AC30-59C4-764414547425}"/>
                </a:ext>
              </a:extLst>
            </p:cNvPr>
            <p:cNvSpPr/>
            <p:nvPr/>
          </p:nvSpPr>
          <p:spPr>
            <a:xfrm>
              <a:off x="2731244" y="471911"/>
              <a:ext cx="2183715" cy="3744130"/>
            </a:xfrm>
            <a:custGeom>
              <a:avLst/>
              <a:gdLst/>
              <a:ahLst/>
              <a:cxnLst/>
              <a:rect l="l" t="t" r="r" b="b"/>
              <a:pathLst>
                <a:path w="14119" h="24208" extrusionOk="0">
                  <a:moveTo>
                    <a:pt x="4506" y="1"/>
                  </a:moveTo>
                  <a:cubicBezTo>
                    <a:pt x="4359" y="1"/>
                    <a:pt x="4210" y="28"/>
                    <a:pt x="4072" y="72"/>
                  </a:cubicBezTo>
                  <a:cubicBezTo>
                    <a:pt x="3839" y="159"/>
                    <a:pt x="3606" y="290"/>
                    <a:pt x="3432" y="464"/>
                  </a:cubicBezTo>
                  <a:cubicBezTo>
                    <a:pt x="3417" y="479"/>
                    <a:pt x="3403" y="493"/>
                    <a:pt x="3388" y="508"/>
                  </a:cubicBezTo>
                  <a:cubicBezTo>
                    <a:pt x="3141" y="755"/>
                    <a:pt x="2952" y="1061"/>
                    <a:pt x="2879" y="1409"/>
                  </a:cubicBezTo>
                  <a:cubicBezTo>
                    <a:pt x="2778" y="1351"/>
                    <a:pt x="2676" y="1337"/>
                    <a:pt x="2559" y="1337"/>
                  </a:cubicBezTo>
                  <a:cubicBezTo>
                    <a:pt x="2530" y="1337"/>
                    <a:pt x="2516" y="1337"/>
                    <a:pt x="2487" y="1351"/>
                  </a:cubicBezTo>
                  <a:cubicBezTo>
                    <a:pt x="2327" y="1366"/>
                    <a:pt x="2167" y="1439"/>
                    <a:pt x="2036" y="1540"/>
                  </a:cubicBezTo>
                  <a:cubicBezTo>
                    <a:pt x="1803" y="1729"/>
                    <a:pt x="1658" y="1991"/>
                    <a:pt x="1542" y="2282"/>
                  </a:cubicBezTo>
                  <a:cubicBezTo>
                    <a:pt x="1513" y="2369"/>
                    <a:pt x="1469" y="2456"/>
                    <a:pt x="1440" y="2558"/>
                  </a:cubicBezTo>
                  <a:cubicBezTo>
                    <a:pt x="1440" y="2587"/>
                    <a:pt x="1425" y="2616"/>
                    <a:pt x="1411" y="2645"/>
                  </a:cubicBezTo>
                  <a:cubicBezTo>
                    <a:pt x="1251" y="3212"/>
                    <a:pt x="1207" y="3809"/>
                    <a:pt x="1222" y="4405"/>
                  </a:cubicBezTo>
                  <a:cubicBezTo>
                    <a:pt x="1222" y="4550"/>
                    <a:pt x="1222" y="4710"/>
                    <a:pt x="1222" y="4855"/>
                  </a:cubicBezTo>
                  <a:cubicBezTo>
                    <a:pt x="1222" y="4884"/>
                    <a:pt x="1222" y="4928"/>
                    <a:pt x="1236" y="4957"/>
                  </a:cubicBezTo>
                  <a:cubicBezTo>
                    <a:pt x="1280" y="5975"/>
                    <a:pt x="1469" y="6993"/>
                    <a:pt x="1789" y="7967"/>
                  </a:cubicBezTo>
                  <a:cubicBezTo>
                    <a:pt x="946" y="9479"/>
                    <a:pt x="640" y="11107"/>
                    <a:pt x="538" y="12329"/>
                  </a:cubicBezTo>
                  <a:cubicBezTo>
                    <a:pt x="349" y="14408"/>
                    <a:pt x="640" y="16473"/>
                    <a:pt x="931" y="18406"/>
                  </a:cubicBezTo>
                  <a:cubicBezTo>
                    <a:pt x="931" y="18421"/>
                    <a:pt x="946" y="18421"/>
                    <a:pt x="946" y="18435"/>
                  </a:cubicBezTo>
                  <a:cubicBezTo>
                    <a:pt x="248" y="20180"/>
                    <a:pt x="0" y="22172"/>
                    <a:pt x="291" y="24106"/>
                  </a:cubicBezTo>
                  <a:cubicBezTo>
                    <a:pt x="306" y="24164"/>
                    <a:pt x="349" y="24208"/>
                    <a:pt x="408" y="24208"/>
                  </a:cubicBezTo>
                  <a:lnTo>
                    <a:pt x="437" y="24208"/>
                  </a:lnTo>
                  <a:cubicBezTo>
                    <a:pt x="495" y="24193"/>
                    <a:pt x="538" y="24135"/>
                    <a:pt x="538" y="24077"/>
                  </a:cubicBezTo>
                  <a:cubicBezTo>
                    <a:pt x="204" y="21925"/>
                    <a:pt x="568" y="19700"/>
                    <a:pt x="1484" y="17825"/>
                  </a:cubicBezTo>
                  <a:cubicBezTo>
                    <a:pt x="1745" y="17868"/>
                    <a:pt x="1992" y="18014"/>
                    <a:pt x="2225" y="18145"/>
                  </a:cubicBezTo>
                  <a:cubicBezTo>
                    <a:pt x="2530" y="18334"/>
                    <a:pt x="2836" y="18508"/>
                    <a:pt x="3141" y="18697"/>
                  </a:cubicBezTo>
                  <a:lnTo>
                    <a:pt x="3228" y="18741"/>
                  </a:lnTo>
                  <a:cubicBezTo>
                    <a:pt x="3446" y="18886"/>
                    <a:pt x="3679" y="19017"/>
                    <a:pt x="3912" y="19148"/>
                  </a:cubicBezTo>
                  <a:cubicBezTo>
                    <a:pt x="4115" y="19279"/>
                    <a:pt x="4348" y="19410"/>
                    <a:pt x="4581" y="19424"/>
                  </a:cubicBezTo>
                  <a:cubicBezTo>
                    <a:pt x="4610" y="19439"/>
                    <a:pt x="4624" y="19439"/>
                    <a:pt x="4639" y="19439"/>
                  </a:cubicBezTo>
                  <a:cubicBezTo>
                    <a:pt x="4668" y="19439"/>
                    <a:pt x="4682" y="19439"/>
                    <a:pt x="4711" y="19424"/>
                  </a:cubicBezTo>
                  <a:cubicBezTo>
                    <a:pt x="5002" y="19410"/>
                    <a:pt x="5278" y="19119"/>
                    <a:pt x="5177" y="18857"/>
                  </a:cubicBezTo>
                  <a:lnTo>
                    <a:pt x="5177" y="18857"/>
                  </a:lnTo>
                  <a:cubicBezTo>
                    <a:pt x="5555" y="19119"/>
                    <a:pt x="6034" y="19264"/>
                    <a:pt x="6529" y="19322"/>
                  </a:cubicBezTo>
                  <a:lnTo>
                    <a:pt x="6587" y="19322"/>
                  </a:lnTo>
                  <a:cubicBezTo>
                    <a:pt x="6682" y="19330"/>
                    <a:pt x="6776" y="19333"/>
                    <a:pt x="6869" y="19333"/>
                  </a:cubicBezTo>
                  <a:cubicBezTo>
                    <a:pt x="6961" y="19333"/>
                    <a:pt x="7052" y="19330"/>
                    <a:pt x="7140" y="19322"/>
                  </a:cubicBezTo>
                  <a:cubicBezTo>
                    <a:pt x="7299" y="19322"/>
                    <a:pt x="7445" y="19293"/>
                    <a:pt x="7590" y="19235"/>
                  </a:cubicBezTo>
                  <a:cubicBezTo>
                    <a:pt x="7721" y="19177"/>
                    <a:pt x="7837" y="19104"/>
                    <a:pt x="7939" y="19003"/>
                  </a:cubicBezTo>
                  <a:cubicBezTo>
                    <a:pt x="7954" y="18973"/>
                    <a:pt x="7968" y="18959"/>
                    <a:pt x="7983" y="18944"/>
                  </a:cubicBezTo>
                  <a:cubicBezTo>
                    <a:pt x="8172" y="18697"/>
                    <a:pt x="8259" y="18363"/>
                    <a:pt x="8172" y="18043"/>
                  </a:cubicBezTo>
                  <a:cubicBezTo>
                    <a:pt x="8085" y="17738"/>
                    <a:pt x="7852" y="17490"/>
                    <a:pt x="7605" y="17272"/>
                  </a:cubicBezTo>
                  <a:cubicBezTo>
                    <a:pt x="7576" y="17258"/>
                    <a:pt x="7547" y="17229"/>
                    <a:pt x="7503" y="17200"/>
                  </a:cubicBezTo>
                  <a:cubicBezTo>
                    <a:pt x="7488" y="17185"/>
                    <a:pt x="7474" y="17171"/>
                    <a:pt x="7459" y="17156"/>
                  </a:cubicBezTo>
                  <a:cubicBezTo>
                    <a:pt x="7212" y="16967"/>
                    <a:pt x="6950" y="16792"/>
                    <a:pt x="6674" y="16633"/>
                  </a:cubicBezTo>
                  <a:cubicBezTo>
                    <a:pt x="6660" y="16633"/>
                    <a:pt x="6631" y="16618"/>
                    <a:pt x="6616" y="16603"/>
                  </a:cubicBezTo>
                  <a:cubicBezTo>
                    <a:pt x="6572" y="16589"/>
                    <a:pt x="6543" y="16560"/>
                    <a:pt x="6500" y="16545"/>
                  </a:cubicBezTo>
                  <a:cubicBezTo>
                    <a:pt x="6907" y="16414"/>
                    <a:pt x="7241" y="16051"/>
                    <a:pt x="7401" y="15644"/>
                  </a:cubicBezTo>
                  <a:cubicBezTo>
                    <a:pt x="7445" y="15542"/>
                    <a:pt x="7474" y="15440"/>
                    <a:pt x="7474" y="15324"/>
                  </a:cubicBezTo>
                  <a:cubicBezTo>
                    <a:pt x="7445" y="15120"/>
                    <a:pt x="7299" y="14946"/>
                    <a:pt x="7125" y="14830"/>
                  </a:cubicBezTo>
                  <a:cubicBezTo>
                    <a:pt x="6950" y="14699"/>
                    <a:pt x="6761" y="14612"/>
                    <a:pt x="6543" y="14553"/>
                  </a:cubicBezTo>
                  <a:cubicBezTo>
                    <a:pt x="6514" y="14553"/>
                    <a:pt x="6485" y="14539"/>
                    <a:pt x="6471" y="14539"/>
                  </a:cubicBezTo>
                  <a:cubicBezTo>
                    <a:pt x="6295" y="14496"/>
                    <a:pt x="6113" y="14477"/>
                    <a:pt x="5930" y="14477"/>
                  </a:cubicBezTo>
                  <a:cubicBezTo>
                    <a:pt x="5614" y="14477"/>
                    <a:pt x="5297" y="14534"/>
                    <a:pt x="5002" y="14626"/>
                  </a:cubicBezTo>
                  <a:cubicBezTo>
                    <a:pt x="4959" y="14641"/>
                    <a:pt x="4929" y="14655"/>
                    <a:pt x="4886" y="14670"/>
                  </a:cubicBezTo>
                  <a:lnTo>
                    <a:pt x="4871" y="14670"/>
                  </a:lnTo>
                  <a:cubicBezTo>
                    <a:pt x="4072" y="14960"/>
                    <a:pt x="3374" y="15455"/>
                    <a:pt x="2763" y="16065"/>
                  </a:cubicBezTo>
                  <a:cubicBezTo>
                    <a:pt x="2719" y="16109"/>
                    <a:pt x="2661" y="16153"/>
                    <a:pt x="2618" y="16196"/>
                  </a:cubicBezTo>
                  <a:cubicBezTo>
                    <a:pt x="2400" y="16429"/>
                    <a:pt x="2196" y="16662"/>
                    <a:pt x="1992" y="16894"/>
                  </a:cubicBezTo>
                  <a:cubicBezTo>
                    <a:pt x="2385" y="16284"/>
                    <a:pt x="2821" y="15731"/>
                    <a:pt x="3330" y="15251"/>
                  </a:cubicBezTo>
                  <a:cubicBezTo>
                    <a:pt x="4531" y="14109"/>
                    <a:pt x="6122" y="13454"/>
                    <a:pt x="7595" y="13454"/>
                  </a:cubicBezTo>
                  <a:cubicBezTo>
                    <a:pt x="7942" y="13454"/>
                    <a:pt x="8281" y="13490"/>
                    <a:pt x="8608" y="13565"/>
                  </a:cubicBezTo>
                  <a:cubicBezTo>
                    <a:pt x="10629" y="14015"/>
                    <a:pt x="11647" y="15789"/>
                    <a:pt x="11981" y="17534"/>
                  </a:cubicBezTo>
                  <a:cubicBezTo>
                    <a:pt x="11981" y="17534"/>
                    <a:pt x="11981" y="17549"/>
                    <a:pt x="11981" y="17563"/>
                  </a:cubicBezTo>
                  <a:cubicBezTo>
                    <a:pt x="11879" y="17098"/>
                    <a:pt x="11690" y="16662"/>
                    <a:pt x="11429" y="16284"/>
                  </a:cubicBezTo>
                  <a:cubicBezTo>
                    <a:pt x="11385" y="16211"/>
                    <a:pt x="11341" y="16153"/>
                    <a:pt x="11283" y="16109"/>
                  </a:cubicBezTo>
                  <a:cubicBezTo>
                    <a:pt x="11236" y="16081"/>
                    <a:pt x="11189" y="16065"/>
                    <a:pt x="11143" y="16065"/>
                  </a:cubicBezTo>
                  <a:cubicBezTo>
                    <a:pt x="11117" y="16065"/>
                    <a:pt x="11091" y="16070"/>
                    <a:pt x="11065" y="16080"/>
                  </a:cubicBezTo>
                  <a:cubicBezTo>
                    <a:pt x="10949" y="16124"/>
                    <a:pt x="10920" y="16284"/>
                    <a:pt x="10920" y="16414"/>
                  </a:cubicBezTo>
                  <a:cubicBezTo>
                    <a:pt x="10934" y="16545"/>
                    <a:pt x="10949" y="16691"/>
                    <a:pt x="10993" y="16822"/>
                  </a:cubicBezTo>
                  <a:cubicBezTo>
                    <a:pt x="11065" y="16981"/>
                    <a:pt x="11152" y="17127"/>
                    <a:pt x="11254" y="17258"/>
                  </a:cubicBezTo>
                  <a:cubicBezTo>
                    <a:pt x="11371" y="17432"/>
                    <a:pt x="11472" y="17621"/>
                    <a:pt x="11618" y="17752"/>
                  </a:cubicBezTo>
                  <a:cubicBezTo>
                    <a:pt x="11243" y="17577"/>
                    <a:pt x="10847" y="17403"/>
                    <a:pt x="10449" y="17403"/>
                  </a:cubicBezTo>
                  <a:cubicBezTo>
                    <a:pt x="10383" y="17403"/>
                    <a:pt x="10317" y="17407"/>
                    <a:pt x="10251" y="17418"/>
                  </a:cubicBezTo>
                  <a:cubicBezTo>
                    <a:pt x="10178" y="17418"/>
                    <a:pt x="10091" y="17447"/>
                    <a:pt x="10047" y="17505"/>
                  </a:cubicBezTo>
                  <a:cubicBezTo>
                    <a:pt x="10018" y="17578"/>
                    <a:pt x="10033" y="17665"/>
                    <a:pt x="10091" y="17723"/>
                  </a:cubicBezTo>
                  <a:cubicBezTo>
                    <a:pt x="10135" y="17781"/>
                    <a:pt x="10207" y="17810"/>
                    <a:pt x="10280" y="17839"/>
                  </a:cubicBezTo>
                  <a:cubicBezTo>
                    <a:pt x="10719" y="18020"/>
                    <a:pt x="11192" y="18120"/>
                    <a:pt x="11679" y="18120"/>
                  </a:cubicBezTo>
                  <a:cubicBezTo>
                    <a:pt x="11741" y="18120"/>
                    <a:pt x="11803" y="18119"/>
                    <a:pt x="11865" y="18116"/>
                  </a:cubicBezTo>
                  <a:lnTo>
                    <a:pt x="12068" y="18116"/>
                  </a:lnTo>
                  <a:cubicBezTo>
                    <a:pt x="12083" y="18217"/>
                    <a:pt x="12098" y="18319"/>
                    <a:pt x="12098" y="18421"/>
                  </a:cubicBezTo>
                  <a:cubicBezTo>
                    <a:pt x="12111" y="18486"/>
                    <a:pt x="12159" y="18539"/>
                    <a:pt x="12210" y="18539"/>
                  </a:cubicBezTo>
                  <a:cubicBezTo>
                    <a:pt x="12216" y="18539"/>
                    <a:pt x="12222" y="18539"/>
                    <a:pt x="12228" y="18537"/>
                  </a:cubicBezTo>
                  <a:cubicBezTo>
                    <a:pt x="12301" y="18537"/>
                    <a:pt x="12359" y="18479"/>
                    <a:pt x="12345" y="18406"/>
                  </a:cubicBezTo>
                  <a:cubicBezTo>
                    <a:pt x="12345" y="18305"/>
                    <a:pt x="12330" y="18217"/>
                    <a:pt x="12316" y="18116"/>
                  </a:cubicBezTo>
                  <a:lnTo>
                    <a:pt x="12316" y="18116"/>
                  </a:lnTo>
                  <a:cubicBezTo>
                    <a:pt x="12452" y="18119"/>
                    <a:pt x="12589" y="18123"/>
                    <a:pt x="12725" y="18123"/>
                  </a:cubicBezTo>
                  <a:cubicBezTo>
                    <a:pt x="13098" y="18123"/>
                    <a:pt x="13465" y="18094"/>
                    <a:pt x="13784" y="17956"/>
                  </a:cubicBezTo>
                  <a:cubicBezTo>
                    <a:pt x="13930" y="17897"/>
                    <a:pt x="14075" y="17796"/>
                    <a:pt x="14104" y="17650"/>
                  </a:cubicBezTo>
                  <a:cubicBezTo>
                    <a:pt x="14119" y="17519"/>
                    <a:pt x="14031" y="17389"/>
                    <a:pt x="13900" y="17330"/>
                  </a:cubicBezTo>
                  <a:lnTo>
                    <a:pt x="13900" y="17345"/>
                  </a:lnTo>
                  <a:cubicBezTo>
                    <a:pt x="13823" y="17306"/>
                    <a:pt x="13732" y="17293"/>
                    <a:pt x="13642" y="17293"/>
                  </a:cubicBezTo>
                  <a:cubicBezTo>
                    <a:pt x="13597" y="17293"/>
                    <a:pt x="13552" y="17297"/>
                    <a:pt x="13508" y="17301"/>
                  </a:cubicBezTo>
                  <a:cubicBezTo>
                    <a:pt x="13203" y="17360"/>
                    <a:pt x="12912" y="17447"/>
                    <a:pt x="12665" y="17621"/>
                  </a:cubicBezTo>
                  <a:cubicBezTo>
                    <a:pt x="12912" y="17301"/>
                    <a:pt x="13101" y="16938"/>
                    <a:pt x="13203" y="16545"/>
                  </a:cubicBezTo>
                  <a:cubicBezTo>
                    <a:pt x="13246" y="16356"/>
                    <a:pt x="13275" y="16167"/>
                    <a:pt x="13203" y="15993"/>
                  </a:cubicBezTo>
                  <a:cubicBezTo>
                    <a:pt x="13174" y="15935"/>
                    <a:pt x="13130" y="15876"/>
                    <a:pt x="13072" y="15833"/>
                  </a:cubicBezTo>
                  <a:cubicBezTo>
                    <a:pt x="13025" y="15804"/>
                    <a:pt x="12973" y="15791"/>
                    <a:pt x="12920" y="15791"/>
                  </a:cubicBezTo>
                  <a:cubicBezTo>
                    <a:pt x="12843" y="15791"/>
                    <a:pt x="12763" y="15819"/>
                    <a:pt x="12694" y="15862"/>
                  </a:cubicBezTo>
                  <a:cubicBezTo>
                    <a:pt x="12577" y="15935"/>
                    <a:pt x="12505" y="16036"/>
                    <a:pt x="12432" y="16153"/>
                  </a:cubicBezTo>
                  <a:cubicBezTo>
                    <a:pt x="12287" y="16400"/>
                    <a:pt x="12170" y="16662"/>
                    <a:pt x="12098" y="16938"/>
                  </a:cubicBezTo>
                  <a:cubicBezTo>
                    <a:pt x="11632" y="15309"/>
                    <a:pt x="10571" y="13768"/>
                    <a:pt x="8666" y="13332"/>
                  </a:cubicBezTo>
                  <a:cubicBezTo>
                    <a:pt x="8321" y="13254"/>
                    <a:pt x="7963" y="13216"/>
                    <a:pt x="7598" y="13216"/>
                  </a:cubicBezTo>
                  <a:cubicBezTo>
                    <a:pt x="6061" y="13216"/>
                    <a:pt x="4413" y="13892"/>
                    <a:pt x="3156" y="15091"/>
                  </a:cubicBezTo>
                  <a:cubicBezTo>
                    <a:pt x="2312" y="15891"/>
                    <a:pt x="1614" y="16894"/>
                    <a:pt x="1120" y="18014"/>
                  </a:cubicBezTo>
                  <a:cubicBezTo>
                    <a:pt x="844" y="16196"/>
                    <a:pt x="611" y="14277"/>
                    <a:pt x="771" y="12358"/>
                  </a:cubicBezTo>
                  <a:cubicBezTo>
                    <a:pt x="902" y="10802"/>
                    <a:pt x="1367" y="8578"/>
                    <a:pt x="2865" y="6818"/>
                  </a:cubicBezTo>
                  <a:cubicBezTo>
                    <a:pt x="4089" y="5388"/>
                    <a:pt x="5804" y="4552"/>
                    <a:pt x="7483" y="4552"/>
                  </a:cubicBezTo>
                  <a:cubicBezTo>
                    <a:pt x="7699" y="4552"/>
                    <a:pt x="7915" y="4566"/>
                    <a:pt x="8128" y="4594"/>
                  </a:cubicBezTo>
                  <a:cubicBezTo>
                    <a:pt x="8303" y="4608"/>
                    <a:pt x="8506" y="4652"/>
                    <a:pt x="8695" y="4710"/>
                  </a:cubicBezTo>
                  <a:cubicBezTo>
                    <a:pt x="8753" y="4812"/>
                    <a:pt x="8812" y="4914"/>
                    <a:pt x="8884" y="5001"/>
                  </a:cubicBezTo>
                  <a:cubicBezTo>
                    <a:pt x="9001" y="5117"/>
                    <a:pt x="9146" y="5219"/>
                    <a:pt x="9291" y="5306"/>
                  </a:cubicBezTo>
                  <a:cubicBezTo>
                    <a:pt x="9451" y="5408"/>
                    <a:pt x="9611" y="5553"/>
                    <a:pt x="9786" y="5611"/>
                  </a:cubicBezTo>
                  <a:cubicBezTo>
                    <a:pt x="9664" y="5604"/>
                    <a:pt x="9542" y="5598"/>
                    <a:pt x="9420" y="5598"/>
                  </a:cubicBezTo>
                  <a:cubicBezTo>
                    <a:pt x="9075" y="5598"/>
                    <a:pt x="8734" y="5643"/>
                    <a:pt x="8434" y="5815"/>
                  </a:cubicBezTo>
                  <a:cubicBezTo>
                    <a:pt x="8361" y="5844"/>
                    <a:pt x="8303" y="5888"/>
                    <a:pt x="8288" y="5960"/>
                  </a:cubicBezTo>
                  <a:cubicBezTo>
                    <a:pt x="8288" y="6033"/>
                    <a:pt x="8332" y="6106"/>
                    <a:pt x="8404" y="6135"/>
                  </a:cubicBezTo>
                  <a:cubicBezTo>
                    <a:pt x="8463" y="6179"/>
                    <a:pt x="8535" y="6179"/>
                    <a:pt x="8608" y="6179"/>
                  </a:cubicBezTo>
                  <a:cubicBezTo>
                    <a:pt x="8637" y="6179"/>
                    <a:pt x="8667" y="6180"/>
                    <a:pt x="8696" y="6180"/>
                  </a:cubicBezTo>
                  <a:cubicBezTo>
                    <a:pt x="9191" y="6180"/>
                    <a:pt x="9695" y="6065"/>
                    <a:pt x="10135" y="5859"/>
                  </a:cubicBezTo>
                  <a:cubicBezTo>
                    <a:pt x="10702" y="5597"/>
                    <a:pt x="11385" y="5452"/>
                    <a:pt x="11821" y="5001"/>
                  </a:cubicBezTo>
                  <a:cubicBezTo>
                    <a:pt x="11923" y="4899"/>
                    <a:pt x="12025" y="4754"/>
                    <a:pt x="11996" y="4623"/>
                  </a:cubicBezTo>
                  <a:cubicBezTo>
                    <a:pt x="11967" y="4492"/>
                    <a:pt x="11821" y="4405"/>
                    <a:pt x="11690" y="4405"/>
                  </a:cubicBezTo>
                  <a:cubicBezTo>
                    <a:pt x="11677" y="4403"/>
                    <a:pt x="11663" y="4402"/>
                    <a:pt x="11650" y="4402"/>
                  </a:cubicBezTo>
                  <a:cubicBezTo>
                    <a:pt x="11533" y="4402"/>
                    <a:pt x="11418" y="4456"/>
                    <a:pt x="11327" y="4521"/>
                  </a:cubicBezTo>
                  <a:cubicBezTo>
                    <a:pt x="11065" y="4666"/>
                    <a:pt x="10833" y="4855"/>
                    <a:pt x="10687" y="5117"/>
                  </a:cubicBezTo>
                  <a:cubicBezTo>
                    <a:pt x="10789" y="4739"/>
                    <a:pt x="10818" y="4332"/>
                    <a:pt x="10774" y="3939"/>
                  </a:cubicBezTo>
                  <a:cubicBezTo>
                    <a:pt x="10745" y="3765"/>
                    <a:pt x="10702" y="3576"/>
                    <a:pt x="10571" y="3445"/>
                  </a:cubicBezTo>
                  <a:cubicBezTo>
                    <a:pt x="10527" y="3401"/>
                    <a:pt x="10469" y="3358"/>
                    <a:pt x="10396" y="3343"/>
                  </a:cubicBezTo>
                  <a:cubicBezTo>
                    <a:pt x="10385" y="3342"/>
                    <a:pt x="10374" y="3341"/>
                    <a:pt x="10363" y="3341"/>
                  </a:cubicBezTo>
                  <a:cubicBezTo>
                    <a:pt x="10244" y="3341"/>
                    <a:pt x="10128" y="3410"/>
                    <a:pt x="10062" y="3503"/>
                  </a:cubicBezTo>
                  <a:cubicBezTo>
                    <a:pt x="9989" y="3620"/>
                    <a:pt x="9960" y="3750"/>
                    <a:pt x="9946" y="3881"/>
                  </a:cubicBezTo>
                  <a:cubicBezTo>
                    <a:pt x="9873" y="4303"/>
                    <a:pt x="9888" y="4739"/>
                    <a:pt x="10004" y="5161"/>
                  </a:cubicBezTo>
                  <a:cubicBezTo>
                    <a:pt x="9917" y="5073"/>
                    <a:pt x="9829" y="5001"/>
                    <a:pt x="9742" y="4928"/>
                  </a:cubicBezTo>
                  <a:cubicBezTo>
                    <a:pt x="9539" y="4725"/>
                    <a:pt x="9320" y="4521"/>
                    <a:pt x="9073" y="4361"/>
                  </a:cubicBezTo>
                  <a:cubicBezTo>
                    <a:pt x="9015" y="4317"/>
                    <a:pt x="8957" y="4274"/>
                    <a:pt x="8884" y="4259"/>
                  </a:cubicBezTo>
                  <a:cubicBezTo>
                    <a:pt x="8866" y="4256"/>
                    <a:pt x="8847" y="4254"/>
                    <a:pt x="8828" y="4254"/>
                  </a:cubicBezTo>
                  <a:cubicBezTo>
                    <a:pt x="8771" y="4254"/>
                    <a:pt x="8713" y="4270"/>
                    <a:pt x="8681" y="4303"/>
                  </a:cubicBezTo>
                  <a:cubicBezTo>
                    <a:pt x="8637" y="4347"/>
                    <a:pt x="8623" y="4390"/>
                    <a:pt x="8623" y="4434"/>
                  </a:cubicBezTo>
                  <a:cubicBezTo>
                    <a:pt x="8463" y="4390"/>
                    <a:pt x="8303" y="4361"/>
                    <a:pt x="8157" y="4347"/>
                  </a:cubicBezTo>
                  <a:cubicBezTo>
                    <a:pt x="7941" y="4319"/>
                    <a:pt x="7723" y="4306"/>
                    <a:pt x="7505" y="4306"/>
                  </a:cubicBezTo>
                  <a:cubicBezTo>
                    <a:pt x="5753" y="4306"/>
                    <a:pt x="3956" y="5172"/>
                    <a:pt x="2676" y="6658"/>
                  </a:cubicBezTo>
                  <a:cubicBezTo>
                    <a:pt x="2487" y="6891"/>
                    <a:pt x="2312" y="7124"/>
                    <a:pt x="2152" y="7356"/>
                  </a:cubicBezTo>
                  <a:cubicBezTo>
                    <a:pt x="2472" y="6615"/>
                    <a:pt x="2850" y="5902"/>
                    <a:pt x="3243" y="5204"/>
                  </a:cubicBezTo>
                  <a:cubicBezTo>
                    <a:pt x="3257" y="5161"/>
                    <a:pt x="3286" y="5132"/>
                    <a:pt x="3301" y="5103"/>
                  </a:cubicBezTo>
                  <a:cubicBezTo>
                    <a:pt x="3679" y="4419"/>
                    <a:pt x="4072" y="3750"/>
                    <a:pt x="4421" y="3067"/>
                  </a:cubicBezTo>
                  <a:cubicBezTo>
                    <a:pt x="4435" y="3023"/>
                    <a:pt x="4450" y="2994"/>
                    <a:pt x="4464" y="2965"/>
                  </a:cubicBezTo>
                  <a:cubicBezTo>
                    <a:pt x="4711" y="2485"/>
                    <a:pt x="4929" y="2006"/>
                    <a:pt x="5104" y="1511"/>
                  </a:cubicBezTo>
                  <a:cubicBezTo>
                    <a:pt x="5133" y="1453"/>
                    <a:pt x="5162" y="1380"/>
                    <a:pt x="5177" y="1308"/>
                  </a:cubicBezTo>
                  <a:cubicBezTo>
                    <a:pt x="5191" y="1279"/>
                    <a:pt x="5191" y="1250"/>
                    <a:pt x="5206" y="1220"/>
                  </a:cubicBezTo>
                  <a:cubicBezTo>
                    <a:pt x="5293" y="857"/>
                    <a:pt x="5307" y="450"/>
                    <a:pt x="5046" y="188"/>
                  </a:cubicBezTo>
                  <a:cubicBezTo>
                    <a:pt x="4988" y="145"/>
                    <a:pt x="4915" y="101"/>
                    <a:pt x="4857" y="72"/>
                  </a:cubicBezTo>
                  <a:cubicBezTo>
                    <a:pt x="4828" y="57"/>
                    <a:pt x="4813" y="57"/>
                    <a:pt x="4799" y="43"/>
                  </a:cubicBezTo>
                  <a:cubicBezTo>
                    <a:pt x="4705" y="13"/>
                    <a:pt x="4606" y="1"/>
                    <a:pt x="4506"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0" name="Google Shape;447;p26">
              <a:extLst>
                <a:ext uri="{FF2B5EF4-FFF2-40B4-BE49-F238E27FC236}">
                  <a16:creationId xmlns:a16="http://schemas.microsoft.com/office/drawing/2014/main" id="{B3E139A3-3EA8-D6B2-DE93-D4DA6B0C536E}"/>
                </a:ext>
              </a:extLst>
            </p:cNvPr>
            <p:cNvSpPr/>
            <p:nvPr/>
          </p:nvSpPr>
          <p:spPr>
            <a:xfrm>
              <a:off x="2931381" y="2720424"/>
              <a:ext cx="1034554" cy="758013"/>
            </a:xfrm>
            <a:custGeom>
              <a:avLst/>
              <a:gdLst/>
              <a:ahLst/>
              <a:cxnLst/>
              <a:rect l="l" t="t" r="r" b="b"/>
              <a:pathLst>
                <a:path w="6689" h="4901" extrusionOk="0">
                  <a:moveTo>
                    <a:pt x="5162" y="1"/>
                  </a:moveTo>
                  <a:cubicBezTo>
                    <a:pt x="4072" y="742"/>
                    <a:pt x="3141" y="1775"/>
                    <a:pt x="2560" y="2952"/>
                  </a:cubicBezTo>
                  <a:lnTo>
                    <a:pt x="2589" y="2967"/>
                  </a:lnTo>
                  <a:cubicBezTo>
                    <a:pt x="2341" y="2938"/>
                    <a:pt x="2094" y="2923"/>
                    <a:pt x="1833" y="2923"/>
                  </a:cubicBezTo>
                  <a:cubicBezTo>
                    <a:pt x="1751" y="2919"/>
                    <a:pt x="1671" y="2918"/>
                    <a:pt x="1593" y="2918"/>
                  </a:cubicBezTo>
                  <a:cubicBezTo>
                    <a:pt x="1381" y="2918"/>
                    <a:pt x="1185" y="2931"/>
                    <a:pt x="1004" y="2952"/>
                  </a:cubicBezTo>
                  <a:cubicBezTo>
                    <a:pt x="1062" y="2458"/>
                    <a:pt x="1222" y="1978"/>
                    <a:pt x="1469" y="1527"/>
                  </a:cubicBezTo>
                  <a:lnTo>
                    <a:pt x="1469" y="1527"/>
                  </a:lnTo>
                  <a:cubicBezTo>
                    <a:pt x="1425" y="1571"/>
                    <a:pt x="1367" y="1629"/>
                    <a:pt x="1324" y="1673"/>
                  </a:cubicBezTo>
                  <a:cubicBezTo>
                    <a:pt x="1135" y="2080"/>
                    <a:pt x="989" y="2502"/>
                    <a:pt x="931" y="2967"/>
                  </a:cubicBezTo>
                  <a:cubicBezTo>
                    <a:pt x="597" y="3011"/>
                    <a:pt x="306" y="3083"/>
                    <a:pt x="44" y="3200"/>
                  </a:cubicBezTo>
                  <a:cubicBezTo>
                    <a:pt x="30" y="3214"/>
                    <a:pt x="15" y="3214"/>
                    <a:pt x="1" y="3229"/>
                  </a:cubicBezTo>
                  <a:lnTo>
                    <a:pt x="15" y="3243"/>
                  </a:lnTo>
                  <a:lnTo>
                    <a:pt x="30" y="3287"/>
                  </a:lnTo>
                  <a:cubicBezTo>
                    <a:pt x="422" y="3098"/>
                    <a:pt x="902" y="2996"/>
                    <a:pt x="1498" y="2981"/>
                  </a:cubicBezTo>
                  <a:cubicBezTo>
                    <a:pt x="1585" y="3389"/>
                    <a:pt x="1702" y="3781"/>
                    <a:pt x="1847" y="4159"/>
                  </a:cubicBezTo>
                  <a:lnTo>
                    <a:pt x="1934" y="4217"/>
                  </a:lnTo>
                  <a:cubicBezTo>
                    <a:pt x="1774" y="3810"/>
                    <a:pt x="1658" y="3403"/>
                    <a:pt x="1556" y="2981"/>
                  </a:cubicBezTo>
                  <a:lnTo>
                    <a:pt x="1833" y="2981"/>
                  </a:lnTo>
                  <a:cubicBezTo>
                    <a:pt x="2225" y="2996"/>
                    <a:pt x="2618" y="3025"/>
                    <a:pt x="3010" y="3083"/>
                  </a:cubicBezTo>
                  <a:cubicBezTo>
                    <a:pt x="3010" y="3708"/>
                    <a:pt x="3097" y="4319"/>
                    <a:pt x="3287" y="4901"/>
                  </a:cubicBezTo>
                  <a:lnTo>
                    <a:pt x="3345" y="4901"/>
                  </a:lnTo>
                  <a:cubicBezTo>
                    <a:pt x="3170" y="4319"/>
                    <a:pt x="3068" y="3708"/>
                    <a:pt x="3068" y="3098"/>
                  </a:cubicBezTo>
                  <a:lnTo>
                    <a:pt x="3068" y="3098"/>
                  </a:lnTo>
                  <a:cubicBezTo>
                    <a:pt x="3679" y="3185"/>
                    <a:pt x="4275" y="3345"/>
                    <a:pt x="4857" y="3563"/>
                  </a:cubicBezTo>
                  <a:cubicBezTo>
                    <a:pt x="4929" y="3985"/>
                    <a:pt x="5060" y="4392"/>
                    <a:pt x="5235" y="4784"/>
                  </a:cubicBezTo>
                  <a:cubicBezTo>
                    <a:pt x="5249" y="4799"/>
                    <a:pt x="5278" y="4799"/>
                    <a:pt x="5293" y="4799"/>
                  </a:cubicBezTo>
                  <a:cubicBezTo>
                    <a:pt x="5133" y="4406"/>
                    <a:pt x="5002" y="4014"/>
                    <a:pt x="4929" y="3592"/>
                  </a:cubicBezTo>
                  <a:lnTo>
                    <a:pt x="4929" y="3592"/>
                  </a:lnTo>
                  <a:cubicBezTo>
                    <a:pt x="5526" y="3825"/>
                    <a:pt x="6107" y="4116"/>
                    <a:pt x="6645" y="4465"/>
                  </a:cubicBezTo>
                  <a:cubicBezTo>
                    <a:pt x="6660" y="4450"/>
                    <a:pt x="6674" y="4435"/>
                    <a:pt x="6689" y="4421"/>
                  </a:cubicBezTo>
                  <a:lnTo>
                    <a:pt x="6674" y="4421"/>
                  </a:lnTo>
                  <a:cubicBezTo>
                    <a:pt x="6136" y="4072"/>
                    <a:pt x="5555" y="3767"/>
                    <a:pt x="4944" y="3534"/>
                  </a:cubicBezTo>
                  <a:cubicBezTo>
                    <a:pt x="5293" y="3156"/>
                    <a:pt x="5744" y="2851"/>
                    <a:pt x="6209" y="2662"/>
                  </a:cubicBezTo>
                  <a:cubicBezTo>
                    <a:pt x="6194" y="2647"/>
                    <a:pt x="6180" y="2633"/>
                    <a:pt x="6165" y="2618"/>
                  </a:cubicBezTo>
                  <a:cubicBezTo>
                    <a:pt x="5686" y="2822"/>
                    <a:pt x="5235" y="3127"/>
                    <a:pt x="4886" y="3519"/>
                  </a:cubicBezTo>
                  <a:cubicBezTo>
                    <a:pt x="4522" y="3374"/>
                    <a:pt x="4159" y="3258"/>
                    <a:pt x="3781" y="3170"/>
                  </a:cubicBezTo>
                  <a:cubicBezTo>
                    <a:pt x="4246" y="2749"/>
                    <a:pt x="4799" y="2385"/>
                    <a:pt x="5380" y="2109"/>
                  </a:cubicBezTo>
                  <a:cubicBezTo>
                    <a:pt x="5366" y="2095"/>
                    <a:pt x="5337" y="2080"/>
                    <a:pt x="5322" y="2080"/>
                  </a:cubicBezTo>
                  <a:cubicBezTo>
                    <a:pt x="4742" y="2356"/>
                    <a:pt x="4176" y="2718"/>
                    <a:pt x="3711" y="3153"/>
                  </a:cubicBezTo>
                  <a:lnTo>
                    <a:pt x="3711" y="3153"/>
                  </a:lnTo>
                  <a:cubicBezTo>
                    <a:pt x="3351" y="3067"/>
                    <a:pt x="2977" y="3010"/>
                    <a:pt x="2618" y="2967"/>
                  </a:cubicBezTo>
                  <a:cubicBezTo>
                    <a:pt x="3214" y="1789"/>
                    <a:pt x="4130" y="742"/>
                    <a:pt x="5249" y="30"/>
                  </a:cubicBezTo>
                  <a:cubicBezTo>
                    <a:pt x="5220" y="15"/>
                    <a:pt x="5191" y="15"/>
                    <a:pt x="51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1" name="Google Shape;448;p26">
              <a:extLst>
                <a:ext uri="{FF2B5EF4-FFF2-40B4-BE49-F238E27FC236}">
                  <a16:creationId xmlns:a16="http://schemas.microsoft.com/office/drawing/2014/main" id="{A802EDE7-5777-FF40-E6C6-54579031B7D4}"/>
                </a:ext>
              </a:extLst>
            </p:cNvPr>
            <p:cNvSpPr/>
            <p:nvPr/>
          </p:nvSpPr>
          <p:spPr>
            <a:xfrm>
              <a:off x="3219213" y="2736199"/>
              <a:ext cx="285821" cy="434145"/>
            </a:xfrm>
            <a:custGeom>
              <a:avLst/>
              <a:gdLst/>
              <a:ahLst/>
              <a:cxnLst/>
              <a:rect l="l" t="t" r="r" b="b"/>
              <a:pathLst>
                <a:path w="1848" h="2807" extrusionOk="0">
                  <a:moveTo>
                    <a:pt x="1847" y="1"/>
                  </a:moveTo>
                  <a:lnTo>
                    <a:pt x="1847" y="1"/>
                  </a:lnTo>
                  <a:cubicBezTo>
                    <a:pt x="1804" y="15"/>
                    <a:pt x="1774" y="15"/>
                    <a:pt x="1731" y="30"/>
                  </a:cubicBezTo>
                  <a:cubicBezTo>
                    <a:pt x="1731" y="30"/>
                    <a:pt x="1716" y="44"/>
                    <a:pt x="1716" y="44"/>
                  </a:cubicBezTo>
                  <a:cubicBezTo>
                    <a:pt x="931" y="800"/>
                    <a:pt x="335" y="1760"/>
                    <a:pt x="1" y="2792"/>
                  </a:cubicBezTo>
                  <a:lnTo>
                    <a:pt x="59" y="2807"/>
                  </a:lnTo>
                  <a:cubicBezTo>
                    <a:pt x="408" y="1760"/>
                    <a:pt x="1033" y="771"/>
                    <a:pt x="1847" y="1"/>
                  </a:cubicBezTo>
                  <a:close/>
                </a:path>
              </a:pathLst>
            </a:custGeom>
            <a:solidFill>
              <a:srgbClr val="FFEA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2" name="Google Shape;449;p26">
              <a:extLst>
                <a:ext uri="{FF2B5EF4-FFF2-40B4-BE49-F238E27FC236}">
                  <a16:creationId xmlns:a16="http://schemas.microsoft.com/office/drawing/2014/main" id="{0F33D018-5532-F471-8503-591BFDF89D06}"/>
                </a:ext>
              </a:extLst>
            </p:cNvPr>
            <p:cNvSpPr/>
            <p:nvPr/>
          </p:nvSpPr>
          <p:spPr>
            <a:xfrm>
              <a:off x="2920090" y="478407"/>
              <a:ext cx="614175" cy="1223555"/>
            </a:xfrm>
            <a:custGeom>
              <a:avLst/>
              <a:gdLst/>
              <a:ahLst/>
              <a:cxnLst/>
              <a:rect l="l" t="t" r="r" b="b"/>
              <a:pathLst>
                <a:path w="3971" h="7911" extrusionOk="0">
                  <a:moveTo>
                    <a:pt x="3563" y="1"/>
                  </a:moveTo>
                  <a:cubicBezTo>
                    <a:pt x="3519" y="364"/>
                    <a:pt x="3432" y="713"/>
                    <a:pt x="3330" y="1062"/>
                  </a:cubicBezTo>
                  <a:cubicBezTo>
                    <a:pt x="3272" y="1266"/>
                    <a:pt x="3200" y="1455"/>
                    <a:pt x="3127" y="1644"/>
                  </a:cubicBezTo>
                  <a:lnTo>
                    <a:pt x="2211" y="422"/>
                  </a:lnTo>
                  <a:cubicBezTo>
                    <a:pt x="2196" y="437"/>
                    <a:pt x="2182" y="451"/>
                    <a:pt x="2167" y="466"/>
                  </a:cubicBezTo>
                  <a:lnTo>
                    <a:pt x="3098" y="1702"/>
                  </a:lnTo>
                  <a:cubicBezTo>
                    <a:pt x="2952" y="2109"/>
                    <a:pt x="2763" y="2502"/>
                    <a:pt x="2574" y="2880"/>
                  </a:cubicBezTo>
                  <a:cubicBezTo>
                    <a:pt x="2211" y="2356"/>
                    <a:pt x="1775" y="1804"/>
                    <a:pt x="1338" y="1309"/>
                  </a:cubicBezTo>
                  <a:lnTo>
                    <a:pt x="1266" y="1309"/>
                  </a:lnTo>
                  <a:cubicBezTo>
                    <a:pt x="1717" y="1818"/>
                    <a:pt x="2167" y="2400"/>
                    <a:pt x="2545" y="2938"/>
                  </a:cubicBezTo>
                  <a:cubicBezTo>
                    <a:pt x="2400" y="3243"/>
                    <a:pt x="2240" y="3534"/>
                    <a:pt x="2095" y="3825"/>
                  </a:cubicBezTo>
                  <a:cubicBezTo>
                    <a:pt x="1993" y="4014"/>
                    <a:pt x="1891" y="4203"/>
                    <a:pt x="1789" y="4406"/>
                  </a:cubicBezTo>
                  <a:cubicBezTo>
                    <a:pt x="1702" y="4566"/>
                    <a:pt x="1629" y="4726"/>
                    <a:pt x="1542" y="4886"/>
                  </a:cubicBezTo>
                  <a:cubicBezTo>
                    <a:pt x="1091" y="4188"/>
                    <a:pt x="597" y="3359"/>
                    <a:pt x="219" y="2516"/>
                  </a:cubicBezTo>
                  <a:cubicBezTo>
                    <a:pt x="219" y="2545"/>
                    <a:pt x="204" y="2574"/>
                    <a:pt x="190" y="2603"/>
                  </a:cubicBezTo>
                  <a:cubicBezTo>
                    <a:pt x="582" y="3447"/>
                    <a:pt x="1077" y="4261"/>
                    <a:pt x="1513" y="4959"/>
                  </a:cubicBezTo>
                  <a:cubicBezTo>
                    <a:pt x="1338" y="5308"/>
                    <a:pt x="1179" y="5671"/>
                    <a:pt x="1033" y="6049"/>
                  </a:cubicBezTo>
                  <a:cubicBezTo>
                    <a:pt x="1033" y="6049"/>
                    <a:pt x="1019" y="6049"/>
                    <a:pt x="1019" y="6064"/>
                  </a:cubicBezTo>
                  <a:cubicBezTo>
                    <a:pt x="670" y="5657"/>
                    <a:pt x="335" y="5235"/>
                    <a:pt x="1" y="4813"/>
                  </a:cubicBezTo>
                  <a:lnTo>
                    <a:pt x="1" y="4813"/>
                  </a:lnTo>
                  <a:cubicBezTo>
                    <a:pt x="1" y="4857"/>
                    <a:pt x="1" y="4886"/>
                    <a:pt x="15" y="4915"/>
                  </a:cubicBezTo>
                  <a:cubicBezTo>
                    <a:pt x="321" y="5322"/>
                    <a:pt x="641" y="5715"/>
                    <a:pt x="960" y="6093"/>
                  </a:cubicBezTo>
                  <a:cubicBezTo>
                    <a:pt x="975" y="6107"/>
                    <a:pt x="990" y="6122"/>
                    <a:pt x="1004" y="6122"/>
                  </a:cubicBezTo>
                  <a:cubicBezTo>
                    <a:pt x="801" y="6689"/>
                    <a:pt x="655" y="7271"/>
                    <a:pt x="597" y="7881"/>
                  </a:cubicBezTo>
                  <a:cubicBezTo>
                    <a:pt x="597" y="7896"/>
                    <a:pt x="611" y="7910"/>
                    <a:pt x="626" y="7910"/>
                  </a:cubicBezTo>
                  <a:cubicBezTo>
                    <a:pt x="641" y="7910"/>
                    <a:pt x="655" y="7896"/>
                    <a:pt x="655" y="7881"/>
                  </a:cubicBezTo>
                  <a:cubicBezTo>
                    <a:pt x="728" y="7053"/>
                    <a:pt x="990" y="6253"/>
                    <a:pt x="1324" y="5497"/>
                  </a:cubicBezTo>
                  <a:lnTo>
                    <a:pt x="1338" y="5511"/>
                  </a:lnTo>
                  <a:cubicBezTo>
                    <a:pt x="1557" y="5395"/>
                    <a:pt x="1789" y="5264"/>
                    <a:pt x="2022" y="5148"/>
                  </a:cubicBezTo>
                  <a:cubicBezTo>
                    <a:pt x="2036" y="5119"/>
                    <a:pt x="2051" y="5090"/>
                    <a:pt x="2065" y="5061"/>
                  </a:cubicBezTo>
                  <a:lnTo>
                    <a:pt x="2065" y="5061"/>
                  </a:lnTo>
                  <a:cubicBezTo>
                    <a:pt x="1833" y="5177"/>
                    <a:pt x="1586" y="5308"/>
                    <a:pt x="1353" y="5424"/>
                  </a:cubicBezTo>
                  <a:cubicBezTo>
                    <a:pt x="1513" y="5090"/>
                    <a:pt x="1673" y="4755"/>
                    <a:pt x="1833" y="4421"/>
                  </a:cubicBezTo>
                  <a:cubicBezTo>
                    <a:pt x="1935" y="4232"/>
                    <a:pt x="2036" y="4043"/>
                    <a:pt x="2138" y="3854"/>
                  </a:cubicBezTo>
                  <a:cubicBezTo>
                    <a:pt x="2211" y="3723"/>
                    <a:pt x="2284" y="3592"/>
                    <a:pt x="2342" y="3461"/>
                  </a:cubicBezTo>
                  <a:cubicBezTo>
                    <a:pt x="2633" y="3330"/>
                    <a:pt x="2909" y="3170"/>
                    <a:pt x="3185" y="3010"/>
                  </a:cubicBezTo>
                  <a:cubicBezTo>
                    <a:pt x="3214" y="2981"/>
                    <a:pt x="3229" y="2952"/>
                    <a:pt x="3243" y="2909"/>
                  </a:cubicBezTo>
                  <a:lnTo>
                    <a:pt x="3243" y="2909"/>
                  </a:lnTo>
                  <a:cubicBezTo>
                    <a:pt x="2967" y="3083"/>
                    <a:pt x="2676" y="3229"/>
                    <a:pt x="2385" y="3374"/>
                  </a:cubicBezTo>
                  <a:cubicBezTo>
                    <a:pt x="2676" y="2836"/>
                    <a:pt x="2952" y="2283"/>
                    <a:pt x="3170" y="1702"/>
                  </a:cubicBezTo>
                  <a:cubicBezTo>
                    <a:pt x="3345" y="1615"/>
                    <a:pt x="3505" y="1513"/>
                    <a:pt x="3679" y="1426"/>
                  </a:cubicBezTo>
                  <a:cubicBezTo>
                    <a:pt x="3767" y="1367"/>
                    <a:pt x="3854" y="1309"/>
                    <a:pt x="3956" y="1266"/>
                  </a:cubicBezTo>
                  <a:cubicBezTo>
                    <a:pt x="3956" y="1237"/>
                    <a:pt x="3970" y="1208"/>
                    <a:pt x="3970" y="1178"/>
                  </a:cubicBezTo>
                  <a:lnTo>
                    <a:pt x="3970" y="1178"/>
                  </a:lnTo>
                  <a:cubicBezTo>
                    <a:pt x="3868" y="1237"/>
                    <a:pt x="3752" y="1309"/>
                    <a:pt x="3650" y="1367"/>
                  </a:cubicBezTo>
                  <a:cubicBezTo>
                    <a:pt x="3505" y="1455"/>
                    <a:pt x="3360" y="1542"/>
                    <a:pt x="3200" y="1629"/>
                  </a:cubicBezTo>
                  <a:cubicBezTo>
                    <a:pt x="3272" y="1455"/>
                    <a:pt x="3330" y="1266"/>
                    <a:pt x="3389" y="1091"/>
                  </a:cubicBezTo>
                  <a:cubicBezTo>
                    <a:pt x="3490" y="742"/>
                    <a:pt x="3578" y="379"/>
                    <a:pt x="3621" y="30"/>
                  </a:cubicBezTo>
                  <a:cubicBezTo>
                    <a:pt x="3607" y="15"/>
                    <a:pt x="3592" y="15"/>
                    <a:pt x="35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 name="Google Shape;450;p26">
              <a:extLst>
                <a:ext uri="{FF2B5EF4-FFF2-40B4-BE49-F238E27FC236}">
                  <a16:creationId xmlns:a16="http://schemas.microsoft.com/office/drawing/2014/main" id="{BFDCD3DD-7978-F587-E10D-7BBE3AF0CD48}"/>
                </a:ext>
              </a:extLst>
            </p:cNvPr>
            <p:cNvSpPr/>
            <p:nvPr/>
          </p:nvSpPr>
          <p:spPr>
            <a:xfrm>
              <a:off x="4181694" y="3220609"/>
              <a:ext cx="856999" cy="1038730"/>
            </a:xfrm>
            <a:custGeom>
              <a:avLst/>
              <a:gdLst/>
              <a:ahLst/>
              <a:cxnLst/>
              <a:rect l="l" t="t" r="r" b="b"/>
              <a:pathLst>
                <a:path w="5541" h="6716" extrusionOk="0">
                  <a:moveTo>
                    <a:pt x="2875" y="0"/>
                  </a:moveTo>
                  <a:cubicBezTo>
                    <a:pt x="2425" y="0"/>
                    <a:pt x="1960" y="114"/>
                    <a:pt x="1527" y="344"/>
                  </a:cubicBezTo>
                  <a:cubicBezTo>
                    <a:pt x="1149" y="562"/>
                    <a:pt x="800" y="852"/>
                    <a:pt x="553" y="1216"/>
                  </a:cubicBezTo>
                  <a:cubicBezTo>
                    <a:pt x="15" y="2030"/>
                    <a:pt x="1" y="3106"/>
                    <a:pt x="350" y="4022"/>
                  </a:cubicBezTo>
                  <a:cubicBezTo>
                    <a:pt x="699" y="4924"/>
                    <a:pt x="1353" y="5680"/>
                    <a:pt x="2094" y="6305"/>
                  </a:cubicBezTo>
                  <a:cubicBezTo>
                    <a:pt x="2312" y="6465"/>
                    <a:pt x="2531" y="6639"/>
                    <a:pt x="2792" y="6697"/>
                  </a:cubicBezTo>
                  <a:cubicBezTo>
                    <a:pt x="2836" y="6697"/>
                    <a:pt x="2865" y="6712"/>
                    <a:pt x="2909" y="6712"/>
                  </a:cubicBezTo>
                  <a:cubicBezTo>
                    <a:pt x="2937" y="6715"/>
                    <a:pt x="2965" y="6716"/>
                    <a:pt x="2993" y="6716"/>
                  </a:cubicBezTo>
                  <a:cubicBezTo>
                    <a:pt x="3440" y="6716"/>
                    <a:pt x="3844" y="6400"/>
                    <a:pt x="4144" y="6058"/>
                  </a:cubicBezTo>
                  <a:cubicBezTo>
                    <a:pt x="4566" y="5578"/>
                    <a:pt x="4871" y="5025"/>
                    <a:pt x="5090" y="4429"/>
                  </a:cubicBezTo>
                  <a:cubicBezTo>
                    <a:pt x="5424" y="3528"/>
                    <a:pt x="5540" y="2510"/>
                    <a:pt x="5206" y="1609"/>
                  </a:cubicBezTo>
                  <a:cubicBezTo>
                    <a:pt x="5002" y="1100"/>
                    <a:pt x="4697" y="707"/>
                    <a:pt x="4304" y="445"/>
                  </a:cubicBezTo>
                  <a:cubicBezTo>
                    <a:pt x="3892" y="150"/>
                    <a:pt x="3393" y="0"/>
                    <a:pt x="2875"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4" name="Google Shape;451;p26">
              <a:extLst>
                <a:ext uri="{FF2B5EF4-FFF2-40B4-BE49-F238E27FC236}">
                  <a16:creationId xmlns:a16="http://schemas.microsoft.com/office/drawing/2014/main" id="{926F494B-CEE6-060D-D8B5-B22F819C7D3F}"/>
                </a:ext>
              </a:extLst>
            </p:cNvPr>
            <p:cNvSpPr/>
            <p:nvPr/>
          </p:nvSpPr>
          <p:spPr>
            <a:xfrm>
              <a:off x="4354919" y="3633408"/>
              <a:ext cx="65269" cy="95892"/>
            </a:xfrm>
            <a:custGeom>
              <a:avLst/>
              <a:gdLst/>
              <a:ahLst/>
              <a:cxnLst/>
              <a:rect l="l" t="t" r="r" b="b"/>
              <a:pathLst>
                <a:path w="422" h="620" extrusionOk="0">
                  <a:moveTo>
                    <a:pt x="229" y="1"/>
                  </a:moveTo>
                  <a:cubicBezTo>
                    <a:pt x="225" y="1"/>
                    <a:pt x="222" y="1"/>
                    <a:pt x="218" y="1"/>
                  </a:cubicBezTo>
                  <a:cubicBezTo>
                    <a:pt x="0" y="30"/>
                    <a:pt x="58" y="408"/>
                    <a:pt x="131" y="524"/>
                  </a:cubicBezTo>
                  <a:cubicBezTo>
                    <a:pt x="155" y="572"/>
                    <a:pt x="208" y="619"/>
                    <a:pt x="258" y="619"/>
                  </a:cubicBezTo>
                  <a:cubicBezTo>
                    <a:pt x="269" y="619"/>
                    <a:pt x="280" y="617"/>
                    <a:pt x="291" y="612"/>
                  </a:cubicBezTo>
                  <a:cubicBezTo>
                    <a:pt x="335" y="597"/>
                    <a:pt x="364" y="553"/>
                    <a:pt x="378" y="510"/>
                  </a:cubicBezTo>
                  <a:cubicBezTo>
                    <a:pt x="407" y="396"/>
                    <a:pt x="421" y="1"/>
                    <a:pt x="22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5" name="Google Shape;452;p26">
              <a:extLst>
                <a:ext uri="{FF2B5EF4-FFF2-40B4-BE49-F238E27FC236}">
                  <a16:creationId xmlns:a16="http://schemas.microsoft.com/office/drawing/2014/main" id="{65AD7F73-DB3A-0203-FA2D-C5D5D616CC10}"/>
                </a:ext>
              </a:extLst>
            </p:cNvPr>
            <p:cNvSpPr/>
            <p:nvPr/>
          </p:nvSpPr>
          <p:spPr>
            <a:xfrm>
              <a:off x="4453750" y="3500706"/>
              <a:ext cx="65423" cy="95892"/>
            </a:xfrm>
            <a:custGeom>
              <a:avLst/>
              <a:gdLst/>
              <a:ahLst/>
              <a:cxnLst/>
              <a:rect l="l" t="t" r="r" b="b"/>
              <a:pathLst>
                <a:path w="423" h="620" extrusionOk="0">
                  <a:moveTo>
                    <a:pt x="230" y="1"/>
                  </a:moveTo>
                  <a:cubicBezTo>
                    <a:pt x="226" y="1"/>
                    <a:pt x="223" y="1"/>
                    <a:pt x="219" y="1"/>
                  </a:cubicBezTo>
                  <a:cubicBezTo>
                    <a:pt x="1" y="30"/>
                    <a:pt x="59" y="408"/>
                    <a:pt x="132" y="525"/>
                  </a:cubicBezTo>
                  <a:cubicBezTo>
                    <a:pt x="156" y="572"/>
                    <a:pt x="199" y="620"/>
                    <a:pt x="253" y="620"/>
                  </a:cubicBezTo>
                  <a:cubicBezTo>
                    <a:pt x="266" y="620"/>
                    <a:pt x="278" y="617"/>
                    <a:pt x="292" y="612"/>
                  </a:cubicBezTo>
                  <a:cubicBezTo>
                    <a:pt x="335" y="597"/>
                    <a:pt x="364" y="554"/>
                    <a:pt x="379" y="510"/>
                  </a:cubicBezTo>
                  <a:cubicBezTo>
                    <a:pt x="408" y="396"/>
                    <a:pt x="422" y="1"/>
                    <a:pt x="230"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6" name="Google Shape;453;p26">
              <a:extLst>
                <a:ext uri="{FF2B5EF4-FFF2-40B4-BE49-F238E27FC236}">
                  <a16:creationId xmlns:a16="http://schemas.microsoft.com/office/drawing/2014/main" id="{CFC11B46-E1C5-6B5F-10A9-7889F37B75CE}"/>
                </a:ext>
              </a:extLst>
            </p:cNvPr>
            <p:cNvSpPr/>
            <p:nvPr/>
          </p:nvSpPr>
          <p:spPr>
            <a:xfrm>
              <a:off x="4579803" y="3622118"/>
              <a:ext cx="65269" cy="95892"/>
            </a:xfrm>
            <a:custGeom>
              <a:avLst/>
              <a:gdLst/>
              <a:ahLst/>
              <a:cxnLst/>
              <a:rect l="l" t="t" r="r" b="b"/>
              <a:pathLst>
                <a:path w="422" h="620" extrusionOk="0">
                  <a:moveTo>
                    <a:pt x="243" y="1"/>
                  </a:moveTo>
                  <a:cubicBezTo>
                    <a:pt x="239" y="1"/>
                    <a:pt x="236" y="1"/>
                    <a:pt x="233" y="1"/>
                  </a:cubicBezTo>
                  <a:cubicBezTo>
                    <a:pt x="0" y="30"/>
                    <a:pt x="58" y="408"/>
                    <a:pt x="131" y="525"/>
                  </a:cubicBezTo>
                  <a:cubicBezTo>
                    <a:pt x="167" y="572"/>
                    <a:pt x="212" y="620"/>
                    <a:pt x="259" y="620"/>
                  </a:cubicBezTo>
                  <a:cubicBezTo>
                    <a:pt x="270" y="620"/>
                    <a:pt x="280" y="617"/>
                    <a:pt x="291" y="612"/>
                  </a:cubicBezTo>
                  <a:cubicBezTo>
                    <a:pt x="335" y="597"/>
                    <a:pt x="364" y="554"/>
                    <a:pt x="378" y="510"/>
                  </a:cubicBezTo>
                  <a:cubicBezTo>
                    <a:pt x="407" y="396"/>
                    <a:pt x="421" y="1"/>
                    <a:pt x="243"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 name="Google Shape;454;p26">
              <a:extLst>
                <a:ext uri="{FF2B5EF4-FFF2-40B4-BE49-F238E27FC236}">
                  <a16:creationId xmlns:a16="http://schemas.microsoft.com/office/drawing/2014/main" id="{AA7AEFDB-22BA-C1A9-0258-7B8564E19CDE}"/>
                </a:ext>
              </a:extLst>
            </p:cNvPr>
            <p:cNvSpPr/>
            <p:nvPr/>
          </p:nvSpPr>
          <p:spPr>
            <a:xfrm>
              <a:off x="4694409" y="3487250"/>
              <a:ext cx="65269" cy="94964"/>
            </a:xfrm>
            <a:custGeom>
              <a:avLst/>
              <a:gdLst/>
              <a:ahLst/>
              <a:cxnLst/>
              <a:rect l="l" t="t" r="r" b="b"/>
              <a:pathLst>
                <a:path w="422" h="614" extrusionOk="0">
                  <a:moveTo>
                    <a:pt x="230" y="0"/>
                  </a:moveTo>
                  <a:cubicBezTo>
                    <a:pt x="226" y="0"/>
                    <a:pt x="222" y="1"/>
                    <a:pt x="219" y="1"/>
                  </a:cubicBezTo>
                  <a:cubicBezTo>
                    <a:pt x="1" y="15"/>
                    <a:pt x="59" y="393"/>
                    <a:pt x="132" y="510"/>
                  </a:cubicBezTo>
                  <a:cubicBezTo>
                    <a:pt x="158" y="562"/>
                    <a:pt x="207" y="614"/>
                    <a:pt x="269" y="614"/>
                  </a:cubicBezTo>
                  <a:cubicBezTo>
                    <a:pt x="276" y="614"/>
                    <a:pt x="284" y="613"/>
                    <a:pt x="291" y="612"/>
                  </a:cubicBezTo>
                  <a:cubicBezTo>
                    <a:pt x="335" y="597"/>
                    <a:pt x="364" y="553"/>
                    <a:pt x="364" y="495"/>
                  </a:cubicBezTo>
                  <a:cubicBezTo>
                    <a:pt x="407" y="381"/>
                    <a:pt x="422" y="0"/>
                    <a:pt x="230"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 name="Google Shape;455;p26">
              <a:extLst>
                <a:ext uri="{FF2B5EF4-FFF2-40B4-BE49-F238E27FC236}">
                  <a16:creationId xmlns:a16="http://schemas.microsoft.com/office/drawing/2014/main" id="{37156064-62ED-5FAC-5A42-093F5AF02005}"/>
                </a:ext>
              </a:extLst>
            </p:cNvPr>
            <p:cNvSpPr/>
            <p:nvPr/>
          </p:nvSpPr>
          <p:spPr>
            <a:xfrm>
              <a:off x="4804686" y="3608662"/>
              <a:ext cx="65269" cy="94964"/>
            </a:xfrm>
            <a:custGeom>
              <a:avLst/>
              <a:gdLst/>
              <a:ahLst/>
              <a:cxnLst/>
              <a:rect l="l" t="t" r="r" b="b"/>
              <a:pathLst>
                <a:path w="422" h="614" extrusionOk="0">
                  <a:moveTo>
                    <a:pt x="229" y="1"/>
                  </a:moveTo>
                  <a:cubicBezTo>
                    <a:pt x="226" y="1"/>
                    <a:pt x="222" y="1"/>
                    <a:pt x="218" y="1"/>
                  </a:cubicBezTo>
                  <a:cubicBezTo>
                    <a:pt x="0" y="16"/>
                    <a:pt x="58" y="394"/>
                    <a:pt x="131" y="510"/>
                  </a:cubicBezTo>
                  <a:cubicBezTo>
                    <a:pt x="157" y="562"/>
                    <a:pt x="218" y="614"/>
                    <a:pt x="272" y="614"/>
                  </a:cubicBezTo>
                  <a:cubicBezTo>
                    <a:pt x="278" y="614"/>
                    <a:pt x="285" y="613"/>
                    <a:pt x="291" y="612"/>
                  </a:cubicBezTo>
                  <a:cubicBezTo>
                    <a:pt x="335" y="597"/>
                    <a:pt x="364" y="554"/>
                    <a:pt x="378" y="495"/>
                  </a:cubicBezTo>
                  <a:cubicBezTo>
                    <a:pt x="407" y="381"/>
                    <a:pt x="421" y="1"/>
                    <a:pt x="22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 name="Google Shape;456;p26">
              <a:extLst>
                <a:ext uri="{FF2B5EF4-FFF2-40B4-BE49-F238E27FC236}">
                  <a16:creationId xmlns:a16="http://schemas.microsoft.com/office/drawing/2014/main" id="{2C2A110B-B164-84BC-EB45-F607455F8D31}"/>
                </a:ext>
              </a:extLst>
            </p:cNvPr>
            <p:cNvSpPr/>
            <p:nvPr/>
          </p:nvSpPr>
          <p:spPr>
            <a:xfrm>
              <a:off x="4712505" y="3730074"/>
              <a:ext cx="65269" cy="95892"/>
            </a:xfrm>
            <a:custGeom>
              <a:avLst/>
              <a:gdLst/>
              <a:ahLst/>
              <a:cxnLst/>
              <a:rect l="l" t="t" r="r" b="b"/>
              <a:pathLst>
                <a:path w="422" h="620" extrusionOk="0">
                  <a:moveTo>
                    <a:pt x="242" y="1"/>
                  </a:moveTo>
                  <a:cubicBezTo>
                    <a:pt x="239" y="1"/>
                    <a:pt x="236" y="1"/>
                    <a:pt x="233" y="1"/>
                  </a:cubicBezTo>
                  <a:cubicBezTo>
                    <a:pt x="0" y="30"/>
                    <a:pt x="73" y="408"/>
                    <a:pt x="131" y="525"/>
                  </a:cubicBezTo>
                  <a:cubicBezTo>
                    <a:pt x="166" y="572"/>
                    <a:pt x="212" y="620"/>
                    <a:pt x="259" y="620"/>
                  </a:cubicBezTo>
                  <a:cubicBezTo>
                    <a:pt x="269" y="620"/>
                    <a:pt x="280" y="617"/>
                    <a:pt x="291" y="612"/>
                  </a:cubicBezTo>
                  <a:cubicBezTo>
                    <a:pt x="334" y="597"/>
                    <a:pt x="364" y="554"/>
                    <a:pt x="378" y="510"/>
                  </a:cubicBezTo>
                  <a:cubicBezTo>
                    <a:pt x="421" y="396"/>
                    <a:pt x="422" y="1"/>
                    <a:pt x="242"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 name="Google Shape;457;p26">
              <a:extLst>
                <a:ext uri="{FF2B5EF4-FFF2-40B4-BE49-F238E27FC236}">
                  <a16:creationId xmlns:a16="http://schemas.microsoft.com/office/drawing/2014/main" id="{AD8D201D-9E27-A52E-D119-928070B34093}"/>
                </a:ext>
              </a:extLst>
            </p:cNvPr>
            <p:cNvSpPr/>
            <p:nvPr/>
          </p:nvSpPr>
          <p:spPr>
            <a:xfrm>
              <a:off x="4620170" y="3883037"/>
              <a:ext cx="65423" cy="95119"/>
            </a:xfrm>
            <a:custGeom>
              <a:avLst/>
              <a:gdLst/>
              <a:ahLst/>
              <a:cxnLst/>
              <a:rect l="l" t="t" r="r" b="b"/>
              <a:pathLst>
                <a:path w="423" h="615" extrusionOk="0">
                  <a:moveTo>
                    <a:pt x="229" y="0"/>
                  </a:moveTo>
                  <a:cubicBezTo>
                    <a:pt x="226" y="0"/>
                    <a:pt x="223" y="1"/>
                    <a:pt x="219" y="1"/>
                  </a:cubicBezTo>
                  <a:cubicBezTo>
                    <a:pt x="1" y="30"/>
                    <a:pt x="59" y="408"/>
                    <a:pt x="132" y="524"/>
                  </a:cubicBezTo>
                  <a:cubicBezTo>
                    <a:pt x="157" y="575"/>
                    <a:pt x="215" y="614"/>
                    <a:pt x="268" y="614"/>
                  </a:cubicBezTo>
                  <a:cubicBezTo>
                    <a:pt x="276" y="614"/>
                    <a:pt x="284" y="613"/>
                    <a:pt x="292" y="612"/>
                  </a:cubicBezTo>
                  <a:cubicBezTo>
                    <a:pt x="335" y="597"/>
                    <a:pt x="364" y="553"/>
                    <a:pt x="379" y="510"/>
                  </a:cubicBezTo>
                  <a:cubicBezTo>
                    <a:pt x="407" y="395"/>
                    <a:pt x="422" y="0"/>
                    <a:pt x="229"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1" name="Google Shape;458;p26">
              <a:extLst>
                <a:ext uri="{FF2B5EF4-FFF2-40B4-BE49-F238E27FC236}">
                  <a16:creationId xmlns:a16="http://schemas.microsoft.com/office/drawing/2014/main" id="{078110C5-7600-870F-A20B-65805EBDC15F}"/>
                </a:ext>
              </a:extLst>
            </p:cNvPr>
            <p:cNvSpPr/>
            <p:nvPr/>
          </p:nvSpPr>
          <p:spPr>
            <a:xfrm>
              <a:off x="4480817" y="3763791"/>
              <a:ext cx="65269" cy="95892"/>
            </a:xfrm>
            <a:custGeom>
              <a:avLst/>
              <a:gdLst/>
              <a:ahLst/>
              <a:cxnLst/>
              <a:rect l="l" t="t" r="r" b="b"/>
              <a:pathLst>
                <a:path w="422" h="620" extrusionOk="0">
                  <a:moveTo>
                    <a:pt x="229" y="1"/>
                  </a:moveTo>
                  <a:cubicBezTo>
                    <a:pt x="226" y="1"/>
                    <a:pt x="222" y="1"/>
                    <a:pt x="219" y="1"/>
                  </a:cubicBezTo>
                  <a:cubicBezTo>
                    <a:pt x="0" y="30"/>
                    <a:pt x="59" y="408"/>
                    <a:pt x="131" y="525"/>
                  </a:cubicBezTo>
                  <a:cubicBezTo>
                    <a:pt x="155" y="572"/>
                    <a:pt x="198" y="620"/>
                    <a:pt x="253" y="620"/>
                  </a:cubicBezTo>
                  <a:cubicBezTo>
                    <a:pt x="265" y="620"/>
                    <a:pt x="278" y="617"/>
                    <a:pt x="291" y="612"/>
                  </a:cubicBezTo>
                  <a:cubicBezTo>
                    <a:pt x="335" y="597"/>
                    <a:pt x="364" y="554"/>
                    <a:pt x="364" y="510"/>
                  </a:cubicBezTo>
                  <a:cubicBezTo>
                    <a:pt x="407" y="396"/>
                    <a:pt x="422" y="1"/>
                    <a:pt x="22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2" name="Google Shape;459;p26">
              <a:extLst>
                <a:ext uri="{FF2B5EF4-FFF2-40B4-BE49-F238E27FC236}">
                  <a16:creationId xmlns:a16="http://schemas.microsoft.com/office/drawing/2014/main" id="{75B4D407-97DD-8876-642B-B2663CD4632E}"/>
                </a:ext>
              </a:extLst>
            </p:cNvPr>
            <p:cNvSpPr/>
            <p:nvPr/>
          </p:nvSpPr>
          <p:spPr>
            <a:xfrm>
              <a:off x="4048992" y="1275857"/>
              <a:ext cx="848028" cy="970059"/>
            </a:xfrm>
            <a:custGeom>
              <a:avLst/>
              <a:gdLst/>
              <a:ahLst/>
              <a:cxnLst/>
              <a:rect l="l" t="t" r="r" b="b"/>
              <a:pathLst>
                <a:path w="5483" h="6272" extrusionOk="0">
                  <a:moveTo>
                    <a:pt x="2764" y="1"/>
                  </a:moveTo>
                  <a:cubicBezTo>
                    <a:pt x="2025" y="1"/>
                    <a:pt x="1283" y="352"/>
                    <a:pt x="757" y="995"/>
                  </a:cubicBezTo>
                  <a:cubicBezTo>
                    <a:pt x="481" y="1315"/>
                    <a:pt x="277" y="1707"/>
                    <a:pt x="190" y="2129"/>
                  </a:cubicBezTo>
                  <a:cubicBezTo>
                    <a:pt x="1" y="3060"/>
                    <a:pt x="393" y="4034"/>
                    <a:pt x="1033" y="4732"/>
                  </a:cubicBezTo>
                  <a:cubicBezTo>
                    <a:pt x="1673" y="5415"/>
                    <a:pt x="2545" y="5851"/>
                    <a:pt x="3447" y="6142"/>
                  </a:cubicBezTo>
                  <a:cubicBezTo>
                    <a:pt x="3643" y="6211"/>
                    <a:pt x="3848" y="6271"/>
                    <a:pt x="4056" y="6271"/>
                  </a:cubicBezTo>
                  <a:cubicBezTo>
                    <a:pt x="4109" y="6271"/>
                    <a:pt x="4163" y="6267"/>
                    <a:pt x="4217" y="6258"/>
                  </a:cubicBezTo>
                  <a:cubicBezTo>
                    <a:pt x="4246" y="6244"/>
                    <a:pt x="4290" y="6229"/>
                    <a:pt x="4319" y="6229"/>
                  </a:cubicBezTo>
                  <a:cubicBezTo>
                    <a:pt x="4770" y="6084"/>
                    <a:pt x="5046" y="5619"/>
                    <a:pt x="5206" y="5182"/>
                  </a:cubicBezTo>
                  <a:cubicBezTo>
                    <a:pt x="5410" y="4601"/>
                    <a:pt x="5482" y="3990"/>
                    <a:pt x="5453" y="3365"/>
                  </a:cubicBezTo>
                  <a:cubicBezTo>
                    <a:pt x="5424" y="2434"/>
                    <a:pt x="5162" y="1475"/>
                    <a:pt x="4523" y="791"/>
                  </a:cubicBezTo>
                  <a:cubicBezTo>
                    <a:pt x="4174" y="399"/>
                    <a:pt x="3738" y="166"/>
                    <a:pt x="3301" y="65"/>
                  </a:cubicBezTo>
                  <a:cubicBezTo>
                    <a:pt x="3124" y="22"/>
                    <a:pt x="2944" y="1"/>
                    <a:pt x="2764"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3" name="Google Shape;460;p26">
              <a:extLst>
                <a:ext uri="{FF2B5EF4-FFF2-40B4-BE49-F238E27FC236}">
                  <a16:creationId xmlns:a16="http://schemas.microsoft.com/office/drawing/2014/main" id="{743DF482-303F-C614-4C2D-2E47400BBC8E}"/>
                </a:ext>
              </a:extLst>
            </p:cNvPr>
            <p:cNvSpPr/>
            <p:nvPr/>
          </p:nvSpPr>
          <p:spPr>
            <a:xfrm>
              <a:off x="4242478" y="1762741"/>
              <a:ext cx="78879" cy="86458"/>
            </a:xfrm>
            <a:custGeom>
              <a:avLst/>
              <a:gdLst/>
              <a:ahLst/>
              <a:cxnLst/>
              <a:rect l="l" t="t" r="r" b="b"/>
              <a:pathLst>
                <a:path w="510" h="559" extrusionOk="0">
                  <a:moveTo>
                    <a:pt x="243" y="0"/>
                  </a:moveTo>
                  <a:cubicBezTo>
                    <a:pt x="226" y="0"/>
                    <a:pt x="208" y="4"/>
                    <a:pt x="189" y="13"/>
                  </a:cubicBezTo>
                  <a:cubicBezTo>
                    <a:pt x="0" y="115"/>
                    <a:pt x="189" y="435"/>
                    <a:pt x="291" y="508"/>
                  </a:cubicBezTo>
                  <a:cubicBezTo>
                    <a:pt x="329" y="536"/>
                    <a:pt x="373" y="558"/>
                    <a:pt x="415" y="558"/>
                  </a:cubicBezTo>
                  <a:cubicBezTo>
                    <a:pt x="438" y="558"/>
                    <a:pt x="460" y="552"/>
                    <a:pt x="480" y="537"/>
                  </a:cubicBezTo>
                  <a:cubicBezTo>
                    <a:pt x="509" y="508"/>
                    <a:pt x="509" y="450"/>
                    <a:pt x="509" y="406"/>
                  </a:cubicBezTo>
                  <a:cubicBezTo>
                    <a:pt x="496" y="302"/>
                    <a:pt x="390" y="0"/>
                    <a:pt x="243"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461;p26">
              <a:extLst>
                <a:ext uri="{FF2B5EF4-FFF2-40B4-BE49-F238E27FC236}">
                  <a16:creationId xmlns:a16="http://schemas.microsoft.com/office/drawing/2014/main" id="{2B181C88-E400-DDD6-3CF0-EA11976FE6B6}"/>
                </a:ext>
              </a:extLst>
            </p:cNvPr>
            <p:cNvSpPr/>
            <p:nvPr/>
          </p:nvSpPr>
          <p:spPr>
            <a:xfrm>
              <a:off x="4282845" y="1607458"/>
              <a:ext cx="78879" cy="86612"/>
            </a:xfrm>
            <a:custGeom>
              <a:avLst/>
              <a:gdLst/>
              <a:ahLst/>
              <a:cxnLst/>
              <a:rect l="l" t="t" r="r" b="b"/>
              <a:pathLst>
                <a:path w="510" h="560" extrusionOk="0">
                  <a:moveTo>
                    <a:pt x="244" y="1"/>
                  </a:moveTo>
                  <a:cubicBezTo>
                    <a:pt x="226" y="1"/>
                    <a:pt x="208" y="5"/>
                    <a:pt x="190" y="14"/>
                  </a:cubicBezTo>
                  <a:cubicBezTo>
                    <a:pt x="1" y="116"/>
                    <a:pt x="190" y="436"/>
                    <a:pt x="292" y="509"/>
                  </a:cubicBezTo>
                  <a:cubicBezTo>
                    <a:pt x="330" y="537"/>
                    <a:pt x="374" y="559"/>
                    <a:pt x="416" y="559"/>
                  </a:cubicBezTo>
                  <a:cubicBezTo>
                    <a:pt x="438" y="559"/>
                    <a:pt x="460" y="553"/>
                    <a:pt x="481" y="538"/>
                  </a:cubicBezTo>
                  <a:cubicBezTo>
                    <a:pt x="510" y="509"/>
                    <a:pt x="510" y="450"/>
                    <a:pt x="510" y="407"/>
                  </a:cubicBezTo>
                  <a:cubicBezTo>
                    <a:pt x="497" y="303"/>
                    <a:pt x="391" y="1"/>
                    <a:pt x="244"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462;p26">
              <a:extLst>
                <a:ext uri="{FF2B5EF4-FFF2-40B4-BE49-F238E27FC236}">
                  <a16:creationId xmlns:a16="http://schemas.microsoft.com/office/drawing/2014/main" id="{501CA4F5-CC45-8754-DD92-29E10B4A4333}"/>
                </a:ext>
              </a:extLst>
            </p:cNvPr>
            <p:cNvSpPr/>
            <p:nvPr/>
          </p:nvSpPr>
          <p:spPr>
            <a:xfrm>
              <a:off x="4440295" y="1669942"/>
              <a:ext cx="81199" cy="87076"/>
            </a:xfrm>
            <a:custGeom>
              <a:avLst/>
              <a:gdLst/>
              <a:ahLst/>
              <a:cxnLst/>
              <a:rect l="l" t="t" r="r" b="b"/>
              <a:pathLst>
                <a:path w="525" h="563" extrusionOk="0">
                  <a:moveTo>
                    <a:pt x="249" y="0"/>
                  </a:moveTo>
                  <a:cubicBezTo>
                    <a:pt x="230" y="0"/>
                    <a:pt x="210" y="5"/>
                    <a:pt x="190" y="17"/>
                  </a:cubicBezTo>
                  <a:cubicBezTo>
                    <a:pt x="1" y="119"/>
                    <a:pt x="190" y="439"/>
                    <a:pt x="306" y="512"/>
                  </a:cubicBezTo>
                  <a:cubicBezTo>
                    <a:pt x="334" y="540"/>
                    <a:pt x="381" y="562"/>
                    <a:pt x="423" y="562"/>
                  </a:cubicBezTo>
                  <a:cubicBezTo>
                    <a:pt x="445" y="562"/>
                    <a:pt x="465" y="556"/>
                    <a:pt x="481" y="541"/>
                  </a:cubicBezTo>
                  <a:cubicBezTo>
                    <a:pt x="510" y="512"/>
                    <a:pt x="524" y="454"/>
                    <a:pt x="510" y="410"/>
                  </a:cubicBezTo>
                  <a:cubicBezTo>
                    <a:pt x="510" y="307"/>
                    <a:pt x="396" y="0"/>
                    <a:pt x="249"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 name="Google Shape;463;p26">
              <a:extLst>
                <a:ext uri="{FF2B5EF4-FFF2-40B4-BE49-F238E27FC236}">
                  <a16:creationId xmlns:a16="http://schemas.microsoft.com/office/drawing/2014/main" id="{71CE0B9E-13A8-75E6-E7AC-1B25C102FAB7}"/>
                </a:ext>
              </a:extLst>
            </p:cNvPr>
            <p:cNvSpPr/>
            <p:nvPr/>
          </p:nvSpPr>
          <p:spPr>
            <a:xfrm>
              <a:off x="4494273" y="1506307"/>
              <a:ext cx="78879" cy="86458"/>
            </a:xfrm>
            <a:custGeom>
              <a:avLst/>
              <a:gdLst/>
              <a:ahLst/>
              <a:cxnLst/>
              <a:rect l="l" t="t" r="r" b="b"/>
              <a:pathLst>
                <a:path w="510" h="559" extrusionOk="0">
                  <a:moveTo>
                    <a:pt x="243" y="1"/>
                  </a:moveTo>
                  <a:cubicBezTo>
                    <a:pt x="226" y="1"/>
                    <a:pt x="208" y="5"/>
                    <a:pt x="190" y="14"/>
                  </a:cubicBezTo>
                  <a:cubicBezTo>
                    <a:pt x="1" y="116"/>
                    <a:pt x="190" y="436"/>
                    <a:pt x="291" y="508"/>
                  </a:cubicBezTo>
                  <a:cubicBezTo>
                    <a:pt x="329" y="537"/>
                    <a:pt x="373" y="559"/>
                    <a:pt x="416" y="559"/>
                  </a:cubicBezTo>
                  <a:cubicBezTo>
                    <a:pt x="438" y="559"/>
                    <a:pt x="460" y="553"/>
                    <a:pt x="480" y="537"/>
                  </a:cubicBezTo>
                  <a:cubicBezTo>
                    <a:pt x="510" y="508"/>
                    <a:pt x="510" y="450"/>
                    <a:pt x="510" y="407"/>
                  </a:cubicBezTo>
                  <a:cubicBezTo>
                    <a:pt x="497" y="302"/>
                    <a:pt x="390" y="1"/>
                    <a:pt x="243"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464;p26">
              <a:extLst>
                <a:ext uri="{FF2B5EF4-FFF2-40B4-BE49-F238E27FC236}">
                  <a16:creationId xmlns:a16="http://schemas.microsoft.com/office/drawing/2014/main" id="{DB84B24A-854A-BEC6-200C-59B92456A856}"/>
                </a:ext>
              </a:extLst>
            </p:cNvPr>
            <p:cNvSpPr/>
            <p:nvPr/>
          </p:nvSpPr>
          <p:spPr>
            <a:xfrm>
              <a:off x="4638266" y="1576061"/>
              <a:ext cx="78879" cy="86458"/>
            </a:xfrm>
            <a:custGeom>
              <a:avLst/>
              <a:gdLst/>
              <a:ahLst/>
              <a:cxnLst/>
              <a:rect l="l" t="t" r="r" b="b"/>
              <a:pathLst>
                <a:path w="510" h="559" extrusionOk="0">
                  <a:moveTo>
                    <a:pt x="243" y="0"/>
                  </a:moveTo>
                  <a:cubicBezTo>
                    <a:pt x="226" y="0"/>
                    <a:pt x="208" y="4"/>
                    <a:pt x="189" y="14"/>
                  </a:cubicBezTo>
                  <a:cubicBezTo>
                    <a:pt x="0" y="115"/>
                    <a:pt x="189" y="435"/>
                    <a:pt x="291" y="508"/>
                  </a:cubicBezTo>
                  <a:cubicBezTo>
                    <a:pt x="329" y="536"/>
                    <a:pt x="373" y="559"/>
                    <a:pt x="415" y="559"/>
                  </a:cubicBezTo>
                  <a:cubicBezTo>
                    <a:pt x="438" y="559"/>
                    <a:pt x="460" y="552"/>
                    <a:pt x="480" y="537"/>
                  </a:cubicBezTo>
                  <a:cubicBezTo>
                    <a:pt x="509" y="508"/>
                    <a:pt x="509" y="450"/>
                    <a:pt x="509" y="406"/>
                  </a:cubicBezTo>
                  <a:cubicBezTo>
                    <a:pt x="496" y="302"/>
                    <a:pt x="390" y="0"/>
                    <a:pt x="243"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465;p26">
              <a:extLst>
                <a:ext uri="{FF2B5EF4-FFF2-40B4-BE49-F238E27FC236}">
                  <a16:creationId xmlns:a16="http://schemas.microsoft.com/office/drawing/2014/main" id="{5EC632B0-534A-E9FC-FFD4-6EEE9B84BA0F}"/>
                </a:ext>
              </a:extLst>
            </p:cNvPr>
            <p:cNvSpPr/>
            <p:nvPr/>
          </p:nvSpPr>
          <p:spPr>
            <a:xfrm>
              <a:off x="4600064" y="1719280"/>
              <a:ext cx="81044" cy="87231"/>
            </a:xfrm>
            <a:custGeom>
              <a:avLst/>
              <a:gdLst/>
              <a:ahLst/>
              <a:cxnLst/>
              <a:rect l="l" t="t" r="r" b="b"/>
              <a:pathLst>
                <a:path w="524" h="564" extrusionOk="0">
                  <a:moveTo>
                    <a:pt x="249" y="1"/>
                  </a:moveTo>
                  <a:cubicBezTo>
                    <a:pt x="229" y="1"/>
                    <a:pt x="209" y="6"/>
                    <a:pt x="189" y="18"/>
                  </a:cubicBezTo>
                  <a:cubicBezTo>
                    <a:pt x="0" y="120"/>
                    <a:pt x="189" y="440"/>
                    <a:pt x="305" y="513"/>
                  </a:cubicBezTo>
                  <a:cubicBezTo>
                    <a:pt x="334" y="541"/>
                    <a:pt x="375" y="563"/>
                    <a:pt x="416" y="563"/>
                  </a:cubicBezTo>
                  <a:cubicBezTo>
                    <a:pt x="438" y="563"/>
                    <a:pt x="460" y="557"/>
                    <a:pt x="480" y="542"/>
                  </a:cubicBezTo>
                  <a:cubicBezTo>
                    <a:pt x="509" y="513"/>
                    <a:pt x="523" y="454"/>
                    <a:pt x="509" y="411"/>
                  </a:cubicBezTo>
                  <a:cubicBezTo>
                    <a:pt x="509" y="308"/>
                    <a:pt x="395" y="1"/>
                    <a:pt x="24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466;p26">
              <a:extLst>
                <a:ext uri="{FF2B5EF4-FFF2-40B4-BE49-F238E27FC236}">
                  <a16:creationId xmlns:a16="http://schemas.microsoft.com/office/drawing/2014/main" id="{A07C154A-9FBC-F65F-FEDD-C3EAE111531E}"/>
                </a:ext>
              </a:extLst>
            </p:cNvPr>
            <p:cNvSpPr/>
            <p:nvPr/>
          </p:nvSpPr>
          <p:spPr>
            <a:xfrm>
              <a:off x="4570832" y="1890339"/>
              <a:ext cx="81044" cy="87076"/>
            </a:xfrm>
            <a:custGeom>
              <a:avLst/>
              <a:gdLst/>
              <a:ahLst/>
              <a:cxnLst/>
              <a:rect l="l" t="t" r="r" b="b"/>
              <a:pathLst>
                <a:path w="524" h="563" extrusionOk="0">
                  <a:moveTo>
                    <a:pt x="263" y="0"/>
                  </a:moveTo>
                  <a:cubicBezTo>
                    <a:pt x="244" y="0"/>
                    <a:pt x="224" y="5"/>
                    <a:pt x="204" y="17"/>
                  </a:cubicBezTo>
                  <a:cubicBezTo>
                    <a:pt x="0" y="119"/>
                    <a:pt x="204" y="439"/>
                    <a:pt x="305" y="512"/>
                  </a:cubicBezTo>
                  <a:cubicBezTo>
                    <a:pt x="343" y="540"/>
                    <a:pt x="387" y="562"/>
                    <a:pt x="425" y="562"/>
                  </a:cubicBezTo>
                  <a:cubicBezTo>
                    <a:pt x="446" y="562"/>
                    <a:pt x="465" y="556"/>
                    <a:pt x="480" y="541"/>
                  </a:cubicBezTo>
                  <a:cubicBezTo>
                    <a:pt x="523" y="512"/>
                    <a:pt x="523" y="453"/>
                    <a:pt x="523" y="410"/>
                  </a:cubicBezTo>
                  <a:cubicBezTo>
                    <a:pt x="511" y="307"/>
                    <a:pt x="407" y="0"/>
                    <a:pt x="263"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0" name="Google Shape;467;p26">
              <a:extLst>
                <a:ext uri="{FF2B5EF4-FFF2-40B4-BE49-F238E27FC236}">
                  <a16:creationId xmlns:a16="http://schemas.microsoft.com/office/drawing/2014/main" id="{3F650D57-81D9-1F3C-3C22-BCDFD24B0ADA}"/>
                </a:ext>
              </a:extLst>
            </p:cNvPr>
            <p:cNvSpPr/>
            <p:nvPr/>
          </p:nvSpPr>
          <p:spPr>
            <a:xfrm>
              <a:off x="4402092" y="1834660"/>
              <a:ext cx="81044" cy="86458"/>
            </a:xfrm>
            <a:custGeom>
              <a:avLst/>
              <a:gdLst/>
              <a:ahLst/>
              <a:cxnLst/>
              <a:rect l="l" t="t" r="r" b="b"/>
              <a:pathLst>
                <a:path w="524" h="559" extrusionOk="0">
                  <a:moveTo>
                    <a:pt x="254" y="0"/>
                  </a:moveTo>
                  <a:cubicBezTo>
                    <a:pt x="238" y="0"/>
                    <a:pt x="221" y="5"/>
                    <a:pt x="204" y="14"/>
                  </a:cubicBezTo>
                  <a:cubicBezTo>
                    <a:pt x="1" y="116"/>
                    <a:pt x="204" y="435"/>
                    <a:pt x="306" y="508"/>
                  </a:cubicBezTo>
                  <a:cubicBezTo>
                    <a:pt x="334" y="536"/>
                    <a:pt x="381" y="559"/>
                    <a:pt x="423" y="559"/>
                  </a:cubicBezTo>
                  <a:cubicBezTo>
                    <a:pt x="445" y="559"/>
                    <a:pt x="465" y="552"/>
                    <a:pt x="480" y="537"/>
                  </a:cubicBezTo>
                  <a:cubicBezTo>
                    <a:pt x="524" y="508"/>
                    <a:pt x="524" y="450"/>
                    <a:pt x="524" y="406"/>
                  </a:cubicBezTo>
                  <a:cubicBezTo>
                    <a:pt x="511" y="302"/>
                    <a:pt x="393" y="0"/>
                    <a:pt x="254"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61" name="Google Shape;468;p26">
            <a:extLst>
              <a:ext uri="{FF2B5EF4-FFF2-40B4-BE49-F238E27FC236}">
                <a16:creationId xmlns:a16="http://schemas.microsoft.com/office/drawing/2014/main" id="{EDAF5365-02AC-8688-7FF8-332CE91BFA4A}"/>
              </a:ext>
            </a:extLst>
          </p:cNvPr>
          <p:cNvGrpSpPr/>
          <p:nvPr/>
        </p:nvGrpSpPr>
        <p:grpSpPr>
          <a:xfrm>
            <a:off x="-459988" y="2806720"/>
            <a:ext cx="978073" cy="906945"/>
            <a:chOff x="3140875" y="269912"/>
            <a:chExt cx="2729001" cy="2530539"/>
          </a:xfrm>
        </p:grpSpPr>
        <p:sp>
          <p:nvSpPr>
            <p:cNvPr id="162" name="Google Shape;469;p26">
              <a:extLst>
                <a:ext uri="{FF2B5EF4-FFF2-40B4-BE49-F238E27FC236}">
                  <a16:creationId xmlns:a16="http://schemas.microsoft.com/office/drawing/2014/main" id="{DAD16B8E-774D-27A9-7EBC-83DA809626F3}"/>
                </a:ext>
              </a:extLst>
            </p:cNvPr>
            <p:cNvSpPr/>
            <p:nvPr/>
          </p:nvSpPr>
          <p:spPr>
            <a:xfrm>
              <a:off x="3140875" y="269912"/>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3" name="Google Shape;470;p26">
              <a:extLst>
                <a:ext uri="{FF2B5EF4-FFF2-40B4-BE49-F238E27FC236}">
                  <a16:creationId xmlns:a16="http://schemas.microsoft.com/office/drawing/2014/main" id="{D283AA19-CFDC-1630-E535-11A04868EED5}"/>
                </a:ext>
              </a:extLst>
            </p:cNvPr>
            <p:cNvSpPr/>
            <p:nvPr/>
          </p:nvSpPr>
          <p:spPr>
            <a:xfrm>
              <a:off x="3528878" y="634486"/>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4" name="Google Shape;471;p26">
              <a:extLst>
                <a:ext uri="{FF2B5EF4-FFF2-40B4-BE49-F238E27FC236}">
                  <a16:creationId xmlns:a16="http://schemas.microsoft.com/office/drawing/2014/main" id="{DDAE5794-06A2-2C8E-B5ED-28339F7BD21A}"/>
                </a:ext>
              </a:extLst>
            </p:cNvPr>
            <p:cNvSpPr/>
            <p:nvPr/>
          </p:nvSpPr>
          <p:spPr>
            <a:xfrm>
              <a:off x="4182636" y="1121701"/>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5" name="Google Shape;472;p26">
              <a:extLst>
                <a:ext uri="{FF2B5EF4-FFF2-40B4-BE49-F238E27FC236}">
                  <a16:creationId xmlns:a16="http://schemas.microsoft.com/office/drawing/2014/main" id="{53E97D28-8DD9-ACCB-F681-4A2039CECD4F}"/>
                </a:ext>
              </a:extLst>
            </p:cNvPr>
            <p:cNvSpPr/>
            <p:nvPr/>
          </p:nvSpPr>
          <p:spPr>
            <a:xfrm>
              <a:off x="4634814" y="1369344"/>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6" name="Google Shape;473;p26">
              <a:extLst>
                <a:ext uri="{FF2B5EF4-FFF2-40B4-BE49-F238E27FC236}">
                  <a16:creationId xmlns:a16="http://schemas.microsoft.com/office/drawing/2014/main" id="{46ADB128-3D33-18AA-9E55-85C3EF0166C6}"/>
                </a:ext>
              </a:extLst>
            </p:cNvPr>
            <p:cNvSpPr/>
            <p:nvPr/>
          </p:nvSpPr>
          <p:spPr>
            <a:xfrm>
              <a:off x="4425950" y="1565411"/>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7" name="Google Shape;474;p26">
              <a:extLst>
                <a:ext uri="{FF2B5EF4-FFF2-40B4-BE49-F238E27FC236}">
                  <a16:creationId xmlns:a16="http://schemas.microsoft.com/office/drawing/2014/main" id="{3529C11C-9776-B5F1-BB14-169CA200E075}"/>
                </a:ext>
              </a:extLst>
            </p:cNvPr>
            <p:cNvSpPr/>
            <p:nvPr/>
          </p:nvSpPr>
          <p:spPr>
            <a:xfrm>
              <a:off x="4586191" y="1674665"/>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8" name="Google Shape;475;p26">
              <a:extLst>
                <a:ext uri="{FF2B5EF4-FFF2-40B4-BE49-F238E27FC236}">
                  <a16:creationId xmlns:a16="http://schemas.microsoft.com/office/drawing/2014/main" id="{410CB83A-1204-EC19-C39C-2FB209CA5D8F}"/>
                </a:ext>
              </a:extLst>
            </p:cNvPr>
            <p:cNvSpPr/>
            <p:nvPr/>
          </p:nvSpPr>
          <p:spPr>
            <a:xfrm>
              <a:off x="4514732" y="1456747"/>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9" name="Google Shape;476;p26">
              <a:extLst>
                <a:ext uri="{FF2B5EF4-FFF2-40B4-BE49-F238E27FC236}">
                  <a16:creationId xmlns:a16="http://schemas.microsoft.com/office/drawing/2014/main" id="{8C97CAF0-533E-CC98-26C1-37A57A8EB811}"/>
                </a:ext>
              </a:extLst>
            </p:cNvPr>
            <p:cNvSpPr/>
            <p:nvPr/>
          </p:nvSpPr>
          <p:spPr>
            <a:xfrm>
              <a:off x="4689343" y="1512260"/>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0" name="Google Shape;477;p26">
              <a:extLst>
                <a:ext uri="{FF2B5EF4-FFF2-40B4-BE49-F238E27FC236}">
                  <a16:creationId xmlns:a16="http://schemas.microsoft.com/office/drawing/2014/main" id="{F994E398-F823-1A2F-98F7-12775C90FEF8}"/>
                </a:ext>
              </a:extLst>
            </p:cNvPr>
            <p:cNvSpPr/>
            <p:nvPr/>
          </p:nvSpPr>
          <p:spPr>
            <a:xfrm>
              <a:off x="4480282" y="1377021"/>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1" name="Google Shape;478;p26">
              <a:extLst>
                <a:ext uri="{FF2B5EF4-FFF2-40B4-BE49-F238E27FC236}">
                  <a16:creationId xmlns:a16="http://schemas.microsoft.com/office/drawing/2014/main" id="{C39B4A46-F280-D517-190D-450F18841574}"/>
                </a:ext>
              </a:extLst>
            </p:cNvPr>
            <p:cNvSpPr/>
            <p:nvPr/>
          </p:nvSpPr>
          <p:spPr>
            <a:xfrm>
              <a:off x="4580482" y="1568364"/>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2" name="Google Shape;479;p26">
              <a:extLst>
                <a:ext uri="{FF2B5EF4-FFF2-40B4-BE49-F238E27FC236}">
                  <a16:creationId xmlns:a16="http://schemas.microsoft.com/office/drawing/2014/main" id="{086E0E38-15DF-282A-8271-D99547CB35ED}"/>
                </a:ext>
              </a:extLst>
            </p:cNvPr>
            <p:cNvSpPr/>
            <p:nvPr/>
          </p:nvSpPr>
          <p:spPr>
            <a:xfrm>
              <a:off x="4723596" y="1641987"/>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3" name="Google Shape;480;p26">
              <a:extLst>
                <a:ext uri="{FF2B5EF4-FFF2-40B4-BE49-F238E27FC236}">
                  <a16:creationId xmlns:a16="http://schemas.microsoft.com/office/drawing/2014/main" id="{8F6656EA-0DAF-3138-9840-95642E1D7C93}"/>
                </a:ext>
              </a:extLst>
            </p:cNvPr>
            <p:cNvSpPr/>
            <p:nvPr/>
          </p:nvSpPr>
          <p:spPr>
            <a:xfrm>
              <a:off x="4408823" y="1465606"/>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4" name="Google Shape;481;p26">
              <a:extLst>
                <a:ext uri="{FF2B5EF4-FFF2-40B4-BE49-F238E27FC236}">
                  <a16:creationId xmlns:a16="http://schemas.microsoft.com/office/drawing/2014/main" id="{102F87F3-39F6-5507-F7CF-D75EBFCAF4C4}"/>
                </a:ext>
              </a:extLst>
            </p:cNvPr>
            <p:cNvSpPr/>
            <p:nvPr/>
          </p:nvSpPr>
          <p:spPr>
            <a:xfrm>
              <a:off x="4572017" y="1318555"/>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75" name="Google Shape;482;p26">
            <a:extLst>
              <a:ext uri="{FF2B5EF4-FFF2-40B4-BE49-F238E27FC236}">
                <a16:creationId xmlns:a16="http://schemas.microsoft.com/office/drawing/2014/main" id="{BBFF5074-099D-B143-85A3-1470D1053A66}"/>
              </a:ext>
            </a:extLst>
          </p:cNvPr>
          <p:cNvSpPr/>
          <p:nvPr/>
        </p:nvSpPr>
        <p:spPr>
          <a:xfrm>
            <a:off x="11405850" y="964761"/>
            <a:ext cx="1218185" cy="1278408"/>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rgbClr val="59A7A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94" name="Google Shape;501;p26">
            <a:extLst>
              <a:ext uri="{FF2B5EF4-FFF2-40B4-BE49-F238E27FC236}">
                <a16:creationId xmlns:a16="http://schemas.microsoft.com/office/drawing/2014/main" id="{F3EBEDA9-8A04-DB00-BE88-017C60333552}"/>
              </a:ext>
            </a:extLst>
          </p:cNvPr>
          <p:cNvGrpSpPr/>
          <p:nvPr/>
        </p:nvGrpSpPr>
        <p:grpSpPr>
          <a:xfrm flipH="1">
            <a:off x="11148281" y="825759"/>
            <a:ext cx="958860" cy="882213"/>
            <a:chOff x="713214" y="468290"/>
            <a:chExt cx="3207604" cy="2951204"/>
          </a:xfrm>
        </p:grpSpPr>
        <p:sp>
          <p:nvSpPr>
            <p:cNvPr id="195" name="Google Shape;502;p26">
              <a:extLst>
                <a:ext uri="{FF2B5EF4-FFF2-40B4-BE49-F238E27FC236}">
                  <a16:creationId xmlns:a16="http://schemas.microsoft.com/office/drawing/2014/main" id="{D2CDAC96-37AF-0FE7-2588-6AF3CAEA6A24}"/>
                </a:ext>
              </a:extLst>
            </p:cNvPr>
            <p:cNvSpPr/>
            <p:nvPr/>
          </p:nvSpPr>
          <p:spPr>
            <a:xfrm>
              <a:off x="713214" y="4682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6" name="Google Shape;503;p26">
              <a:extLst>
                <a:ext uri="{FF2B5EF4-FFF2-40B4-BE49-F238E27FC236}">
                  <a16:creationId xmlns:a16="http://schemas.microsoft.com/office/drawing/2014/main" id="{4D7DA683-AFAA-73E2-5CC7-C1C0ACF9BE63}"/>
                </a:ext>
              </a:extLst>
            </p:cNvPr>
            <p:cNvSpPr/>
            <p:nvPr/>
          </p:nvSpPr>
          <p:spPr>
            <a:xfrm>
              <a:off x="2466974" y="20452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7" name="Google Shape;504;p26">
              <a:extLst>
                <a:ext uri="{FF2B5EF4-FFF2-40B4-BE49-F238E27FC236}">
                  <a16:creationId xmlns:a16="http://schemas.microsoft.com/office/drawing/2014/main" id="{D7F6A628-F435-6EB2-4B52-6F53CB8F0B92}"/>
                </a:ext>
              </a:extLst>
            </p:cNvPr>
            <p:cNvSpPr/>
            <p:nvPr/>
          </p:nvSpPr>
          <p:spPr>
            <a:xfrm>
              <a:off x="2691292" y="20089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8" name="Google Shape;505;p26">
              <a:extLst>
                <a:ext uri="{FF2B5EF4-FFF2-40B4-BE49-F238E27FC236}">
                  <a16:creationId xmlns:a16="http://schemas.microsoft.com/office/drawing/2014/main" id="{121F7635-1579-F6BA-5EE1-9C4351F2509B}"/>
                </a:ext>
              </a:extLst>
            </p:cNvPr>
            <p:cNvSpPr/>
            <p:nvPr/>
          </p:nvSpPr>
          <p:spPr>
            <a:xfrm>
              <a:off x="1982526" y="18932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9" name="Google Shape;506;p26">
              <a:extLst>
                <a:ext uri="{FF2B5EF4-FFF2-40B4-BE49-F238E27FC236}">
                  <a16:creationId xmlns:a16="http://schemas.microsoft.com/office/drawing/2014/main" id="{E8F301BD-2230-BD9D-400C-8E2833851F0D}"/>
                </a:ext>
              </a:extLst>
            </p:cNvPr>
            <p:cNvSpPr/>
            <p:nvPr/>
          </p:nvSpPr>
          <p:spPr>
            <a:xfrm>
              <a:off x="1280972" y="18644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0" name="Google Shape;507;p26">
              <a:extLst>
                <a:ext uri="{FF2B5EF4-FFF2-40B4-BE49-F238E27FC236}">
                  <a16:creationId xmlns:a16="http://schemas.microsoft.com/office/drawing/2014/main" id="{9FDB7579-82CC-68F3-AB93-41576FAC33B7}"/>
                </a:ext>
              </a:extLst>
            </p:cNvPr>
            <p:cNvSpPr/>
            <p:nvPr/>
          </p:nvSpPr>
          <p:spPr>
            <a:xfrm>
              <a:off x="966380" y="18425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1" name="Google Shape;508;p26">
              <a:extLst>
                <a:ext uri="{FF2B5EF4-FFF2-40B4-BE49-F238E27FC236}">
                  <a16:creationId xmlns:a16="http://schemas.microsoft.com/office/drawing/2014/main" id="{BCD31DAC-3C01-7188-98DB-B69822933E20}"/>
                </a:ext>
              </a:extLst>
            </p:cNvPr>
            <p:cNvSpPr/>
            <p:nvPr/>
          </p:nvSpPr>
          <p:spPr>
            <a:xfrm>
              <a:off x="720426" y="5951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2" name="Google Shape;509;p26">
              <a:extLst>
                <a:ext uri="{FF2B5EF4-FFF2-40B4-BE49-F238E27FC236}">
                  <a16:creationId xmlns:a16="http://schemas.microsoft.com/office/drawing/2014/main" id="{024F3632-E4E4-ABC1-845C-233535FE6369}"/>
                </a:ext>
              </a:extLst>
            </p:cNvPr>
            <p:cNvSpPr/>
            <p:nvPr/>
          </p:nvSpPr>
          <p:spPr>
            <a:xfrm>
              <a:off x="2640559" y="19982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3" name="Google Shape;510;p26">
              <a:extLst>
                <a:ext uri="{FF2B5EF4-FFF2-40B4-BE49-F238E27FC236}">
                  <a16:creationId xmlns:a16="http://schemas.microsoft.com/office/drawing/2014/main" id="{CF554922-DD14-A1DB-7DAF-942B7B6F695F}"/>
                </a:ext>
              </a:extLst>
            </p:cNvPr>
            <p:cNvSpPr/>
            <p:nvPr/>
          </p:nvSpPr>
          <p:spPr>
            <a:xfrm>
              <a:off x="2701985" y="20233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4" name="Google Shape;511;p26">
              <a:extLst>
                <a:ext uri="{FF2B5EF4-FFF2-40B4-BE49-F238E27FC236}">
                  <a16:creationId xmlns:a16="http://schemas.microsoft.com/office/drawing/2014/main" id="{68A8CF80-7B23-C952-D73E-9B0EDB64D87C}"/>
                </a:ext>
              </a:extLst>
            </p:cNvPr>
            <p:cNvSpPr/>
            <p:nvPr/>
          </p:nvSpPr>
          <p:spPr>
            <a:xfrm>
              <a:off x="3154103" y="22765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5" name="Google Shape;512;p26">
              <a:extLst>
                <a:ext uri="{FF2B5EF4-FFF2-40B4-BE49-F238E27FC236}">
                  <a16:creationId xmlns:a16="http://schemas.microsoft.com/office/drawing/2014/main" id="{DA0DED69-8DAF-8F78-7A83-766E5DE4604B}"/>
                </a:ext>
              </a:extLst>
            </p:cNvPr>
            <p:cNvSpPr/>
            <p:nvPr/>
          </p:nvSpPr>
          <p:spPr>
            <a:xfrm>
              <a:off x="2730833" y="16799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6" name="Google Shape;513;p26">
              <a:extLst>
                <a:ext uri="{FF2B5EF4-FFF2-40B4-BE49-F238E27FC236}">
                  <a16:creationId xmlns:a16="http://schemas.microsoft.com/office/drawing/2014/main" id="{C3909022-5420-2607-CADF-493279B39288}"/>
                </a:ext>
              </a:extLst>
            </p:cNvPr>
            <p:cNvSpPr/>
            <p:nvPr/>
          </p:nvSpPr>
          <p:spPr>
            <a:xfrm>
              <a:off x="2709197" y="18895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7" name="Google Shape;514;p26">
              <a:extLst>
                <a:ext uri="{FF2B5EF4-FFF2-40B4-BE49-F238E27FC236}">
                  <a16:creationId xmlns:a16="http://schemas.microsoft.com/office/drawing/2014/main" id="{571C4828-6F7A-03FA-1607-C8A3F2C725BE}"/>
                </a:ext>
              </a:extLst>
            </p:cNvPr>
            <p:cNvSpPr/>
            <p:nvPr/>
          </p:nvSpPr>
          <p:spPr>
            <a:xfrm>
              <a:off x="2423702" y="6458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8" name="Google Shape;515;p26">
              <a:extLst>
                <a:ext uri="{FF2B5EF4-FFF2-40B4-BE49-F238E27FC236}">
                  <a16:creationId xmlns:a16="http://schemas.microsoft.com/office/drawing/2014/main" id="{728F09EC-4DB6-2D5F-99B7-51C57D4B4EFE}"/>
                </a:ext>
              </a:extLst>
            </p:cNvPr>
            <p:cNvSpPr/>
            <p:nvPr/>
          </p:nvSpPr>
          <p:spPr>
            <a:xfrm>
              <a:off x="2365757" y="7721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 name="Google Shape;1245;g29544a2c2a7_0_0">
            <a:extLst>
              <a:ext uri="{FF2B5EF4-FFF2-40B4-BE49-F238E27FC236}">
                <a16:creationId xmlns:a16="http://schemas.microsoft.com/office/drawing/2014/main" id="{A69B516B-57A3-9128-A362-250EADDB561A}"/>
              </a:ext>
            </a:extLst>
          </p:cNvPr>
          <p:cNvSpPr txBox="1">
            <a:spLocks/>
          </p:cNvSpPr>
          <p:nvPr/>
        </p:nvSpPr>
        <p:spPr>
          <a:xfrm>
            <a:off x="958318" y="1797477"/>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9pPr>
          </a:lstStyle>
          <a:p>
            <a:pPr marL="0" marR="0" lvl="0" indent="0" algn="ctr" defTabSz="914400" rtl="0" eaLnBrk="1" fontAlgn="auto" latinLnBrk="0" hangingPunct="1">
              <a:lnSpc>
                <a:spcPct val="100000"/>
              </a:lnSpc>
              <a:spcBef>
                <a:spcPts val="0"/>
              </a:spcBef>
              <a:spcAft>
                <a:spcPts val="0"/>
              </a:spcAft>
              <a:buClr>
                <a:srgbClr val="4F1F37"/>
              </a:buClr>
              <a:buSzPts val="3500"/>
              <a:buFont typeface="DM Serif Display"/>
              <a:buNone/>
              <a:tabLst/>
              <a:defRPr/>
            </a:pPr>
            <a:r>
              <a:rPr kumimoji="0" lang="en-US" sz="2800" b="1" i="0" u="none" strike="noStrike" kern="0" cap="none" spc="0" normalizeH="0" baseline="0" noProof="0">
                <a:ln>
                  <a:noFill/>
                </a:ln>
                <a:solidFill>
                  <a:srgbClr val="4F1F37"/>
                </a:solidFill>
                <a:effectLst/>
                <a:uLnTx/>
                <a:uFillTx/>
                <a:latin typeface="UTM Avo" panose="02040603050506020204" pitchFamily="18" charset="0"/>
                <a:sym typeface="DM Serif Display"/>
              </a:rPr>
              <a:t>Giải nghĩa từ khó</a:t>
            </a:r>
            <a:endParaRPr kumimoji="0" lang="en-US" sz="2800" b="1" i="0" u="none" strike="noStrike" kern="0" cap="none" spc="0" normalizeH="0" baseline="0" noProof="0" dirty="0">
              <a:ln>
                <a:noFill/>
              </a:ln>
              <a:solidFill>
                <a:srgbClr val="4F1F37"/>
              </a:solidFill>
              <a:effectLst/>
              <a:uLnTx/>
              <a:uFillTx/>
              <a:latin typeface="UTM Avo" panose="02040603050506020204" pitchFamily="18" charset="0"/>
              <a:sym typeface="DM Serif Display"/>
            </a:endParaRPr>
          </a:p>
        </p:txBody>
      </p:sp>
      <p:sp>
        <p:nvSpPr>
          <p:cNvPr id="3" name="Google Shape;1246;g29544a2c2a7_0_0">
            <a:extLst>
              <a:ext uri="{FF2B5EF4-FFF2-40B4-BE49-F238E27FC236}">
                <a16:creationId xmlns:a16="http://schemas.microsoft.com/office/drawing/2014/main" id="{84F9FEDA-4401-D368-B393-95D0DA52BF18}"/>
              </a:ext>
            </a:extLst>
          </p:cNvPr>
          <p:cNvSpPr/>
          <p:nvPr/>
        </p:nvSpPr>
        <p:spPr>
          <a:xfrm>
            <a:off x="6750714" y="3064249"/>
            <a:ext cx="2163600" cy="711200"/>
          </a:xfrm>
          <a:prstGeom prst="rect">
            <a:avLst/>
          </a:prstGeom>
          <a:solidFill>
            <a:srgbClr val="FFFFFF"/>
          </a:solidFill>
          <a:ln w="25400" cap="flat" cmpd="sng">
            <a:solidFill>
              <a:srgbClr val="000B30"/>
            </a:solidFill>
            <a:prstDash val="solid"/>
            <a:round/>
            <a:headEnd type="none" w="sm" len="sm"/>
            <a:tailEnd type="none" w="sm" len="sm"/>
          </a:ln>
        </p:spPr>
        <p:txBody>
          <a:bodyPr spcFirstLastPara="1" wrap="square" lIns="121900" tIns="60933" rIns="121900" bIns="60933" anchor="ctr" anchorCtr="0">
            <a:noAutofit/>
          </a:bodyPr>
          <a:lstStyle/>
          <a:p>
            <a:pPr lvl="0" algn="ctr">
              <a:buClr>
                <a:srgbClr val="000000"/>
              </a:buClr>
              <a:defRPr/>
            </a:pPr>
            <a:r>
              <a:rPr lang="en-US" sz="2400" b="1" kern="0">
                <a:solidFill>
                  <a:srgbClr val="0A1021"/>
                </a:solidFill>
                <a:latin typeface="UTM Avo" panose="02040603050506020204" pitchFamily="18" charset="0"/>
                <a:cs typeface="Arial"/>
                <a:sym typeface="Arial"/>
              </a:rPr>
              <a:t>Cò bợ</a:t>
            </a:r>
          </a:p>
        </p:txBody>
      </p:sp>
      <p:sp>
        <p:nvSpPr>
          <p:cNvPr id="4" name="Google Shape;1247;g29544a2c2a7_0_0">
            <a:extLst>
              <a:ext uri="{FF2B5EF4-FFF2-40B4-BE49-F238E27FC236}">
                <a16:creationId xmlns:a16="http://schemas.microsoft.com/office/drawing/2014/main" id="{FA1475CE-0E50-EF3F-17F6-7B6D9D1CB229}"/>
              </a:ext>
            </a:extLst>
          </p:cNvPr>
          <p:cNvSpPr/>
          <p:nvPr/>
        </p:nvSpPr>
        <p:spPr>
          <a:xfrm>
            <a:off x="6061617" y="3846119"/>
            <a:ext cx="3808647" cy="1536445"/>
          </a:xfrm>
          <a:prstGeom prst="rect">
            <a:avLst/>
          </a:prstGeom>
          <a:noFill/>
          <a:ln>
            <a:noFill/>
          </a:ln>
        </p:spPr>
        <p:txBody>
          <a:bodyPr spcFirstLastPara="1" wrap="square" lIns="121900" tIns="60933" rIns="121900" bIns="60933" anchor="t" anchorCtr="0">
            <a:noAutofit/>
          </a:bodyPr>
          <a:lstStyle/>
          <a:p>
            <a:pPr algn="just">
              <a:lnSpc>
                <a:spcPct val="125000"/>
              </a:lnSpc>
              <a:buClr>
                <a:srgbClr val="000000"/>
              </a:buClr>
              <a:buFont typeface="Arial"/>
              <a:buNone/>
            </a:pPr>
            <a:r>
              <a:rPr lang="vi-VN" sz="2400" kern="0">
                <a:solidFill>
                  <a:srgbClr val="081C36"/>
                </a:solidFill>
                <a:latin typeface="UTM Avo" panose="02040603050506020204" pitchFamily="18" charset="0"/>
                <a:cs typeface="Arial"/>
                <a:sym typeface="Arial"/>
              </a:rPr>
              <a:t>Loài cò có cổ và ngực màu nâu sẫm, thường có dáng ủ rũ. </a:t>
            </a:r>
          </a:p>
        </p:txBody>
      </p:sp>
      <p:pic>
        <p:nvPicPr>
          <p:cNvPr id="5" name="Google Shape;1263;p8">
            <a:extLst>
              <a:ext uri="{FF2B5EF4-FFF2-40B4-BE49-F238E27FC236}">
                <a16:creationId xmlns:a16="http://schemas.microsoft.com/office/drawing/2014/main" id="{56A4E66B-7CA1-95EF-00DE-20730F2627E6}"/>
              </a:ext>
            </a:extLst>
          </p:cNvPr>
          <p:cNvPicPr preferRelativeResize="0"/>
          <p:nvPr/>
        </p:nvPicPr>
        <p:blipFill rotWithShape="1">
          <a:blip r:embed="rId3">
            <a:alphaModFix/>
          </a:blip>
          <a:srcRect/>
          <a:stretch/>
        </p:blipFill>
        <p:spPr>
          <a:xfrm>
            <a:off x="2121734" y="2565880"/>
            <a:ext cx="3266436" cy="2790679"/>
          </a:xfrm>
          <a:prstGeom prst="rect">
            <a:avLst/>
          </a:prstGeom>
          <a:noFill/>
          <a:ln>
            <a:noFill/>
          </a:ln>
        </p:spPr>
      </p:pic>
    </p:spTree>
    <p:extLst>
      <p:ext uri="{BB962C8B-B14F-4D97-AF65-F5344CB8AC3E}">
        <p14:creationId xmlns:p14="http://schemas.microsoft.com/office/powerpoint/2010/main" val="310888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3" name="Google Shape;420;p26">
            <a:extLst>
              <a:ext uri="{FF2B5EF4-FFF2-40B4-BE49-F238E27FC236}">
                <a16:creationId xmlns:a16="http://schemas.microsoft.com/office/drawing/2014/main" id="{370F486F-F2B3-83FC-DD13-B9CCF2E61E7D}"/>
              </a:ext>
            </a:extLst>
          </p:cNvPr>
          <p:cNvGrpSpPr/>
          <p:nvPr/>
        </p:nvGrpSpPr>
        <p:grpSpPr>
          <a:xfrm rot="1616348">
            <a:off x="-243749" y="3206503"/>
            <a:ext cx="1552220" cy="1014321"/>
            <a:chOff x="449626" y="329950"/>
            <a:chExt cx="2741255" cy="1791313"/>
          </a:xfrm>
        </p:grpSpPr>
        <p:sp>
          <p:nvSpPr>
            <p:cNvPr id="114" name="Google Shape;421;p26">
              <a:extLst>
                <a:ext uri="{FF2B5EF4-FFF2-40B4-BE49-F238E27FC236}">
                  <a16:creationId xmlns:a16="http://schemas.microsoft.com/office/drawing/2014/main" id="{89E870E1-8BE8-33E8-C97E-305C854845EB}"/>
                </a:ext>
              </a:extLst>
            </p:cNvPr>
            <p:cNvSpPr/>
            <p:nvPr/>
          </p:nvSpPr>
          <p:spPr>
            <a:xfrm>
              <a:off x="449626" y="338510"/>
              <a:ext cx="2734249" cy="1782753"/>
            </a:xfrm>
            <a:custGeom>
              <a:avLst/>
              <a:gdLst/>
              <a:ahLst/>
              <a:cxnLst/>
              <a:rect l="l" t="t" r="r" b="b"/>
              <a:pathLst>
                <a:path w="28107" h="18326" extrusionOk="0">
                  <a:moveTo>
                    <a:pt x="7053" y="0"/>
                  </a:moveTo>
                  <a:cubicBezTo>
                    <a:pt x="7038" y="15"/>
                    <a:pt x="7023" y="29"/>
                    <a:pt x="7009" y="44"/>
                  </a:cubicBezTo>
                  <a:cubicBezTo>
                    <a:pt x="6776" y="349"/>
                    <a:pt x="6544" y="669"/>
                    <a:pt x="6340" y="1003"/>
                  </a:cubicBezTo>
                  <a:cubicBezTo>
                    <a:pt x="6326" y="1018"/>
                    <a:pt x="6311" y="1047"/>
                    <a:pt x="6297" y="1061"/>
                  </a:cubicBezTo>
                  <a:cubicBezTo>
                    <a:pt x="6093" y="1425"/>
                    <a:pt x="5904" y="1803"/>
                    <a:pt x="5744" y="2181"/>
                  </a:cubicBezTo>
                  <a:cubicBezTo>
                    <a:pt x="5729" y="2210"/>
                    <a:pt x="5715" y="2239"/>
                    <a:pt x="5700" y="2254"/>
                  </a:cubicBezTo>
                  <a:cubicBezTo>
                    <a:pt x="5613" y="2486"/>
                    <a:pt x="5526" y="2719"/>
                    <a:pt x="5453" y="2966"/>
                  </a:cubicBezTo>
                  <a:cubicBezTo>
                    <a:pt x="5439" y="2995"/>
                    <a:pt x="5439" y="3010"/>
                    <a:pt x="5424" y="3039"/>
                  </a:cubicBezTo>
                  <a:cubicBezTo>
                    <a:pt x="5337" y="3373"/>
                    <a:pt x="5250" y="3708"/>
                    <a:pt x="5191" y="4042"/>
                  </a:cubicBezTo>
                  <a:cubicBezTo>
                    <a:pt x="5191" y="4071"/>
                    <a:pt x="5191" y="4100"/>
                    <a:pt x="5177" y="4129"/>
                  </a:cubicBezTo>
                  <a:cubicBezTo>
                    <a:pt x="5133" y="4464"/>
                    <a:pt x="5104" y="4813"/>
                    <a:pt x="5090" y="5147"/>
                  </a:cubicBezTo>
                  <a:cubicBezTo>
                    <a:pt x="5090" y="5191"/>
                    <a:pt x="5090" y="5220"/>
                    <a:pt x="5090" y="5249"/>
                  </a:cubicBezTo>
                  <a:cubicBezTo>
                    <a:pt x="5075" y="5685"/>
                    <a:pt x="5104" y="6136"/>
                    <a:pt x="5177" y="6572"/>
                  </a:cubicBezTo>
                  <a:cubicBezTo>
                    <a:pt x="5191" y="6688"/>
                    <a:pt x="5206" y="6819"/>
                    <a:pt x="5235" y="6935"/>
                  </a:cubicBezTo>
                  <a:cubicBezTo>
                    <a:pt x="5250" y="6979"/>
                    <a:pt x="5250" y="7023"/>
                    <a:pt x="5264" y="7081"/>
                  </a:cubicBezTo>
                  <a:cubicBezTo>
                    <a:pt x="5424" y="7735"/>
                    <a:pt x="5700" y="8389"/>
                    <a:pt x="6122" y="8898"/>
                  </a:cubicBezTo>
                  <a:cubicBezTo>
                    <a:pt x="3636" y="8927"/>
                    <a:pt x="1687" y="9320"/>
                    <a:pt x="44" y="10163"/>
                  </a:cubicBezTo>
                  <a:cubicBezTo>
                    <a:pt x="15" y="10178"/>
                    <a:pt x="1" y="10221"/>
                    <a:pt x="15" y="10251"/>
                  </a:cubicBezTo>
                  <a:cubicBezTo>
                    <a:pt x="26" y="10272"/>
                    <a:pt x="52" y="10285"/>
                    <a:pt x="83" y="10285"/>
                  </a:cubicBezTo>
                  <a:cubicBezTo>
                    <a:pt x="94" y="10285"/>
                    <a:pt x="105" y="10283"/>
                    <a:pt x="117" y="10280"/>
                  </a:cubicBezTo>
                  <a:cubicBezTo>
                    <a:pt x="1237" y="9713"/>
                    <a:pt x="2502" y="9349"/>
                    <a:pt x="3999" y="9160"/>
                  </a:cubicBezTo>
                  <a:lnTo>
                    <a:pt x="3999" y="9160"/>
                  </a:lnTo>
                  <a:cubicBezTo>
                    <a:pt x="3970" y="9175"/>
                    <a:pt x="3941" y="9175"/>
                    <a:pt x="3912" y="9189"/>
                  </a:cubicBezTo>
                  <a:cubicBezTo>
                    <a:pt x="3897" y="9189"/>
                    <a:pt x="3897" y="9189"/>
                    <a:pt x="3883" y="9204"/>
                  </a:cubicBezTo>
                  <a:cubicBezTo>
                    <a:pt x="4159" y="9974"/>
                    <a:pt x="4552" y="10730"/>
                    <a:pt x="5061" y="11385"/>
                  </a:cubicBezTo>
                  <a:cubicBezTo>
                    <a:pt x="5090" y="11414"/>
                    <a:pt x="5119" y="11443"/>
                    <a:pt x="5133" y="11472"/>
                  </a:cubicBezTo>
                  <a:cubicBezTo>
                    <a:pt x="5395" y="11792"/>
                    <a:pt x="5671" y="12083"/>
                    <a:pt x="5977" y="12359"/>
                  </a:cubicBezTo>
                  <a:cubicBezTo>
                    <a:pt x="5991" y="12388"/>
                    <a:pt x="6020" y="12402"/>
                    <a:pt x="6049" y="12431"/>
                  </a:cubicBezTo>
                  <a:cubicBezTo>
                    <a:pt x="6311" y="12650"/>
                    <a:pt x="6587" y="12853"/>
                    <a:pt x="6893" y="13042"/>
                  </a:cubicBezTo>
                  <a:cubicBezTo>
                    <a:pt x="6994" y="13100"/>
                    <a:pt x="7082" y="13158"/>
                    <a:pt x="7183" y="13217"/>
                  </a:cubicBezTo>
                  <a:cubicBezTo>
                    <a:pt x="7213" y="13231"/>
                    <a:pt x="7242" y="13246"/>
                    <a:pt x="7271" y="13260"/>
                  </a:cubicBezTo>
                  <a:cubicBezTo>
                    <a:pt x="7474" y="13362"/>
                    <a:pt x="7692" y="13464"/>
                    <a:pt x="7910" y="13536"/>
                  </a:cubicBezTo>
                  <a:cubicBezTo>
                    <a:pt x="7940" y="13551"/>
                    <a:pt x="7969" y="13566"/>
                    <a:pt x="7998" y="13566"/>
                  </a:cubicBezTo>
                  <a:cubicBezTo>
                    <a:pt x="8434" y="13725"/>
                    <a:pt x="8885" y="13842"/>
                    <a:pt x="9350" y="13900"/>
                  </a:cubicBezTo>
                  <a:lnTo>
                    <a:pt x="9423" y="13900"/>
                  </a:lnTo>
                  <a:cubicBezTo>
                    <a:pt x="9641" y="13929"/>
                    <a:pt x="9873" y="13944"/>
                    <a:pt x="10091" y="13944"/>
                  </a:cubicBezTo>
                  <a:lnTo>
                    <a:pt x="10179" y="13944"/>
                  </a:lnTo>
                  <a:cubicBezTo>
                    <a:pt x="10688" y="13929"/>
                    <a:pt x="11182" y="13856"/>
                    <a:pt x="11676" y="13696"/>
                  </a:cubicBezTo>
                  <a:cubicBezTo>
                    <a:pt x="11691" y="13682"/>
                    <a:pt x="11705" y="13682"/>
                    <a:pt x="11734" y="13682"/>
                  </a:cubicBezTo>
                  <a:cubicBezTo>
                    <a:pt x="11720" y="13653"/>
                    <a:pt x="11705" y="13638"/>
                    <a:pt x="11705" y="13624"/>
                  </a:cubicBezTo>
                  <a:cubicBezTo>
                    <a:pt x="11531" y="13275"/>
                    <a:pt x="11342" y="12940"/>
                    <a:pt x="11124" y="12606"/>
                  </a:cubicBezTo>
                  <a:cubicBezTo>
                    <a:pt x="11109" y="12591"/>
                    <a:pt x="11095" y="12562"/>
                    <a:pt x="11080" y="12548"/>
                  </a:cubicBezTo>
                  <a:cubicBezTo>
                    <a:pt x="10847" y="12199"/>
                    <a:pt x="10600" y="11879"/>
                    <a:pt x="10309" y="11574"/>
                  </a:cubicBezTo>
                  <a:cubicBezTo>
                    <a:pt x="10295" y="11545"/>
                    <a:pt x="10280" y="11530"/>
                    <a:pt x="10266" y="11501"/>
                  </a:cubicBezTo>
                  <a:cubicBezTo>
                    <a:pt x="10091" y="11326"/>
                    <a:pt x="9917" y="11152"/>
                    <a:pt x="9728" y="10992"/>
                  </a:cubicBezTo>
                  <a:cubicBezTo>
                    <a:pt x="9713" y="10963"/>
                    <a:pt x="9684" y="10948"/>
                    <a:pt x="9670" y="10934"/>
                  </a:cubicBezTo>
                  <a:cubicBezTo>
                    <a:pt x="9423" y="10701"/>
                    <a:pt x="9146" y="10498"/>
                    <a:pt x="8870" y="10309"/>
                  </a:cubicBezTo>
                  <a:cubicBezTo>
                    <a:pt x="8841" y="10294"/>
                    <a:pt x="8812" y="10280"/>
                    <a:pt x="8797" y="10251"/>
                  </a:cubicBezTo>
                  <a:cubicBezTo>
                    <a:pt x="8507" y="10061"/>
                    <a:pt x="8216" y="9902"/>
                    <a:pt x="7910" y="9756"/>
                  </a:cubicBezTo>
                  <a:cubicBezTo>
                    <a:pt x="7881" y="9727"/>
                    <a:pt x="7838" y="9713"/>
                    <a:pt x="7809" y="9698"/>
                  </a:cubicBezTo>
                  <a:cubicBezTo>
                    <a:pt x="7416" y="9524"/>
                    <a:pt x="7009" y="9364"/>
                    <a:pt x="6573" y="9233"/>
                  </a:cubicBezTo>
                  <a:cubicBezTo>
                    <a:pt x="6456" y="9204"/>
                    <a:pt x="6340" y="9175"/>
                    <a:pt x="6224" y="9145"/>
                  </a:cubicBezTo>
                  <a:cubicBezTo>
                    <a:pt x="6166" y="9131"/>
                    <a:pt x="6122" y="9131"/>
                    <a:pt x="6078" y="9116"/>
                  </a:cubicBezTo>
                  <a:cubicBezTo>
                    <a:pt x="5918" y="9087"/>
                    <a:pt x="5759" y="9058"/>
                    <a:pt x="5599" y="9044"/>
                  </a:cubicBezTo>
                  <a:cubicBezTo>
                    <a:pt x="5788" y="9036"/>
                    <a:pt x="5984" y="9033"/>
                    <a:pt x="6184" y="9033"/>
                  </a:cubicBezTo>
                  <a:cubicBezTo>
                    <a:pt x="6384" y="9033"/>
                    <a:pt x="6587" y="9036"/>
                    <a:pt x="6791" y="9044"/>
                  </a:cubicBezTo>
                  <a:cubicBezTo>
                    <a:pt x="7620" y="9058"/>
                    <a:pt x="8448" y="9102"/>
                    <a:pt x="9292" y="9189"/>
                  </a:cubicBezTo>
                  <a:cubicBezTo>
                    <a:pt x="9772" y="9305"/>
                    <a:pt x="10266" y="9364"/>
                    <a:pt x="10775" y="9378"/>
                  </a:cubicBezTo>
                  <a:cubicBezTo>
                    <a:pt x="11894" y="9553"/>
                    <a:pt x="13014" y="9785"/>
                    <a:pt x="14104" y="10091"/>
                  </a:cubicBezTo>
                  <a:cubicBezTo>
                    <a:pt x="14046" y="10890"/>
                    <a:pt x="14090" y="11719"/>
                    <a:pt x="14279" y="12504"/>
                  </a:cubicBezTo>
                  <a:cubicBezTo>
                    <a:pt x="14293" y="12548"/>
                    <a:pt x="14293" y="12577"/>
                    <a:pt x="14308" y="12620"/>
                  </a:cubicBezTo>
                  <a:cubicBezTo>
                    <a:pt x="14395" y="12999"/>
                    <a:pt x="14526" y="13377"/>
                    <a:pt x="14686" y="13740"/>
                  </a:cubicBezTo>
                  <a:cubicBezTo>
                    <a:pt x="14700" y="13769"/>
                    <a:pt x="14715" y="13798"/>
                    <a:pt x="14730" y="13842"/>
                  </a:cubicBezTo>
                  <a:cubicBezTo>
                    <a:pt x="14875" y="14147"/>
                    <a:pt x="15035" y="14438"/>
                    <a:pt x="15224" y="14714"/>
                  </a:cubicBezTo>
                  <a:cubicBezTo>
                    <a:pt x="15282" y="14801"/>
                    <a:pt x="15355" y="14889"/>
                    <a:pt x="15413" y="14990"/>
                  </a:cubicBezTo>
                  <a:cubicBezTo>
                    <a:pt x="15442" y="15005"/>
                    <a:pt x="15457" y="15034"/>
                    <a:pt x="15471" y="15049"/>
                  </a:cubicBezTo>
                  <a:cubicBezTo>
                    <a:pt x="15617" y="15238"/>
                    <a:pt x="15762" y="15398"/>
                    <a:pt x="15922" y="15572"/>
                  </a:cubicBezTo>
                  <a:cubicBezTo>
                    <a:pt x="15936" y="15587"/>
                    <a:pt x="15965" y="15601"/>
                    <a:pt x="15980" y="15616"/>
                  </a:cubicBezTo>
                  <a:cubicBezTo>
                    <a:pt x="16300" y="15936"/>
                    <a:pt x="16663" y="16212"/>
                    <a:pt x="17041" y="16444"/>
                  </a:cubicBezTo>
                  <a:cubicBezTo>
                    <a:pt x="17056" y="16459"/>
                    <a:pt x="17085" y="16473"/>
                    <a:pt x="17114" y="16473"/>
                  </a:cubicBezTo>
                  <a:cubicBezTo>
                    <a:pt x="17303" y="16590"/>
                    <a:pt x="17492" y="16692"/>
                    <a:pt x="17696" y="16779"/>
                  </a:cubicBezTo>
                  <a:cubicBezTo>
                    <a:pt x="17710" y="16793"/>
                    <a:pt x="17739" y="16793"/>
                    <a:pt x="17754" y="16808"/>
                  </a:cubicBezTo>
                  <a:cubicBezTo>
                    <a:pt x="18205" y="16997"/>
                    <a:pt x="18684" y="17113"/>
                    <a:pt x="19179" y="17157"/>
                  </a:cubicBezTo>
                  <a:lnTo>
                    <a:pt x="19237" y="17171"/>
                  </a:lnTo>
                  <a:lnTo>
                    <a:pt x="19237" y="17113"/>
                  </a:lnTo>
                  <a:cubicBezTo>
                    <a:pt x="19222" y="16735"/>
                    <a:pt x="19179" y="16343"/>
                    <a:pt x="19121" y="15979"/>
                  </a:cubicBezTo>
                  <a:cubicBezTo>
                    <a:pt x="19121" y="15950"/>
                    <a:pt x="19121" y="15921"/>
                    <a:pt x="19121" y="15906"/>
                  </a:cubicBezTo>
                  <a:cubicBezTo>
                    <a:pt x="19048" y="15499"/>
                    <a:pt x="18946" y="15107"/>
                    <a:pt x="18830" y="14714"/>
                  </a:cubicBezTo>
                  <a:cubicBezTo>
                    <a:pt x="18815" y="14685"/>
                    <a:pt x="18815" y="14671"/>
                    <a:pt x="18801" y="14641"/>
                  </a:cubicBezTo>
                  <a:cubicBezTo>
                    <a:pt x="18728" y="14409"/>
                    <a:pt x="18641" y="14191"/>
                    <a:pt x="18554" y="13958"/>
                  </a:cubicBezTo>
                  <a:cubicBezTo>
                    <a:pt x="18539" y="13944"/>
                    <a:pt x="18524" y="13915"/>
                    <a:pt x="18510" y="13885"/>
                  </a:cubicBezTo>
                  <a:cubicBezTo>
                    <a:pt x="18379" y="13580"/>
                    <a:pt x="18219" y="13289"/>
                    <a:pt x="18059" y="13013"/>
                  </a:cubicBezTo>
                  <a:cubicBezTo>
                    <a:pt x="18045" y="12984"/>
                    <a:pt x="18030" y="12955"/>
                    <a:pt x="18001" y="12940"/>
                  </a:cubicBezTo>
                  <a:cubicBezTo>
                    <a:pt x="17827" y="12650"/>
                    <a:pt x="17638" y="12388"/>
                    <a:pt x="17434" y="12126"/>
                  </a:cubicBezTo>
                  <a:cubicBezTo>
                    <a:pt x="17405" y="12112"/>
                    <a:pt x="17390" y="12083"/>
                    <a:pt x="17361" y="12053"/>
                  </a:cubicBezTo>
                  <a:cubicBezTo>
                    <a:pt x="17100" y="11734"/>
                    <a:pt x="16794" y="11428"/>
                    <a:pt x="16460" y="11152"/>
                  </a:cubicBezTo>
                  <a:cubicBezTo>
                    <a:pt x="16373" y="11079"/>
                    <a:pt x="16285" y="11007"/>
                    <a:pt x="16184" y="10934"/>
                  </a:cubicBezTo>
                  <a:cubicBezTo>
                    <a:pt x="16140" y="10905"/>
                    <a:pt x="16111" y="10876"/>
                    <a:pt x="16067" y="10847"/>
                  </a:cubicBezTo>
                  <a:cubicBezTo>
                    <a:pt x="15878" y="10716"/>
                    <a:pt x="15675" y="10599"/>
                    <a:pt x="15471" y="10498"/>
                  </a:cubicBezTo>
                  <a:lnTo>
                    <a:pt x="15471" y="10498"/>
                  </a:lnTo>
                  <a:cubicBezTo>
                    <a:pt x="16402" y="10788"/>
                    <a:pt x="17303" y="11137"/>
                    <a:pt x="18190" y="11530"/>
                  </a:cubicBezTo>
                  <a:cubicBezTo>
                    <a:pt x="18699" y="11734"/>
                    <a:pt x="19193" y="11981"/>
                    <a:pt x="19673" y="12199"/>
                  </a:cubicBezTo>
                  <a:cubicBezTo>
                    <a:pt x="20197" y="12446"/>
                    <a:pt x="20720" y="12693"/>
                    <a:pt x="21258" y="12926"/>
                  </a:cubicBezTo>
                  <a:lnTo>
                    <a:pt x="21243" y="12926"/>
                  </a:lnTo>
                  <a:cubicBezTo>
                    <a:pt x="21214" y="12926"/>
                    <a:pt x="21171" y="12940"/>
                    <a:pt x="21142" y="12940"/>
                  </a:cubicBezTo>
                  <a:cubicBezTo>
                    <a:pt x="21127" y="12940"/>
                    <a:pt x="21113" y="12955"/>
                    <a:pt x="21113" y="12955"/>
                  </a:cubicBezTo>
                  <a:cubicBezTo>
                    <a:pt x="21272" y="13740"/>
                    <a:pt x="21578" y="14525"/>
                    <a:pt x="21985" y="15223"/>
                  </a:cubicBezTo>
                  <a:cubicBezTo>
                    <a:pt x="21999" y="15252"/>
                    <a:pt x="22029" y="15296"/>
                    <a:pt x="22043" y="15325"/>
                  </a:cubicBezTo>
                  <a:cubicBezTo>
                    <a:pt x="22247" y="15659"/>
                    <a:pt x="22479" y="15979"/>
                    <a:pt x="22741" y="16284"/>
                  </a:cubicBezTo>
                  <a:cubicBezTo>
                    <a:pt x="22770" y="16314"/>
                    <a:pt x="22785" y="16328"/>
                    <a:pt x="22814" y="16357"/>
                  </a:cubicBezTo>
                  <a:cubicBezTo>
                    <a:pt x="23032" y="16604"/>
                    <a:pt x="23279" y="16837"/>
                    <a:pt x="23541" y="17055"/>
                  </a:cubicBezTo>
                  <a:cubicBezTo>
                    <a:pt x="23628" y="17128"/>
                    <a:pt x="23715" y="17186"/>
                    <a:pt x="23802" y="17259"/>
                  </a:cubicBezTo>
                  <a:cubicBezTo>
                    <a:pt x="23831" y="17273"/>
                    <a:pt x="23861" y="17288"/>
                    <a:pt x="23875" y="17302"/>
                  </a:cubicBezTo>
                  <a:cubicBezTo>
                    <a:pt x="24064" y="17433"/>
                    <a:pt x="24268" y="17549"/>
                    <a:pt x="24471" y="17666"/>
                  </a:cubicBezTo>
                  <a:cubicBezTo>
                    <a:pt x="24486" y="17666"/>
                    <a:pt x="24515" y="17680"/>
                    <a:pt x="24544" y="17695"/>
                  </a:cubicBezTo>
                  <a:cubicBezTo>
                    <a:pt x="24936" y="17898"/>
                    <a:pt x="25358" y="18058"/>
                    <a:pt x="25794" y="18175"/>
                  </a:cubicBezTo>
                  <a:cubicBezTo>
                    <a:pt x="25823" y="18175"/>
                    <a:pt x="25838" y="18175"/>
                    <a:pt x="25867" y="18189"/>
                  </a:cubicBezTo>
                  <a:cubicBezTo>
                    <a:pt x="26085" y="18233"/>
                    <a:pt x="26289" y="18276"/>
                    <a:pt x="26507" y="18291"/>
                  </a:cubicBezTo>
                  <a:cubicBezTo>
                    <a:pt x="26536" y="18291"/>
                    <a:pt x="26565" y="18305"/>
                    <a:pt x="26579" y="18305"/>
                  </a:cubicBezTo>
                  <a:cubicBezTo>
                    <a:pt x="26728" y="18319"/>
                    <a:pt x="26876" y="18325"/>
                    <a:pt x="27024" y="18325"/>
                  </a:cubicBezTo>
                  <a:cubicBezTo>
                    <a:pt x="27369" y="18325"/>
                    <a:pt x="27712" y="18289"/>
                    <a:pt x="28048" y="18218"/>
                  </a:cubicBezTo>
                  <a:lnTo>
                    <a:pt x="28106" y="18218"/>
                  </a:lnTo>
                  <a:cubicBezTo>
                    <a:pt x="28092" y="18204"/>
                    <a:pt x="28092" y="18189"/>
                    <a:pt x="28092" y="18160"/>
                  </a:cubicBezTo>
                  <a:lnTo>
                    <a:pt x="28077" y="18175"/>
                  </a:lnTo>
                  <a:cubicBezTo>
                    <a:pt x="27946" y="17811"/>
                    <a:pt x="27801" y="17448"/>
                    <a:pt x="27626" y="17113"/>
                  </a:cubicBezTo>
                  <a:cubicBezTo>
                    <a:pt x="27626" y="17084"/>
                    <a:pt x="27612" y="17070"/>
                    <a:pt x="27597" y="17041"/>
                  </a:cubicBezTo>
                  <a:cubicBezTo>
                    <a:pt x="27408" y="16677"/>
                    <a:pt x="27205" y="16328"/>
                    <a:pt x="26972" y="15994"/>
                  </a:cubicBezTo>
                  <a:cubicBezTo>
                    <a:pt x="26958" y="15979"/>
                    <a:pt x="26943" y="15950"/>
                    <a:pt x="26928" y="15936"/>
                  </a:cubicBezTo>
                  <a:cubicBezTo>
                    <a:pt x="26783" y="15732"/>
                    <a:pt x="26638" y="15543"/>
                    <a:pt x="26478" y="15368"/>
                  </a:cubicBezTo>
                  <a:cubicBezTo>
                    <a:pt x="26463" y="15339"/>
                    <a:pt x="26449" y="15325"/>
                    <a:pt x="26434" y="15296"/>
                  </a:cubicBezTo>
                  <a:cubicBezTo>
                    <a:pt x="26216" y="15049"/>
                    <a:pt x="25983" y="14816"/>
                    <a:pt x="25736" y="14598"/>
                  </a:cubicBezTo>
                  <a:lnTo>
                    <a:pt x="25663" y="14540"/>
                  </a:lnTo>
                  <a:cubicBezTo>
                    <a:pt x="25416" y="14322"/>
                    <a:pt x="25155" y="14133"/>
                    <a:pt x="24878" y="13944"/>
                  </a:cubicBezTo>
                  <a:lnTo>
                    <a:pt x="24791" y="13900"/>
                  </a:lnTo>
                  <a:cubicBezTo>
                    <a:pt x="24442" y="13667"/>
                    <a:pt x="24064" y="13464"/>
                    <a:pt x="23657" y="13304"/>
                  </a:cubicBezTo>
                  <a:cubicBezTo>
                    <a:pt x="23555" y="13260"/>
                    <a:pt x="23439" y="13217"/>
                    <a:pt x="23337" y="13173"/>
                  </a:cubicBezTo>
                  <a:cubicBezTo>
                    <a:pt x="23293" y="13158"/>
                    <a:pt x="23250" y="13144"/>
                    <a:pt x="23206" y="13129"/>
                  </a:cubicBezTo>
                  <a:cubicBezTo>
                    <a:pt x="22749" y="12985"/>
                    <a:pt x="22281" y="12900"/>
                    <a:pt x="21811" y="12900"/>
                  </a:cubicBezTo>
                  <a:cubicBezTo>
                    <a:pt x="21714" y="12900"/>
                    <a:pt x="21617" y="12904"/>
                    <a:pt x="21520" y="12911"/>
                  </a:cubicBezTo>
                  <a:cubicBezTo>
                    <a:pt x="20909" y="12650"/>
                    <a:pt x="20313" y="12373"/>
                    <a:pt x="19731" y="12097"/>
                  </a:cubicBezTo>
                  <a:cubicBezTo>
                    <a:pt x="19237" y="11864"/>
                    <a:pt x="18743" y="11632"/>
                    <a:pt x="18234" y="11414"/>
                  </a:cubicBezTo>
                  <a:cubicBezTo>
                    <a:pt x="18132" y="11370"/>
                    <a:pt x="18030" y="11326"/>
                    <a:pt x="17928" y="11283"/>
                  </a:cubicBezTo>
                  <a:lnTo>
                    <a:pt x="17928" y="11283"/>
                  </a:lnTo>
                  <a:cubicBezTo>
                    <a:pt x="18321" y="11399"/>
                    <a:pt x="18713" y="11501"/>
                    <a:pt x="19106" y="11574"/>
                  </a:cubicBezTo>
                  <a:cubicBezTo>
                    <a:pt x="19150" y="11574"/>
                    <a:pt x="19179" y="11588"/>
                    <a:pt x="19222" y="11588"/>
                  </a:cubicBezTo>
                  <a:cubicBezTo>
                    <a:pt x="19548" y="11636"/>
                    <a:pt x="19873" y="11665"/>
                    <a:pt x="20198" y="11665"/>
                  </a:cubicBezTo>
                  <a:cubicBezTo>
                    <a:pt x="20265" y="11665"/>
                    <a:pt x="20333" y="11663"/>
                    <a:pt x="20400" y="11661"/>
                  </a:cubicBezTo>
                  <a:lnTo>
                    <a:pt x="20516" y="11661"/>
                  </a:lnTo>
                  <a:cubicBezTo>
                    <a:pt x="20851" y="11646"/>
                    <a:pt x="21185" y="11603"/>
                    <a:pt x="21505" y="11530"/>
                  </a:cubicBezTo>
                  <a:cubicBezTo>
                    <a:pt x="21621" y="11515"/>
                    <a:pt x="21723" y="11486"/>
                    <a:pt x="21840" y="11457"/>
                  </a:cubicBezTo>
                  <a:cubicBezTo>
                    <a:pt x="21854" y="11457"/>
                    <a:pt x="21883" y="11443"/>
                    <a:pt x="21912" y="11428"/>
                  </a:cubicBezTo>
                  <a:cubicBezTo>
                    <a:pt x="22130" y="11370"/>
                    <a:pt x="22348" y="11297"/>
                    <a:pt x="22567" y="11210"/>
                  </a:cubicBezTo>
                  <a:cubicBezTo>
                    <a:pt x="22581" y="11196"/>
                    <a:pt x="22610" y="11196"/>
                    <a:pt x="22639" y="11181"/>
                  </a:cubicBezTo>
                  <a:cubicBezTo>
                    <a:pt x="23046" y="11007"/>
                    <a:pt x="23439" y="10774"/>
                    <a:pt x="23802" y="10512"/>
                  </a:cubicBezTo>
                  <a:cubicBezTo>
                    <a:pt x="23817" y="10498"/>
                    <a:pt x="23846" y="10483"/>
                    <a:pt x="23861" y="10469"/>
                  </a:cubicBezTo>
                  <a:cubicBezTo>
                    <a:pt x="24035" y="10338"/>
                    <a:pt x="24210" y="10192"/>
                    <a:pt x="24355" y="10032"/>
                  </a:cubicBezTo>
                  <a:cubicBezTo>
                    <a:pt x="24369" y="10018"/>
                    <a:pt x="24399" y="10003"/>
                    <a:pt x="24413" y="9989"/>
                  </a:cubicBezTo>
                  <a:cubicBezTo>
                    <a:pt x="24762" y="9640"/>
                    <a:pt x="25053" y="9247"/>
                    <a:pt x="25285" y="8811"/>
                  </a:cubicBezTo>
                  <a:cubicBezTo>
                    <a:pt x="25285" y="8797"/>
                    <a:pt x="25300" y="8782"/>
                    <a:pt x="25300" y="8767"/>
                  </a:cubicBezTo>
                  <a:cubicBezTo>
                    <a:pt x="25285" y="8753"/>
                    <a:pt x="25271" y="8753"/>
                    <a:pt x="25256" y="8738"/>
                  </a:cubicBezTo>
                  <a:cubicBezTo>
                    <a:pt x="24893" y="8608"/>
                    <a:pt x="24529" y="8491"/>
                    <a:pt x="24166" y="8404"/>
                  </a:cubicBezTo>
                  <a:lnTo>
                    <a:pt x="24093" y="8389"/>
                  </a:lnTo>
                  <a:cubicBezTo>
                    <a:pt x="23686" y="8302"/>
                    <a:pt x="23293" y="8229"/>
                    <a:pt x="22886" y="8200"/>
                  </a:cubicBezTo>
                  <a:lnTo>
                    <a:pt x="22814" y="8200"/>
                  </a:lnTo>
                  <a:cubicBezTo>
                    <a:pt x="22567" y="8171"/>
                    <a:pt x="22334" y="8171"/>
                    <a:pt x="22087" y="8171"/>
                  </a:cubicBezTo>
                  <a:lnTo>
                    <a:pt x="21999" y="8171"/>
                  </a:lnTo>
                  <a:cubicBezTo>
                    <a:pt x="21665" y="8186"/>
                    <a:pt x="21345" y="8215"/>
                    <a:pt x="21011" y="8273"/>
                  </a:cubicBezTo>
                  <a:cubicBezTo>
                    <a:pt x="20982" y="8273"/>
                    <a:pt x="20953" y="8273"/>
                    <a:pt x="20924" y="8288"/>
                  </a:cubicBezTo>
                  <a:cubicBezTo>
                    <a:pt x="20604" y="8331"/>
                    <a:pt x="20284" y="8419"/>
                    <a:pt x="19964" y="8506"/>
                  </a:cubicBezTo>
                  <a:cubicBezTo>
                    <a:pt x="19935" y="8520"/>
                    <a:pt x="19906" y="8535"/>
                    <a:pt x="19877" y="8535"/>
                  </a:cubicBezTo>
                  <a:cubicBezTo>
                    <a:pt x="19470" y="8666"/>
                    <a:pt x="19077" y="8840"/>
                    <a:pt x="18699" y="9029"/>
                  </a:cubicBezTo>
                  <a:cubicBezTo>
                    <a:pt x="18583" y="9087"/>
                    <a:pt x="18481" y="9145"/>
                    <a:pt x="18379" y="9204"/>
                  </a:cubicBezTo>
                  <a:cubicBezTo>
                    <a:pt x="18350" y="9233"/>
                    <a:pt x="18306" y="9247"/>
                    <a:pt x="18263" y="9276"/>
                  </a:cubicBezTo>
                  <a:cubicBezTo>
                    <a:pt x="17710" y="9640"/>
                    <a:pt x="17201" y="10105"/>
                    <a:pt x="16867" y="10672"/>
                  </a:cubicBezTo>
                  <a:cubicBezTo>
                    <a:pt x="16852" y="10701"/>
                    <a:pt x="16823" y="10730"/>
                    <a:pt x="16809" y="10774"/>
                  </a:cubicBezTo>
                  <a:cubicBezTo>
                    <a:pt x="16809" y="10774"/>
                    <a:pt x="16809" y="10788"/>
                    <a:pt x="16794" y="10788"/>
                  </a:cubicBezTo>
                  <a:cubicBezTo>
                    <a:pt x="16851" y="10822"/>
                    <a:pt x="16907" y="10856"/>
                    <a:pt x="16970" y="10883"/>
                  </a:cubicBezTo>
                  <a:lnTo>
                    <a:pt x="16970" y="10883"/>
                  </a:lnTo>
                  <a:cubicBezTo>
                    <a:pt x="15200" y="10211"/>
                    <a:pt x="13372" y="9709"/>
                    <a:pt x="11502" y="9378"/>
                  </a:cubicBezTo>
                  <a:cubicBezTo>
                    <a:pt x="11545" y="9378"/>
                    <a:pt x="11574" y="9364"/>
                    <a:pt x="11618" y="9364"/>
                  </a:cubicBezTo>
                  <a:cubicBezTo>
                    <a:pt x="11662" y="9364"/>
                    <a:pt x="11691" y="9364"/>
                    <a:pt x="11734" y="9349"/>
                  </a:cubicBezTo>
                  <a:cubicBezTo>
                    <a:pt x="12141" y="9320"/>
                    <a:pt x="12534" y="9247"/>
                    <a:pt x="12912" y="9131"/>
                  </a:cubicBezTo>
                  <a:cubicBezTo>
                    <a:pt x="12956" y="9116"/>
                    <a:pt x="12985" y="9116"/>
                    <a:pt x="13028" y="9102"/>
                  </a:cubicBezTo>
                  <a:cubicBezTo>
                    <a:pt x="13348" y="9000"/>
                    <a:pt x="13668" y="8884"/>
                    <a:pt x="13974" y="8724"/>
                  </a:cubicBezTo>
                  <a:cubicBezTo>
                    <a:pt x="14075" y="8680"/>
                    <a:pt x="14177" y="8622"/>
                    <a:pt x="14279" y="8564"/>
                  </a:cubicBezTo>
                  <a:cubicBezTo>
                    <a:pt x="14308" y="8549"/>
                    <a:pt x="14322" y="8535"/>
                    <a:pt x="14352" y="8520"/>
                  </a:cubicBezTo>
                  <a:cubicBezTo>
                    <a:pt x="14555" y="8404"/>
                    <a:pt x="14744" y="8273"/>
                    <a:pt x="14933" y="8142"/>
                  </a:cubicBezTo>
                  <a:cubicBezTo>
                    <a:pt x="14962" y="8128"/>
                    <a:pt x="14977" y="8099"/>
                    <a:pt x="15006" y="8084"/>
                  </a:cubicBezTo>
                  <a:cubicBezTo>
                    <a:pt x="15369" y="7808"/>
                    <a:pt x="15704" y="7488"/>
                    <a:pt x="15980" y="7124"/>
                  </a:cubicBezTo>
                  <a:cubicBezTo>
                    <a:pt x="16009" y="7095"/>
                    <a:pt x="16024" y="7081"/>
                    <a:pt x="16038" y="7066"/>
                  </a:cubicBezTo>
                  <a:cubicBezTo>
                    <a:pt x="16169" y="6892"/>
                    <a:pt x="16300" y="6703"/>
                    <a:pt x="16416" y="6499"/>
                  </a:cubicBezTo>
                  <a:cubicBezTo>
                    <a:pt x="16431" y="6485"/>
                    <a:pt x="16445" y="6456"/>
                    <a:pt x="16460" y="6441"/>
                  </a:cubicBezTo>
                  <a:cubicBezTo>
                    <a:pt x="16707" y="6005"/>
                    <a:pt x="16911" y="5525"/>
                    <a:pt x="17027" y="5031"/>
                  </a:cubicBezTo>
                  <a:cubicBezTo>
                    <a:pt x="17041" y="5016"/>
                    <a:pt x="17041" y="5002"/>
                    <a:pt x="17041" y="4973"/>
                  </a:cubicBezTo>
                  <a:lnTo>
                    <a:pt x="16998" y="4973"/>
                  </a:lnTo>
                  <a:cubicBezTo>
                    <a:pt x="16675" y="4937"/>
                    <a:pt x="16352" y="4911"/>
                    <a:pt x="16037" y="4911"/>
                  </a:cubicBezTo>
                  <a:cubicBezTo>
                    <a:pt x="15969" y="4911"/>
                    <a:pt x="15902" y="4912"/>
                    <a:pt x="15835" y="4914"/>
                  </a:cubicBezTo>
                  <a:lnTo>
                    <a:pt x="15762" y="4914"/>
                  </a:lnTo>
                  <a:cubicBezTo>
                    <a:pt x="15340" y="4914"/>
                    <a:pt x="14933" y="4958"/>
                    <a:pt x="14526" y="5016"/>
                  </a:cubicBezTo>
                  <a:cubicBezTo>
                    <a:pt x="14497" y="5031"/>
                    <a:pt x="14468" y="5031"/>
                    <a:pt x="14439" y="5031"/>
                  </a:cubicBezTo>
                  <a:cubicBezTo>
                    <a:pt x="14206" y="5074"/>
                    <a:pt x="13959" y="5133"/>
                    <a:pt x="13726" y="5191"/>
                  </a:cubicBezTo>
                  <a:cubicBezTo>
                    <a:pt x="13697" y="5205"/>
                    <a:pt x="13668" y="5205"/>
                    <a:pt x="13639" y="5220"/>
                  </a:cubicBezTo>
                  <a:cubicBezTo>
                    <a:pt x="13319" y="5307"/>
                    <a:pt x="12999" y="5423"/>
                    <a:pt x="12694" y="5554"/>
                  </a:cubicBezTo>
                  <a:cubicBezTo>
                    <a:pt x="12665" y="5569"/>
                    <a:pt x="12636" y="5583"/>
                    <a:pt x="12607" y="5598"/>
                  </a:cubicBezTo>
                  <a:cubicBezTo>
                    <a:pt x="12301" y="5729"/>
                    <a:pt x="12011" y="5889"/>
                    <a:pt x="11720" y="6063"/>
                  </a:cubicBezTo>
                  <a:cubicBezTo>
                    <a:pt x="11691" y="6078"/>
                    <a:pt x="11662" y="6107"/>
                    <a:pt x="11633" y="6121"/>
                  </a:cubicBezTo>
                  <a:cubicBezTo>
                    <a:pt x="11269" y="6354"/>
                    <a:pt x="10920" y="6616"/>
                    <a:pt x="10586" y="6906"/>
                  </a:cubicBezTo>
                  <a:cubicBezTo>
                    <a:pt x="10499" y="6994"/>
                    <a:pt x="10411" y="7081"/>
                    <a:pt x="10324" y="7168"/>
                  </a:cubicBezTo>
                  <a:cubicBezTo>
                    <a:pt x="10295" y="7197"/>
                    <a:pt x="10266" y="7226"/>
                    <a:pt x="10237" y="7270"/>
                  </a:cubicBezTo>
                  <a:cubicBezTo>
                    <a:pt x="9772" y="7764"/>
                    <a:pt x="9393" y="8375"/>
                    <a:pt x="9190" y="9015"/>
                  </a:cubicBezTo>
                  <a:cubicBezTo>
                    <a:pt x="9190" y="9029"/>
                    <a:pt x="9190" y="9044"/>
                    <a:pt x="9190" y="9044"/>
                  </a:cubicBezTo>
                  <a:cubicBezTo>
                    <a:pt x="8390" y="8971"/>
                    <a:pt x="7591" y="8913"/>
                    <a:pt x="6791" y="8898"/>
                  </a:cubicBezTo>
                  <a:lnTo>
                    <a:pt x="6355" y="8898"/>
                  </a:lnTo>
                  <a:cubicBezTo>
                    <a:pt x="6893" y="8346"/>
                    <a:pt x="7343" y="7706"/>
                    <a:pt x="7707" y="7008"/>
                  </a:cubicBezTo>
                  <a:lnTo>
                    <a:pt x="7765" y="6906"/>
                  </a:lnTo>
                  <a:cubicBezTo>
                    <a:pt x="7940" y="6543"/>
                    <a:pt x="8099" y="6165"/>
                    <a:pt x="8216" y="5772"/>
                  </a:cubicBezTo>
                  <a:cubicBezTo>
                    <a:pt x="8216" y="5743"/>
                    <a:pt x="8230" y="5700"/>
                    <a:pt x="8245" y="5670"/>
                  </a:cubicBezTo>
                  <a:cubicBezTo>
                    <a:pt x="8332" y="5336"/>
                    <a:pt x="8405" y="4987"/>
                    <a:pt x="8448" y="4653"/>
                  </a:cubicBezTo>
                  <a:cubicBezTo>
                    <a:pt x="8463" y="4536"/>
                    <a:pt x="8477" y="4420"/>
                    <a:pt x="8477" y="4304"/>
                  </a:cubicBezTo>
                  <a:cubicBezTo>
                    <a:pt x="8477" y="4275"/>
                    <a:pt x="8477" y="4246"/>
                    <a:pt x="8492" y="4217"/>
                  </a:cubicBezTo>
                  <a:cubicBezTo>
                    <a:pt x="8492" y="3984"/>
                    <a:pt x="8492" y="3737"/>
                    <a:pt x="8477" y="3504"/>
                  </a:cubicBezTo>
                  <a:cubicBezTo>
                    <a:pt x="8477" y="3475"/>
                    <a:pt x="8477" y="3446"/>
                    <a:pt x="8477" y="3417"/>
                  </a:cubicBezTo>
                  <a:cubicBezTo>
                    <a:pt x="8448" y="2952"/>
                    <a:pt x="8361" y="2501"/>
                    <a:pt x="8216" y="2065"/>
                  </a:cubicBezTo>
                  <a:cubicBezTo>
                    <a:pt x="8216" y="2036"/>
                    <a:pt x="8201" y="2006"/>
                    <a:pt x="8201" y="1992"/>
                  </a:cubicBezTo>
                  <a:cubicBezTo>
                    <a:pt x="8129" y="1774"/>
                    <a:pt x="8041" y="1556"/>
                    <a:pt x="7954" y="1352"/>
                  </a:cubicBezTo>
                  <a:cubicBezTo>
                    <a:pt x="7940" y="1338"/>
                    <a:pt x="7925" y="1309"/>
                    <a:pt x="7910" y="1294"/>
                  </a:cubicBezTo>
                  <a:cubicBezTo>
                    <a:pt x="7692" y="829"/>
                    <a:pt x="7431" y="407"/>
                    <a:pt x="7082" y="44"/>
                  </a:cubicBezTo>
                  <a:cubicBezTo>
                    <a:pt x="7067" y="29"/>
                    <a:pt x="7067" y="15"/>
                    <a:pt x="7053" y="0"/>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5" name="Google Shape;422;p26">
              <a:extLst>
                <a:ext uri="{FF2B5EF4-FFF2-40B4-BE49-F238E27FC236}">
                  <a16:creationId xmlns:a16="http://schemas.microsoft.com/office/drawing/2014/main" id="{C5085E5E-DCA5-A31D-C588-0450CAA51D8A}"/>
                </a:ext>
              </a:extLst>
            </p:cNvPr>
            <p:cNvSpPr/>
            <p:nvPr/>
          </p:nvSpPr>
          <p:spPr>
            <a:xfrm>
              <a:off x="943322" y="329950"/>
              <a:ext cx="329585" cy="879898"/>
            </a:xfrm>
            <a:custGeom>
              <a:avLst/>
              <a:gdLst/>
              <a:ahLst/>
              <a:cxnLst/>
              <a:rect l="l" t="t" r="r" b="b"/>
              <a:pathLst>
                <a:path w="3388" h="9045" extrusionOk="0">
                  <a:moveTo>
                    <a:pt x="1948" y="1"/>
                  </a:moveTo>
                  <a:cubicBezTo>
                    <a:pt x="1934" y="1"/>
                    <a:pt x="1919" y="15"/>
                    <a:pt x="1919" y="30"/>
                  </a:cubicBezTo>
                  <a:cubicBezTo>
                    <a:pt x="1963" y="655"/>
                    <a:pt x="1978" y="1266"/>
                    <a:pt x="1963" y="1876"/>
                  </a:cubicBezTo>
                  <a:cubicBezTo>
                    <a:pt x="1948" y="1862"/>
                    <a:pt x="1934" y="1847"/>
                    <a:pt x="1919" y="1833"/>
                  </a:cubicBezTo>
                  <a:cubicBezTo>
                    <a:pt x="1687" y="1586"/>
                    <a:pt x="1469" y="1324"/>
                    <a:pt x="1251" y="1062"/>
                  </a:cubicBezTo>
                  <a:cubicBezTo>
                    <a:pt x="1236" y="1091"/>
                    <a:pt x="1222" y="1106"/>
                    <a:pt x="1222" y="1135"/>
                  </a:cubicBezTo>
                  <a:cubicBezTo>
                    <a:pt x="1425" y="1382"/>
                    <a:pt x="1643" y="1629"/>
                    <a:pt x="1861" y="1876"/>
                  </a:cubicBezTo>
                  <a:cubicBezTo>
                    <a:pt x="1890" y="1905"/>
                    <a:pt x="1919" y="1949"/>
                    <a:pt x="1963" y="1964"/>
                  </a:cubicBezTo>
                  <a:cubicBezTo>
                    <a:pt x="1948" y="2429"/>
                    <a:pt x="1919" y="2894"/>
                    <a:pt x="1876" y="3359"/>
                  </a:cubicBezTo>
                  <a:cubicBezTo>
                    <a:pt x="1440" y="3010"/>
                    <a:pt x="1018" y="2618"/>
                    <a:pt x="654" y="2211"/>
                  </a:cubicBezTo>
                  <a:cubicBezTo>
                    <a:pt x="640" y="2225"/>
                    <a:pt x="625" y="2254"/>
                    <a:pt x="611" y="2284"/>
                  </a:cubicBezTo>
                  <a:cubicBezTo>
                    <a:pt x="1003" y="2705"/>
                    <a:pt x="1425" y="3098"/>
                    <a:pt x="1876" y="3447"/>
                  </a:cubicBezTo>
                  <a:cubicBezTo>
                    <a:pt x="1847" y="3650"/>
                    <a:pt x="1832" y="3854"/>
                    <a:pt x="1803" y="4057"/>
                  </a:cubicBezTo>
                  <a:cubicBezTo>
                    <a:pt x="1280" y="3737"/>
                    <a:pt x="800" y="3374"/>
                    <a:pt x="364" y="2967"/>
                  </a:cubicBezTo>
                  <a:cubicBezTo>
                    <a:pt x="349" y="2981"/>
                    <a:pt x="349" y="3010"/>
                    <a:pt x="335" y="3040"/>
                  </a:cubicBezTo>
                  <a:cubicBezTo>
                    <a:pt x="785" y="3447"/>
                    <a:pt x="1265" y="3825"/>
                    <a:pt x="1789" y="4145"/>
                  </a:cubicBezTo>
                  <a:cubicBezTo>
                    <a:pt x="1745" y="4552"/>
                    <a:pt x="1687" y="4944"/>
                    <a:pt x="1629" y="5337"/>
                  </a:cubicBezTo>
                  <a:cubicBezTo>
                    <a:pt x="1076" y="4944"/>
                    <a:pt x="567" y="4494"/>
                    <a:pt x="116" y="3999"/>
                  </a:cubicBezTo>
                  <a:cubicBezTo>
                    <a:pt x="102" y="4028"/>
                    <a:pt x="102" y="4057"/>
                    <a:pt x="87" y="4086"/>
                  </a:cubicBezTo>
                  <a:cubicBezTo>
                    <a:pt x="553" y="4566"/>
                    <a:pt x="1062" y="5017"/>
                    <a:pt x="1614" y="5410"/>
                  </a:cubicBezTo>
                  <a:cubicBezTo>
                    <a:pt x="1570" y="5686"/>
                    <a:pt x="1527" y="5948"/>
                    <a:pt x="1483" y="6195"/>
                  </a:cubicBezTo>
                  <a:cubicBezTo>
                    <a:pt x="931" y="5875"/>
                    <a:pt x="436" y="5497"/>
                    <a:pt x="0" y="5075"/>
                  </a:cubicBezTo>
                  <a:cubicBezTo>
                    <a:pt x="0" y="5104"/>
                    <a:pt x="0" y="5133"/>
                    <a:pt x="0" y="5177"/>
                  </a:cubicBezTo>
                  <a:cubicBezTo>
                    <a:pt x="436" y="5584"/>
                    <a:pt x="931" y="5962"/>
                    <a:pt x="1469" y="6282"/>
                  </a:cubicBezTo>
                  <a:cubicBezTo>
                    <a:pt x="1382" y="6745"/>
                    <a:pt x="1295" y="7193"/>
                    <a:pt x="1194" y="7641"/>
                  </a:cubicBezTo>
                  <a:lnTo>
                    <a:pt x="1194" y="7641"/>
                  </a:lnTo>
                  <a:cubicBezTo>
                    <a:pt x="807" y="7410"/>
                    <a:pt x="462" y="7122"/>
                    <a:pt x="146" y="6791"/>
                  </a:cubicBezTo>
                  <a:lnTo>
                    <a:pt x="146" y="6791"/>
                  </a:lnTo>
                  <a:cubicBezTo>
                    <a:pt x="160" y="6834"/>
                    <a:pt x="175" y="6878"/>
                    <a:pt x="189" y="6936"/>
                  </a:cubicBezTo>
                  <a:cubicBezTo>
                    <a:pt x="480" y="7242"/>
                    <a:pt x="814" y="7503"/>
                    <a:pt x="1192" y="7721"/>
                  </a:cubicBezTo>
                  <a:cubicBezTo>
                    <a:pt x="1105" y="8143"/>
                    <a:pt x="1018" y="8579"/>
                    <a:pt x="1076" y="9001"/>
                  </a:cubicBezTo>
                  <a:cubicBezTo>
                    <a:pt x="1076" y="9015"/>
                    <a:pt x="1076" y="9015"/>
                    <a:pt x="1076" y="9030"/>
                  </a:cubicBezTo>
                  <a:cubicBezTo>
                    <a:pt x="1076" y="9030"/>
                    <a:pt x="1091" y="9044"/>
                    <a:pt x="1105" y="9044"/>
                  </a:cubicBezTo>
                  <a:cubicBezTo>
                    <a:pt x="1134" y="9044"/>
                    <a:pt x="1149" y="9015"/>
                    <a:pt x="1134" y="9001"/>
                  </a:cubicBezTo>
                  <a:cubicBezTo>
                    <a:pt x="1091" y="8565"/>
                    <a:pt x="1178" y="8128"/>
                    <a:pt x="1265" y="7692"/>
                  </a:cubicBezTo>
                  <a:lnTo>
                    <a:pt x="1265" y="7678"/>
                  </a:lnTo>
                  <a:cubicBezTo>
                    <a:pt x="1294" y="7532"/>
                    <a:pt x="1323" y="7401"/>
                    <a:pt x="1352" y="7256"/>
                  </a:cubicBezTo>
                  <a:cubicBezTo>
                    <a:pt x="1803" y="7227"/>
                    <a:pt x="2210" y="7053"/>
                    <a:pt x="2617" y="6878"/>
                  </a:cubicBezTo>
                  <a:cubicBezTo>
                    <a:pt x="2632" y="6834"/>
                    <a:pt x="2661" y="6805"/>
                    <a:pt x="2675" y="6762"/>
                  </a:cubicBezTo>
                  <a:lnTo>
                    <a:pt x="2675" y="6762"/>
                  </a:lnTo>
                  <a:cubicBezTo>
                    <a:pt x="2239" y="6965"/>
                    <a:pt x="1832" y="7140"/>
                    <a:pt x="1367" y="7183"/>
                  </a:cubicBezTo>
                  <a:cubicBezTo>
                    <a:pt x="1425" y="6878"/>
                    <a:pt x="1483" y="6587"/>
                    <a:pt x="1541" y="6282"/>
                  </a:cubicBezTo>
                  <a:cubicBezTo>
                    <a:pt x="2094" y="6166"/>
                    <a:pt x="2632" y="5962"/>
                    <a:pt x="3126" y="5671"/>
                  </a:cubicBezTo>
                  <a:cubicBezTo>
                    <a:pt x="3141" y="5642"/>
                    <a:pt x="3141" y="5613"/>
                    <a:pt x="3155" y="5569"/>
                  </a:cubicBezTo>
                  <a:lnTo>
                    <a:pt x="3155" y="5569"/>
                  </a:lnTo>
                  <a:cubicBezTo>
                    <a:pt x="2661" y="5875"/>
                    <a:pt x="2108" y="6078"/>
                    <a:pt x="1556" y="6195"/>
                  </a:cubicBezTo>
                  <a:cubicBezTo>
                    <a:pt x="1629" y="5788"/>
                    <a:pt x="1687" y="5380"/>
                    <a:pt x="1759" y="4973"/>
                  </a:cubicBezTo>
                  <a:cubicBezTo>
                    <a:pt x="2327" y="4799"/>
                    <a:pt x="2879" y="4566"/>
                    <a:pt x="3388" y="4261"/>
                  </a:cubicBezTo>
                  <a:cubicBezTo>
                    <a:pt x="3388" y="4232"/>
                    <a:pt x="3388" y="4203"/>
                    <a:pt x="3388" y="4174"/>
                  </a:cubicBezTo>
                  <a:cubicBezTo>
                    <a:pt x="2879" y="4479"/>
                    <a:pt x="2341" y="4726"/>
                    <a:pt x="1759" y="4886"/>
                  </a:cubicBezTo>
                  <a:cubicBezTo>
                    <a:pt x="1803" y="4653"/>
                    <a:pt x="1832" y="4406"/>
                    <a:pt x="1861" y="4174"/>
                  </a:cubicBezTo>
                  <a:cubicBezTo>
                    <a:pt x="2385" y="3985"/>
                    <a:pt x="2908" y="3767"/>
                    <a:pt x="3388" y="3490"/>
                  </a:cubicBezTo>
                  <a:cubicBezTo>
                    <a:pt x="3388" y="3461"/>
                    <a:pt x="3388" y="3432"/>
                    <a:pt x="3388" y="3403"/>
                  </a:cubicBezTo>
                  <a:cubicBezTo>
                    <a:pt x="2908" y="3679"/>
                    <a:pt x="2399" y="3912"/>
                    <a:pt x="1876" y="4086"/>
                  </a:cubicBezTo>
                  <a:cubicBezTo>
                    <a:pt x="1919" y="3650"/>
                    <a:pt x="1963" y="3200"/>
                    <a:pt x="1992" y="2749"/>
                  </a:cubicBezTo>
                  <a:cubicBezTo>
                    <a:pt x="2385" y="2560"/>
                    <a:pt x="2763" y="2342"/>
                    <a:pt x="3126" y="2080"/>
                  </a:cubicBezTo>
                  <a:cubicBezTo>
                    <a:pt x="3126" y="2065"/>
                    <a:pt x="3112" y="2036"/>
                    <a:pt x="3097" y="2022"/>
                  </a:cubicBezTo>
                  <a:cubicBezTo>
                    <a:pt x="2748" y="2254"/>
                    <a:pt x="2385" y="2473"/>
                    <a:pt x="2007" y="2662"/>
                  </a:cubicBezTo>
                  <a:cubicBezTo>
                    <a:pt x="2021" y="2443"/>
                    <a:pt x="2021" y="2211"/>
                    <a:pt x="2036" y="1993"/>
                  </a:cubicBezTo>
                  <a:cubicBezTo>
                    <a:pt x="2036" y="1993"/>
                    <a:pt x="2036" y="1993"/>
                    <a:pt x="2050" y="1978"/>
                  </a:cubicBezTo>
                  <a:cubicBezTo>
                    <a:pt x="2327" y="1818"/>
                    <a:pt x="2603" y="1629"/>
                    <a:pt x="2865" y="1411"/>
                  </a:cubicBezTo>
                  <a:cubicBezTo>
                    <a:pt x="2850" y="1382"/>
                    <a:pt x="2835" y="1368"/>
                    <a:pt x="2821" y="1338"/>
                  </a:cubicBezTo>
                  <a:cubicBezTo>
                    <a:pt x="2588" y="1557"/>
                    <a:pt x="2312" y="1746"/>
                    <a:pt x="2036" y="1905"/>
                  </a:cubicBezTo>
                  <a:cubicBezTo>
                    <a:pt x="2050" y="1280"/>
                    <a:pt x="2036" y="655"/>
                    <a:pt x="1992" y="30"/>
                  </a:cubicBezTo>
                  <a:cubicBezTo>
                    <a:pt x="1992" y="15"/>
                    <a:pt x="1978" y="1"/>
                    <a:pt x="194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6" name="Google Shape;423;p26">
              <a:extLst>
                <a:ext uri="{FF2B5EF4-FFF2-40B4-BE49-F238E27FC236}">
                  <a16:creationId xmlns:a16="http://schemas.microsoft.com/office/drawing/2014/main" id="{56E21493-85F2-E202-E362-5CF2FFBFCD37}"/>
                </a:ext>
              </a:extLst>
            </p:cNvPr>
            <p:cNvSpPr/>
            <p:nvPr/>
          </p:nvSpPr>
          <p:spPr>
            <a:xfrm>
              <a:off x="835828" y="1225324"/>
              <a:ext cx="763843" cy="471127"/>
            </a:xfrm>
            <a:custGeom>
              <a:avLst/>
              <a:gdLst/>
              <a:ahLst/>
              <a:cxnLst/>
              <a:rect l="l" t="t" r="r" b="b"/>
              <a:pathLst>
                <a:path w="7852" h="4843" extrusionOk="0">
                  <a:moveTo>
                    <a:pt x="29" y="0"/>
                  </a:moveTo>
                  <a:cubicBezTo>
                    <a:pt x="29" y="0"/>
                    <a:pt x="15" y="15"/>
                    <a:pt x="0" y="29"/>
                  </a:cubicBezTo>
                  <a:cubicBezTo>
                    <a:pt x="0" y="44"/>
                    <a:pt x="15" y="73"/>
                    <a:pt x="29" y="73"/>
                  </a:cubicBezTo>
                  <a:cubicBezTo>
                    <a:pt x="451" y="204"/>
                    <a:pt x="814" y="480"/>
                    <a:pt x="1163" y="742"/>
                  </a:cubicBezTo>
                  <a:lnTo>
                    <a:pt x="1178" y="742"/>
                  </a:lnTo>
                  <a:cubicBezTo>
                    <a:pt x="1294" y="829"/>
                    <a:pt x="1411" y="916"/>
                    <a:pt x="1527" y="1004"/>
                  </a:cubicBezTo>
                  <a:cubicBezTo>
                    <a:pt x="1352" y="1425"/>
                    <a:pt x="1338" y="1861"/>
                    <a:pt x="1338" y="2312"/>
                  </a:cubicBezTo>
                  <a:cubicBezTo>
                    <a:pt x="1352" y="2341"/>
                    <a:pt x="1381" y="2370"/>
                    <a:pt x="1411" y="2399"/>
                  </a:cubicBezTo>
                  <a:cubicBezTo>
                    <a:pt x="1411" y="1934"/>
                    <a:pt x="1425" y="1483"/>
                    <a:pt x="1585" y="1047"/>
                  </a:cubicBezTo>
                  <a:cubicBezTo>
                    <a:pt x="1832" y="1222"/>
                    <a:pt x="2079" y="1411"/>
                    <a:pt x="2327" y="1585"/>
                  </a:cubicBezTo>
                  <a:cubicBezTo>
                    <a:pt x="2196" y="2138"/>
                    <a:pt x="2152" y="2705"/>
                    <a:pt x="2210" y="3272"/>
                  </a:cubicBezTo>
                  <a:cubicBezTo>
                    <a:pt x="2225" y="3301"/>
                    <a:pt x="2254" y="3315"/>
                    <a:pt x="2283" y="3345"/>
                  </a:cubicBezTo>
                  <a:cubicBezTo>
                    <a:pt x="2225" y="2777"/>
                    <a:pt x="2254" y="2181"/>
                    <a:pt x="2385" y="1629"/>
                  </a:cubicBezTo>
                  <a:cubicBezTo>
                    <a:pt x="2734" y="1861"/>
                    <a:pt x="3068" y="2109"/>
                    <a:pt x="3417" y="2327"/>
                  </a:cubicBezTo>
                  <a:cubicBezTo>
                    <a:pt x="3330" y="2923"/>
                    <a:pt x="3315" y="3519"/>
                    <a:pt x="3373" y="4115"/>
                  </a:cubicBezTo>
                  <a:cubicBezTo>
                    <a:pt x="3402" y="4130"/>
                    <a:pt x="3432" y="4144"/>
                    <a:pt x="3446" y="4159"/>
                  </a:cubicBezTo>
                  <a:cubicBezTo>
                    <a:pt x="3388" y="3563"/>
                    <a:pt x="3402" y="2967"/>
                    <a:pt x="3490" y="2370"/>
                  </a:cubicBezTo>
                  <a:cubicBezTo>
                    <a:pt x="3693" y="2501"/>
                    <a:pt x="3897" y="2632"/>
                    <a:pt x="4100" y="2763"/>
                  </a:cubicBezTo>
                  <a:cubicBezTo>
                    <a:pt x="4042" y="3330"/>
                    <a:pt x="4028" y="3883"/>
                    <a:pt x="4071" y="4450"/>
                  </a:cubicBezTo>
                  <a:cubicBezTo>
                    <a:pt x="4100" y="4450"/>
                    <a:pt x="4129" y="4464"/>
                    <a:pt x="4144" y="4479"/>
                  </a:cubicBezTo>
                  <a:cubicBezTo>
                    <a:pt x="4100" y="3926"/>
                    <a:pt x="4100" y="3359"/>
                    <a:pt x="4173" y="2807"/>
                  </a:cubicBezTo>
                  <a:cubicBezTo>
                    <a:pt x="4551" y="3039"/>
                    <a:pt x="4944" y="3272"/>
                    <a:pt x="5336" y="3490"/>
                  </a:cubicBezTo>
                  <a:cubicBezTo>
                    <a:pt x="5336" y="3926"/>
                    <a:pt x="5380" y="4362"/>
                    <a:pt x="5453" y="4799"/>
                  </a:cubicBezTo>
                  <a:lnTo>
                    <a:pt x="5525" y="4799"/>
                  </a:lnTo>
                  <a:cubicBezTo>
                    <a:pt x="5453" y="4391"/>
                    <a:pt x="5409" y="3955"/>
                    <a:pt x="5409" y="3534"/>
                  </a:cubicBezTo>
                  <a:lnTo>
                    <a:pt x="5409" y="3534"/>
                  </a:lnTo>
                  <a:cubicBezTo>
                    <a:pt x="5598" y="3635"/>
                    <a:pt x="5802" y="3737"/>
                    <a:pt x="6005" y="3839"/>
                  </a:cubicBezTo>
                  <a:lnTo>
                    <a:pt x="6005" y="3853"/>
                  </a:lnTo>
                  <a:cubicBezTo>
                    <a:pt x="6034" y="4188"/>
                    <a:pt x="6092" y="4522"/>
                    <a:pt x="6180" y="4842"/>
                  </a:cubicBezTo>
                  <a:lnTo>
                    <a:pt x="6252" y="4842"/>
                  </a:lnTo>
                  <a:cubicBezTo>
                    <a:pt x="6165" y="4522"/>
                    <a:pt x="6107" y="4202"/>
                    <a:pt x="6078" y="3883"/>
                  </a:cubicBezTo>
                  <a:lnTo>
                    <a:pt x="6078" y="3883"/>
                  </a:lnTo>
                  <a:cubicBezTo>
                    <a:pt x="6645" y="4159"/>
                    <a:pt x="7212" y="4406"/>
                    <a:pt x="7793" y="4639"/>
                  </a:cubicBezTo>
                  <a:cubicBezTo>
                    <a:pt x="7823" y="4639"/>
                    <a:pt x="7837" y="4624"/>
                    <a:pt x="7852" y="4609"/>
                  </a:cubicBezTo>
                  <a:cubicBezTo>
                    <a:pt x="7852" y="4595"/>
                    <a:pt x="7837" y="4566"/>
                    <a:pt x="7823" y="4566"/>
                  </a:cubicBezTo>
                  <a:cubicBezTo>
                    <a:pt x="7241" y="4348"/>
                    <a:pt x="6674" y="4101"/>
                    <a:pt x="6136" y="3824"/>
                  </a:cubicBezTo>
                  <a:cubicBezTo>
                    <a:pt x="6150" y="3810"/>
                    <a:pt x="6180" y="3810"/>
                    <a:pt x="6194" y="3810"/>
                  </a:cubicBezTo>
                  <a:cubicBezTo>
                    <a:pt x="6514" y="3708"/>
                    <a:pt x="6848" y="3606"/>
                    <a:pt x="7168" y="3519"/>
                  </a:cubicBezTo>
                  <a:cubicBezTo>
                    <a:pt x="7154" y="3504"/>
                    <a:pt x="7139" y="3475"/>
                    <a:pt x="7125" y="3461"/>
                  </a:cubicBezTo>
                  <a:cubicBezTo>
                    <a:pt x="6805" y="3548"/>
                    <a:pt x="6485" y="3635"/>
                    <a:pt x="6180" y="3737"/>
                  </a:cubicBezTo>
                  <a:cubicBezTo>
                    <a:pt x="6136" y="3752"/>
                    <a:pt x="6092" y="3766"/>
                    <a:pt x="6049" y="3781"/>
                  </a:cubicBezTo>
                  <a:cubicBezTo>
                    <a:pt x="5642" y="3577"/>
                    <a:pt x="5234" y="3359"/>
                    <a:pt x="4827" y="3126"/>
                  </a:cubicBezTo>
                  <a:cubicBezTo>
                    <a:pt x="5336" y="2865"/>
                    <a:pt x="5860" y="2661"/>
                    <a:pt x="6383" y="2501"/>
                  </a:cubicBezTo>
                  <a:cubicBezTo>
                    <a:pt x="6369" y="2472"/>
                    <a:pt x="6354" y="2458"/>
                    <a:pt x="6339" y="2429"/>
                  </a:cubicBezTo>
                  <a:cubicBezTo>
                    <a:pt x="5787" y="2603"/>
                    <a:pt x="5264" y="2821"/>
                    <a:pt x="4755" y="3083"/>
                  </a:cubicBezTo>
                  <a:cubicBezTo>
                    <a:pt x="4580" y="2981"/>
                    <a:pt x="4391" y="2865"/>
                    <a:pt x="4217" y="2763"/>
                  </a:cubicBezTo>
                  <a:cubicBezTo>
                    <a:pt x="4726" y="2414"/>
                    <a:pt x="5264" y="2138"/>
                    <a:pt x="5831" y="1920"/>
                  </a:cubicBezTo>
                  <a:cubicBezTo>
                    <a:pt x="5802" y="1905"/>
                    <a:pt x="5787" y="1876"/>
                    <a:pt x="5772" y="1861"/>
                  </a:cubicBezTo>
                  <a:cubicBezTo>
                    <a:pt x="5205" y="2094"/>
                    <a:pt x="4667" y="2370"/>
                    <a:pt x="4159" y="2719"/>
                  </a:cubicBezTo>
                  <a:cubicBezTo>
                    <a:pt x="3810" y="2501"/>
                    <a:pt x="3475" y="2283"/>
                    <a:pt x="3141" y="2065"/>
                  </a:cubicBezTo>
                  <a:cubicBezTo>
                    <a:pt x="3737" y="1731"/>
                    <a:pt x="4348" y="1469"/>
                    <a:pt x="4987" y="1251"/>
                  </a:cubicBezTo>
                  <a:cubicBezTo>
                    <a:pt x="4958" y="1236"/>
                    <a:pt x="4944" y="1207"/>
                    <a:pt x="4915" y="1193"/>
                  </a:cubicBezTo>
                  <a:cubicBezTo>
                    <a:pt x="4275" y="1411"/>
                    <a:pt x="3664" y="1687"/>
                    <a:pt x="3068" y="2007"/>
                  </a:cubicBezTo>
                  <a:cubicBezTo>
                    <a:pt x="2850" y="1861"/>
                    <a:pt x="2632" y="1716"/>
                    <a:pt x="2414" y="1556"/>
                  </a:cubicBezTo>
                  <a:cubicBezTo>
                    <a:pt x="2937" y="1207"/>
                    <a:pt x="3504" y="916"/>
                    <a:pt x="4071" y="698"/>
                  </a:cubicBezTo>
                  <a:cubicBezTo>
                    <a:pt x="4042" y="684"/>
                    <a:pt x="4013" y="669"/>
                    <a:pt x="3984" y="655"/>
                  </a:cubicBezTo>
                  <a:cubicBezTo>
                    <a:pt x="3417" y="873"/>
                    <a:pt x="2864" y="1164"/>
                    <a:pt x="2356" y="1513"/>
                  </a:cubicBezTo>
                  <a:cubicBezTo>
                    <a:pt x="1978" y="1251"/>
                    <a:pt x="1600" y="975"/>
                    <a:pt x="1221" y="698"/>
                  </a:cubicBezTo>
                  <a:cubicBezTo>
                    <a:pt x="1600" y="437"/>
                    <a:pt x="2007" y="248"/>
                    <a:pt x="2443" y="102"/>
                  </a:cubicBezTo>
                  <a:cubicBezTo>
                    <a:pt x="2399" y="88"/>
                    <a:pt x="2356" y="88"/>
                    <a:pt x="2312" y="73"/>
                  </a:cubicBezTo>
                  <a:cubicBezTo>
                    <a:pt x="1905" y="219"/>
                    <a:pt x="1527" y="408"/>
                    <a:pt x="1163" y="655"/>
                  </a:cubicBezTo>
                  <a:cubicBezTo>
                    <a:pt x="814" y="393"/>
                    <a:pt x="465" y="131"/>
                    <a:pt x="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7" name="Google Shape;424;p26">
              <a:extLst>
                <a:ext uri="{FF2B5EF4-FFF2-40B4-BE49-F238E27FC236}">
                  <a16:creationId xmlns:a16="http://schemas.microsoft.com/office/drawing/2014/main" id="{AB983FBF-3FC9-037B-C232-DC23759F0794}"/>
                </a:ext>
              </a:extLst>
            </p:cNvPr>
            <p:cNvSpPr/>
            <p:nvPr/>
          </p:nvSpPr>
          <p:spPr>
            <a:xfrm>
              <a:off x="1825847" y="1317255"/>
              <a:ext cx="520643" cy="718316"/>
            </a:xfrm>
            <a:custGeom>
              <a:avLst/>
              <a:gdLst/>
              <a:ahLst/>
              <a:cxnLst/>
              <a:rect l="l" t="t" r="r" b="b"/>
              <a:pathLst>
                <a:path w="5352" h="7384" extrusionOk="0">
                  <a:moveTo>
                    <a:pt x="45" y="0"/>
                  </a:moveTo>
                  <a:cubicBezTo>
                    <a:pt x="30" y="0"/>
                    <a:pt x="16" y="0"/>
                    <a:pt x="16" y="15"/>
                  </a:cubicBezTo>
                  <a:cubicBezTo>
                    <a:pt x="1" y="30"/>
                    <a:pt x="1" y="44"/>
                    <a:pt x="16" y="59"/>
                  </a:cubicBezTo>
                  <a:cubicBezTo>
                    <a:pt x="350" y="349"/>
                    <a:pt x="568" y="742"/>
                    <a:pt x="786" y="1120"/>
                  </a:cubicBezTo>
                  <a:lnTo>
                    <a:pt x="786" y="1135"/>
                  </a:lnTo>
                  <a:cubicBezTo>
                    <a:pt x="859" y="1265"/>
                    <a:pt x="932" y="1382"/>
                    <a:pt x="1004" y="1513"/>
                  </a:cubicBezTo>
                  <a:cubicBezTo>
                    <a:pt x="684" y="1832"/>
                    <a:pt x="495" y="2225"/>
                    <a:pt x="306" y="2632"/>
                  </a:cubicBezTo>
                  <a:cubicBezTo>
                    <a:pt x="306" y="2676"/>
                    <a:pt x="321" y="2705"/>
                    <a:pt x="335" y="2748"/>
                  </a:cubicBezTo>
                  <a:cubicBezTo>
                    <a:pt x="524" y="2312"/>
                    <a:pt x="713" y="1905"/>
                    <a:pt x="1033" y="1571"/>
                  </a:cubicBezTo>
                  <a:cubicBezTo>
                    <a:pt x="1193" y="1847"/>
                    <a:pt x="1353" y="2109"/>
                    <a:pt x="1499" y="2370"/>
                  </a:cubicBezTo>
                  <a:cubicBezTo>
                    <a:pt x="1164" y="2821"/>
                    <a:pt x="888" y="3330"/>
                    <a:pt x="713" y="3868"/>
                  </a:cubicBezTo>
                  <a:cubicBezTo>
                    <a:pt x="728" y="3897"/>
                    <a:pt x="743" y="3941"/>
                    <a:pt x="757" y="3970"/>
                  </a:cubicBezTo>
                  <a:cubicBezTo>
                    <a:pt x="932" y="3417"/>
                    <a:pt x="1193" y="2894"/>
                    <a:pt x="1542" y="2443"/>
                  </a:cubicBezTo>
                  <a:cubicBezTo>
                    <a:pt x="1760" y="2792"/>
                    <a:pt x="1978" y="3141"/>
                    <a:pt x="2196" y="3505"/>
                  </a:cubicBezTo>
                  <a:cubicBezTo>
                    <a:pt x="1877" y="3999"/>
                    <a:pt x="1629" y="4551"/>
                    <a:pt x="1440" y="5118"/>
                  </a:cubicBezTo>
                  <a:cubicBezTo>
                    <a:pt x="1455" y="5133"/>
                    <a:pt x="1484" y="5162"/>
                    <a:pt x="1499" y="5177"/>
                  </a:cubicBezTo>
                  <a:cubicBezTo>
                    <a:pt x="1673" y="4610"/>
                    <a:pt x="1920" y="4072"/>
                    <a:pt x="2240" y="3563"/>
                  </a:cubicBezTo>
                  <a:cubicBezTo>
                    <a:pt x="2371" y="3766"/>
                    <a:pt x="2516" y="3970"/>
                    <a:pt x="2647" y="4173"/>
                  </a:cubicBezTo>
                  <a:cubicBezTo>
                    <a:pt x="2371" y="4653"/>
                    <a:pt x="2124" y="5162"/>
                    <a:pt x="1949" y="5700"/>
                  </a:cubicBezTo>
                  <a:cubicBezTo>
                    <a:pt x="1964" y="5715"/>
                    <a:pt x="1978" y="5729"/>
                    <a:pt x="2007" y="5758"/>
                  </a:cubicBezTo>
                  <a:cubicBezTo>
                    <a:pt x="2182" y="5220"/>
                    <a:pt x="2415" y="4711"/>
                    <a:pt x="2691" y="4232"/>
                  </a:cubicBezTo>
                  <a:cubicBezTo>
                    <a:pt x="2938" y="4610"/>
                    <a:pt x="3214" y="4973"/>
                    <a:pt x="3476" y="5322"/>
                  </a:cubicBezTo>
                  <a:lnTo>
                    <a:pt x="3476" y="5337"/>
                  </a:lnTo>
                  <a:cubicBezTo>
                    <a:pt x="3316" y="5729"/>
                    <a:pt x="3171" y="6151"/>
                    <a:pt x="3069" y="6572"/>
                  </a:cubicBezTo>
                  <a:cubicBezTo>
                    <a:pt x="3083" y="6587"/>
                    <a:pt x="3112" y="6602"/>
                    <a:pt x="3127" y="6616"/>
                  </a:cubicBezTo>
                  <a:cubicBezTo>
                    <a:pt x="3229" y="6194"/>
                    <a:pt x="3374" y="5787"/>
                    <a:pt x="3534" y="5395"/>
                  </a:cubicBezTo>
                  <a:cubicBezTo>
                    <a:pt x="3680" y="5569"/>
                    <a:pt x="3810" y="5744"/>
                    <a:pt x="3956" y="5918"/>
                  </a:cubicBezTo>
                  <a:cubicBezTo>
                    <a:pt x="3956" y="5933"/>
                    <a:pt x="3956" y="5933"/>
                    <a:pt x="3956" y="5933"/>
                  </a:cubicBezTo>
                  <a:cubicBezTo>
                    <a:pt x="3839" y="6253"/>
                    <a:pt x="3767" y="6572"/>
                    <a:pt x="3723" y="6907"/>
                  </a:cubicBezTo>
                  <a:cubicBezTo>
                    <a:pt x="3738" y="6921"/>
                    <a:pt x="3767" y="6921"/>
                    <a:pt x="3781" y="6936"/>
                  </a:cubicBezTo>
                  <a:cubicBezTo>
                    <a:pt x="3825" y="6616"/>
                    <a:pt x="3898" y="6296"/>
                    <a:pt x="4014" y="5991"/>
                  </a:cubicBezTo>
                  <a:cubicBezTo>
                    <a:pt x="4407" y="6471"/>
                    <a:pt x="4828" y="6936"/>
                    <a:pt x="5279" y="7372"/>
                  </a:cubicBezTo>
                  <a:cubicBezTo>
                    <a:pt x="5286" y="7379"/>
                    <a:pt x="5297" y="7383"/>
                    <a:pt x="5308" y="7383"/>
                  </a:cubicBezTo>
                  <a:cubicBezTo>
                    <a:pt x="5319" y="7383"/>
                    <a:pt x="5330" y="7379"/>
                    <a:pt x="5337" y="7372"/>
                  </a:cubicBezTo>
                  <a:cubicBezTo>
                    <a:pt x="5352" y="7358"/>
                    <a:pt x="5352" y="7328"/>
                    <a:pt x="5337" y="7314"/>
                  </a:cubicBezTo>
                  <a:cubicBezTo>
                    <a:pt x="4886" y="6892"/>
                    <a:pt x="4479" y="6427"/>
                    <a:pt x="4087" y="5962"/>
                  </a:cubicBezTo>
                  <a:lnTo>
                    <a:pt x="4145" y="5962"/>
                  </a:lnTo>
                  <a:cubicBezTo>
                    <a:pt x="4479" y="6005"/>
                    <a:pt x="4814" y="6049"/>
                    <a:pt x="5148" y="6107"/>
                  </a:cubicBezTo>
                  <a:cubicBezTo>
                    <a:pt x="5148" y="6078"/>
                    <a:pt x="5148" y="6064"/>
                    <a:pt x="5134" y="6034"/>
                  </a:cubicBezTo>
                  <a:cubicBezTo>
                    <a:pt x="4814" y="5976"/>
                    <a:pt x="4494" y="5933"/>
                    <a:pt x="4159" y="5889"/>
                  </a:cubicBezTo>
                  <a:lnTo>
                    <a:pt x="4028" y="5889"/>
                  </a:lnTo>
                  <a:cubicBezTo>
                    <a:pt x="3723" y="5540"/>
                    <a:pt x="3447" y="5162"/>
                    <a:pt x="3171" y="4799"/>
                  </a:cubicBezTo>
                  <a:cubicBezTo>
                    <a:pt x="3360" y="4784"/>
                    <a:pt x="3547" y="4778"/>
                    <a:pt x="3734" y="4778"/>
                  </a:cubicBezTo>
                  <a:cubicBezTo>
                    <a:pt x="4108" y="4778"/>
                    <a:pt x="4479" y="4803"/>
                    <a:pt x="4857" y="4842"/>
                  </a:cubicBezTo>
                  <a:cubicBezTo>
                    <a:pt x="4843" y="4828"/>
                    <a:pt x="4843" y="4799"/>
                    <a:pt x="4828" y="4770"/>
                  </a:cubicBezTo>
                  <a:cubicBezTo>
                    <a:pt x="4450" y="4731"/>
                    <a:pt x="4072" y="4705"/>
                    <a:pt x="3694" y="4705"/>
                  </a:cubicBezTo>
                  <a:cubicBezTo>
                    <a:pt x="3505" y="4705"/>
                    <a:pt x="3316" y="4711"/>
                    <a:pt x="3127" y="4726"/>
                  </a:cubicBezTo>
                  <a:cubicBezTo>
                    <a:pt x="2996" y="4551"/>
                    <a:pt x="2880" y="4377"/>
                    <a:pt x="2764" y="4217"/>
                  </a:cubicBezTo>
                  <a:cubicBezTo>
                    <a:pt x="3280" y="4119"/>
                    <a:pt x="3786" y="4083"/>
                    <a:pt x="4290" y="4083"/>
                  </a:cubicBezTo>
                  <a:cubicBezTo>
                    <a:pt x="4382" y="4083"/>
                    <a:pt x="4474" y="4084"/>
                    <a:pt x="4566" y="4086"/>
                  </a:cubicBezTo>
                  <a:cubicBezTo>
                    <a:pt x="4566" y="4072"/>
                    <a:pt x="4552" y="4043"/>
                    <a:pt x="4537" y="4013"/>
                  </a:cubicBezTo>
                  <a:cubicBezTo>
                    <a:pt x="4463" y="4012"/>
                    <a:pt x="4388" y="4011"/>
                    <a:pt x="4313" y="4011"/>
                  </a:cubicBezTo>
                  <a:cubicBezTo>
                    <a:pt x="3789" y="4011"/>
                    <a:pt x="3254" y="4055"/>
                    <a:pt x="2720" y="4144"/>
                  </a:cubicBezTo>
                  <a:cubicBezTo>
                    <a:pt x="2487" y="3810"/>
                    <a:pt x="2269" y="3475"/>
                    <a:pt x="2051" y="3127"/>
                  </a:cubicBezTo>
                  <a:cubicBezTo>
                    <a:pt x="2368" y="3106"/>
                    <a:pt x="2682" y="3095"/>
                    <a:pt x="2995" y="3095"/>
                  </a:cubicBezTo>
                  <a:cubicBezTo>
                    <a:pt x="3355" y="3095"/>
                    <a:pt x="3714" y="3110"/>
                    <a:pt x="4072" y="3141"/>
                  </a:cubicBezTo>
                  <a:cubicBezTo>
                    <a:pt x="4058" y="3112"/>
                    <a:pt x="4043" y="3083"/>
                    <a:pt x="4028" y="3068"/>
                  </a:cubicBezTo>
                  <a:cubicBezTo>
                    <a:pt x="3694" y="3039"/>
                    <a:pt x="3360" y="3025"/>
                    <a:pt x="3025" y="3025"/>
                  </a:cubicBezTo>
                  <a:cubicBezTo>
                    <a:pt x="2691" y="3025"/>
                    <a:pt x="2356" y="3039"/>
                    <a:pt x="2022" y="3068"/>
                  </a:cubicBezTo>
                  <a:cubicBezTo>
                    <a:pt x="1877" y="2836"/>
                    <a:pt x="1731" y="2618"/>
                    <a:pt x="1600" y="2385"/>
                  </a:cubicBezTo>
                  <a:cubicBezTo>
                    <a:pt x="2066" y="2298"/>
                    <a:pt x="2531" y="2252"/>
                    <a:pt x="2991" y="2252"/>
                  </a:cubicBezTo>
                  <a:cubicBezTo>
                    <a:pt x="3149" y="2252"/>
                    <a:pt x="3305" y="2258"/>
                    <a:pt x="3461" y="2269"/>
                  </a:cubicBezTo>
                  <a:cubicBezTo>
                    <a:pt x="3432" y="2240"/>
                    <a:pt x="3418" y="2211"/>
                    <a:pt x="3389" y="2181"/>
                  </a:cubicBezTo>
                  <a:cubicBezTo>
                    <a:pt x="3286" y="2176"/>
                    <a:pt x="3183" y="2174"/>
                    <a:pt x="3080" y="2174"/>
                  </a:cubicBezTo>
                  <a:cubicBezTo>
                    <a:pt x="2579" y="2174"/>
                    <a:pt x="2063" y="2230"/>
                    <a:pt x="1557" y="2327"/>
                  </a:cubicBezTo>
                  <a:cubicBezTo>
                    <a:pt x="1324" y="1920"/>
                    <a:pt x="1091" y="1513"/>
                    <a:pt x="859" y="1120"/>
                  </a:cubicBezTo>
                  <a:cubicBezTo>
                    <a:pt x="1148" y="1064"/>
                    <a:pt x="1437" y="1038"/>
                    <a:pt x="1726" y="1038"/>
                  </a:cubicBezTo>
                  <a:cubicBezTo>
                    <a:pt x="1887" y="1038"/>
                    <a:pt x="2049" y="1046"/>
                    <a:pt x="2211" y="1062"/>
                  </a:cubicBezTo>
                  <a:cubicBezTo>
                    <a:pt x="2167" y="1033"/>
                    <a:pt x="2138" y="1004"/>
                    <a:pt x="2095" y="989"/>
                  </a:cubicBezTo>
                  <a:cubicBezTo>
                    <a:pt x="1960" y="975"/>
                    <a:pt x="1823" y="969"/>
                    <a:pt x="1686" y="969"/>
                  </a:cubicBezTo>
                  <a:cubicBezTo>
                    <a:pt x="1395" y="969"/>
                    <a:pt x="1102" y="998"/>
                    <a:pt x="815" y="1047"/>
                  </a:cubicBezTo>
                  <a:cubicBezTo>
                    <a:pt x="612" y="669"/>
                    <a:pt x="394" y="291"/>
                    <a:pt x="5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8" name="Google Shape;425;p26">
              <a:extLst>
                <a:ext uri="{FF2B5EF4-FFF2-40B4-BE49-F238E27FC236}">
                  <a16:creationId xmlns:a16="http://schemas.microsoft.com/office/drawing/2014/main" id="{AE9C3699-5445-15FF-26CB-380340D01C53}"/>
                </a:ext>
              </a:extLst>
            </p:cNvPr>
            <p:cNvSpPr/>
            <p:nvPr/>
          </p:nvSpPr>
          <p:spPr>
            <a:xfrm>
              <a:off x="2079068" y="1133394"/>
              <a:ext cx="860052" cy="339507"/>
            </a:xfrm>
            <a:custGeom>
              <a:avLst/>
              <a:gdLst/>
              <a:ahLst/>
              <a:cxnLst/>
              <a:rect l="l" t="t" r="r" b="b"/>
              <a:pathLst>
                <a:path w="8841" h="3490" extrusionOk="0">
                  <a:moveTo>
                    <a:pt x="5511" y="0"/>
                  </a:moveTo>
                  <a:cubicBezTo>
                    <a:pt x="5482" y="0"/>
                    <a:pt x="5468" y="0"/>
                    <a:pt x="5438" y="15"/>
                  </a:cubicBezTo>
                  <a:cubicBezTo>
                    <a:pt x="5191" y="553"/>
                    <a:pt x="4988" y="1134"/>
                    <a:pt x="4857" y="1745"/>
                  </a:cubicBezTo>
                  <a:cubicBezTo>
                    <a:pt x="4464" y="1818"/>
                    <a:pt x="4057" y="1905"/>
                    <a:pt x="3665" y="1963"/>
                  </a:cubicBezTo>
                  <a:cubicBezTo>
                    <a:pt x="3868" y="1323"/>
                    <a:pt x="4130" y="698"/>
                    <a:pt x="4450" y="102"/>
                  </a:cubicBezTo>
                  <a:cubicBezTo>
                    <a:pt x="4421" y="102"/>
                    <a:pt x="4392" y="102"/>
                    <a:pt x="4363" y="117"/>
                  </a:cubicBezTo>
                  <a:cubicBezTo>
                    <a:pt x="4057" y="713"/>
                    <a:pt x="3795" y="1338"/>
                    <a:pt x="3592" y="1978"/>
                  </a:cubicBezTo>
                  <a:cubicBezTo>
                    <a:pt x="3330" y="2021"/>
                    <a:pt x="3068" y="2065"/>
                    <a:pt x="2807" y="2109"/>
                  </a:cubicBezTo>
                  <a:cubicBezTo>
                    <a:pt x="2938" y="1483"/>
                    <a:pt x="3141" y="887"/>
                    <a:pt x="3403" y="349"/>
                  </a:cubicBezTo>
                  <a:cubicBezTo>
                    <a:pt x="3374" y="349"/>
                    <a:pt x="3330" y="364"/>
                    <a:pt x="3301" y="378"/>
                  </a:cubicBezTo>
                  <a:cubicBezTo>
                    <a:pt x="3054" y="916"/>
                    <a:pt x="2850" y="1512"/>
                    <a:pt x="2734" y="2123"/>
                  </a:cubicBezTo>
                  <a:cubicBezTo>
                    <a:pt x="2269" y="2181"/>
                    <a:pt x="1804" y="2254"/>
                    <a:pt x="1338" y="2312"/>
                  </a:cubicBezTo>
                  <a:cubicBezTo>
                    <a:pt x="1440" y="1861"/>
                    <a:pt x="1600" y="1440"/>
                    <a:pt x="1818" y="1033"/>
                  </a:cubicBezTo>
                  <a:lnTo>
                    <a:pt x="1818" y="1033"/>
                  </a:lnTo>
                  <a:cubicBezTo>
                    <a:pt x="1774" y="1062"/>
                    <a:pt x="1731" y="1091"/>
                    <a:pt x="1702" y="1105"/>
                  </a:cubicBezTo>
                  <a:cubicBezTo>
                    <a:pt x="1498" y="1498"/>
                    <a:pt x="1367" y="1905"/>
                    <a:pt x="1266" y="2312"/>
                  </a:cubicBezTo>
                  <a:cubicBezTo>
                    <a:pt x="844" y="2370"/>
                    <a:pt x="408" y="2428"/>
                    <a:pt x="15" y="2617"/>
                  </a:cubicBezTo>
                  <a:cubicBezTo>
                    <a:pt x="15" y="2617"/>
                    <a:pt x="15" y="2632"/>
                    <a:pt x="1" y="2632"/>
                  </a:cubicBezTo>
                  <a:cubicBezTo>
                    <a:pt x="1" y="2647"/>
                    <a:pt x="1" y="2661"/>
                    <a:pt x="1" y="2676"/>
                  </a:cubicBezTo>
                  <a:cubicBezTo>
                    <a:pt x="15" y="2690"/>
                    <a:pt x="30" y="2690"/>
                    <a:pt x="44" y="2690"/>
                  </a:cubicBezTo>
                  <a:cubicBezTo>
                    <a:pt x="437" y="2501"/>
                    <a:pt x="888" y="2443"/>
                    <a:pt x="1324" y="2385"/>
                  </a:cubicBezTo>
                  <a:lnTo>
                    <a:pt x="1338" y="2385"/>
                  </a:lnTo>
                  <a:cubicBezTo>
                    <a:pt x="1484" y="2370"/>
                    <a:pt x="1629" y="2341"/>
                    <a:pt x="1774" y="2327"/>
                  </a:cubicBezTo>
                  <a:cubicBezTo>
                    <a:pt x="1949" y="2748"/>
                    <a:pt x="2240" y="3068"/>
                    <a:pt x="2545" y="3403"/>
                  </a:cubicBezTo>
                  <a:cubicBezTo>
                    <a:pt x="2574" y="3403"/>
                    <a:pt x="2618" y="3417"/>
                    <a:pt x="2661" y="3417"/>
                  </a:cubicBezTo>
                  <a:cubicBezTo>
                    <a:pt x="2327" y="3083"/>
                    <a:pt x="2036" y="2748"/>
                    <a:pt x="1847" y="2312"/>
                  </a:cubicBezTo>
                  <a:cubicBezTo>
                    <a:pt x="2152" y="2283"/>
                    <a:pt x="2458" y="2239"/>
                    <a:pt x="2763" y="2196"/>
                  </a:cubicBezTo>
                  <a:cubicBezTo>
                    <a:pt x="3039" y="2676"/>
                    <a:pt x="3403" y="3126"/>
                    <a:pt x="3839" y="3490"/>
                  </a:cubicBezTo>
                  <a:lnTo>
                    <a:pt x="3941" y="3490"/>
                  </a:lnTo>
                  <a:cubicBezTo>
                    <a:pt x="3505" y="3126"/>
                    <a:pt x="3127" y="2676"/>
                    <a:pt x="2836" y="2181"/>
                  </a:cubicBezTo>
                  <a:cubicBezTo>
                    <a:pt x="3243" y="2123"/>
                    <a:pt x="3650" y="2050"/>
                    <a:pt x="4057" y="1978"/>
                  </a:cubicBezTo>
                  <a:cubicBezTo>
                    <a:pt x="4406" y="2458"/>
                    <a:pt x="4813" y="2894"/>
                    <a:pt x="5264" y="3286"/>
                  </a:cubicBezTo>
                  <a:cubicBezTo>
                    <a:pt x="5293" y="3286"/>
                    <a:pt x="5322" y="3272"/>
                    <a:pt x="5351" y="3272"/>
                  </a:cubicBezTo>
                  <a:cubicBezTo>
                    <a:pt x="4886" y="2879"/>
                    <a:pt x="4479" y="2443"/>
                    <a:pt x="4130" y="1963"/>
                  </a:cubicBezTo>
                  <a:cubicBezTo>
                    <a:pt x="4377" y="1905"/>
                    <a:pt x="4610" y="1861"/>
                    <a:pt x="4857" y="1818"/>
                  </a:cubicBezTo>
                  <a:cubicBezTo>
                    <a:pt x="5191" y="2254"/>
                    <a:pt x="5569" y="2676"/>
                    <a:pt x="5991" y="3039"/>
                  </a:cubicBezTo>
                  <a:cubicBezTo>
                    <a:pt x="6020" y="3025"/>
                    <a:pt x="6035" y="3025"/>
                    <a:pt x="6064" y="3010"/>
                  </a:cubicBezTo>
                  <a:cubicBezTo>
                    <a:pt x="5642" y="2647"/>
                    <a:pt x="5264" y="2239"/>
                    <a:pt x="4930" y="1803"/>
                  </a:cubicBezTo>
                  <a:cubicBezTo>
                    <a:pt x="5366" y="1701"/>
                    <a:pt x="5802" y="1600"/>
                    <a:pt x="6238" y="1483"/>
                  </a:cubicBezTo>
                  <a:cubicBezTo>
                    <a:pt x="6543" y="1789"/>
                    <a:pt x="6878" y="2080"/>
                    <a:pt x="7227" y="2341"/>
                  </a:cubicBezTo>
                  <a:cubicBezTo>
                    <a:pt x="7256" y="2327"/>
                    <a:pt x="7270" y="2312"/>
                    <a:pt x="7285" y="2298"/>
                  </a:cubicBezTo>
                  <a:cubicBezTo>
                    <a:pt x="6951" y="2050"/>
                    <a:pt x="6616" y="1760"/>
                    <a:pt x="6325" y="1454"/>
                  </a:cubicBezTo>
                  <a:cubicBezTo>
                    <a:pt x="6543" y="1396"/>
                    <a:pt x="6762" y="1338"/>
                    <a:pt x="6965" y="1280"/>
                  </a:cubicBezTo>
                  <a:lnTo>
                    <a:pt x="6980" y="1280"/>
                  </a:lnTo>
                  <a:cubicBezTo>
                    <a:pt x="7227" y="1498"/>
                    <a:pt x="7503" y="1701"/>
                    <a:pt x="7794" y="1876"/>
                  </a:cubicBezTo>
                  <a:cubicBezTo>
                    <a:pt x="7808" y="1847"/>
                    <a:pt x="7823" y="1832"/>
                    <a:pt x="7838" y="1818"/>
                  </a:cubicBezTo>
                  <a:cubicBezTo>
                    <a:pt x="7561" y="1658"/>
                    <a:pt x="7300" y="1469"/>
                    <a:pt x="7052" y="1251"/>
                  </a:cubicBezTo>
                  <a:cubicBezTo>
                    <a:pt x="7649" y="1062"/>
                    <a:pt x="8230" y="858"/>
                    <a:pt x="8812" y="596"/>
                  </a:cubicBezTo>
                  <a:cubicBezTo>
                    <a:pt x="8826" y="596"/>
                    <a:pt x="8841" y="567"/>
                    <a:pt x="8826" y="553"/>
                  </a:cubicBezTo>
                  <a:cubicBezTo>
                    <a:pt x="8826" y="543"/>
                    <a:pt x="8812" y="532"/>
                    <a:pt x="8798" y="532"/>
                  </a:cubicBezTo>
                  <a:cubicBezTo>
                    <a:pt x="8792" y="532"/>
                    <a:pt x="8787" y="534"/>
                    <a:pt x="8783" y="538"/>
                  </a:cubicBezTo>
                  <a:cubicBezTo>
                    <a:pt x="8216" y="785"/>
                    <a:pt x="7634" y="989"/>
                    <a:pt x="7052" y="1178"/>
                  </a:cubicBezTo>
                  <a:cubicBezTo>
                    <a:pt x="7067" y="1149"/>
                    <a:pt x="7067" y="1134"/>
                    <a:pt x="7081" y="1120"/>
                  </a:cubicBezTo>
                  <a:cubicBezTo>
                    <a:pt x="7241" y="815"/>
                    <a:pt x="7416" y="524"/>
                    <a:pt x="7590" y="233"/>
                  </a:cubicBezTo>
                  <a:lnTo>
                    <a:pt x="7518" y="218"/>
                  </a:lnTo>
                  <a:cubicBezTo>
                    <a:pt x="7343" y="495"/>
                    <a:pt x="7183" y="785"/>
                    <a:pt x="7023" y="1076"/>
                  </a:cubicBezTo>
                  <a:cubicBezTo>
                    <a:pt x="6994" y="1120"/>
                    <a:pt x="6980" y="1164"/>
                    <a:pt x="6965" y="1193"/>
                  </a:cubicBezTo>
                  <a:cubicBezTo>
                    <a:pt x="6529" y="1338"/>
                    <a:pt x="6078" y="1454"/>
                    <a:pt x="5627" y="1571"/>
                  </a:cubicBezTo>
                  <a:cubicBezTo>
                    <a:pt x="5817" y="1033"/>
                    <a:pt x="6049" y="524"/>
                    <a:pt x="6325" y="29"/>
                  </a:cubicBezTo>
                  <a:lnTo>
                    <a:pt x="6238" y="29"/>
                  </a:lnTo>
                  <a:cubicBezTo>
                    <a:pt x="5962" y="524"/>
                    <a:pt x="5729" y="1047"/>
                    <a:pt x="5540" y="1585"/>
                  </a:cubicBezTo>
                  <a:cubicBezTo>
                    <a:pt x="5337" y="1629"/>
                    <a:pt x="5133" y="1687"/>
                    <a:pt x="4930" y="1731"/>
                  </a:cubicBezTo>
                  <a:cubicBezTo>
                    <a:pt x="5075" y="1120"/>
                    <a:pt x="5264" y="553"/>
                    <a:pt x="551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426;p26">
              <a:extLst>
                <a:ext uri="{FF2B5EF4-FFF2-40B4-BE49-F238E27FC236}">
                  <a16:creationId xmlns:a16="http://schemas.microsoft.com/office/drawing/2014/main" id="{BB645491-5D9B-3A74-52B1-B2EF3710AA49}"/>
                </a:ext>
              </a:extLst>
            </p:cNvPr>
            <p:cNvSpPr/>
            <p:nvPr/>
          </p:nvSpPr>
          <p:spPr>
            <a:xfrm>
              <a:off x="1347813" y="815577"/>
              <a:ext cx="786509" cy="418304"/>
            </a:xfrm>
            <a:custGeom>
              <a:avLst/>
              <a:gdLst/>
              <a:ahLst/>
              <a:cxnLst/>
              <a:rect l="l" t="t" r="r" b="b"/>
              <a:pathLst>
                <a:path w="8085" h="4300" extrusionOk="0">
                  <a:moveTo>
                    <a:pt x="8035" y="1"/>
                  </a:moveTo>
                  <a:cubicBezTo>
                    <a:pt x="8026" y="1"/>
                    <a:pt x="8018" y="4"/>
                    <a:pt x="8012" y="10"/>
                  </a:cubicBezTo>
                  <a:cubicBezTo>
                    <a:pt x="7532" y="388"/>
                    <a:pt x="7009" y="723"/>
                    <a:pt x="6500" y="1043"/>
                  </a:cubicBezTo>
                  <a:cubicBezTo>
                    <a:pt x="6500" y="1028"/>
                    <a:pt x="6500" y="999"/>
                    <a:pt x="6514" y="985"/>
                  </a:cubicBezTo>
                  <a:cubicBezTo>
                    <a:pt x="6602" y="650"/>
                    <a:pt x="6689" y="330"/>
                    <a:pt x="6791" y="10"/>
                  </a:cubicBezTo>
                  <a:lnTo>
                    <a:pt x="6718" y="10"/>
                  </a:lnTo>
                  <a:cubicBezTo>
                    <a:pt x="6616" y="316"/>
                    <a:pt x="6529" y="636"/>
                    <a:pt x="6442" y="956"/>
                  </a:cubicBezTo>
                  <a:cubicBezTo>
                    <a:pt x="6427" y="999"/>
                    <a:pt x="6413" y="1057"/>
                    <a:pt x="6413" y="1086"/>
                  </a:cubicBezTo>
                  <a:cubicBezTo>
                    <a:pt x="6020" y="1334"/>
                    <a:pt x="5613" y="1566"/>
                    <a:pt x="5206" y="1770"/>
                  </a:cubicBezTo>
                  <a:cubicBezTo>
                    <a:pt x="5249" y="1217"/>
                    <a:pt x="5351" y="665"/>
                    <a:pt x="5511" y="127"/>
                  </a:cubicBezTo>
                  <a:lnTo>
                    <a:pt x="5424" y="127"/>
                  </a:lnTo>
                  <a:cubicBezTo>
                    <a:pt x="5278" y="679"/>
                    <a:pt x="5177" y="1246"/>
                    <a:pt x="5119" y="1813"/>
                  </a:cubicBezTo>
                  <a:cubicBezTo>
                    <a:pt x="4944" y="1915"/>
                    <a:pt x="4755" y="2002"/>
                    <a:pt x="4566" y="2090"/>
                  </a:cubicBezTo>
                  <a:cubicBezTo>
                    <a:pt x="4551" y="1479"/>
                    <a:pt x="4610" y="883"/>
                    <a:pt x="4711" y="287"/>
                  </a:cubicBezTo>
                  <a:cubicBezTo>
                    <a:pt x="4697" y="287"/>
                    <a:pt x="4668" y="301"/>
                    <a:pt x="4639" y="316"/>
                  </a:cubicBezTo>
                  <a:cubicBezTo>
                    <a:pt x="4537" y="897"/>
                    <a:pt x="4479" y="1508"/>
                    <a:pt x="4493" y="2133"/>
                  </a:cubicBezTo>
                  <a:cubicBezTo>
                    <a:pt x="4130" y="2308"/>
                    <a:pt x="3766" y="2468"/>
                    <a:pt x="3403" y="2642"/>
                  </a:cubicBezTo>
                  <a:cubicBezTo>
                    <a:pt x="3446" y="1959"/>
                    <a:pt x="3548" y="1290"/>
                    <a:pt x="3708" y="636"/>
                  </a:cubicBezTo>
                  <a:lnTo>
                    <a:pt x="3708" y="636"/>
                  </a:lnTo>
                  <a:cubicBezTo>
                    <a:pt x="3679" y="650"/>
                    <a:pt x="3650" y="665"/>
                    <a:pt x="3621" y="665"/>
                  </a:cubicBezTo>
                  <a:cubicBezTo>
                    <a:pt x="3461" y="1319"/>
                    <a:pt x="3374" y="1988"/>
                    <a:pt x="3330" y="2671"/>
                  </a:cubicBezTo>
                  <a:cubicBezTo>
                    <a:pt x="3083" y="2773"/>
                    <a:pt x="2836" y="2875"/>
                    <a:pt x="2603" y="2977"/>
                  </a:cubicBezTo>
                  <a:cubicBezTo>
                    <a:pt x="2574" y="2351"/>
                    <a:pt x="2618" y="1726"/>
                    <a:pt x="2749" y="1130"/>
                  </a:cubicBezTo>
                  <a:lnTo>
                    <a:pt x="2749" y="1130"/>
                  </a:lnTo>
                  <a:cubicBezTo>
                    <a:pt x="2719" y="1145"/>
                    <a:pt x="2690" y="1159"/>
                    <a:pt x="2661" y="1174"/>
                  </a:cubicBezTo>
                  <a:cubicBezTo>
                    <a:pt x="2545" y="1770"/>
                    <a:pt x="2501" y="2380"/>
                    <a:pt x="2530" y="3006"/>
                  </a:cubicBezTo>
                  <a:cubicBezTo>
                    <a:pt x="2094" y="3195"/>
                    <a:pt x="1658" y="3355"/>
                    <a:pt x="1222" y="3529"/>
                  </a:cubicBezTo>
                  <a:cubicBezTo>
                    <a:pt x="1222" y="3078"/>
                    <a:pt x="1266" y="2628"/>
                    <a:pt x="1382" y="2177"/>
                  </a:cubicBezTo>
                  <a:lnTo>
                    <a:pt x="1382" y="2177"/>
                  </a:lnTo>
                  <a:cubicBezTo>
                    <a:pt x="1338" y="2220"/>
                    <a:pt x="1309" y="2250"/>
                    <a:pt x="1280" y="2279"/>
                  </a:cubicBezTo>
                  <a:cubicBezTo>
                    <a:pt x="1193" y="2700"/>
                    <a:pt x="1149" y="3122"/>
                    <a:pt x="1164" y="3558"/>
                  </a:cubicBezTo>
                  <a:cubicBezTo>
                    <a:pt x="757" y="3704"/>
                    <a:pt x="349" y="3878"/>
                    <a:pt x="15" y="4154"/>
                  </a:cubicBezTo>
                  <a:cubicBezTo>
                    <a:pt x="15" y="4154"/>
                    <a:pt x="15" y="4154"/>
                    <a:pt x="1" y="4169"/>
                  </a:cubicBezTo>
                  <a:cubicBezTo>
                    <a:pt x="1" y="4169"/>
                    <a:pt x="1" y="4183"/>
                    <a:pt x="15" y="4198"/>
                  </a:cubicBezTo>
                  <a:cubicBezTo>
                    <a:pt x="22" y="4205"/>
                    <a:pt x="30" y="4209"/>
                    <a:pt x="37" y="4209"/>
                  </a:cubicBezTo>
                  <a:cubicBezTo>
                    <a:pt x="44" y="4209"/>
                    <a:pt x="51" y="4205"/>
                    <a:pt x="59" y="4198"/>
                  </a:cubicBezTo>
                  <a:cubicBezTo>
                    <a:pt x="393" y="3922"/>
                    <a:pt x="815" y="3762"/>
                    <a:pt x="1222" y="3602"/>
                  </a:cubicBezTo>
                  <a:lnTo>
                    <a:pt x="1251" y="3587"/>
                  </a:lnTo>
                  <a:cubicBezTo>
                    <a:pt x="1382" y="3544"/>
                    <a:pt x="1513" y="3485"/>
                    <a:pt x="1644" y="3442"/>
                  </a:cubicBezTo>
                  <a:cubicBezTo>
                    <a:pt x="1920" y="3805"/>
                    <a:pt x="2269" y="4052"/>
                    <a:pt x="2647" y="4300"/>
                  </a:cubicBezTo>
                  <a:cubicBezTo>
                    <a:pt x="2690" y="4285"/>
                    <a:pt x="2734" y="4285"/>
                    <a:pt x="2778" y="4285"/>
                  </a:cubicBezTo>
                  <a:cubicBezTo>
                    <a:pt x="2371" y="4023"/>
                    <a:pt x="1992" y="3776"/>
                    <a:pt x="1716" y="3413"/>
                  </a:cubicBezTo>
                  <a:cubicBezTo>
                    <a:pt x="1992" y="3296"/>
                    <a:pt x="2283" y="3180"/>
                    <a:pt x="2574" y="3064"/>
                  </a:cubicBezTo>
                  <a:cubicBezTo>
                    <a:pt x="2967" y="3471"/>
                    <a:pt x="3432" y="3805"/>
                    <a:pt x="3926" y="4067"/>
                  </a:cubicBezTo>
                  <a:cubicBezTo>
                    <a:pt x="3970" y="4052"/>
                    <a:pt x="3999" y="4052"/>
                    <a:pt x="4043" y="4038"/>
                  </a:cubicBezTo>
                  <a:cubicBezTo>
                    <a:pt x="3519" y="3791"/>
                    <a:pt x="3039" y="3442"/>
                    <a:pt x="2647" y="3035"/>
                  </a:cubicBezTo>
                  <a:cubicBezTo>
                    <a:pt x="3025" y="2875"/>
                    <a:pt x="3403" y="2715"/>
                    <a:pt x="3781" y="2540"/>
                  </a:cubicBezTo>
                  <a:cubicBezTo>
                    <a:pt x="4232" y="2933"/>
                    <a:pt x="4726" y="3267"/>
                    <a:pt x="5264" y="3529"/>
                  </a:cubicBezTo>
                  <a:cubicBezTo>
                    <a:pt x="5293" y="3515"/>
                    <a:pt x="5322" y="3500"/>
                    <a:pt x="5337" y="3485"/>
                  </a:cubicBezTo>
                  <a:cubicBezTo>
                    <a:pt x="4799" y="3224"/>
                    <a:pt x="4304" y="2904"/>
                    <a:pt x="3854" y="2511"/>
                  </a:cubicBezTo>
                  <a:cubicBezTo>
                    <a:pt x="4072" y="2409"/>
                    <a:pt x="4290" y="2308"/>
                    <a:pt x="4508" y="2191"/>
                  </a:cubicBezTo>
                  <a:cubicBezTo>
                    <a:pt x="4944" y="2555"/>
                    <a:pt x="5424" y="2860"/>
                    <a:pt x="5918" y="3122"/>
                  </a:cubicBezTo>
                  <a:cubicBezTo>
                    <a:pt x="5933" y="3093"/>
                    <a:pt x="5962" y="3078"/>
                    <a:pt x="5976" y="3064"/>
                  </a:cubicBezTo>
                  <a:cubicBezTo>
                    <a:pt x="5482" y="2817"/>
                    <a:pt x="5017" y="2511"/>
                    <a:pt x="4581" y="2162"/>
                  </a:cubicBezTo>
                  <a:cubicBezTo>
                    <a:pt x="4988" y="1973"/>
                    <a:pt x="5380" y="1755"/>
                    <a:pt x="5787" y="1537"/>
                  </a:cubicBezTo>
                  <a:cubicBezTo>
                    <a:pt x="6151" y="1770"/>
                    <a:pt x="6543" y="1973"/>
                    <a:pt x="6951" y="2133"/>
                  </a:cubicBezTo>
                  <a:cubicBezTo>
                    <a:pt x="6965" y="2119"/>
                    <a:pt x="6980" y="2104"/>
                    <a:pt x="6994" y="2075"/>
                  </a:cubicBezTo>
                  <a:cubicBezTo>
                    <a:pt x="6602" y="1915"/>
                    <a:pt x="6224" y="1726"/>
                    <a:pt x="5860" y="1508"/>
                  </a:cubicBezTo>
                  <a:cubicBezTo>
                    <a:pt x="6049" y="1392"/>
                    <a:pt x="6238" y="1290"/>
                    <a:pt x="6442" y="1174"/>
                  </a:cubicBezTo>
                  <a:cubicBezTo>
                    <a:pt x="6747" y="1334"/>
                    <a:pt x="7052" y="1450"/>
                    <a:pt x="7372" y="1552"/>
                  </a:cubicBezTo>
                  <a:cubicBezTo>
                    <a:pt x="7387" y="1523"/>
                    <a:pt x="7401" y="1508"/>
                    <a:pt x="7416" y="1479"/>
                  </a:cubicBezTo>
                  <a:cubicBezTo>
                    <a:pt x="7096" y="1392"/>
                    <a:pt x="6791" y="1275"/>
                    <a:pt x="6514" y="1115"/>
                  </a:cubicBezTo>
                  <a:cubicBezTo>
                    <a:pt x="7038" y="796"/>
                    <a:pt x="7561" y="447"/>
                    <a:pt x="8056" y="69"/>
                  </a:cubicBezTo>
                  <a:cubicBezTo>
                    <a:pt x="8085" y="54"/>
                    <a:pt x="8085" y="40"/>
                    <a:pt x="8070" y="25"/>
                  </a:cubicBezTo>
                  <a:cubicBezTo>
                    <a:pt x="8062" y="8"/>
                    <a:pt x="8048" y="1"/>
                    <a:pt x="80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 name="Google Shape;427;p26">
              <a:extLst>
                <a:ext uri="{FF2B5EF4-FFF2-40B4-BE49-F238E27FC236}">
                  <a16:creationId xmlns:a16="http://schemas.microsoft.com/office/drawing/2014/main" id="{BFD2C430-8A40-D8AD-6448-CB248ADCD5C1}"/>
                </a:ext>
              </a:extLst>
            </p:cNvPr>
            <p:cNvSpPr/>
            <p:nvPr/>
          </p:nvSpPr>
          <p:spPr>
            <a:xfrm>
              <a:off x="2483558" y="1581762"/>
              <a:ext cx="707323" cy="537569"/>
            </a:xfrm>
            <a:custGeom>
              <a:avLst/>
              <a:gdLst/>
              <a:ahLst/>
              <a:cxnLst/>
              <a:rect l="l" t="t" r="r" b="b"/>
              <a:pathLst>
                <a:path w="7271" h="5526" extrusionOk="0">
                  <a:moveTo>
                    <a:pt x="45" y="0"/>
                  </a:moveTo>
                  <a:cubicBezTo>
                    <a:pt x="30" y="0"/>
                    <a:pt x="16" y="15"/>
                    <a:pt x="16" y="29"/>
                  </a:cubicBezTo>
                  <a:cubicBezTo>
                    <a:pt x="1" y="44"/>
                    <a:pt x="16" y="73"/>
                    <a:pt x="30" y="73"/>
                  </a:cubicBezTo>
                  <a:cubicBezTo>
                    <a:pt x="423" y="262"/>
                    <a:pt x="757" y="567"/>
                    <a:pt x="1077" y="873"/>
                  </a:cubicBezTo>
                  <a:lnTo>
                    <a:pt x="1091" y="873"/>
                  </a:lnTo>
                  <a:cubicBezTo>
                    <a:pt x="1193" y="975"/>
                    <a:pt x="1295" y="1076"/>
                    <a:pt x="1397" y="1178"/>
                  </a:cubicBezTo>
                  <a:cubicBezTo>
                    <a:pt x="1193" y="1571"/>
                    <a:pt x="1121" y="2007"/>
                    <a:pt x="1062" y="2458"/>
                  </a:cubicBezTo>
                  <a:cubicBezTo>
                    <a:pt x="1077" y="2487"/>
                    <a:pt x="1106" y="2516"/>
                    <a:pt x="1121" y="2559"/>
                  </a:cubicBezTo>
                  <a:cubicBezTo>
                    <a:pt x="1179" y="2080"/>
                    <a:pt x="1251" y="1643"/>
                    <a:pt x="1455" y="1222"/>
                  </a:cubicBezTo>
                  <a:cubicBezTo>
                    <a:pt x="1688" y="1425"/>
                    <a:pt x="1906" y="1643"/>
                    <a:pt x="2138" y="1847"/>
                  </a:cubicBezTo>
                  <a:cubicBezTo>
                    <a:pt x="1935" y="2370"/>
                    <a:pt x="1833" y="2937"/>
                    <a:pt x="1818" y="3504"/>
                  </a:cubicBezTo>
                  <a:cubicBezTo>
                    <a:pt x="1848" y="3534"/>
                    <a:pt x="1862" y="3563"/>
                    <a:pt x="1891" y="3592"/>
                  </a:cubicBezTo>
                  <a:cubicBezTo>
                    <a:pt x="1891" y="3010"/>
                    <a:pt x="1993" y="2429"/>
                    <a:pt x="2196" y="1891"/>
                  </a:cubicBezTo>
                  <a:cubicBezTo>
                    <a:pt x="2502" y="2167"/>
                    <a:pt x="2807" y="2443"/>
                    <a:pt x="3127" y="2705"/>
                  </a:cubicBezTo>
                  <a:cubicBezTo>
                    <a:pt x="2982" y="3286"/>
                    <a:pt x="2894" y="3883"/>
                    <a:pt x="2880" y="4479"/>
                  </a:cubicBezTo>
                  <a:cubicBezTo>
                    <a:pt x="2909" y="4493"/>
                    <a:pt x="2938" y="4508"/>
                    <a:pt x="2953" y="4537"/>
                  </a:cubicBezTo>
                  <a:cubicBezTo>
                    <a:pt x="2967" y="3941"/>
                    <a:pt x="3040" y="3345"/>
                    <a:pt x="3200" y="2763"/>
                  </a:cubicBezTo>
                  <a:cubicBezTo>
                    <a:pt x="3374" y="2923"/>
                    <a:pt x="3563" y="3068"/>
                    <a:pt x="3767" y="3228"/>
                  </a:cubicBezTo>
                  <a:cubicBezTo>
                    <a:pt x="3636" y="3766"/>
                    <a:pt x="3563" y="4333"/>
                    <a:pt x="3549" y="4886"/>
                  </a:cubicBezTo>
                  <a:cubicBezTo>
                    <a:pt x="3563" y="4900"/>
                    <a:pt x="3592" y="4915"/>
                    <a:pt x="3621" y="4929"/>
                  </a:cubicBezTo>
                  <a:cubicBezTo>
                    <a:pt x="3636" y="4362"/>
                    <a:pt x="3694" y="3810"/>
                    <a:pt x="3825" y="3272"/>
                  </a:cubicBezTo>
                  <a:cubicBezTo>
                    <a:pt x="4174" y="3548"/>
                    <a:pt x="4537" y="3824"/>
                    <a:pt x="4901" y="4086"/>
                  </a:cubicBezTo>
                  <a:cubicBezTo>
                    <a:pt x="4857" y="4522"/>
                    <a:pt x="4843" y="4958"/>
                    <a:pt x="4872" y="5395"/>
                  </a:cubicBezTo>
                  <a:cubicBezTo>
                    <a:pt x="4901" y="5395"/>
                    <a:pt x="4915" y="5409"/>
                    <a:pt x="4944" y="5409"/>
                  </a:cubicBezTo>
                  <a:cubicBezTo>
                    <a:pt x="4915" y="4988"/>
                    <a:pt x="4930" y="4551"/>
                    <a:pt x="4974" y="4130"/>
                  </a:cubicBezTo>
                  <a:cubicBezTo>
                    <a:pt x="5148" y="4261"/>
                    <a:pt x="5337" y="4391"/>
                    <a:pt x="5526" y="4508"/>
                  </a:cubicBezTo>
                  <a:lnTo>
                    <a:pt x="5526" y="4522"/>
                  </a:lnTo>
                  <a:cubicBezTo>
                    <a:pt x="5512" y="4857"/>
                    <a:pt x="5541" y="5191"/>
                    <a:pt x="5584" y="5525"/>
                  </a:cubicBezTo>
                  <a:lnTo>
                    <a:pt x="5657" y="5525"/>
                  </a:lnTo>
                  <a:cubicBezTo>
                    <a:pt x="5613" y="5206"/>
                    <a:pt x="5584" y="4886"/>
                    <a:pt x="5599" y="4551"/>
                  </a:cubicBezTo>
                  <a:lnTo>
                    <a:pt x="5599" y="4551"/>
                  </a:lnTo>
                  <a:cubicBezTo>
                    <a:pt x="6122" y="4900"/>
                    <a:pt x="6660" y="5220"/>
                    <a:pt x="7213" y="5496"/>
                  </a:cubicBezTo>
                  <a:cubicBezTo>
                    <a:pt x="7221" y="5501"/>
                    <a:pt x="7228" y="5502"/>
                    <a:pt x="7235" y="5502"/>
                  </a:cubicBezTo>
                  <a:cubicBezTo>
                    <a:pt x="7250" y="5502"/>
                    <a:pt x="7261" y="5492"/>
                    <a:pt x="7271" y="5482"/>
                  </a:cubicBezTo>
                  <a:cubicBezTo>
                    <a:pt x="7271" y="5467"/>
                    <a:pt x="7271" y="5438"/>
                    <a:pt x="7256" y="5438"/>
                  </a:cubicBezTo>
                  <a:cubicBezTo>
                    <a:pt x="6704" y="5162"/>
                    <a:pt x="6166" y="4842"/>
                    <a:pt x="5657" y="4508"/>
                  </a:cubicBezTo>
                  <a:cubicBezTo>
                    <a:pt x="5686" y="4508"/>
                    <a:pt x="5701" y="4508"/>
                    <a:pt x="5715" y="4493"/>
                  </a:cubicBezTo>
                  <a:cubicBezTo>
                    <a:pt x="6050" y="4435"/>
                    <a:pt x="6384" y="4377"/>
                    <a:pt x="6718" y="4333"/>
                  </a:cubicBezTo>
                  <a:cubicBezTo>
                    <a:pt x="6718" y="4319"/>
                    <a:pt x="6704" y="4290"/>
                    <a:pt x="6689" y="4261"/>
                  </a:cubicBezTo>
                  <a:cubicBezTo>
                    <a:pt x="6369" y="4304"/>
                    <a:pt x="6035" y="4362"/>
                    <a:pt x="5715" y="4420"/>
                  </a:cubicBezTo>
                  <a:cubicBezTo>
                    <a:pt x="5671" y="4435"/>
                    <a:pt x="5628" y="4450"/>
                    <a:pt x="5584" y="4464"/>
                  </a:cubicBezTo>
                  <a:cubicBezTo>
                    <a:pt x="5192" y="4217"/>
                    <a:pt x="4814" y="3941"/>
                    <a:pt x="4450" y="3664"/>
                  </a:cubicBezTo>
                  <a:cubicBezTo>
                    <a:pt x="4974" y="3475"/>
                    <a:pt x="5512" y="3315"/>
                    <a:pt x="6064" y="3228"/>
                  </a:cubicBezTo>
                  <a:cubicBezTo>
                    <a:pt x="6050" y="3199"/>
                    <a:pt x="6035" y="3170"/>
                    <a:pt x="6020" y="3156"/>
                  </a:cubicBezTo>
                  <a:cubicBezTo>
                    <a:pt x="5453" y="3257"/>
                    <a:pt x="4915" y="3417"/>
                    <a:pt x="4377" y="3621"/>
                  </a:cubicBezTo>
                  <a:cubicBezTo>
                    <a:pt x="4203" y="3490"/>
                    <a:pt x="4043" y="3359"/>
                    <a:pt x="3883" y="3228"/>
                  </a:cubicBezTo>
                  <a:cubicBezTo>
                    <a:pt x="4436" y="2952"/>
                    <a:pt x="5003" y="2734"/>
                    <a:pt x="5570" y="2588"/>
                  </a:cubicBezTo>
                  <a:cubicBezTo>
                    <a:pt x="5555" y="2559"/>
                    <a:pt x="5541" y="2545"/>
                    <a:pt x="5526" y="2530"/>
                  </a:cubicBezTo>
                  <a:cubicBezTo>
                    <a:pt x="4944" y="2690"/>
                    <a:pt x="4377" y="2908"/>
                    <a:pt x="3825" y="3185"/>
                  </a:cubicBezTo>
                  <a:cubicBezTo>
                    <a:pt x="3505" y="2937"/>
                    <a:pt x="3185" y="2676"/>
                    <a:pt x="2894" y="2414"/>
                  </a:cubicBezTo>
                  <a:cubicBezTo>
                    <a:pt x="3520" y="2152"/>
                    <a:pt x="4159" y="1963"/>
                    <a:pt x="4828" y="1818"/>
                  </a:cubicBezTo>
                  <a:lnTo>
                    <a:pt x="4755" y="1760"/>
                  </a:lnTo>
                  <a:cubicBezTo>
                    <a:pt x="4101" y="1905"/>
                    <a:pt x="3447" y="2109"/>
                    <a:pt x="2836" y="2356"/>
                  </a:cubicBezTo>
                  <a:cubicBezTo>
                    <a:pt x="2633" y="2181"/>
                    <a:pt x="2429" y="2007"/>
                    <a:pt x="2240" y="1832"/>
                  </a:cubicBezTo>
                  <a:cubicBezTo>
                    <a:pt x="2793" y="1542"/>
                    <a:pt x="3374" y="1309"/>
                    <a:pt x="3970" y="1164"/>
                  </a:cubicBezTo>
                  <a:lnTo>
                    <a:pt x="3883" y="1120"/>
                  </a:lnTo>
                  <a:cubicBezTo>
                    <a:pt x="3302" y="1265"/>
                    <a:pt x="2720" y="1498"/>
                    <a:pt x="2167" y="1789"/>
                  </a:cubicBezTo>
                  <a:cubicBezTo>
                    <a:pt x="1818" y="1469"/>
                    <a:pt x="1484" y="1149"/>
                    <a:pt x="1150" y="829"/>
                  </a:cubicBezTo>
                  <a:cubicBezTo>
                    <a:pt x="1557" y="626"/>
                    <a:pt x="1978" y="480"/>
                    <a:pt x="2429" y="393"/>
                  </a:cubicBezTo>
                  <a:cubicBezTo>
                    <a:pt x="2385" y="378"/>
                    <a:pt x="2342" y="364"/>
                    <a:pt x="2284" y="349"/>
                  </a:cubicBezTo>
                  <a:cubicBezTo>
                    <a:pt x="1877" y="437"/>
                    <a:pt x="1469" y="582"/>
                    <a:pt x="1091" y="786"/>
                  </a:cubicBezTo>
                  <a:cubicBezTo>
                    <a:pt x="772" y="495"/>
                    <a:pt x="452" y="189"/>
                    <a:pt x="59" y="15"/>
                  </a:cubicBezTo>
                  <a:cubicBezTo>
                    <a:pt x="59" y="15"/>
                    <a:pt x="45" y="0"/>
                    <a:pt x="4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21" name="Google Shape;428;p26">
            <a:extLst>
              <a:ext uri="{FF2B5EF4-FFF2-40B4-BE49-F238E27FC236}">
                <a16:creationId xmlns:a16="http://schemas.microsoft.com/office/drawing/2014/main" id="{634CFA8E-0851-7884-F497-215B1AD5985F}"/>
              </a:ext>
            </a:extLst>
          </p:cNvPr>
          <p:cNvGrpSpPr/>
          <p:nvPr/>
        </p:nvGrpSpPr>
        <p:grpSpPr>
          <a:xfrm rot="7317928">
            <a:off x="-123571" y="1982680"/>
            <a:ext cx="1087187" cy="1601969"/>
            <a:chOff x="6306028" y="461670"/>
            <a:chExt cx="1361622" cy="2006568"/>
          </a:xfrm>
        </p:grpSpPr>
        <p:sp>
          <p:nvSpPr>
            <p:cNvPr id="122" name="Google Shape;429;p26">
              <a:extLst>
                <a:ext uri="{FF2B5EF4-FFF2-40B4-BE49-F238E27FC236}">
                  <a16:creationId xmlns:a16="http://schemas.microsoft.com/office/drawing/2014/main" id="{407B3E88-65AF-2FDD-54B1-EE6929DA6CFF}"/>
                </a:ext>
              </a:extLst>
            </p:cNvPr>
            <p:cNvSpPr/>
            <p:nvPr/>
          </p:nvSpPr>
          <p:spPr>
            <a:xfrm>
              <a:off x="6306028" y="461670"/>
              <a:ext cx="1361622" cy="2006568"/>
            </a:xfrm>
            <a:custGeom>
              <a:avLst/>
              <a:gdLst/>
              <a:ahLst/>
              <a:cxnLst/>
              <a:rect l="l" t="t" r="r" b="b"/>
              <a:pathLst>
                <a:path w="17711" h="26100" extrusionOk="0">
                  <a:moveTo>
                    <a:pt x="5410" y="19120"/>
                  </a:moveTo>
                  <a:cubicBezTo>
                    <a:pt x="5410" y="19120"/>
                    <a:pt x="5424" y="19120"/>
                    <a:pt x="5424" y="19135"/>
                  </a:cubicBezTo>
                  <a:cubicBezTo>
                    <a:pt x="5424" y="19120"/>
                    <a:pt x="5424" y="19120"/>
                    <a:pt x="5410" y="19120"/>
                  </a:cubicBezTo>
                  <a:close/>
                  <a:moveTo>
                    <a:pt x="9844" y="0"/>
                  </a:moveTo>
                  <a:cubicBezTo>
                    <a:pt x="9583" y="0"/>
                    <a:pt x="9306" y="59"/>
                    <a:pt x="9045" y="160"/>
                  </a:cubicBezTo>
                  <a:lnTo>
                    <a:pt x="9059" y="146"/>
                  </a:lnTo>
                  <a:lnTo>
                    <a:pt x="9059" y="146"/>
                  </a:lnTo>
                  <a:cubicBezTo>
                    <a:pt x="8885" y="218"/>
                    <a:pt x="8696" y="320"/>
                    <a:pt x="8492" y="466"/>
                  </a:cubicBezTo>
                  <a:cubicBezTo>
                    <a:pt x="8303" y="597"/>
                    <a:pt x="8129" y="742"/>
                    <a:pt x="7969" y="902"/>
                  </a:cubicBezTo>
                  <a:cubicBezTo>
                    <a:pt x="7678" y="1164"/>
                    <a:pt x="7416" y="1483"/>
                    <a:pt x="7169" y="1891"/>
                  </a:cubicBezTo>
                  <a:cubicBezTo>
                    <a:pt x="6907" y="2298"/>
                    <a:pt x="6704" y="2719"/>
                    <a:pt x="6558" y="3039"/>
                  </a:cubicBezTo>
                  <a:cubicBezTo>
                    <a:pt x="6428" y="3345"/>
                    <a:pt x="6297" y="3650"/>
                    <a:pt x="6166" y="3941"/>
                  </a:cubicBezTo>
                  <a:lnTo>
                    <a:pt x="6035" y="4261"/>
                  </a:lnTo>
                  <a:cubicBezTo>
                    <a:pt x="5948" y="4464"/>
                    <a:pt x="5831" y="4740"/>
                    <a:pt x="5701" y="5031"/>
                  </a:cubicBezTo>
                  <a:cubicBezTo>
                    <a:pt x="5628" y="5206"/>
                    <a:pt x="5555" y="5336"/>
                    <a:pt x="5482" y="5453"/>
                  </a:cubicBezTo>
                  <a:cubicBezTo>
                    <a:pt x="5410" y="5569"/>
                    <a:pt x="5323" y="5700"/>
                    <a:pt x="5221" y="5845"/>
                  </a:cubicBezTo>
                  <a:cubicBezTo>
                    <a:pt x="5075" y="6020"/>
                    <a:pt x="4915" y="6194"/>
                    <a:pt x="4726" y="6369"/>
                  </a:cubicBezTo>
                  <a:cubicBezTo>
                    <a:pt x="4537" y="6543"/>
                    <a:pt x="4348" y="6703"/>
                    <a:pt x="4145" y="6849"/>
                  </a:cubicBezTo>
                  <a:lnTo>
                    <a:pt x="3941" y="7009"/>
                  </a:lnTo>
                  <a:cubicBezTo>
                    <a:pt x="3491" y="7343"/>
                    <a:pt x="3040" y="7692"/>
                    <a:pt x="2662" y="8114"/>
                  </a:cubicBezTo>
                  <a:cubicBezTo>
                    <a:pt x="2211" y="8608"/>
                    <a:pt x="1877" y="9219"/>
                    <a:pt x="1688" y="9873"/>
                  </a:cubicBezTo>
                  <a:cubicBezTo>
                    <a:pt x="1615" y="10178"/>
                    <a:pt x="1557" y="10513"/>
                    <a:pt x="1542" y="10876"/>
                  </a:cubicBezTo>
                  <a:cubicBezTo>
                    <a:pt x="1528" y="11181"/>
                    <a:pt x="1557" y="11530"/>
                    <a:pt x="1629" y="11894"/>
                  </a:cubicBezTo>
                  <a:cubicBezTo>
                    <a:pt x="1659" y="12068"/>
                    <a:pt x="1702" y="12243"/>
                    <a:pt x="1746" y="12417"/>
                  </a:cubicBezTo>
                  <a:lnTo>
                    <a:pt x="1789" y="12621"/>
                  </a:lnTo>
                  <a:cubicBezTo>
                    <a:pt x="1833" y="12752"/>
                    <a:pt x="1862" y="12883"/>
                    <a:pt x="1891" y="13013"/>
                  </a:cubicBezTo>
                  <a:cubicBezTo>
                    <a:pt x="1993" y="13464"/>
                    <a:pt x="2080" y="13828"/>
                    <a:pt x="2124" y="14162"/>
                  </a:cubicBezTo>
                  <a:lnTo>
                    <a:pt x="2153" y="14322"/>
                  </a:lnTo>
                  <a:cubicBezTo>
                    <a:pt x="2226" y="14845"/>
                    <a:pt x="2226" y="15311"/>
                    <a:pt x="2167" y="15732"/>
                  </a:cubicBezTo>
                  <a:cubicBezTo>
                    <a:pt x="2124" y="16096"/>
                    <a:pt x="2022" y="16445"/>
                    <a:pt x="1891" y="16765"/>
                  </a:cubicBezTo>
                  <a:lnTo>
                    <a:pt x="1891" y="16750"/>
                  </a:lnTo>
                  <a:cubicBezTo>
                    <a:pt x="1818" y="16910"/>
                    <a:pt x="1731" y="17085"/>
                    <a:pt x="1659" y="17230"/>
                  </a:cubicBezTo>
                  <a:cubicBezTo>
                    <a:pt x="1571" y="17390"/>
                    <a:pt x="1484" y="17550"/>
                    <a:pt x="1382" y="17710"/>
                  </a:cubicBezTo>
                  <a:cubicBezTo>
                    <a:pt x="1339" y="17812"/>
                    <a:pt x="1280" y="17913"/>
                    <a:pt x="1222" y="18015"/>
                  </a:cubicBezTo>
                  <a:cubicBezTo>
                    <a:pt x="1106" y="18204"/>
                    <a:pt x="990" y="18393"/>
                    <a:pt x="888" y="18597"/>
                  </a:cubicBezTo>
                  <a:cubicBezTo>
                    <a:pt x="728" y="18902"/>
                    <a:pt x="583" y="19193"/>
                    <a:pt x="466" y="19484"/>
                  </a:cubicBezTo>
                  <a:cubicBezTo>
                    <a:pt x="335" y="19789"/>
                    <a:pt x="234" y="20123"/>
                    <a:pt x="146" y="20458"/>
                  </a:cubicBezTo>
                  <a:cubicBezTo>
                    <a:pt x="88" y="20763"/>
                    <a:pt x="45" y="21127"/>
                    <a:pt x="16" y="21534"/>
                  </a:cubicBezTo>
                  <a:cubicBezTo>
                    <a:pt x="1" y="21883"/>
                    <a:pt x="16" y="22261"/>
                    <a:pt x="45" y="22624"/>
                  </a:cubicBezTo>
                  <a:cubicBezTo>
                    <a:pt x="117" y="23380"/>
                    <a:pt x="292" y="24093"/>
                    <a:pt x="554" y="24747"/>
                  </a:cubicBezTo>
                  <a:cubicBezTo>
                    <a:pt x="699" y="25110"/>
                    <a:pt x="888" y="25459"/>
                    <a:pt x="1091" y="25794"/>
                  </a:cubicBezTo>
                  <a:cubicBezTo>
                    <a:pt x="1106" y="25808"/>
                    <a:pt x="1121" y="25808"/>
                    <a:pt x="1121" y="25823"/>
                  </a:cubicBezTo>
                  <a:cubicBezTo>
                    <a:pt x="1150" y="25881"/>
                    <a:pt x="1193" y="25925"/>
                    <a:pt x="1266" y="25925"/>
                  </a:cubicBezTo>
                  <a:lnTo>
                    <a:pt x="1295" y="25925"/>
                  </a:lnTo>
                  <a:cubicBezTo>
                    <a:pt x="1440" y="25881"/>
                    <a:pt x="1586" y="25866"/>
                    <a:pt x="1746" y="25837"/>
                  </a:cubicBezTo>
                  <a:cubicBezTo>
                    <a:pt x="1949" y="25823"/>
                    <a:pt x="2153" y="25808"/>
                    <a:pt x="2386" y="25808"/>
                  </a:cubicBezTo>
                  <a:cubicBezTo>
                    <a:pt x="2647" y="25808"/>
                    <a:pt x="2923" y="25823"/>
                    <a:pt x="3272" y="25852"/>
                  </a:cubicBezTo>
                  <a:cubicBezTo>
                    <a:pt x="3549" y="25881"/>
                    <a:pt x="3825" y="25910"/>
                    <a:pt x="4101" y="25925"/>
                  </a:cubicBezTo>
                  <a:cubicBezTo>
                    <a:pt x="4334" y="25954"/>
                    <a:pt x="4581" y="25983"/>
                    <a:pt x="4828" y="25997"/>
                  </a:cubicBezTo>
                  <a:cubicBezTo>
                    <a:pt x="5104" y="26026"/>
                    <a:pt x="5337" y="26041"/>
                    <a:pt x="5555" y="26041"/>
                  </a:cubicBezTo>
                  <a:cubicBezTo>
                    <a:pt x="5846" y="26041"/>
                    <a:pt x="6151" y="26056"/>
                    <a:pt x="6442" y="26056"/>
                  </a:cubicBezTo>
                  <a:cubicBezTo>
                    <a:pt x="7024" y="26070"/>
                    <a:pt x="7591" y="26070"/>
                    <a:pt x="8158" y="26070"/>
                  </a:cubicBezTo>
                  <a:cubicBezTo>
                    <a:pt x="8041" y="25561"/>
                    <a:pt x="7940" y="25052"/>
                    <a:pt x="7852" y="24543"/>
                  </a:cubicBezTo>
                  <a:cubicBezTo>
                    <a:pt x="7838" y="24442"/>
                    <a:pt x="7823" y="24354"/>
                    <a:pt x="7794" y="24253"/>
                  </a:cubicBezTo>
                  <a:cubicBezTo>
                    <a:pt x="7605" y="24224"/>
                    <a:pt x="7416" y="24165"/>
                    <a:pt x="7242" y="24122"/>
                  </a:cubicBezTo>
                  <a:cubicBezTo>
                    <a:pt x="7024" y="24049"/>
                    <a:pt x="6791" y="23991"/>
                    <a:pt x="6588" y="23904"/>
                  </a:cubicBezTo>
                  <a:cubicBezTo>
                    <a:pt x="6151" y="23758"/>
                    <a:pt x="5730" y="23598"/>
                    <a:pt x="5323" y="23409"/>
                  </a:cubicBezTo>
                  <a:cubicBezTo>
                    <a:pt x="4479" y="23031"/>
                    <a:pt x="3665" y="22551"/>
                    <a:pt x="2923" y="21999"/>
                  </a:cubicBezTo>
                  <a:cubicBezTo>
                    <a:pt x="2560" y="21708"/>
                    <a:pt x="2197" y="21417"/>
                    <a:pt x="1848" y="21097"/>
                  </a:cubicBezTo>
                  <a:cubicBezTo>
                    <a:pt x="1673" y="20938"/>
                    <a:pt x="1499" y="20763"/>
                    <a:pt x="1324" y="20589"/>
                  </a:cubicBezTo>
                  <a:cubicBezTo>
                    <a:pt x="1150" y="20414"/>
                    <a:pt x="990" y="20240"/>
                    <a:pt x="830" y="20065"/>
                  </a:cubicBezTo>
                  <a:cubicBezTo>
                    <a:pt x="801" y="20036"/>
                    <a:pt x="801" y="19992"/>
                    <a:pt x="830" y="19963"/>
                  </a:cubicBezTo>
                  <a:cubicBezTo>
                    <a:pt x="844" y="19963"/>
                    <a:pt x="859" y="19949"/>
                    <a:pt x="873" y="19949"/>
                  </a:cubicBezTo>
                  <a:cubicBezTo>
                    <a:pt x="888" y="19949"/>
                    <a:pt x="902" y="19963"/>
                    <a:pt x="917" y="19978"/>
                  </a:cubicBezTo>
                  <a:cubicBezTo>
                    <a:pt x="1295" y="20370"/>
                    <a:pt x="1688" y="20763"/>
                    <a:pt x="2095" y="21112"/>
                  </a:cubicBezTo>
                  <a:cubicBezTo>
                    <a:pt x="2095" y="21112"/>
                    <a:pt x="2109" y="21127"/>
                    <a:pt x="2109" y="21127"/>
                  </a:cubicBezTo>
                  <a:cubicBezTo>
                    <a:pt x="2516" y="21490"/>
                    <a:pt x="2953" y="21824"/>
                    <a:pt x="3418" y="22130"/>
                  </a:cubicBezTo>
                  <a:cubicBezTo>
                    <a:pt x="3854" y="22421"/>
                    <a:pt x="4319" y="22682"/>
                    <a:pt x="4799" y="22915"/>
                  </a:cubicBezTo>
                  <a:cubicBezTo>
                    <a:pt x="5192" y="23104"/>
                    <a:pt x="5599" y="23278"/>
                    <a:pt x="6035" y="23424"/>
                  </a:cubicBezTo>
                  <a:cubicBezTo>
                    <a:pt x="6457" y="23569"/>
                    <a:pt x="6878" y="23686"/>
                    <a:pt x="7329" y="23773"/>
                  </a:cubicBezTo>
                  <a:cubicBezTo>
                    <a:pt x="7460" y="23787"/>
                    <a:pt x="7605" y="23816"/>
                    <a:pt x="7736" y="23845"/>
                  </a:cubicBezTo>
                  <a:cubicBezTo>
                    <a:pt x="7591" y="22929"/>
                    <a:pt x="7460" y="21999"/>
                    <a:pt x="7373" y="21068"/>
                  </a:cubicBezTo>
                  <a:cubicBezTo>
                    <a:pt x="7358" y="20836"/>
                    <a:pt x="7329" y="20603"/>
                    <a:pt x="7315" y="20370"/>
                  </a:cubicBezTo>
                  <a:cubicBezTo>
                    <a:pt x="7271" y="20356"/>
                    <a:pt x="7227" y="20356"/>
                    <a:pt x="7184" y="20341"/>
                  </a:cubicBezTo>
                  <a:cubicBezTo>
                    <a:pt x="7111" y="20327"/>
                    <a:pt x="7053" y="20298"/>
                    <a:pt x="6980" y="20283"/>
                  </a:cubicBezTo>
                  <a:cubicBezTo>
                    <a:pt x="6864" y="20240"/>
                    <a:pt x="6762" y="20196"/>
                    <a:pt x="6646" y="20152"/>
                  </a:cubicBezTo>
                  <a:cubicBezTo>
                    <a:pt x="6413" y="20051"/>
                    <a:pt x="6195" y="19934"/>
                    <a:pt x="5977" y="19818"/>
                  </a:cubicBezTo>
                  <a:cubicBezTo>
                    <a:pt x="5555" y="19571"/>
                    <a:pt x="5148" y="19309"/>
                    <a:pt x="4770" y="19018"/>
                  </a:cubicBezTo>
                  <a:cubicBezTo>
                    <a:pt x="4392" y="18713"/>
                    <a:pt x="4014" y="18408"/>
                    <a:pt x="3650" y="18088"/>
                  </a:cubicBezTo>
                  <a:cubicBezTo>
                    <a:pt x="3461" y="17913"/>
                    <a:pt x="3272" y="17739"/>
                    <a:pt x="3098" y="17564"/>
                  </a:cubicBezTo>
                  <a:cubicBezTo>
                    <a:pt x="2923" y="17404"/>
                    <a:pt x="2764" y="17244"/>
                    <a:pt x="2589" y="17070"/>
                  </a:cubicBezTo>
                  <a:cubicBezTo>
                    <a:pt x="2575" y="17055"/>
                    <a:pt x="2545" y="17026"/>
                    <a:pt x="2531" y="17012"/>
                  </a:cubicBezTo>
                  <a:cubicBezTo>
                    <a:pt x="2516" y="16997"/>
                    <a:pt x="2502" y="16968"/>
                    <a:pt x="2516" y="16939"/>
                  </a:cubicBezTo>
                  <a:cubicBezTo>
                    <a:pt x="2531" y="16939"/>
                    <a:pt x="2545" y="16925"/>
                    <a:pt x="2560" y="16925"/>
                  </a:cubicBezTo>
                  <a:cubicBezTo>
                    <a:pt x="2575" y="16925"/>
                    <a:pt x="2575" y="16925"/>
                    <a:pt x="2589" y="16939"/>
                  </a:cubicBezTo>
                  <a:cubicBezTo>
                    <a:pt x="2705" y="17055"/>
                    <a:pt x="2822" y="17157"/>
                    <a:pt x="2938" y="17274"/>
                  </a:cubicBezTo>
                  <a:cubicBezTo>
                    <a:pt x="3054" y="17375"/>
                    <a:pt x="3171" y="17477"/>
                    <a:pt x="3287" y="17564"/>
                  </a:cubicBezTo>
                  <a:cubicBezTo>
                    <a:pt x="3520" y="17768"/>
                    <a:pt x="3738" y="17957"/>
                    <a:pt x="3985" y="18146"/>
                  </a:cubicBezTo>
                  <a:cubicBezTo>
                    <a:pt x="4218" y="18320"/>
                    <a:pt x="4450" y="18495"/>
                    <a:pt x="4712" y="18655"/>
                  </a:cubicBezTo>
                  <a:cubicBezTo>
                    <a:pt x="4945" y="18815"/>
                    <a:pt x="5192" y="18960"/>
                    <a:pt x="5439" y="19106"/>
                  </a:cubicBezTo>
                  <a:cubicBezTo>
                    <a:pt x="5599" y="19193"/>
                    <a:pt x="5759" y="19280"/>
                    <a:pt x="5933" y="19367"/>
                  </a:cubicBezTo>
                  <a:cubicBezTo>
                    <a:pt x="6093" y="19440"/>
                    <a:pt x="6268" y="19527"/>
                    <a:pt x="6442" y="19600"/>
                  </a:cubicBezTo>
                  <a:cubicBezTo>
                    <a:pt x="6617" y="19673"/>
                    <a:pt x="6791" y="19760"/>
                    <a:pt x="6966" y="19833"/>
                  </a:cubicBezTo>
                  <a:cubicBezTo>
                    <a:pt x="7067" y="19876"/>
                    <a:pt x="7184" y="19934"/>
                    <a:pt x="7285" y="19978"/>
                  </a:cubicBezTo>
                  <a:cubicBezTo>
                    <a:pt x="7184" y="18655"/>
                    <a:pt x="7155" y="17332"/>
                    <a:pt x="7184" y="16009"/>
                  </a:cubicBezTo>
                  <a:cubicBezTo>
                    <a:pt x="7184" y="15820"/>
                    <a:pt x="7184" y="15645"/>
                    <a:pt x="7198" y="15456"/>
                  </a:cubicBezTo>
                  <a:lnTo>
                    <a:pt x="7184" y="15456"/>
                  </a:lnTo>
                  <a:cubicBezTo>
                    <a:pt x="7140" y="15427"/>
                    <a:pt x="7111" y="15412"/>
                    <a:pt x="7067" y="15383"/>
                  </a:cubicBezTo>
                  <a:cubicBezTo>
                    <a:pt x="7038" y="15369"/>
                    <a:pt x="6995" y="15354"/>
                    <a:pt x="6966" y="15325"/>
                  </a:cubicBezTo>
                  <a:cubicBezTo>
                    <a:pt x="6893" y="15282"/>
                    <a:pt x="6835" y="15238"/>
                    <a:pt x="6762" y="15194"/>
                  </a:cubicBezTo>
                  <a:cubicBezTo>
                    <a:pt x="6631" y="15093"/>
                    <a:pt x="6500" y="14991"/>
                    <a:pt x="6369" y="14889"/>
                  </a:cubicBezTo>
                  <a:cubicBezTo>
                    <a:pt x="6239" y="14802"/>
                    <a:pt x="6122" y="14700"/>
                    <a:pt x="6006" y="14598"/>
                  </a:cubicBezTo>
                  <a:cubicBezTo>
                    <a:pt x="5875" y="14496"/>
                    <a:pt x="5744" y="14395"/>
                    <a:pt x="5628" y="14278"/>
                  </a:cubicBezTo>
                  <a:cubicBezTo>
                    <a:pt x="5526" y="14206"/>
                    <a:pt x="5439" y="14118"/>
                    <a:pt x="5352" y="14031"/>
                  </a:cubicBezTo>
                  <a:cubicBezTo>
                    <a:pt x="5264" y="13958"/>
                    <a:pt x="5177" y="13886"/>
                    <a:pt x="5090" y="13799"/>
                  </a:cubicBezTo>
                  <a:cubicBezTo>
                    <a:pt x="4915" y="13639"/>
                    <a:pt x="4741" y="13464"/>
                    <a:pt x="4581" y="13304"/>
                  </a:cubicBezTo>
                  <a:cubicBezTo>
                    <a:pt x="4247" y="12955"/>
                    <a:pt x="3927" y="12592"/>
                    <a:pt x="3636" y="12214"/>
                  </a:cubicBezTo>
                  <a:cubicBezTo>
                    <a:pt x="3360" y="11850"/>
                    <a:pt x="3098" y="11443"/>
                    <a:pt x="2880" y="11036"/>
                  </a:cubicBezTo>
                  <a:cubicBezTo>
                    <a:pt x="2764" y="10832"/>
                    <a:pt x="2676" y="10614"/>
                    <a:pt x="2589" y="10411"/>
                  </a:cubicBezTo>
                  <a:cubicBezTo>
                    <a:pt x="2502" y="10193"/>
                    <a:pt x="2429" y="9975"/>
                    <a:pt x="2356" y="9757"/>
                  </a:cubicBezTo>
                  <a:cubicBezTo>
                    <a:pt x="2356" y="9727"/>
                    <a:pt x="2371" y="9684"/>
                    <a:pt x="2400" y="9684"/>
                  </a:cubicBezTo>
                  <a:lnTo>
                    <a:pt x="2415" y="9684"/>
                  </a:lnTo>
                  <a:cubicBezTo>
                    <a:pt x="2429" y="9684"/>
                    <a:pt x="2458" y="9698"/>
                    <a:pt x="2458" y="9727"/>
                  </a:cubicBezTo>
                  <a:cubicBezTo>
                    <a:pt x="2531" y="9946"/>
                    <a:pt x="2604" y="10164"/>
                    <a:pt x="2691" y="10367"/>
                  </a:cubicBezTo>
                  <a:cubicBezTo>
                    <a:pt x="2938" y="10963"/>
                    <a:pt x="3272" y="11516"/>
                    <a:pt x="3665" y="12025"/>
                  </a:cubicBezTo>
                  <a:cubicBezTo>
                    <a:pt x="3941" y="12374"/>
                    <a:pt x="4247" y="12708"/>
                    <a:pt x="4566" y="13028"/>
                  </a:cubicBezTo>
                  <a:cubicBezTo>
                    <a:pt x="4886" y="13333"/>
                    <a:pt x="5221" y="13639"/>
                    <a:pt x="5570" y="13900"/>
                  </a:cubicBezTo>
                  <a:cubicBezTo>
                    <a:pt x="5861" y="14133"/>
                    <a:pt x="6151" y="14351"/>
                    <a:pt x="6457" y="14555"/>
                  </a:cubicBezTo>
                  <a:cubicBezTo>
                    <a:pt x="6617" y="14656"/>
                    <a:pt x="6777" y="14758"/>
                    <a:pt x="6922" y="14860"/>
                  </a:cubicBezTo>
                  <a:cubicBezTo>
                    <a:pt x="7024" y="14918"/>
                    <a:pt x="7111" y="14976"/>
                    <a:pt x="7198" y="15049"/>
                  </a:cubicBezTo>
                  <a:cubicBezTo>
                    <a:pt x="7227" y="14511"/>
                    <a:pt x="7256" y="13973"/>
                    <a:pt x="7285" y="13435"/>
                  </a:cubicBezTo>
                  <a:cubicBezTo>
                    <a:pt x="7358" y="12577"/>
                    <a:pt x="7431" y="11719"/>
                    <a:pt x="7547" y="10876"/>
                  </a:cubicBezTo>
                  <a:cubicBezTo>
                    <a:pt x="7474" y="10847"/>
                    <a:pt x="7402" y="10803"/>
                    <a:pt x="7329" y="10760"/>
                  </a:cubicBezTo>
                  <a:cubicBezTo>
                    <a:pt x="7256" y="10716"/>
                    <a:pt x="7169" y="10673"/>
                    <a:pt x="7096" y="10614"/>
                  </a:cubicBezTo>
                  <a:cubicBezTo>
                    <a:pt x="6951" y="10513"/>
                    <a:pt x="6806" y="10411"/>
                    <a:pt x="6660" y="10294"/>
                  </a:cubicBezTo>
                  <a:cubicBezTo>
                    <a:pt x="6529" y="10193"/>
                    <a:pt x="6398" y="10076"/>
                    <a:pt x="6253" y="9946"/>
                  </a:cubicBezTo>
                  <a:cubicBezTo>
                    <a:pt x="6122" y="9829"/>
                    <a:pt x="6006" y="9713"/>
                    <a:pt x="5875" y="9582"/>
                  </a:cubicBezTo>
                  <a:cubicBezTo>
                    <a:pt x="5744" y="9451"/>
                    <a:pt x="5613" y="9320"/>
                    <a:pt x="5482" y="9175"/>
                  </a:cubicBezTo>
                  <a:cubicBezTo>
                    <a:pt x="5366" y="9044"/>
                    <a:pt x="5250" y="8913"/>
                    <a:pt x="5134" y="8782"/>
                  </a:cubicBezTo>
                  <a:cubicBezTo>
                    <a:pt x="5017" y="8637"/>
                    <a:pt x="4901" y="8506"/>
                    <a:pt x="4785" y="8375"/>
                  </a:cubicBezTo>
                  <a:cubicBezTo>
                    <a:pt x="4683" y="8230"/>
                    <a:pt x="4566" y="8099"/>
                    <a:pt x="4450" y="7968"/>
                  </a:cubicBezTo>
                  <a:cubicBezTo>
                    <a:pt x="4436" y="7939"/>
                    <a:pt x="4450" y="7910"/>
                    <a:pt x="4465" y="7895"/>
                  </a:cubicBezTo>
                  <a:lnTo>
                    <a:pt x="4494" y="7895"/>
                  </a:lnTo>
                  <a:cubicBezTo>
                    <a:pt x="4508" y="7895"/>
                    <a:pt x="4523" y="7895"/>
                    <a:pt x="4523" y="7910"/>
                  </a:cubicBezTo>
                  <a:cubicBezTo>
                    <a:pt x="4697" y="8114"/>
                    <a:pt x="4872" y="8303"/>
                    <a:pt x="5046" y="8492"/>
                  </a:cubicBezTo>
                  <a:cubicBezTo>
                    <a:pt x="5216" y="8676"/>
                    <a:pt x="5386" y="8846"/>
                    <a:pt x="5556" y="9016"/>
                  </a:cubicBezTo>
                  <a:lnTo>
                    <a:pt x="5556" y="9016"/>
                  </a:lnTo>
                  <a:cubicBezTo>
                    <a:pt x="5556" y="9016"/>
                    <a:pt x="5556" y="9016"/>
                    <a:pt x="5555" y="9015"/>
                  </a:cubicBezTo>
                  <a:lnTo>
                    <a:pt x="5555" y="9015"/>
                  </a:lnTo>
                  <a:lnTo>
                    <a:pt x="5570" y="9030"/>
                  </a:lnTo>
                  <a:cubicBezTo>
                    <a:pt x="5565" y="9025"/>
                    <a:pt x="5561" y="9021"/>
                    <a:pt x="5556" y="9016"/>
                  </a:cubicBezTo>
                  <a:lnTo>
                    <a:pt x="5556" y="9016"/>
                  </a:lnTo>
                  <a:cubicBezTo>
                    <a:pt x="5876" y="9336"/>
                    <a:pt x="6239" y="9641"/>
                    <a:pt x="6602" y="9931"/>
                  </a:cubicBezTo>
                  <a:cubicBezTo>
                    <a:pt x="6777" y="10062"/>
                    <a:pt x="6966" y="10193"/>
                    <a:pt x="7155" y="10324"/>
                  </a:cubicBezTo>
                  <a:cubicBezTo>
                    <a:pt x="7256" y="10382"/>
                    <a:pt x="7344" y="10454"/>
                    <a:pt x="7445" y="10513"/>
                  </a:cubicBezTo>
                  <a:cubicBezTo>
                    <a:pt x="7489" y="10542"/>
                    <a:pt x="7547" y="10585"/>
                    <a:pt x="7591" y="10614"/>
                  </a:cubicBezTo>
                  <a:cubicBezTo>
                    <a:pt x="7634" y="10280"/>
                    <a:pt x="7693" y="9946"/>
                    <a:pt x="7751" y="9611"/>
                  </a:cubicBezTo>
                  <a:cubicBezTo>
                    <a:pt x="7823" y="9189"/>
                    <a:pt x="7896" y="8768"/>
                    <a:pt x="7983" y="8361"/>
                  </a:cubicBezTo>
                  <a:cubicBezTo>
                    <a:pt x="8071" y="7939"/>
                    <a:pt x="8143" y="7532"/>
                    <a:pt x="8245" y="7125"/>
                  </a:cubicBezTo>
                  <a:cubicBezTo>
                    <a:pt x="8260" y="7067"/>
                    <a:pt x="8260" y="7023"/>
                    <a:pt x="8274" y="6965"/>
                  </a:cubicBezTo>
                  <a:cubicBezTo>
                    <a:pt x="8274" y="6965"/>
                    <a:pt x="8260" y="6965"/>
                    <a:pt x="8260" y="6950"/>
                  </a:cubicBezTo>
                  <a:cubicBezTo>
                    <a:pt x="8129" y="6907"/>
                    <a:pt x="8012" y="6820"/>
                    <a:pt x="7911" y="6747"/>
                  </a:cubicBezTo>
                  <a:cubicBezTo>
                    <a:pt x="7809" y="6660"/>
                    <a:pt x="7707" y="6572"/>
                    <a:pt x="7620" y="6471"/>
                  </a:cubicBezTo>
                  <a:cubicBezTo>
                    <a:pt x="7445" y="6282"/>
                    <a:pt x="7271" y="6078"/>
                    <a:pt x="7125" y="5860"/>
                  </a:cubicBezTo>
                  <a:cubicBezTo>
                    <a:pt x="6966" y="5656"/>
                    <a:pt x="6835" y="5424"/>
                    <a:pt x="6704" y="5206"/>
                  </a:cubicBezTo>
                  <a:cubicBezTo>
                    <a:pt x="6573" y="4973"/>
                    <a:pt x="6471" y="4726"/>
                    <a:pt x="6369" y="4493"/>
                  </a:cubicBezTo>
                  <a:cubicBezTo>
                    <a:pt x="6355" y="4464"/>
                    <a:pt x="6355" y="4420"/>
                    <a:pt x="6398" y="4406"/>
                  </a:cubicBezTo>
                  <a:lnTo>
                    <a:pt x="6413" y="4406"/>
                  </a:lnTo>
                  <a:cubicBezTo>
                    <a:pt x="6442" y="4406"/>
                    <a:pt x="6471" y="4406"/>
                    <a:pt x="6471" y="4435"/>
                  </a:cubicBezTo>
                  <a:cubicBezTo>
                    <a:pt x="6600" y="4706"/>
                    <a:pt x="6756" y="4963"/>
                    <a:pt x="6913" y="5207"/>
                  </a:cubicBezTo>
                  <a:lnTo>
                    <a:pt x="6913" y="5207"/>
                  </a:lnTo>
                  <a:cubicBezTo>
                    <a:pt x="6912" y="5206"/>
                    <a:pt x="6910" y="5206"/>
                    <a:pt x="6907" y="5206"/>
                  </a:cubicBezTo>
                  <a:cubicBezTo>
                    <a:pt x="6966" y="5293"/>
                    <a:pt x="7038" y="5380"/>
                    <a:pt x="7096" y="5453"/>
                  </a:cubicBezTo>
                  <a:cubicBezTo>
                    <a:pt x="7169" y="5540"/>
                    <a:pt x="7227" y="5627"/>
                    <a:pt x="7300" y="5714"/>
                  </a:cubicBezTo>
                  <a:cubicBezTo>
                    <a:pt x="7431" y="5860"/>
                    <a:pt x="7576" y="6005"/>
                    <a:pt x="7736" y="6136"/>
                  </a:cubicBezTo>
                  <a:cubicBezTo>
                    <a:pt x="7852" y="6238"/>
                    <a:pt x="7969" y="6340"/>
                    <a:pt x="8085" y="6427"/>
                  </a:cubicBezTo>
                  <a:cubicBezTo>
                    <a:pt x="8143" y="6471"/>
                    <a:pt x="8216" y="6514"/>
                    <a:pt x="8274" y="6558"/>
                  </a:cubicBezTo>
                  <a:cubicBezTo>
                    <a:pt x="8303" y="6587"/>
                    <a:pt x="8332" y="6601"/>
                    <a:pt x="8361" y="6630"/>
                  </a:cubicBezTo>
                  <a:cubicBezTo>
                    <a:pt x="8420" y="6383"/>
                    <a:pt x="8478" y="6136"/>
                    <a:pt x="8536" y="5889"/>
                  </a:cubicBezTo>
                  <a:cubicBezTo>
                    <a:pt x="8623" y="5525"/>
                    <a:pt x="8725" y="5147"/>
                    <a:pt x="8812" y="4769"/>
                  </a:cubicBezTo>
                  <a:cubicBezTo>
                    <a:pt x="8798" y="4769"/>
                    <a:pt x="8783" y="4755"/>
                    <a:pt x="8768" y="4740"/>
                  </a:cubicBezTo>
                  <a:cubicBezTo>
                    <a:pt x="8768" y="4740"/>
                    <a:pt x="8754" y="4726"/>
                    <a:pt x="8754" y="4726"/>
                  </a:cubicBezTo>
                  <a:cubicBezTo>
                    <a:pt x="8696" y="4668"/>
                    <a:pt x="8652" y="4595"/>
                    <a:pt x="8609" y="4522"/>
                  </a:cubicBezTo>
                  <a:cubicBezTo>
                    <a:pt x="8565" y="4450"/>
                    <a:pt x="8521" y="4377"/>
                    <a:pt x="8478" y="4304"/>
                  </a:cubicBezTo>
                  <a:cubicBezTo>
                    <a:pt x="8434" y="4231"/>
                    <a:pt x="8390" y="4159"/>
                    <a:pt x="8361" y="4086"/>
                  </a:cubicBezTo>
                  <a:cubicBezTo>
                    <a:pt x="8332" y="4028"/>
                    <a:pt x="8289" y="3955"/>
                    <a:pt x="8260" y="3897"/>
                  </a:cubicBezTo>
                  <a:cubicBezTo>
                    <a:pt x="8187" y="3752"/>
                    <a:pt x="8129" y="3606"/>
                    <a:pt x="8071" y="3461"/>
                  </a:cubicBezTo>
                  <a:cubicBezTo>
                    <a:pt x="8012" y="3315"/>
                    <a:pt x="7954" y="3170"/>
                    <a:pt x="7911" y="3010"/>
                  </a:cubicBezTo>
                  <a:cubicBezTo>
                    <a:pt x="7911" y="2981"/>
                    <a:pt x="7925" y="2966"/>
                    <a:pt x="7940" y="2952"/>
                  </a:cubicBezTo>
                  <a:lnTo>
                    <a:pt x="7954" y="2952"/>
                  </a:lnTo>
                  <a:cubicBezTo>
                    <a:pt x="7983" y="2952"/>
                    <a:pt x="7998" y="2966"/>
                    <a:pt x="7998" y="2981"/>
                  </a:cubicBezTo>
                  <a:cubicBezTo>
                    <a:pt x="8055" y="3137"/>
                    <a:pt x="8111" y="3293"/>
                    <a:pt x="8182" y="3449"/>
                  </a:cubicBezTo>
                  <a:lnTo>
                    <a:pt x="8182" y="3449"/>
                  </a:lnTo>
                  <a:cubicBezTo>
                    <a:pt x="8178" y="3446"/>
                    <a:pt x="8172" y="3446"/>
                    <a:pt x="8172" y="3446"/>
                  </a:cubicBezTo>
                  <a:lnTo>
                    <a:pt x="8172" y="3446"/>
                  </a:lnTo>
                  <a:cubicBezTo>
                    <a:pt x="8231" y="3563"/>
                    <a:pt x="8289" y="3664"/>
                    <a:pt x="8347" y="3766"/>
                  </a:cubicBezTo>
                  <a:cubicBezTo>
                    <a:pt x="8405" y="3868"/>
                    <a:pt x="8463" y="3970"/>
                    <a:pt x="8521" y="4057"/>
                  </a:cubicBezTo>
                  <a:cubicBezTo>
                    <a:pt x="8579" y="4159"/>
                    <a:pt x="8652" y="4246"/>
                    <a:pt x="8725" y="4348"/>
                  </a:cubicBezTo>
                  <a:cubicBezTo>
                    <a:pt x="8768" y="4406"/>
                    <a:pt x="8827" y="4479"/>
                    <a:pt x="8870" y="4551"/>
                  </a:cubicBezTo>
                  <a:cubicBezTo>
                    <a:pt x="8972" y="4188"/>
                    <a:pt x="9059" y="3810"/>
                    <a:pt x="9161" y="3446"/>
                  </a:cubicBezTo>
                  <a:cubicBezTo>
                    <a:pt x="9277" y="3039"/>
                    <a:pt x="9379" y="2647"/>
                    <a:pt x="9495" y="2239"/>
                  </a:cubicBezTo>
                  <a:cubicBezTo>
                    <a:pt x="9466" y="2210"/>
                    <a:pt x="9423" y="2167"/>
                    <a:pt x="9394" y="2138"/>
                  </a:cubicBezTo>
                  <a:cubicBezTo>
                    <a:pt x="9365" y="2094"/>
                    <a:pt x="9336" y="2050"/>
                    <a:pt x="9306" y="2007"/>
                  </a:cubicBezTo>
                  <a:cubicBezTo>
                    <a:pt x="9248" y="1920"/>
                    <a:pt x="9190" y="1832"/>
                    <a:pt x="9147" y="1745"/>
                  </a:cubicBezTo>
                  <a:cubicBezTo>
                    <a:pt x="9103" y="1643"/>
                    <a:pt x="9059" y="1542"/>
                    <a:pt x="9016" y="1440"/>
                  </a:cubicBezTo>
                  <a:cubicBezTo>
                    <a:pt x="8987" y="1353"/>
                    <a:pt x="8972" y="1251"/>
                    <a:pt x="8957" y="1164"/>
                  </a:cubicBezTo>
                  <a:cubicBezTo>
                    <a:pt x="8943" y="1134"/>
                    <a:pt x="8972" y="1120"/>
                    <a:pt x="8987" y="1120"/>
                  </a:cubicBezTo>
                  <a:lnTo>
                    <a:pt x="9030" y="1120"/>
                  </a:lnTo>
                  <a:cubicBezTo>
                    <a:pt x="9030" y="1134"/>
                    <a:pt x="9045" y="1149"/>
                    <a:pt x="9045" y="1149"/>
                  </a:cubicBezTo>
                  <a:lnTo>
                    <a:pt x="9045" y="1178"/>
                  </a:lnTo>
                  <a:cubicBezTo>
                    <a:pt x="9088" y="1323"/>
                    <a:pt x="9132" y="1454"/>
                    <a:pt x="9190" y="1585"/>
                  </a:cubicBezTo>
                  <a:cubicBezTo>
                    <a:pt x="9248" y="1687"/>
                    <a:pt x="9321" y="1789"/>
                    <a:pt x="9394" y="1891"/>
                  </a:cubicBezTo>
                  <a:cubicBezTo>
                    <a:pt x="9423" y="1934"/>
                    <a:pt x="9466" y="1978"/>
                    <a:pt x="9495" y="2021"/>
                  </a:cubicBezTo>
                  <a:cubicBezTo>
                    <a:pt x="9510" y="2050"/>
                    <a:pt x="9525" y="2065"/>
                    <a:pt x="9539" y="2080"/>
                  </a:cubicBezTo>
                  <a:cubicBezTo>
                    <a:pt x="9641" y="1716"/>
                    <a:pt x="9743" y="1338"/>
                    <a:pt x="9844" y="975"/>
                  </a:cubicBezTo>
                  <a:cubicBezTo>
                    <a:pt x="9859" y="945"/>
                    <a:pt x="9873" y="931"/>
                    <a:pt x="9888" y="931"/>
                  </a:cubicBezTo>
                  <a:cubicBezTo>
                    <a:pt x="9917" y="931"/>
                    <a:pt x="9946" y="960"/>
                    <a:pt x="9932" y="989"/>
                  </a:cubicBezTo>
                  <a:cubicBezTo>
                    <a:pt x="9830" y="1382"/>
                    <a:pt x="9728" y="1774"/>
                    <a:pt x="9626" y="2167"/>
                  </a:cubicBezTo>
                  <a:cubicBezTo>
                    <a:pt x="9641" y="2167"/>
                    <a:pt x="9641" y="2152"/>
                    <a:pt x="9655" y="2152"/>
                  </a:cubicBezTo>
                  <a:cubicBezTo>
                    <a:pt x="9743" y="2138"/>
                    <a:pt x="9844" y="2123"/>
                    <a:pt x="9932" y="2094"/>
                  </a:cubicBezTo>
                  <a:cubicBezTo>
                    <a:pt x="10019" y="2065"/>
                    <a:pt x="10106" y="2036"/>
                    <a:pt x="10179" y="1992"/>
                  </a:cubicBezTo>
                  <a:lnTo>
                    <a:pt x="10193" y="1992"/>
                  </a:lnTo>
                  <a:cubicBezTo>
                    <a:pt x="10455" y="1861"/>
                    <a:pt x="10717" y="1702"/>
                    <a:pt x="10949" y="1513"/>
                  </a:cubicBezTo>
                  <a:cubicBezTo>
                    <a:pt x="10949" y="1513"/>
                    <a:pt x="10964" y="1498"/>
                    <a:pt x="10964" y="1498"/>
                  </a:cubicBezTo>
                  <a:cubicBezTo>
                    <a:pt x="10979" y="1498"/>
                    <a:pt x="11008" y="1513"/>
                    <a:pt x="11008" y="1527"/>
                  </a:cubicBezTo>
                  <a:cubicBezTo>
                    <a:pt x="11008" y="1542"/>
                    <a:pt x="11022" y="1542"/>
                    <a:pt x="11008" y="1556"/>
                  </a:cubicBezTo>
                  <a:cubicBezTo>
                    <a:pt x="11008" y="1571"/>
                    <a:pt x="11008" y="1585"/>
                    <a:pt x="10993" y="1585"/>
                  </a:cubicBezTo>
                  <a:cubicBezTo>
                    <a:pt x="10775" y="1760"/>
                    <a:pt x="10557" y="1920"/>
                    <a:pt x="10324" y="2050"/>
                  </a:cubicBezTo>
                  <a:cubicBezTo>
                    <a:pt x="10208" y="2109"/>
                    <a:pt x="10092" y="2167"/>
                    <a:pt x="9961" y="2225"/>
                  </a:cubicBezTo>
                  <a:cubicBezTo>
                    <a:pt x="9888" y="2239"/>
                    <a:pt x="9830" y="2269"/>
                    <a:pt x="9757" y="2283"/>
                  </a:cubicBezTo>
                  <a:cubicBezTo>
                    <a:pt x="9699" y="2298"/>
                    <a:pt x="9641" y="2312"/>
                    <a:pt x="9583" y="2312"/>
                  </a:cubicBezTo>
                  <a:cubicBezTo>
                    <a:pt x="9495" y="2676"/>
                    <a:pt x="9394" y="3025"/>
                    <a:pt x="9306" y="3374"/>
                  </a:cubicBezTo>
                  <a:cubicBezTo>
                    <a:pt x="9205" y="3781"/>
                    <a:pt x="9103" y="4173"/>
                    <a:pt x="9001" y="4566"/>
                  </a:cubicBezTo>
                  <a:cubicBezTo>
                    <a:pt x="9030" y="4551"/>
                    <a:pt x="9074" y="4537"/>
                    <a:pt x="9103" y="4537"/>
                  </a:cubicBezTo>
                  <a:cubicBezTo>
                    <a:pt x="9176" y="4508"/>
                    <a:pt x="9248" y="4479"/>
                    <a:pt x="9321" y="4464"/>
                  </a:cubicBezTo>
                  <a:cubicBezTo>
                    <a:pt x="9452" y="4406"/>
                    <a:pt x="9583" y="4362"/>
                    <a:pt x="9714" y="4304"/>
                  </a:cubicBezTo>
                  <a:lnTo>
                    <a:pt x="9728" y="4304"/>
                  </a:lnTo>
                  <a:cubicBezTo>
                    <a:pt x="9844" y="4246"/>
                    <a:pt x="9961" y="4188"/>
                    <a:pt x="10063" y="4130"/>
                  </a:cubicBezTo>
                  <a:cubicBezTo>
                    <a:pt x="10164" y="4057"/>
                    <a:pt x="10266" y="3999"/>
                    <a:pt x="10368" y="3912"/>
                  </a:cubicBezTo>
                  <a:cubicBezTo>
                    <a:pt x="10441" y="3853"/>
                    <a:pt x="10513" y="3781"/>
                    <a:pt x="10571" y="3708"/>
                  </a:cubicBezTo>
                  <a:cubicBezTo>
                    <a:pt x="10586" y="3693"/>
                    <a:pt x="10600" y="3693"/>
                    <a:pt x="10615" y="3693"/>
                  </a:cubicBezTo>
                  <a:cubicBezTo>
                    <a:pt x="10630" y="3693"/>
                    <a:pt x="10644" y="3693"/>
                    <a:pt x="10659" y="3708"/>
                  </a:cubicBezTo>
                  <a:cubicBezTo>
                    <a:pt x="10688" y="3723"/>
                    <a:pt x="10688" y="3766"/>
                    <a:pt x="10659" y="3795"/>
                  </a:cubicBezTo>
                  <a:cubicBezTo>
                    <a:pt x="10557" y="3912"/>
                    <a:pt x="10426" y="4042"/>
                    <a:pt x="10295" y="4144"/>
                  </a:cubicBezTo>
                  <a:cubicBezTo>
                    <a:pt x="10237" y="4202"/>
                    <a:pt x="10179" y="4261"/>
                    <a:pt x="10106" y="4304"/>
                  </a:cubicBezTo>
                  <a:cubicBezTo>
                    <a:pt x="10033" y="4348"/>
                    <a:pt x="9961" y="4406"/>
                    <a:pt x="9888" y="4450"/>
                  </a:cubicBezTo>
                  <a:cubicBezTo>
                    <a:pt x="9743" y="4537"/>
                    <a:pt x="9583" y="4624"/>
                    <a:pt x="9423" y="4697"/>
                  </a:cubicBezTo>
                  <a:cubicBezTo>
                    <a:pt x="9263" y="4755"/>
                    <a:pt x="9103" y="4813"/>
                    <a:pt x="8943" y="4813"/>
                  </a:cubicBezTo>
                  <a:cubicBezTo>
                    <a:pt x="8870" y="5104"/>
                    <a:pt x="8798" y="5409"/>
                    <a:pt x="8725" y="5700"/>
                  </a:cubicBezTo>
                  <a:cubicBezTo>
                    <a:pt x="8652" y="6020"/>
                    <a:pt x="8579" y="6340"/>
                    <a:pt x="8507" y="6660"/>
                  </a:cubicBezTo>
                  <a:cubicBezTo>
                    <a:pt x="8754" y="6616"/>
                    <a:pt x="8987" y="6572"/>
                    <a:pt x="9205" y="6514"/>
                  </a:cubicBezTo>
                  <a:cubicBezTo>
                    <a:pt x="9539" y="6427"/>
                    <a:pt x="9844" y="6282"/>
                    <a:pt x="10135" y="6122"/>
                  </a:cubicBezTo>
                  <a:cubicBezTo>
                    <a:pt x="10135" y="6122"/>
                    <a:pt x="10135" y="6122"/>
                    <a:pt x="10150" y="6107"/>
                  </a:cubicBezTo>
                  <a:cubicBezTo>
                    <a:pt x="10324" y="6005"/>
                    <a:pt x="10499" y="5889"/>
                    <a:pt x="10659" y="5758"/>
                  </a:cubicBezTo>
                  <a:cubicBezTo>
                    <a:pt x="10813" y="5632"/>
                    <a:pt x="10968" y="5491"/>
                    <a:pt x="11110" y="5351"/>
                  </a:cubicBezTo>
                  <a:lnTo>
                    <a:pt x="11110" y="5351"/>
                  </a:lnTo>
                  <a:cubicBezTo>
                    <a:pt x="11109" y="5351"/>
                    <a:pt x="11109" y="5351"/>
                    <a:pt x="11109" y="5351"/>
                  </a:cubicBezTo>
                  <a:lnTo>
                    <a:pt x="11124" y="5337"/>
                  </a:lnTo>
                  <a:lnTo>
                    <a:pt x="11124" y="5337"/>
                  </a:lnTo>
                  <a:cubicBezTo>
                    <a:pt x="11119" y="5341"/>
                    <a:pt x="11114" y="5346"/>
                    <a:pt x="11110" y="5351"/>
                  </a:cubicBezTo>
                  <a:lnTo>
                    <a:pt x="11110" y="5351"/>
                  </a:lnTo>
                  <a:cubicBezTo>
                    <a:pt x="11153" y="5293"/>
                    <a:pt x="11197" y="5249"/>
                    <a:pt x="11240" y="5206"/>
                  </a:cubicBezTo>
                  <a:cubicBezTo>
                    <a:pt x="11255" y="5191"/>
                    <a:pt x="11269" y="5177"/>
                    <a:pt x="11284" y="5177"/>
                  </a:cubicBezTo>
                  <a:cubicBezTo>
                    <a:pt x="11298" y="5177"/>
                    <a:pt x="11313" y="5191"/>
                    <a:pt x="11313" y="5191"/>
                  </a:cubicBezTo>
                  <a:cubicBezTo>
                    <a:pt x="11342" y="5206"/>
                    <a:pt x="11342" y="5249"/>
                    <a:pt x="11327" y="5264"/>
                  </a:cubicBezTo>
                  <a:cubicBezTo>
                    <a:pt x="11138" y="5467"/>
                    <a:pt x="10949" y="5671"/>
                    <a:pt x="10731" y="5860"/>
                  </a:cubicBezTo>
                  <a:cubicBezTo>
                    <a:pt x="10630" y="5962"/>
                    <a:pt x="10499" y="6063"/>
                    <a:pt x="10382" y="6151"/>
                  </a:cubicBezTo>
                  <a:cubicBezTo>
                    <a:pt x="10266" y="6238"/>
                    <a:pt x="10150" y="6325"/>
                    <a:pt x="10033" y="6398"/>
                  </a:cubicBezTo>
                  <a:cubicBezTo>
                    <a:pt x="9786" y="6558"/>
                    <a:pt x="9525" y="6703"/>
                    <a:pt x="9248" y="6820"/>
                  </a:cubicBezTo>
                  <a:cubicBezTo>
                    <a:pt x="9117" y="6878"/>
                    <a:pt x="8972" y="6921"/>
                    <a:pt x="8827" y="6965"/>
                  </a:cubicBezTo>
                  <a:cubicBezTo>
                    <a:pt x="8696" y="6994"/>
                    <a:pt x="8565" y="7023"/>
                    <a:pt x="8434" y="7023"/>
                  </a:cubicBezTo>
                  <a:cubicBezTo>
                    <a:pt x="8361" y="7357"/>
                    <a:pt x="8289" y="7692"/>
                    <a:pt x="8231" y="8012"/>
                  </a:cubicBezTo>
                  <a:cubicBezTo>
                    <a:pt x="8158" y="8419"/>
                    <a:pt x="8085" y="8811"/>
                    <a:pt x="8012" y="9219"/>
                  </a:cubicBezTo>
                  <a:cubicBezTo>
                    <a:pt x="7954" y="9611"/>
                    <a:pt x="7896" y="9989"/>
                    <a:pt x="7852" y="10382"/>
                  </a:cubicBezTo>
                  <a:cubicBezTo>
                    <a:pt x="7852" y="10367"/>
                    <a:pt x="7852" y="10353"/>
                    <a:pt x="7852" y="10353"/>
                  </a:cubicBezTo>
                  <a:cubicBezTo>
                    <a:pt x="7838" y="10396"/>
                    <a:pt x="7838" y="10440"/>
                    <a:pt x="7838" y="10484"/>
                  </a:cubicBezTo>
                  <a:cubicBezTo>
                    <a:pt x="7911" y="10454"/>
                    <a:pt x="7998" y="10425"/>
                    <a:pt x="8071" y="10396"/>
                  </a:cubicBezTo>
                  <a:cubicBezTo>
                    <a:pt x="8201" y="10338"/>
                    <a:pt x="8332" y="10294"/>
                    <a:pt x="8463" y="10236"/>
                  </a:cubicBezTo>
                  <a:cubicBezTo>
                    <a:pt x="8609" y="10193"/>
                    <a:pt x="8739" y="10149"/>
                    <a:pt x="8870" y="10091"/>
                  </a:cubicBezTo>
                  <a:cubicBezTo>
                    <a:pt x="8977" y="10051"/>
                    <a:pt x="9096" y="9999"/>
                    <a:pt x="9205" y="9945"/>
                  </a:cubicBezTo>
                  <a:lnTo>
                    <a:pt x="9205" y="9945"/>
                  </a:lnTo>
                  <a:cubicBezTo>
                    <a:pt x="9205" y="9945"/>
                    <a:pt x="9205" y="9945"/>
                    <a:pt x="9205" y="9946"/>
                  </a:cubicBezTo>
                  <a:lnTo>
                    <a:pt x="9394" y="9858"/>
                  </a:lnTo>
                  <a:lnTo>
                    <a:pt x="9379" y="9858"/>
                  </a:lnTo>
                  <a:cubicBezTo>
                    <a:pt x="9641" y="9742"/>
                    <a:pt x="9903" y="9597"/>
                    <a:pt x="10150" y="9437"/>
                  </a:cubicBezTo>
                  <a:cubicBezTo>
                    <a:pt x="10281" y="9364"/>
                    <a:pt x="10397" y="9291"/>
                    <a:pt x="10513" y="9204"/>
                  </a:cubicBezTo>
                  <a:cubicBezTo>
                    <a:pt x="10630" y="9131"/>
                    <a:pt x="10731" y="9044"/>
                    <a:pt x="10848" y="8957"/>
                  </a:cubicBezTo>
                  <a:cubicBezTo>
                    <a:pt x="10920" y="8884"/>
                    <a:pt x="10993" y="8826"/>
                    <a:pt x="11066" y="8753"/>
                  </a:cubicBezTo>
                  <a:cubicBezTo>
                    <a:pt x="11080" y="8753"/>
                    <a:pt x="11080" y="8739"/>
                    <a:pt x="11095" y="8739"/>
                  </a:cubicBezTo>
                  <a:cubicBezTo>
                    <a:pt x="11109" y="8739"/>
                    <a:pt x="11124" y="8753"/>
                    <a:pt x="11124" y="8753"/>
                  </a:cubicBezTo>
                  <a:cubicBezTo>
                    <a:pt x="11138" y="8768"/>
                    <a:pt x="11153" y="8811"/>
                    <a:pt x="11124" y="8826"/>
                  </a:cubicBezTo>
                  <a:cubicBezTo>
                    <a:pt x="11008" y="8942"/>
                    <a:pt x="10891" y="9044"/>
                    <a:pt x="10760" y="9146"/>
                  </a:cubicBezTo>
                  <a:cubicBezTo>
                    <a:pt x="10630" y="9248"/>
                    <a:pt x="10499" y="9349"/>
                    <a:pt x="10368" y="9437"/>
                  </a:cubicBezTo>
                  <a:cubicBezTo>
                    <a:pt x="10106" y="9626"/>
                    <a:pt x="9830" y="9800"/>
                    <a:pt x="9539" y="9960"/>
                  </a:cubicBezTo>
                  <a:cubicBezTo>
                    <a:pt x="9394" y="10047"/>
                    <a:pt x="9248" y="10135"/>
                    <a:pt x="9088" y="10207"/>
                  </a:cubicBezTo>
                  <a:cubicBezTo>
                    <a:pt x="9016" y="10236"/>
                    <a:pt x="8943" y="10280"/>
                    <a:pt x="8870" y="10324"/>
                  </a:cubicBezTo>
                  <a:cubicBezTo>
                    <a:pt x="8798" y="10353"/>
                    <a:pt x="8725" y="10396"/>
                    <a:pt x="8652" y="10425"/>
                  </a:cubicBezTo>
                  <a:cubicBezTo>
                    <a:pt x="8507" y="10498"/>
                    <a:pt x="8361" y="10571"/>
                    <a:pt x="8216" y="10643"/>
                  </a:cubicBezTo>
                  <a:cubicBezTo>
                    <a:pt x="8071" y="10702"/>
                    <a:pt x="7925" y="10774"/>
                    <a:pt x="7780" y="10832"/>
                  </a:cubicBezTo>
                  <a:cubicBezTo>
                    <a:pt x="7736" y="11298"/>
                    <a:pt x="7678" y="11778"/>
                    <a:pt x="7649" y="12243"/>
                  </a:cubicBezTo>
                  <a:cubicBezTo>
                    <a:pt x="7576" y="13173"/>
                    <a:pt x="7518" y="14104"/>
                    <a:pt x="7489" y="15034"/>
                  </a:cubicBezTo>
                  <a:cubicBezTo>
                    <a:pt x="7547" y="15020"/>
                    <a:pt x="7605" y="15005"/>
                    <a:pt x="7663" y="14991"/>
                  </a:cubicBezTo>
                  <a:cubicBezTo>
                    <a:pt x="7780" y="14962"/>
                    <a:pt x="7882" y="14933"/>
                    <a:pt x="7998" y="14918"/>
                  </a:cubicBezTo>
                  <a:cubicBezTo>
                    <a:pt x="8201" y="14874"/>
                    <a:pt x="8420" y="14816"/>
                    <a:pt x="8623" y="14758"/>
                  </a:cubicBezTo>
                  <a:cubicBezTo>
                    <a:pt x="9248" y="14584"/>
                    <a:pt x="9844" y="14307"/>
                    <a:pt x="10441" y="14046"/>
                  </a:cubicBezTo>
                  <a:cubicBezTo>
                    <a:pt x="10731" y="13929"/>
                    <a:pt x="11008" y="13799"/>
                    <a:pt x="11284" y="13653"/>
                  </a:cubicBezTo>
                  <a:cubicBezTo>
                    <a:pt x="11546" y="13522"/>
                    <a:pt x="11822" y="13377"/>
                    <a:pt x="12084" y="13232"/>
                  </a:cubicBezTo>
                  <a:cubicBezTo>
                    <a:pt x="12084" y="13232"/>
                    <a:pt x="12084" y="13217"/>
                    <a:pt x="12098" y="13217"/>
                  </a:cubicBezTo>
                  <a:cubicBezTo>
                    <a:pt x="12659" y="12886"/>
                    <a:pt x="13207" y="12512"/>
                    <a:pt x="13669" y="12053"/>
                  </a:cubicBezTo>
                  <a:lnTo>
                    <a:pt x="13669" y="12053"/>
                  </a:lnTo>
                  <a:cubicBezTo>
                    <a:pt x="13669" y="12053"/>
                    <a:pt x="13669" y="12054"/>
                    <a:pt x="13668" y="12054"/>
                  </a:cubicBezTo>
                  <a:lnTo>
                    <a:pt x="13683" y="12040"/>
                  </a:lnTo>
                  <a:lnTo>
                    <a:pt x="13683" y="12040"/>
                  </a:lnTo>
                  <a:cubicBezTo>
                    <a:pt x="13678" y="12044"/>
                    <a:pt x="13673" y="12049"/>
                    <a:pt x="13669" y="12053"/>
                  </a:cubicBezTo>
                  <a:lnTo>
                    <a:pt x="13669" y="12053"/>
                  </a:lnTo>
                  <a:cubicBezTo>
                    <a:pt x="13800" y="11908"/>
                    <a:pt x="13916" y="11777"/>
                    <a:pt x="14032" y="11632"/>
                  </a:cubicBezTo>
                  <a:cubicBezTo>
                    <a:pt x="14046" y="11618"/>
                    <a:pt x="14061" y="11618"/>
                    <a:pt x="14075" y="11618"/>
                  </a:cubicBezTo>
                  <a:lnTo>
                    <a:pt x="14105" y="11618"/>
                  </a:lnTo>
                  <a:cubicBezTo>
                    <a:pt x="14119" y="11632"/>
                    <a:pt x="14134" y="11676"/>
                    <a:pt x="14119" y="11690"/>
                  </a:cubicBezTo>
                  <a:cubicBezTo>
                    <a:pt x="13727" y="12199"/>
                    <a:pt x="13261" y="12635"/>
                    <a:pt x="12738" y="13013"/>
                  </a:cubicBezTo>
                  <a:cubicBezTo>
                    <a:pt x="12360" y="13290"/>
                    <a:pt x="11953" y="13537"/>
                    <a:pt x="11546" y="13769"/>
                  </a:cubicBezTo>
                  <a:cubicBezTo>
                    <a:pt x="11342" y="13886"/>
                    <a:pt x="11124" y="14002"/>
                    <a:pt x="10920" y="14118"/>
                  </a:cubicBezTo>
                  <a:cubicBezTo>
                    <a:pt x="10717" y="14220"/>
                    <a:pt x="10513" y="14322"/>
                    <a:pt x="10310" y="14424"/>
                  </a:cubicBezTo>
                  <a:cubicBezTo>
                    <a:pt x="10106" y="14526"/>
                    <a:pt x="9917" y="14613"/>
                    <a:pt x="9714" y="14715"/>
                  </a:cubicBezTo>
                  <a:cubicBezTo>
                    <a:pt x="9481" y="14831"/>
                    <a:pt x="9234" y="14947"/>
                    <a:pt x="8972" y="15049"/>
                  </a:cubicBezTo>
                  <a:cubicBezTo>
                    <a:pt x="8710" y="15151"/>
                    <a:pt x="8449" y="15238"/>
                    <a:pt x="8187" y="15311"/>
                  </a:cubicBezTo>
                  <a:cubicBezTo>
                    <a:pt x="7954" y="15369"/>
                    <a:pt x="7722" y="15412"/>
                    <a:pt x="7489" y="15427"/>
                  </a:cubicBezTo>
                  <a:cubicBezTo>
                    <a:pt x="7474" y="16081"/>
                    <a:pt x="7474" y="16736"/>
                    <a:pt x="7489" y="17404"/>
                  </a:cubicBezTo>
                  <a:cubicBezTo>
                    <a:pt x="7504" y="18219"/>
                    <a:pt x="7547" y="19018"/>
                    <a:pt x="7605" y="19833"/>
                  </a:cubicBezTo>
                  <a:cubicBezTo>
                    <a:pt x="7620" y="19833"/>
                    <a:pt x="7634" y="19833"/>
                    <a:pt x="7649" y="19818"/>
                  </a:cubicBezTo>
                  <a:cubicBezTo>
                    <a:pt x="7707" y="19803"/>
                    <a:pt x="7780" y="19789"/>
                    <a:pt x="7838" y="19760"/>
                  </a:cubicBezTo>
                  <a:cubicBezTo>
                    <a:pt x="7983" y="19716"/>
                    <a:pt x="8114" y="19673"/>
                    <a:pt x="8260" y="19614"/>
                  </a:cubicBezTo>
                  <a:cubicBezTo>
                    <a:pt x="8550" y="19513"/>
                    <a:pt x="8827" y="19396"/>
                    <a:pt x="9103" y="19280"/>
                  </a:cubicBezTo>
                  <a:lnTo>
                    <a:pt x="9088" y="19280"/>
                  </a:lnTo>
                  <a:lnTo>
                    <a:pt x="9132" y="19265"/>
                  </a:lnTo>
                  <a:cubicBezTo>
                    <a:pt x="9437" y="19120"/>
                    <a:pt x="9743" y="18960"/>
                    <a:pt x="10048" y="18800"/>
                  </a:cubicBezTo>
                  <a:cubicBezTo>
                    <a:pt x="10368" y="18611"/>
                    <a:pt x="10673" y="18437"/>
                    <a:pt x="10993" y="18233"/>
                  </a:cubicBezTo>
                  <a:cubicBezTo>
                    <a:pt x="11138" y="18146"/>
                    <a:pt x="11298" y="18044"/>
                    <a:pt x="11444" y="17942"/>
                  </a:cubicBezTo>
                  <a:cubicBezTo>
                    <a:pt x="11589" y="17841"/>
                    <a:pt x="11735" y="17739"/>
                    <a:pt x="11880" y="17637"/>
                  </a:cubicBezTo>
                  <a:cubicBezTo>
                    <a:pt x="12156" y="17448"/>
                    <a:pt x="12418" y="17244"/>
                    <a:pt x="12680" y="17026"/>
                  </a:cubicBezTo>
                  <a:lnTo>
                    <a:pt x="12665" y="17026"/>
                  </a:lnTo>
                  <a:cubicBezTo>
                    <a:pt x="12883" y="16852"/>
                    <a:pt x="13087" y="16677"/>
                    <a:pt x="13290" y="16503"/>
                  </a:cubicBezTo>
                  <a:cubicBezTo>
                    <a:pt x="13305" y="16488"/>
                    <a:pt x="13305" y="16488"/>
                    <a:pt x="13319" y="16488"/>
                  </a:cubicBezTo>
                  <a:lnTo>
                    <a:pt x="13349" y="16488"/>
                  </a:lnTo>
                  <a:cubicBezTo>
                    <a:pt x="13363" y="16517"/>
                    <a:pt x="13378" y="16547"/>
                    <a:pt x="13349" y="16561"/>
                  </a:cubicBezTo>
                  <a:cubicBezTo>
                    <a:pt x="13218" y="16692"/>
                    <a:pt x="13087" y="16808"/>
                    <a:pt x="12941" y="16925"/>
                  </a:cubicBezTo>
                  <a:cubicBezTo>
                    <a:pt x="12796" y="17055"/>
                    <a:pt x="12651" y="17186"/>
                    <a:pt x="12505" y="17303"/>
                  </a:cubicBezTo>
                  <a:cubicBezTo>
                    <a:pt x="12142" y="17622"/>
                    <a:pt x="11749" y="17928"/>
                    <a:pt x="11371" y="18219"/>
                  </a:cubicBezTo>
                  <a:cubicBezTo>
                    <a:pt x="10964" y="18524"/>
                    <a:pt x="10542" y="18815"/>
                    <a:pt x="10121" y="19076"/>
                  </a:cubicBezTo>
                  <a:cubicBezTo>
                    <a:pt x="9903" y="19207"/>
                    <a:pt x="9684" y="19338"/>
                    <a:pt x="9466" y="19454"/>
                  </a:cubicBezTo>
                  <a:cubicBezTo>
                    <a:pt x="9263" y="19571"/>
                    <a:pt x="9045" y="19687"/>
                    <a:pt x="8827" y="19789"/>
                  </a:cubicBezTo>
                  <a:cubicBezTo>
                    <a:pt x="8609" y="19891"/>
                    <a:pt x="8390" y="19978"/>
                    <a:pt x="8158" y="20065"/>
                  </a:cubicBezTo>
                  <a:cubicBezTo>
                    <a:pt x="8056" y="20094"/>
                    <a:pt x="7940" y="20138"/>
                    <a:pt x="7823" y="20167"/>
                  </a:cubicBezTo>
                  <a:cubicBezTo>
                    <a:pt x="7765" y="20181"/>
                    <a:pt x="7707" y="20211"/>
                    <a:pt x="7634" y="20211"/>
                  </a:cubicBezTo>
                  <a:cubicBezTo>
                    <a:pt x="7707" y="20967"/>
                    <a:pt x="7780" y="21708"/>
                    <a:pt x="7882" y="22450"/>
                  </a:cubicBezTo>
                  <a:lnTo>
                    <a:pt x="7882" y="22406"/>
                  </a:lnTo>
                  <a:cubicBezTo>
                    <a:pt x="7940" y="22871"/>
                    <a:pt x="8012" y="23351"/>
                    <a:pt x="8085" y="23816"/>
                  </a:cubicBezTo>
                  <a:cubicBezTo>
                    <a:pt x="8201" y="23816"/>
                    <a:pt x="8303" y="23816"/>
                    <a:pt x="8420" y="23802"/>
                  </a:cubicBezTo>
                  <a:cubicBezTo>
                    <a:pt x="8550" y="23787"/>
                    <a:pt x="8696" y="23773"/>
                    <a:pt x="8827" y="23758"/>
                  </a:cubicBezTo>
                  <a:cubicBezTo>
                    <a:pt x="9103" y="23715"/>
                    <a:pt x="9394" y="23656"/>
                    <a:pt x="9655" y="23584"/>
                  </a:cubicBezTo>
                  <a:lnTo>
                    <a:pt x="9655" y="23584"/>
                  </a:lnTo>
                  <a:lnTo>
                    <a:pt x="9626" y="23598"/>
                  </a:lnTo>
                  <a:cubicBezTo>
                    <a:pt x="9743" y="23569"/>
                    <a:pt x="9844" y="23526"/>
                    <a:pt x="9961" y="23497"/>
                  </a:cubicBezTo>
                  <a:cubicBezTo>
                    <a:pt x="10063" y="23453"/>
                    <a:pt x="10164" y="23424"/>
                    <a:pt x="10266" y="23395"/>
                  </a:cubicBezTo>
                  <a:cubicBezTo>
                    <a:pt x="10484" y="23308"/>
                    <a:pt x="10688" y="23220"/>
                    <a:pt x="10906" y="23118"/>
                  </a:cubicBezTo>
                  <a:cubicBezTo>
                    <a:pt x="11109" y="23031"/>
                    <a:pt x="11313" y="22929"/>
                    <a:pt x="11516" y="22813"/>
                  </a:cubicBezTo>
                  <a:cubicBezTo>
                    <a:pt x="11706" y="22711"/>
                    <a:pt x="11895" y="22610"/>
                    <a:pt x="12084" y="22493"/>
                  </a:cubicBezTo>
                  <a:lnTo>
                    <a:pt x="12084" y="22493"/>
                  </a:lnTo>
                  <a:cubicBezTo>
                    <a:pt x="12084" y="22493"/>
                    <a:pt x="12069" y="22508"/>
                    <a:pt x="12069" y="22508"/>
                  </a:cubicBezTo>
                  <a:cubicBezTo>
                    <a:pt x="12069" y="22508"/>
                    <a:pt x="12084" y="22508"/>
                    <a:pt x="12084" y="22493"/>
                  </a:cubicBezTo>
                  <a:lnTo>
                    <a:pt x="12084" y="22493"/>
                  </a:lnTo>
                  <a:cubicBezTo>
                    <a:pt x="12084" y="22493"/>
                    <a:pt x="12084" y="22493"/>
                    <a:pt x="12084" y="22493"/>
                  </a:cubicBezTo>
                  <a:cubicBezTo>
                    <a:pt x="12432" y="22290"/>
                    <a:pt x="12781" y="22072"/>
                    <a:pt x="13130" y="21839"/>
                  </a:cubicBezTo>
                  <a:cubicBezTo>
                    <a:pt x="13479" y="21621"/>
                    <a:pt x="13828" y="21388"/>
                    <a:pt x="14163" y="21170"/>
                  </a:cubicBezTo>
                  <a:cubicBezTo>
                    <a:pt x="14177" y="21170"/>
                    <a:pt x="14192" y="21156"/>
                    <a:pt x="14192" y="21156"/>
                  </a:cubicBezTo>
                  <a:cubicBezTo>
                    <a:pt x="14206" y="21156"/>
                    <a:pt x="14221" y="21170"/>
                    <a:pt x="14235" y="21185"/>
                  </a:cubicBezTo>
                  <a:cubicBezTo>
                    <a:pt x="14250" y="21199"/>
                    <a:pt x="14250" y="21228"/>
                    <a:pt x="14221" y="21243"/>
                  </a:cubicBezTo>
                  <a:cubicBezTo>
                    <a:pt x="13930" y="21432"/>
                    <a:pt x="13639" y="21635"/>
                    <a:pt x="13349" y="21839"/>
                  </a:cubicBezTo>
                  <a:cubicBezTo>
                    <a:pt x="12534" y="22392"/>
                    <a:pt x="11720" y="22959"/>
                    <a:pt x="10819" y="23409"/>
                  </a:cubicBezTo>
                  <a:cubicBezTo>
                    <a:pt x="10600" y="23511"/>
                    <a:pt x="10382" y="23613"/>
                    <a:pt x="10150" y="23715"/>
                  </a:cubicBezTo>
                  <a:cubicBezTo>
                    <a:pt x="9932" y="23802"/>
                    <a:pt x="9699" y="23889"/>
                    <a:pt x="9466" y="23947"/>
                  </a:cubicBezTo>
                  <a:cubicBezTo>
                    <a:pt x="9219" y="24020"/>
                    <a:pt x="8972" y="24078"/>
                    <a:pt x="8725" y="24122"/>
                  </a:cubicBezTo>
                  <a:cubicBezTo>
                    <a:pt x="8536" y="24151"/>
                    <a:pt x="8347" y="24180"/>
                    <a:pt x="8143" y="24180"/>
                  </a:cubicBezTo>
                  <a:cubicBezTo>
                    <a:pt x="8201" y="24514"/>
                    <a:pt x="8274" y="24834"/>
                    <a:pt x="8332" y="25169"/>
                  </a:cubicBezTo>
                  <a:cubicBezTo>
                    <a:pt x="8390" y="25474"/>
                    <a:pt x="8463" y="25779"/>
                    <a:pt x="8521" y="26099"/>
                  </a:cubicBezTo>
                  <a:lnTo>
                    <a:pt x="8594" y="26099"/>
                  </a:lnTo>
                  <a:cubicBezTo>
                    <a:pt x="9074" y="26099"/>
                    <a:pt x="9568" y="26085"/>
                    <a:pt x="10048" y="26085"/>
                  </a:cubicBezTo>
                  <a:cubicBezTo>
                    <a:pt x="10659" y="26070"/>
                    <a:pt x="11269" y="26056"/>
                    <a:pt x="11836" y="26041"/>
                  </a:cubicBezTo>
                  <a:lnTo>
                    <a:pt x="12142" y="26041"/>
                  </a:lnTo>
                  <a:cubicBezTo>
                    <a:pt x="13159" y="26012"/>
                    <a:pt x="14206" y="25983"/>
                    <a:pt x="15239" y="25852"/>
                  </a:cubicBezTo>
                  <a:cubicBezTo>
                    <a:pt x="15646" y="25808"/>
                    <a:pt x="16053" y="25736"/>
                    <a:pt x="16431" y="25648"/>
                  </a:cubicBezTo>
                  <a:cubicBezTo>
                    <a:pt x="16634" y="25605"/>
                    <a:pt x="16824" y="25561"/>
                    <a:pt x="17027" y="25503"/>
                  </a:cubicBezTo>
                  <a:cubicBezTo>
                    <a:pt x="17231" y="25445"/>
                    <a:pt x="17434" y="25372"/>
                    <a:pt x="17623" y="25299"/>
                  </a:cubicBezTo>
                  <a:cubicBezTo>
                    <a:pt x="17667" y="25285"/>
                    <a:pt x="17681" y="25241"/>
                    <a:pt x="17696" y="25212"/>
                  </a:cubicBezTo>
                  <a:cubicBezTo>
                    <a:pt x="17710" y="25183"/>
                    <a:pt x="17710" y="25140"/>
                    <a:pt x="17681" y="25110"/>
                  </a:cubicBezTo>
                  <a:cubicBezTo>
                    <a:pt x="17681" y="25096"/>
                    <a:pt x="17667" y="25081"/>
                    <a:pt x="17667" y="25067"/>
                  </a:cubicBezTo>
                  <a:cubicBezTo>
                    <a:pt x="17667" y="24805"/>
                    <a:pt x="17638" y="24543"/>
                    <a:pt x="17580" y="24311"/>
                  </a:cubicBezTo>
                  <a:cubicBezTo>
                    <a:pt x="17536" y="24078"/>
                    <a:pt x="17463" y="23860"/>
                    <a:pt x="17361" y="23627"/>
                  </a:cubicBezTo>
                  <a:cubicBezTo>
                    <a:pt x="17202" y="23264"/>
                    <a:pt x="16940" y="22915"/>
                    <a:pt x="16576" y="22537"/>
                  </a:cubicBezTo>
                  <a:cubicBezTo>
                    <a:pt x="16344" y="22304"/>
                    <a:pt x="16082" y="22072"/>
                    <a:pt x="15820" y="21854"/>
                  </a:cubicBezTo>
                  <a:cubicBezTo>
                    <a:pt x="15748" y="21795"/>
                    <a:pt x="15660" y="21723"/>
                    <a:pt x="15588" y="21650"/>
                  </a:cubicBezTo>
                  <a:cubicBezTo>
                    <a:pt x="15268" y="21374"/>
                    <a:pt x="14904" y="21054"/>
                    <a:pt x="14599" y="20647"/>
                  </a:cubicBezTo>
                  <a:cubicBezTo>
                    <a:pt x="14395" y="20385"/>
                    <a:pt x="14221" y="20094"/>
                    <a:pt x="14105" y="19818"/>
                  </a:cubicBezTo>
                  <a:cubicBezTo>
                    <a:pt x="14003" y="19571"/>
                    <a:pt x="13930" y="19309"/>
                    <a:pt x="13886" y="19047"/>
                  </a:cubicBezTo>
                  <a:cubicBezTo>
                    <a:pt x="13843" y="18757"/>
                    <a:pt x="13857" y="18437"/>
                    <a:pt x="13901" y="18117"/>
                  </a:cubicBezTo>
                  <a:cubicBezTo>
                    <a:pt x="13974" y="17564"/>
                    <a:pt x="14148" y="17041"/>
                    <a:pt x="14308" y="16590"/>
                  </a:cubicBezTo>
                  <a:cubicBezTo>
                    <a:pt x="14366" y="16416"/>
                    <a:pt x="14439" y="16256"/>
                    <a:pt x="14497" y="16081"/>
                  </a:cubicBezTo>
                  <a:cubicBezTo>
                    <a:pt x="14628" y="15747"/>
                    <a:pt x="14759" y="15398"/>
                    <a:pt x="14875" y="15049"/>
                  </a:cubicBezTo>
                  <a:cubicBezTo>
                    <a:pt x="15050" y="14467"/>
                    <a:pt x="15137" y="13958"/>
                    <a:pt x="15137" y="13479"/>
                  </a:cubicBezTo>
                  <a:cubicBezTo>
                    <a:pt x="15137" y="13217"/>
                    <a:pt x="15108" y="12955"/>
                    <a:pt x="15050" y="12679"/>
                  </a:cubicBezTo>
                  <a:cubicBezTo>
                    <a:pt x="14991" y="12417"/>
                    <a:pt x="14890" y="12141"/>
                    <a:pt x="14744" y="11865"/>
                  </a:cubicBezTo>
                  <a:cubicBezTo>
                    <a:pt x="14555" y="11501"/>
                    <a:pt x="14294" y="11167"/>
                    <a:pt x="13988" y="10774"/>
                  </a:cubicBezTo>
                  <a:cubicBezTo>
                    <a:pt x="13872" y="10643"/>
                    <a:pt x="13770" y="10513"/>
                    <a:pt x="13654" y="10396"/>
                  </a:cubicBezTo>
                  <a:cubicBezTo>
                    <a:pt x="13479" y="10178"/>
                    <a:pt x="13290" y="9960"/>
                    <a:pt x="13116" y="9742"/>
                  </a:cubicBezTo>
                  <a:cubicBezTo>
                    <a:pt x="12840" y="9378"/>
                    <a:pt x="12636" y="9044"/>
                    <a:pt x="12491" y="8724"/>
                  </a:cubicBezTo>
                  <a:cubicBezTo>
                    <a:pt x="12432" y="8579"/>
                    <a:pt x="12389" y="8433"/>
                    <a:pt x="12345" y="8288"/>
                  </a:cubicBezTo>
                  <a:cubicBezTo>
                    <a:pt x="12302" y="8143"/>
                    <a:pt x="12273" y="7983"/>
                    <a:pt x="12243" y="7779"/>
                  </a:cubicBezTo>
                  <a:cubicBezTo>
                    <a:pt x="12142" y="7009"/>
                    <a:pt x="12229" y="6252"/>
                    <a:pt x="12331" y="5467"/>
                  </a:cubicBezTo>
                  <a:lnTo>
                    <a:pt x="12360" y="5278"/>
                  </a:lnTo>
                  <a:cubicBezTo>
                    <a:pt x="12447" y="4609"/>
                    <a:pt x="12549" y="3926"/>
                    <a:pt x="12534" y="3257"/>
                  </a:cubicBezTo>
                  <a:cubicBezTo>
                    <a:pt x="12520" y="2865"/>
                    <a:pt x="12476" y="2501"/>
                    <a:pt x="12389" y="2167"/>
                  </a:cubicBezTo>
                  <a:cubicBezTo>
                    <a:pt x="12316" y="1891"/>
                    <a:pt x="12185" y="1600"/>
                    <a:pt x="12025" y="1338"/>
                  </a:cubicBezTo>
                  <a:cubicBezTo>
                    <a:pt x="11865" y="1076"/>
                    <a:pt x="11676" y="858"/>
                    <a:pt x="11458" y="655"/>
                  </a:cubicBezTo>
                  <a:cubicBezTo>
                    <a:pt x="11240" y="451"/>
                    <a:pt x="10993" y="291"/>
                    <a:pt x="10731" y="189"/>
                  </a:cubicBezTo>
                  <a:cubicBezTo>
                    <a:pt x="10470" y="73"/>
                    <a:pt x="10193" y="15"/>
                    <a:pt x="9903" y="0"/>
                  </a:cubicBezTo>
                  <a:close/>
                </a:path>
              </a:pathLst>
            </a:custGeom>
            <a:solidFill>
              <a:srgbClr val="CAD4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3" name="Google Shape;430;p26">
              <a:extLst>
                <a:ext uri="{FF2B5EF4-FFF2-40B4-BE49-F238E27FC236}">
                  <a16:creationId xmlns:a16="http://schemas.microsoft.com/office/drawing/2014/main" id="{8D77A33C-7B7A-A289-93E2-6DE5EF1EF217}"/>
                </a:ext>
              </a:extLst>
            </p:cNvPr>
            <p:cNvSpPr/>
            <p:nvPr/>
          </p:nvSpPr>
          <p:spPr>
            <a:xfrm>
              <a:off x="6367531" y="532091"/>
              <a:ext cx="1035189" cy="1919386"/>
            </a:xfrm>
            <a:custGeom>
              <a:avLst/>
              <a:gdLst/>
              <a:ahLst/>
              <a:cxnLst/>
              <a:rect l="l" t="t" r="r" b="b"/>
              <a:pathLst>
                <a:path w="13465" h="24966" extrusionOk="0">
                  <a:moveTo>
                    <a:pt x="9088" y="0"/>
                  </a:moveTo>
                  <a:cubicBezTo>
                    <a:pt x="9073" y="0"/>
                    <a:pt x="9059" y="15"/>
                    <a:pt x="9044" y="29"/>
                  </a:cubicBezTo>
                  <a:cubicBezTo>
                    <a:pt x="8943" y="407"/>
                    <a:pt x="8841" y="786"/>
                    <a:pt x="8739" y="1149"/>
                  </a:cubicBezTo>
                  <a:cubicBezTo>
                    <a:pt x="8725" y="1134"/>
                    <a:pt x="8710" y="1120"/>
                    <a:pt x="8695" y="1091"/>
                  </a:cubicBezTo>
                  <a:cubicBezTo>
                    <a:pt x="8666" y="1047"/>
                    <a:pt x="8623" y="1004"/>
                    <a:pt x="8594" y="945"/>
                  </a:cubicBezTo>
                  <a:cubicBezTo>
                    <a:pt x="8521" y="858"/>
                    <a:pt x="8463" y="756"/>
                    <a:pt x="8405" y="655"/>
                  </a:cubicBezTo>
                  <a:cubicBezTo>
                    <a:pt x="8332" y="524"/>
                    <a:pt x="8288" y="393"/>
                    <a:pt x="8259" y="248"/>
                  </a:cubicBezTo>
                  <a:cubicBezTo>
                    <a:pt x="8245" y="248"/>
                    <a:pt x="8245" y="233"/>
                    <a:pt x="8245" y="218"/>
                  </a:cubicBezTo>
                  <a:cubicBezTo>
                    <a:pt x="8245" y="218"/>
                    <a:pt x="8245" y="204"/>
                    <a:pt x="8230" y="189"/>
                  </a:cubicBezTo>
                  <a:lnTo>
                    <a:pt x="8201" y="189"/>
                  </a:lnTo>
                  <a:cubicBezTo>
                    <a:pt x="8172" y="189"/>
                    <a:pt x="8157" y="204"/>
                    <a:pt x="8157" y="233"/>
                  </a:cubicBezTo>
                  <a:cubicBezTo>
                    <a:pt x="8172" y="320"/>
                    <a:pt x="8201" y="422"/>
                    <a:pt x="8230" y="509"/>
                  </a:cubicBezTo>
                  <a:cubicBezTo>
                    <a:pt x="8259" y="611"/>
                    <a:pt x="8303" y="713"/>
                    <a:pt x="8347" y="815"/>
                  </a:cubicBezTo>
                  <a:cubicBezTo>
                    <a:pt x="8405" y="902"/>
                    <a:pt x="8448" y="989"/>
                    <a:pt x="8506" y="1076"/>
                  </a:cubicBezTo>
                  <a:cubicBezTo>
                    <a:pt x="8536" y="1120"/>
                    <a:pt x="8565" y="1164"/>
                    <a:pt x="8608" y="1207"/>
                  </a:cubicBezTo>
                  <a:cubicBezTo>
                    <a:pt x="8637" y="1236"/>
                    <a:pt x="8666" y="1280"/>
                    <a:pt x="8695" y="1309"/>
                  </a:cubicBezTo>
                  <a:cubicBezTo>
                    <a:pt x="8594" y="1702"/>
                    <a:pt x="8477" y="2109"/>
                    <a:pt x="8376" y="2516"/>
                  </a:cubicBezTo>
                  <a:cubicBezTo>
                    <a:pt x="8274" y="2879"/>
                    <a:pt x="8172" y="3257"/>
                    <a:pt x="8070" y="3621"/>
                  </a:cubicBezTo>
                  <a:cubicBezTo>
                    <a:pt x="8027" y="3548"/>
                    <a:pt x="7968" y="3475"/>
                    <a:pt x="7925" y="3403"/>
                  </a:cubicBezTo>
                  <a:cubicBezTo>
                    <a:pt x="7852" y="3315"/>
                    <a:pt x="7794" y="3228"/>
                    <a:pt x="7721" y="3126"/>
                  </a:cubicBezTo>
                  <a:cubicBezTo>
                    <a:pt x="7663" y="3039"/>
                    <a:pt x="7605" y="2937"/>
                    <a:pt x="7547" y="2836"/>
                  </a:cubicBezTo>
                  <a:cubicBezTo>
                    <a:pt x="7489" y="2734"/>
                    <a:pt x="7431" y="2618"/>
                    <a:pt x="7387" y="2516"/>
                  </a:cubicBezTo>
                  <a:cubicBezTo>
                    <a:pt x="7314" y="2370"/>
                    <a:pt x="7256" y="2210"/>
                    <a:pt x="7212" y="2050"/>
                  </a:cubicBezTo>
                  <a:cubicBezTo>
                    <a:pt x="7198" y="2036"/>
                    <a:pt x="7183" y="2021"/>
                    <a:pt x="7169" y="2021"/>
                  </a:cubicBezTo>
                  <a:lnTo>
                    <a:pt x="7154" y="2021"/>
                  </a:lnTo>
                  <a:cubicBezTo>
                    <a:pt x="7125" y="2036"/>
                    <a:pt x="7111" y="2050"/>
                    <a:pt x="7125" y="2080"/>
                  </a:cubicBezTo>
                  <a:cubicBezTo>
                    <a:pt x="7169" y="2225"/>
                    <a:pt x="7212" y="2385"/>
                    <a:pt x="7271" y="2530"/>
                  </a:cubicBezTo>
                  <a:cubicBezTo>
                    <a:pt x="7329" y="2676"/>
                    <a:pt x="7401" y="2821"/>
                    <a:pt x="7460" y="2966"/>
                  </a:cubicBezTo>
                  <a:cubicBezTo>
                    <a:pt x="7489" y="3025"/>
                    <a:pt x="7532" y="3097"/>
                    <a:pt x="7561" y="3155"/>
                  </a:cubicBezTo>
                  <a:cubicBezTo>
                    <a:pt x="7605" y="3228"/>
                    <a:pt x="7634" y="3301"/>
                    <a:pt x="7678" y="3374"/>
                  </a:cubicBezTo>
                  <a:cubicBezTo>
                    <a:pt x="7721" y="3446"/>
                    <a:pt x="7765" y="3519"/>
                    <a:pt x="7809" y="3592"/>
                  </a:cubicBezTo>
                  <a:cubicBezTo>
                    <a:pt x="7852" y="3664"/>
                    <a:pt x="7910" y="3723"/>
                    <a:pt x="7954" y="3795"/>
                  </a:cubicBezTo>
                  <a:cubicBezTo>
                    <a:pt x="7968" y="3795"/>
                    <a:pt x="7968" y="3810"/>
                    <a:pt x="7968" y="3810"/>
                  </a:cubicBezTo>
                  <a:cubicBezTo>
                    <a:pt x="7983" y="3824"/>
                    <a:pt x="7998" y="3839"/>
                    <a:pt x="8012" y="3839"/>
                  </a:cubicBezTo>
                  <a:cubicBezTo>
                    <a:pt x="7925" y="4217"/>
                    <a:pt x="7823" y="4595"/>
                    <a:pt x="7736" y="4973"/>
                  </a:cubicBezTo>
                  <a:cubicBezTo>
                    <a:pt x="7678" y="5206"/>
                    <a:pt x="7620" y="5453"/>
                    <a:pt x="7561" y="5700"/>
                  </a:cubicBezTo>
                  <a:cubicBezTo>
                    <a:pt x="7532" y="5671"/>
                    <a:pt x="7503" y="5656"/>
                    <a:pt x="7474" y="5627"/>
                  </a:cubicBezTo>
                  <a:cubicBezTo>
                    <a:pt x="7416" y="5584"/>
                    <a:pt x="7358" y="5540"/>
                    <a:pt x="7285" y="5496"/>
                  </a:cubicBezTo>
                  <a:cubicBezTo>
                    <a:pt x="7169" y="5395"/>
                    <a:pt x="7052" y="5307"/>
                    <a:pt x="6936" y="5206"/>
                  </a:cubicBezTo>
                  <a:cubicBezTo>
                    <a:pt x="6791" y="5075"/>
                    <a:pt x="6631" y="4929"/>
                    <a:pt x="6500" y="4784"/>
                  </a:cubicBezTo>
                  <a:cubicBezTo>
                    <a:pt x="6427" y="4697"/>
                    <a:pt x="6369" y="4609"/>
                    <a:pt x="6296" y="4522"/>
                  </a:cubicBezTo>
                  <a:cubicBezTo>
                    <a:pt x="6238" y="4450"/>
                    <a:pt x="6180" y="4362"/>
                    <a:pt x="6107" y="4275"/>
                  </a:cubicBezTo>
                  <a:cubicBezTo>
                    <a:pt x="5947" y="4028"/>
                    <a:pt x="5802" y="3781"/>
                    <a:pt x="5686" y="3504"/>
                  </a:cubicBezTo>
                  <a:cubicBezTo>
                    <a:pt x="5671" y="3490"/>
                    <a:pt x="5642" y="3475"/>
                    <a:pt x="5628" y="3475"/>
                  </a:cubicBezTo>
                  <a:lnTo>
                    <a:pt x="5598" y="3475"/>
                  </a:lnTo>
                  <a:cubicBezTo>
                    <a:pt x="5555" y="3490"/>
                    <a:pt x="5555" y="3534"/>
                    <a:pt x="5569" y="3563"/>
                  </a:cubicBezTo>
                  <a:cubicBezTo>
                    <a:pt x="5671" y="3795"/>
                    <a:pt x="5773" y="4042"/>
                    <a:pt x="5904" y="4275"/>
                  </a:cubicBezTo>
                  <a:cubicBezTo>
                    <a:pt x="6035" y="4508"/>
                    <a:pt x="6166" y="4726"/>
                    <a:pt x="6325" y="4944"/>
                  </a:cubicBezTo>
                  <a:cubicBezTo>
                    <a:pt x="6471" y="5147"/>
                    <a:pt x="6645" y="5351"/>
                    <a:pt x="6820" y="5540"/>
                  </a:cubicBezTo>
                  <a:cubicBezTo>
                    <a:pt x="6907" y="5642"/>
                    <a:pt x="7009" y="5729"/>
                    <a:pt x="7111" y="5816"/>
                  </a:cubicBezTo>
                  <a:cubicBezTo>
                    <a:pt x="7212" y="5889"/>
                    <a:pt x="7329" y="5976"/>
                    <a:pt x="7460" y="6020"/>
                  </a:cubicBezTo>
                  <a:cubicBezTo>
                    <a:pt x="7474" y="6034"/>
                    <a:pt x="7474" y="6034"/>
                    <a:pt x="7474" y="6034"/>
                  </a:cubicBezTo>
                  <a:cubicBezTo>
                    <a:pt x="7460" y="6093"/>
                    <a:pt x="7460" y="6136"/>
                    <a:pt x="7445" y="6194"/>
                  </a:cubicBezTo>
                  <a:cubicBezTo>
                    <a:pt x="7358" y="6601"/>
                    <a:pt x="7271" y="7023"/>
                    <a:pt x="7183" y="7430"/>
                  </a:cubicBezTo>
                  <a:cubicBezTo>
                    <a:pt x="7096" y="7837"/>
                    <a:pt x="7023" y="8259"/>
                    <a:pt x="6951" y="8681"/>
                  </a:cubicBezTo>
                  <a:cubicBezTo>
                    <a:pt x="6893" y="9015"/>
                    <a:pt x="6834" y="9349"/>
                    <a:pt x="6791" y="9684"/>
                  </a:cubicBezTo>
                  <a:cubicBezTo>
                    <a:pt x="6747" y="9655"/>
                    <a:pt x="6689" y="9626"/>
                    <a:pt x="6645" y="9582"/>
                  </a:cubicBezTo>
                  <a:cubicBezTo>
                    <a:pt x="6544" y="9524"/>
                    <a:pt x="6456" y="9466"/>
                    <a:pt x="6355" y="9393"/>
                  </a:cubicBezTo>
                  <a:cubicBezTo>
                    <a:pt x="6166" y="9262"/>
                    <a:pt x="5977" y="9131"/>
                    <a:pt x="5802" y="9000"/>
                  </a:cubicBezTo>
                  <a:cubicBezTo>
                    <a:pt x="5439" y="8710"/>
                    <a:pt x="5090" y="8419"/>
                    <a:pt x="4770" y="8099"/>
                  </a:cubicBezTo>
                  <a:lnTo>
                    <a:pt x="4755" y="8084"/>
                  </a:lnTo>
                  <a:cubicBezTo>
                    <a:pt x="4581" y="7925"/>
                    <a:pt x="4406" y="7736"/>
                    <a:pt x="4246" y="7561"/>
                  </a:cubicBezTo>
                  <a:cubicBezTo>
                    <a:pt x="4072" y="7372"/>
                    <a:pt x="3897" y="7183"/>
                    <a:pt x="3737" y="6979"/>
                  </a:cubicBezTo>
                  <a:cubicBezTo>
                    <a:pt x="3723" y="6965"/>
                    <a:pt x="3708" y="6965"/>
                    <a:pt x="3694" y="6965"/>
                  </a:cubicBezTo>
                  <a:lnTo>
                    <a:pt x="3665" y="6965"/>
                  </a:lnTo>
                  <a:cubicBezTo>
                    <a:pt x="3650" y="6979"/>
                    <a:pt x="3650" y="7009"/>
                    <a:pt x="3665" y="7038"/>
                  </a:cubicBezTo>
                  <a:cubicBezTo>
                    <a:pt x="3766" y="7168"/>
                    <a:pt x="3883" y="7299"/>
                    <a:pt x="3999" y="7445"/>
                  </a:cubicBezTo>
                  <a:cubicBezTo>
                    <a:pt x="4101" y="7576"/>
                    <a:pt x="4217" y="7721"/>
                    <a:pt x="4334" y="7852"/>
                  </a:cubicBezTo>
                  <a:cubicBezTo>
                    <a:pt x="4450" y="7983"/>
                    <a:pt x="4566" y="8114"/>
                    <a:pt x="4682" y="8244"/>
                  </a:cubicBezTo>
                  <a:cubicBezTo>
                    <a:pt x="4813" y="8390"/>
                    <a:pt x="4944" y="8521"/>
                    <a:pt x="5075" y="8652"/>
                  </a:cubicBezTo>
                  <a:cubicBezTo>
                    <a:pt x="5206" y="8782"/>
                    <a:pt x="5337" y="8899"/>
                    <a:pt x="5468" y="9030"/>
                  </a:cubicBezTo>
                  <a:cubicBezTo>
                    <a:pt x="5598" y="9146"/>
                    <a:pt x="5729" y="9262"/>
                    <a:pt x="5875" y="9364"/>
                  </a:cubicBezTo>
                  <a:cubicBezTo>
                    <a:pt x="6006" y="9480"/>
                    <a:pt x="6151" y="9582"/>
                    <a:pt x="6296" y="9684"/>
                  </a:cubicBezTo>
                  <a:cubicBezTo>
                    <a:pt x="6369" y="9742"/>
                    <a:pt x="6456" y="9786"/>
                    <a:pt x="6529" y="9829"/>
                  </a:cubicBezTo>
                  <a:cubicBezTo>
                    <a:pt x="6602" y="9873"/>
                    <a:pt x="6674" y="9916"/>
                    <a:pt x="6762" y="9946"/>
                  </a:cubicBezTo>
                  <a:cubicBezTo>
                    <a:pt x="6631" y="10789"/>
                    <a:pt x="6558" y="11647"/>
                    <a:pt x="6500" y="12505"/>
                  </a:cubicBezTo>
                  <a:cubicBezTo>
                    <a:pt x="6456" y="13042"/>
                    <a:pt x="6427" y="13580"/>
                    <a:pt x="6413" y="14118"/>
                  </a:cubicBezTo>
                  <a:cubicBezTo>
                    <a:pt x="6311" y="14046"/>
                    <a:pt x="6224" y="13988"/>
                    <a:pt x="6136" y="13929"/>
                  </a:cubicBezTo>
                  <a:cubicBezTo>
                    <a:pt x="5977" y="13828"/>
                    <a:pt x="5817" y="13726"/>
                    <a:pt x="5657" y="13624"/>
                  </a:cubicBezTo>
                  <a:cubicBezTo>
                    <a:pt x="5351" y="13421"/>
                    <a:pt x="5061" y="13202"/>
                    <a:pt x="4770" y="12984"/>
                  </a:cubicBezTo>
                  <a:cubicBezTo>
                    <a:pt x="4421" y="12708"/>
                    <a:pt x="4086" y="12403"/>
                    <a:pt x="3766" y="12097"/>
                  </a:cubicBezTo>
                  <a:cubicBezTo>
                    <a:pt x="3447" y="11778"/>
                    <a:pt x="3141" y="11443"/>
                    <a:pt x="2880" y="11094"/>
                  </a:cubicBezTo>
                  <a:cubicBezTo>
                    <a:pt x="2487" y="10585"/>
                    <a:pt x="2153" y="10033"/>
                    <a:pt x="1891" y="9437"/>
                  </a:cubicBezTo>
                  <a:cubicBezTo>
                    <a:pt x="1804" y="9233"/>
                    <a:pt x="1731" y="9015"/>
                    <a:pt x="1673" y="8797"/>
                  </a:cubicBezTo>
                  <a:cubicBezTo>
                    <a:pt x="1658" y="8768"/>
                    <a:pt x="1644" y="8753"/>
                    <a:pt x="1615" y="8753"/>
                  </a:cubicBezTo>
                  <a:lnTo>
                    <a:pt x="1600" y="8753"/>
                  </a:lnTo>
                  <a:cubicBezTo>
                    <a:pt x="1571" y="8768"/>
                    <a:pt x="1556" y="8797"/>
                    <a:pt x="1556" y="8826"/>
                  </a:cubicBezTo>
                  <a:cubicBezTo>
                    <a:pt x="1629" y="9044"/>
                    <a:pt x="1702" y="9262"/>
                    <a:pt x="1789" y="9480"/>
                  </a:cubicBezTo>
                  <a:cubicBezTo>
                    <a:pt x="1876" y="9698"/>
                    <a:pt x="1978" y="9902"/>
                    <a:pt x="2080" y="10105"/>
                  </a:cubicBezTo>
                  <a:cubicBezTo>
                    <a:pt x="2298" y="10527"/>
                    <a:pt x="2560" y="10920"/>
                    <a:pt x="2836" y="11298"/>
                  </a:cubicBezTo>
                  <a:cubicBezTo>
                    <a:pt x="3127" y="11676"/>
                    <a:pt x="3447" y="12025"/>
                    <a:pt x="3781" y="12374"/>
                  </a:cubicBezTo>
                  <a:cubicBezTo>
                    <a:pt x="3941" y="12548"/>
                    <a:pt x="4115" y="12708"/>
                    <a:pt x="4290" y="12883"/>
                  </a:cubicBezTo>
                  <a:cubicBezTo>
                    <a:pt x="4377" y="12955"/>
                    <a:pt x="4464" y="13042"/>
                    <a:pt x="4552" y="13115"/>
                  </a:cubicBezTo>
                  <a:cubicBezTo>
                    <a:pt x="4639" y="13202"/>
                    <a:pt x="4726" y="13275"/>
                    <a:pt x="4828" y="13362"/>
                  </a:cubicBezTo>
                  <a:cubicBezTo>
                    <a:pt x="4944" y="13464"/>
                    <a:pt x="5075" y="13566"/>
                    <a:pt x="5206" y="13668"/>
                  </a:cubicBezTo>
                  <a:cubicBezTo>
                    <a:pt x="5322" y="13769"/>
                    <a:pt x="5453" y="13871"/>
                    <a:pt x="5569" y="13973"/>
                  </a:cubicBezTo>
                  <a:cubicBezTo>
                    <a:pt x="5700" y="14075"/>
                    <a:pt x="5831" y="14177"/>
                    <a:pt x="5962" y="14264"/>
                  </a:cubicBezTo>
                  <a:cubicBezTo>
                    <a:pt x="6035" y="14322"/>
                    <a:pt x="6093" y="14366"/>
                    <a:pt x="6166" y="14409"/>
                  </a:cubicBezTo>
                  <a:cubicBezTo>
                    <a:pt x="6195" y="14424"/>
                    <a:pt x="6238" y="14438"/>
                    <a:pt x="6267" y="14467"/>
                  </a:cubicBezTo>
                  <a:cubicBezTo>
                    <a:pt x="6311" y="14482"/>
                    <a:pt x="6340" y="14496"/>
                    <a:pt x="6384" y="14526"/>
                  </a:cubicBezTo>
                  <a:lnTo>
                    <a:pt x="6398" y="14526"/>
                  </a:lnTo>
                  <a:cubicBezTo>
                    <a:pt x="6384" y="14715"/>
                    <a:pt x="6384" y="14904"/>
                    <a:pt x="6384" y="15078"/>
                  </a:cubicBezTo>
                  <a:cubicBezTo>
                    <a:pt x="6355" y="16416"/>
                    <a:pt x="6384" y="17739"/>
                    <a:pt x="6485" y="19062"/>
                  </a:cubicBezTo>
                  <a:cubicBezTo>
                    <a:pt x="6384" y="19004"/>
                    <a:pt x="6267" y="18960"/>
                    <a:pt x="6166" y="18917"/>
                  </a:cubicBezTo>
                  <a:cubicBezTo>
                    <a:pt x="5991" y="18829"/>
                    <a:pt x="5817" y="18757"/>
                    <a:pt x="5642" y="18684"/>
                  </a:cubicBezTo>
                  <a:cubicBezTo>
                    <a:pt x="5468" y="18597"/>
                    <a:pt x="5293" y="18524"/>
                    <a:pt x="5119" y="18437"/>
                  </a:cubicBezTo>
                  <a:cubicBezTo>
                    <a:pt x="4959" y="18349"/>
                    <a:pt x="4799" y="18262"/>
                    <a:pt x="4624" y="18175"/>
                  </a:cubicBezTo>
                  <a:cubicBezTo>
                    <a:pt x="4377" y="18030"/>
                    <a:pt x="4145" y="17884"/>
                    <a:pt x="3897" y="17739"/>
                  </a:cubicBezTo>
                  <a:cubicBezTo>
                    <a:pt x="3650" y="17579"/>
                    <a:pt x="3418" y="17390"/>
                    <a:pt x="3185" y="17215"/>
                  </a:cubicBezTo>
                  <a:cubicBezTo>
                    <a:pt x="2938" y="17041"/>
                    <a:pt x="2705" y="16837"/>
                    <a:pt x="2487" y="16648"/>
                  </a:cubicBezTo>
                  <a:cubicBezTo>
                    <a:pt x="2371" y="16547"/>
                    <a:pt x="2254" y="16445"/>
                    <a:pt x="2138" y="16343"/>
                  </a:cubicBezTo>
                  <a:cubicBezTo>
                    <a:pt x="2022" y="16241"/>
                    <a:pt x="1891" y="16125"/>
                    <a:pt x="1775" y="16009"/>
                  </a:cubicBezTo>
                  <a:lnTo>
                    <a:pt x="1760" y="16009"/>
                  </a:lnTo>
                  <a:cubicBezTo>
                    <a:pt x="1745" y="16009"/>
                    <a:pt x="1731" y="16009"/>
                    <a:pt x="1716" y="16023"/>
                  </a:cubicBezTo>
                  <a:cubicBezTo>
                    <a:pt x="1702" y="16052"/>
                    <a:pt x="1702" y="16067"/>
                    <a:pt x="1731" y="16081"/>
                  </a:cubicBezTo>
                  <a:cubicBezTo>
                    <a:pt x="1745" y="16110"/>
                    <a:pt x="1760" y="16125"/>
                    <a:pt x="1789" y="16154"/>
                  </a:cubicBezTo>
                  <a:cubicBezTo>
                    <a:pt x="1964" y="16314"/>
                    <a:pt x="2123" y="16488"/>
                    <a:pt x="2283" y="16648"/>
                  </a:cubicBezTo>
                  <a:cubicBezTo>
                    <a:pt x="2472" y="16823"/>
                    <a:pt x="2661" y="16997"/>
                    <a:pt x="2836" y="17157"/>
                  </a:cubicBezTo>
                  <a:cubicBezTo>
                    <a:pt x="3199" y="17492"/>
                    <a:pt x="3577" y="17797"/>
                    <a:pt x="3970" y="18088"/>
                  </a:cubicBezTo>
                  <a:cubicBezTo>
                    <a:pt x="4348" y="18393"/>
                    <a:pt x="4755" y="18655"/>
                    <a:pt x="5177" y="18887"/>
                  </a:cubicBezTo>
                  <a:cubicBezTo>
                    <a:pt x="5395" y="19018"/>
                    <a:pt x="5613" y="19135"/>
                    <a:pt x="5831" y="19236"/>
                  </a:cubicBezTo>
                  <a:cubicBezTo>
                    <a:pt x="5947" y="19280"/>
                    <a:pt x="6064" y="19324"/>
                    <a:pt x="6180" y="19367"/>
                  </a:cubicBezTo>
                  <a:cubicBezTo>
                    <a:pt x="6238" y="19382"/>
                    <a:pt x="6311" y="19396"/>
                    <a:pt x="6369" y="19411"/>
                  </a:cubicBezTo>
                  <a:cubicBezTo>
                    <a:pt x="6427" y="19425"/>
                    <a:pt x="6471" y="19440"/>
                    <a:pt x="6515" y="19440"/>
                  </a:cubicBezTo>
                  <a:cubicBezTo>
                    <a:pt x="6529" y="19687"/>
                    <a:pt x="6544" y="19920"/>
                    <a:pt x="6573" y="20152"/>
                  </a:cubicBezTo>
                  <a:cubicBezTo>
                    <a:pt x="6660" y="21083"/>
                    <a:pt x="6776" y="21999"/>
                    <a:pt x="6936" y="22929"/>
                  </a:cubicBezTo>
                  <a:cubicBezTo>
                    <a:pt x="6791" y="22900"/>
                    <a:pt x="6660" y="22871"/>
                    <a:pt x="6515" y="22842"/>
                  </a:cubicBezTo>
                  <a:cubicBezTo>
                    <a:pt x="6078" y="22755"/>
                    <a:pt x="5642" y="22639"/>
                    <a:pt x="5220" y="22508"/>
                  </a:cubicBezTo>
                  <a:cubicBezTo>
                    <a:pt x="4799" y="22362"/>
                    <a:pt x="4392" y="22188"/>
                    <a:pt x="3985" y="21999"/>
                  </a:cubicBezTo>
                  <a:cubicBezTo>
                    <a:pt x="3519" y="21766"/>
                    <a:pt x="3054" y="21490"/>
                    <a:pt x="2603" y="21199"/>
                  </a:cubicBezTo>
                  <a:cubicBezTo>
                    <a:pt x="2153" y="20894"/>
                    <a:pt x="1716" y="20560"/>
                    <a:pt x="1309" y="20211"/>
                  </a:cubicBezTo>
                  <a:cubicBezTo>
                    <a:pt x="1309" y="20196"/>
                    <a:pt x="1295" y="20196"/>
                    <a:pt x="1295" y="20196"/>
                  </a:cubicBezTo>
                  <a:cubicBezTo>
                    <a:pt x="888" y="19833"/>
                    <a:pt x="495" y="19454"/>
                    <a:pt x="117" y="19062"/>
                  </a:cubicBezTo>
                  <a:cubicBezTo>
                    <a:pt x="102" y="19047"/>
                    <a:pt x="88" y="19033"/>
                    <a:pt x="73" y="19033"/>
                  </a:cubicBezTo>
                  <a:cubicBezTo>
                    <a:pt x="59" y="19033"/>
                    <a:pt x="44" y="19033"/>
                    <a:pt x="30" y="19047"/>
                  </a:cubicBezTo>
                  <a:cubicBezTo>
                    <a:pt x="1" y="19076"/>
                    <a:pt x="1" y="19120"/>
                    <a:pt x="15" y="19135"/>
                  </a:cubicBezTo>
                  <a:cubicBezTo>
                    <a:pt x="190" y="19324"/>
                    <a:pt x="350" y="19498"/>
                    <a:pt x="524" y="19673"/>
                  </a:cubicBezTo>
                  <a:cubicBezTo>
                    <a:pt x="699" y="19847"/>
                    <a:pt x="873" y="20007"/>
                    <a:pt x="1048" y="20167"/>
                  </a:cubicBezTo>
                  <a:cubicBezTo>
                    <a:pt x="1397" y="20487"/>
                    <a:pt x="1745" y="20792"/>
                    <a:pt x="2123" y="21068"/>
                  </a:cubicBezTo>
                  <a:cubicBezTo>
                    <a:pt x="2865" y="21635"/>
                    <a:pt x="3679" y="22115"/>
                    <a:pt x="4523" y="22493"/>
                  </a:cubicBezTo>
                  <a:cubicBezTo>
                    <a:pt x="4930" y="22682"/>
                    <a:pt x="5351" y="22842"/>
                    <a:pt x="5788" y="22988"/>
                  </a:cubicBezTo>
                  <a:cubicBezTo>
                    <a:pt x="6006" y="23060"/>
                    <a:pt x="6224" y="23133"/>
                    <a:pt x="6442" y="23191"/>
                  </a:cubicBezTo>
                  <a:cubicBezTo>
                    <a:pt x="6616" y="23249"/>
                    <a:pt x="6805" y="23308"/>
                    <a:pt x="7009" y="23322"/>
                  </a:cubicBezTo>
                  <a:cubicBezTo>
                    <a:pt x="7023" y="23424"/>
                    <a:pt x="7038" y="23526"/>
                    <a:pt x="7052" y="23627"/>
                  </a:cubicBezTo>
                  <a:cubicBezTo>
                    <a:pt x="7140" y="24064"/>
                    <a:pt x="7212" y="24514"/>
                    <a:pt x="7314" y="24965"/>
                  </a:cubicBezTo>
                  <a:lnTo>
                    <a:pt x="7707" y="24965"/>
                  </a:lnTo>
                  <a:cubicBezTo>
                    <a:pt x="7649" y="24718"/>
                    <a:pt x="7605" y="24471"/>
                    <a:pt x="7547" y="24224"/>
                  </a:cubicBezTo>
                  <a:cubicBezTo>
                    <a:pt x="7489" y="23904"/>
                    <a:pt x="7431" y="23569"/>
                    <a:pt x="7372" y="23249"/>
                  </a:cubicBezTo>
                  <a:cubicBezTo>
                    <a:pt x="7561" y="23235"/>
                    <a:pt x="7765" y="23206"/>
                    <a:pt x="7954" y="23177"/>
                  </a:cubicBezTo>
                  <a:cubicBezTo>
                    <a:pt x="8201" y="23148"/>
                    <a:pt x="8448" y="23089"/>
                    <a:pt x="8681" y="23017"/>
                  </a:cubicBezTo>
                  <a:cubicBezTo>
                    <a:pt x="8914" y="22944"/>
                    <a:pt x="9146" y="22857"/>
                    <a:pt x="9364" y="22770"/>
                  </a:cubicBezTo>
                  <a:cubicBezTo>
                    <a:pt x="9597" y="22668"/>
                    <a:pt x="9830" y="22566"/>
                    <a:pt x="10048" y="22464"/>
                  </a:cubicBezTo>
                  <a:cubicBezTo>
                    <a:pt x="10935" y="22013"/>
                    <a:pt x="11763" y="21461"/>
                    <a:pt x="12578" y="20894"/>
                  </a:cubicBezTo>
                  <a:cubicBezTo>
                    <a:pt x="12868" y="20690"/>
                    <a:pt x="13145" y="20487"/>
                    <a:pt x="13450" y="20298"/>
                  </a:cubicBezTo>
                  <a:cubicBezTo>
                    <a:pt x="13465" y="20283"/>
                    <a:pt x="13465" y="20254"/>
                    <a:pt x="13450" y="20240"/>
                  </a:cubicBezTo>
                  <a:cubicBezTo>
                    <a:pt x="13435" y="20225"/>
                    <a:pt x="13421" y="20225"/>
                    <a:pt x="13421" y="20225"/>
                  </a:cubicBezTo>
                  <a:lnTo>
                    <a:pt x="13392" y="20225"/>
                  </a:lnTo>
                  <a:cubicBezTo>
                    <a:pt x="13043" y="20458"/>
                    <a:pt x="12694" y="20676"/>
                    <a:pt x="12345" y="20908"/>
                  </a:cubicBezTo>
                  <a:cubicBezTo>
                    <a:pt x="12011" y="21127"/>
                    <a:pt x="11647" y="21345"/>
                    <a:pt x="11298" y="21563"/>
                  </a:cubicBezTo>
                  <a:cubicBezTo>
                    <a:pt x="11109" y="21665"/>
                    <a:pt x="10920" y="21781"/>
                    <a:pt x="10731" y="21883"/>
                  </a:cubicBezTo>
                  <a:cubicBezTo>
                    <a:pt x="10527" y="21984"/>
                    <a:pt x="10324" y="22086"/>
                    <a:pt x="10120" y="22188"/>
                  </a:cubicBezTo>
                  <a:cubicBezTo>
                    <a:pt x="9917" y="22275"/>
                    <a:pt x="9699" y="22362"/>
                    <a:pt x="9481" y="22450"/>
                  </a:cubicBezTo>
                  <a:cubicBezTo>
                    <a:pt x="9393" y="22479"/>
                    <a:pt x="9277" y="22522"/>
                    <a:pt x="9175" y="22551"/>
                  </a:cubicBezTo>
                  <a:cubicBezTo>
                    <a:pt x="9073" y="22581"/>
                    <a:pt x="8972" y="22610"/>
                    <a:pt x="8870" y="22639"/>
                  </a:cubicBezTo>
                  <a:cubicBezTo>
                    <a:pt x="8594" y="22711"/>
                    <a:pt x="8317" y="22770"/>
                    <a:pt x="8041" y="22813"/>
                  </a:cubicBezTo>
                  <a:cubicBezTo>
                    <a:pt x="7910" y="22842"/>
                    <a:pt x="7765" y="22857"/>
                    <a:pt x="7634" y="22857"/>
                  </a:cubicBezTo>
                  <a:cubicBezTo>
                    <a:pt x="7518" y="22871"/>
                    <a:pt x="7416" y="22871"/>
                    <a:pt x="7300" y="22886"/>
                  </a:cubicBezTo>
                  <a:cubicBezTo>
                    <a:pt x="7227" y="22421"/>
                    <a:pt x="7154" y="21941"/>
                    <a:pt x="7096" y="21476"/>
                  </a:cubicBezTo>
                  <a:cubicBezTo>
                    <a:pt x="7096" y="21476"/>
                    <a:pt x="7096" y="21461"/>
                    <a:pt x="7096" y="21461"/>
                  </a:cubicBezTo>
                  <a:cubicBezTo>
                    <a:pt x="6994" y="20734"/>
                    <a:pt x="6922" y="20007"/>
                    <a:pt x="6863" y="19280"/>
                  </a:cubicBezTo>
                  <a:cubicBezTo>
                    <a:pt x="6922" y="19265"/>
                    <a:pt x="6980" y="19251"/>
                    <a:pt x="7052" y="19222"/>
                  </a:cubicBezTo>
                  <a:cubicBezTo>
                    <a:pt x="7154" y="19193"/>
                    <a:pt x="7271" y="19164"/>
                    <a:pt x="7387" y="19120"/>
                  </a:cubicBezTo>
                  <a:cubicBezTo>
                    <a:pt x="7605" y="19033"/>
                    <a:pt x="7823" y="18946"/>
                    <a:pt x="8041" y="18844"/>
                  </a:cubicBezTo>
                  <a:cubicBezTo>
                    <a:pt x="8259" y="18742"/>
                    <a:pt x="8477" y="18626"/>
                    <a:pt x="8681" y="18509"/>
                  </a:cubicBezTo>
                  <a:cubicBezTo>
                    <a:pt x="8899" y="18393"/>
                    <a:pt x="9117" y="18262"/>
                    <a:pt x="9335" y="18131"/>
                  </a:cubicBezTo>
                  <a:cubicBezTo>
                    <a:pt x="9771" y="17870"/>
                    <a:pt x="10179" y="17579"/>
                    <a:pt x="10586" y="17274"/>
                  </a:cubicBezTo>
                  <a:cubicBezTo>
                    <a:pt x="10964" y="16983"/>
                    <a:pt x="11356" y="16677"/>
                    <a:pt x="11720" y="16372"/>
                  </a:cubicBezTo>
                  <a:cubicBezTo>
                    <a:pt x="11865" y="16241"/>
                    <a:pt x="12025" y="16125"/>
                    <a:pt x="12170" y="15994"/>
                  </a:cubicBezTo>
                  <a:cubicBezTo>
                    <a:pt x="12301" y="15863"/>
                    <a:pt x="12432" y="15747"/>
                    <a:pt x="12578" y="15616"/>
                  </a:cubicBezTo>
                  <a:cubicBezTo>
                    <a:pt x="12592" y="15601"/>
                    <a:pt x="12592" y="15572"/>
                    <a:pt x="12563" y="15558"/>
                  </a:cubicBezTo>
                  <a:cubicBezTo>
                    <a:pt x="12563" y="15543"/>
                    <a:pt x="12549" y="15543"/>
                    <a:pt x="12534" y="15543"/>
                  </a:cubicBezTo>
                  <a:cubicBezTo>
                    <a:pt x="12534" y="15543"/>
                    <a:pt x="12519" y="15558"/>
                    <a:pt x="12505" y="15558"/>
                  </a:cubicBezTo>
                  <a:cubicBezTo>
                    <a:pt x="12301" y="15747"/>
                    <a:pt x="12098" y="15921"/>
                    <a:pt x="11880" y="16096"/>
                  </a:cubicBezTo>
                  <a:cubicBezTo>
                    <a:pt x="11632" y="16299"/>
                    <a:pt x="11371" y="16503"/>
                    <a:pt x="11095" y="16692"/>
                  </a:cubicBezTo>
                  <a:cubicBezTo>
                    <a:pt x="10949" y="16794"/>
                    <a:pt x="10804" y="16896"/>
                    <a:pt x="10658" y="16997"/>
                  </a:cubicBezTo>
                  <a:cubicBezTo>
                    <a:pt x="10513" y="17099"/>
                    <a:pt x="10353" y="17201"/>
                    <a:pt x="10208" y="17303"/>
                  </a:cubicBezTo>
                  <a:cubicBezTo>
                    <a:pt x="9888" y="17492"/>
                    <a:pt x="9582" y="17681"/>
                    <a:pt x="9263" y="17855"/>
                  </a:cubicBezTo>
                  <a:cubicBezTo>
                    <a:pt x="8957" y="18030"/>
                    <a:pt x="8652" y="18175"/>
                    <a:pt x="8347" y="18320"/>
                  </a:cubicBezTo>
                  <a:cubicBezTo>
                    <a:pt x="8332" y="18335"/>
                    <a:pt x="8317" y="18335"/>
                    <a:pt x="8317" y="18335"/>
                  </a:cubicBezTo>
                  <a:cubicBezTo>
                    <a:pt x="8317" y="18335"/>
                    <a:pt x="8303" y="18335"/>
                    <a:pt x="8303" y="18349"/>
                  </a:cubicBezTo>
                  <a:cubicBezTo>
                    <a:pt x="8027" y="18466"/>
                    <a:pt x="7750" y="18582"/>
                    <a:pt x="7474" y="18684"/>
                  </a:cubicBezTo>
                  <a:cubicBezTo>
                    <a:pt x="7343" y="18728"/>
                    <a:pt x="7198" y="18771"/>
                    <a:pt x="7067" y="18829"/>
                  </a:cubicBezTo>
                  <a:cubicBezTo>
                    <a:pt x="6994" y="18844"/>
                    <a:pt x="6922" y="18858"/>
                    <a:pt x="6863" y="18887"/>
                  </a:cubicBezTo>
                  <a:lnTo>
                    <a:pt x="6820" y="18902"/>
                  </a:lnTo>
                  <a:cubicBezTo>
                    <a:pt x="6762" y="18088"/>
                    <a:pt x="6718" y="17274"/>
                    <a:pt x="6704" y="16459"/>
                  </a:cubicBezTo>
                  <a:cubicBezTo>
                    <a:pt x="6689" y="15805"/>
                    <a:pt x="6689" y="15151"/>
                    <a:pt x="6704" y="14482"/>
                  </a:cubicBezTo>
                  <a:cubicBezTo>
                    <a:pt x="6936" y="14467"/>
                    <a:pt x="7169" y="14424"/>
                    <a:pt x="7401" y="14366"/>
                  </a:cubicBezTo>
                  <a:cubicBezTo>
                    <a:pt x="7663" y="14293"/>
                    <a:pt x="7939" y="14206"/>
                    <a:pt x="8187" y="14104"/>
                  </a:cubicBezTo>
                  <a:cubicBezTo>
                    <a:pt x="8448" y="14002"/>
                    <a:pt x="8695" y="13886"/>
                    <a:pt x="8928" y="13769"/>
                  </a:cubicBezTo>
                  <a:cubicBezTo>
                    <a:pt x="9132" y="13682"/>
                    <a:pt x="9321" y="13580"/>
                    <a:pt x="9524" y="13493"/>
                  </a:cubicBezTo>
                  <a:cubicBezTo>
                    <a:pt x="9728" y="13391"/>
                    <a:pt x="9931" y="13275"/>
                    <a:pt x="10135" y="13173"/>
                  </a:cubicBezTo>
                  <a:cubicBezTo>
                    <a:pt x="10338" y="13057"/>
                    <a:pt x="10557" y="12955"/>
                    <a:pt x="10760" y="12839"/>
                  </a:cubicBezTo>
                  <a:cubicBezTo>
                    <a:pt x="11167" y="12606"/>
                    <a:pt x="11574" y="12359"/>
                    <a:pt x="11952" y="12068"/>
                  </a:cubicBezTo>
                  <a:cubicBezTo>
                    <a:pt x="12476" y="11705"/>
                    <a:pt x="12941" y="11269"/>
                    <a:pt x="13334" y="10760"/>
                  </a:cubicBezTo>
                  <a:cubicBezTo>
                    <a:pt x="13348" y="10731"/>
                    <a:pt x="13334" y="10702"/>
                    <a:pt x="13319" y="10687"/>
                  </a:cubicBezTo>
                  <a:cubicBezTo>
                    <a:pt x="13305" y="10673"/>
                    <a:pt x="13305" y="10673"/>
                    <a:pt x="13290" y="10673"/>
                  </a:cubicBezTo>
                  <a:cubicBezTo>
                    <a:pt x="13275" y="10673"/>
                    <a:pt x="13261" y="10673"/>
                    <a:pt x="13246" y="10687"/>
                  </a:cubicBezTo>
                  <a:cubicBezTo>
                    <a:pt x="13130" y="10832"/>
                    <a:pt x="13014" y="10963"/>
                    <a:pt x="12897" y="11094"/>
                  </a:cubicBezTo>
                  <a:lnTo>
                    <a:pt x="12883" y="11109"/>
                  </a:lnTo>
                  <a:cubicBezTo>
                    <a:pt x="12418" y="11574"/>
                    <a:pt x="11880" y="11952"/>
                    <a:pt x="11313" y="12286"/>
                  </a:cubicBezTo>
                  <a:lnTo>
                    <a:pt x="11298" y="12286"/>
                  </a:lnTo>
                  <a:cubicBezTo>
                    <a:pt x="11036" y="12446"/>
                    <a:pt x="10760" y="12592"/>
                    <a:pt x="10498" y="12723"/>
                  </a:cubicBezTo>
                  <a:cubicBezTo>
                    <a:pt x="10222" y="12853"/>
                    <a:pt x="9946" y="12999"/>
                    <a:pt x="9655" y="13115"/>
                  </a:cubicBezTo>
                  <a:cubicBezTo>
                    <a:pt x="9059" y="13377"/>
                    <a:pt x="8463" y="13639"/>
                    <a:pt x="7838" y="13828"/>
                  </a:cubicBezTo>
                  <a:cubicBezTo>
                    <a:pt x="7634" y="13886"/>
                    <a:pt x="7416" y="13929"/>
                    <a:pt x="7212" y="13973"/>
                  </a:cubicBezTo>
                  <a:cubicBezTo>
                    <a:pt x="7096" y="14002"/>
                    <a:pt x="6994" y="14031"/>
                    <a:pt x="6878" y="14046"/>
                  </a:cubicBezTo>
                  <a:cubicBezTo>
                    <a:pt x="6820" y="14060"/>
                    <a:pt x="6762" y="14075"/>
                    <a:pt x="6704" y="14089"/>
                  </a:cubicBezTo>
                  <a:cubicBezTo>
                    <a:pt x="6733" y="13159"/>
                    <a:pt x="6791" y="12243"/>
                    <a:pt x="6863" y="11312"/>
                  </a:cubicBezTo>
                  <a:cubicBezTo>
                    <a:pt x="6893" y="10832"/>
                    <a:pt x="6951" y="10367"/>
                    <a:pt x="6994" y="9902"/>
                  </a:cubicBezTo>
                  <a:cubicBezTo>
                    <a:pt x="7140" y="9829"/>
                    <a:pt x="7285" y="9771"/>
                    <a:pt x="7431" y="9698"/>
                  </a:cubicBezTo>
                  <a:cubicBezTo>
                    <a:pt x="7576" y="9640"/>
                    <a:pt x="7721" y="9568"/>
                    <a:pt x="7867" y="9495"/>
                  </a:cubicBezTo>
                  <a:cubicBezTo>
                    <a:pt x="7939" y="9466"/>
                    <a:pt x="8012" y="9422"/>
                    <a:pt x="8085" y="9378"/>
                  </a:cubicBezTo>
                  <a:cubicBezTo>
                    <a:pt x="8157" y="9349"/>
                    <a:pt x="8230" y="9306"/>
                    <a:pt x="8303" y="9277"/>
                  </a:cubicBezTo>
                  <a:cubicBezTo>
                    <a:pt x="8463" y="9189"/>
                    <a:pt x="8608" y="9102"/>
                    <a:pt x="8754" y="9015"/>
                  </a:cubicBezTo>
                  <a:cubicBezTo>
                    <a:pt x="9044" y="8855"/>
                    <a:pt x="9321" y="8695"/>
                    <a:pt x="9582" y="8506"/>
                  </a:cubicBezTo>
                  <a:cubicBezTo>
                    <a:pt x="9713" y="8419"/>
                    <a:pt x="9844" y="8317"/>
                    <a:pt x="9975" y="8215"/>
                  </a:cubicBezTo>
                  <a:cubicBezTo>
                    <a:pt x="10106" y="8114"/>
                    <a:pt x="10222" y="7997"/>
                    <a:pt x="10353" y="7881"/>
                  </a:cubicBezTo>
                  <a:cubicBezTo>
                    <a:pt x="10368" y="7866"/>
                    <a:pt x="10368" y="7837"/>
                    <a:pt x="10338" y="7823"/>
                  </a:cubicBezTo>
                  <a:cubicBezTo>
                    <a:pt x="10338" y="7823"/>
                    <a:pt x="10324" y="7808"/>
                    <a:pt x="10309" y="7808"/>
                  </a:cubicBezTo>
                  <a:cubicBezTo>
                    <a:pt x="10309" y="7808"/>
                    <a:pt x="10295" y="7823"/>
                    <a:pt x="10280" y="7823"/>
                  </a:cubicBezTo>
                  <a:cubicBezTo>
                    <a:pt x="10208" y="7895"/>
                    <a:pt x="10135" y="7954"/>
                    <a:pt x="10062" y="8026"/>
                  </a:cubicBezTo>
                  <a:cubicBezTo>
                    <a:pt x="9960" y="8114"/>
                    <a:pt x="9844" y="8201"/>
                    <a:pt x="9728" y="8273"/>
                  </a:cubicBezTo>
                  <a:cubicBezTo>
                    <a:pt x="9611" y="8361"/>
                    <a:pt x="9495" y="8433"/>
                    <a:pt x="9379" y="8506"/>
                  </a:cubicBezTo>
                  <a:cubicBezTo>
                    <a:pt x="9117" y="8666"/>
                    <a:pt x="8870" y="8811"/>
                    <a:pt x="8594" y="8928"/>
                  </a:cubicBezTo>
                  <a:lnTo>
                    <a:pt x="8608" y="8928"/>
                  </a:lnTo>
                  <a:lnTo>
                    <a:pt x="8448" y="9000"/>
                  </a:lnTo>
                  <a:cubicBezTo>
                    <a:pt x="8332" y="9059"/>
                    <a:pt x="8201" y="9102"/>
                    <a:pt x="8085" y="9160"/>
                  </a:cubicBezTo>
                  <a:cubicBezTo>
                    <a:pt x="7954" y="9204"/>
                    <a:pt x="7823" y="9248"/>
                    <a:pt x="7678" y="9306"/>
                  </a:cubicBezTo>
                  <a:cubicBezTo>
                    <a:pt x="7547" y="9364"/>
                    <a:pt x="7416" y="9408"/>
                    <a:pt x="7285" y="9451"/>
                  </a:cubicBezTo>
                  <a:cubicBezTo>
                    <a:pt x="7212" y="9480"/>
                    <a:pt x="7125" y="9524"/>
                    <a:pt x="7038" y="9553"/>
                  </a:cubicBezTo>
                  <a:cubicBezTo>
                    <a:pt x="7052" y="9509"/>
                    <a:pt x="7052" y="9480"/>
                    <a:pt x="7052" y="9437"/>
                  </a:cubicBezTo>
                  <a:cubicBezTo>
                    <a:pt x="7052" y="9437"/>
                    <a:pt x="7067" y="9422"/>
                    <a:pt x="7067" y="9408"/>
                  </a:cubicBezTo>
                  <a:cubicBezTo>
                    <a:pt x="7111" y="9030"/>
                    <a:pt x="7169" y="8652"/>
                    <a:pt x="7227" y="8288"/>
                  </a:cubicBezTo>
                  <a:cubicBezTo>
                    <a:pt x="7300" y="7881"/>
                    <a:pt x="7358" y="7488"/>
                    <a:pt x="7445" y="7081"/>
                  </a:cubicBezTo>
                  <a:cubicBezTo>
                    <a:pt x="7503" y="6747"/>
                    <a:pt x="7576" y="6427"/>
                    <a:pt x="7649" y="6093"/>
                  </a:cubicBezTo>
                  <a:cubicBezTo>
                    <a:pt x="7779" y="6078"/>
                    <a:pt x="7896" y="6063"/>
                    <a:pt x="8027" y="6034"/>
                  </a:cubicBezTo>
                  <a:cubicBezTo>
                    <a:pt x="8187" y="5991"/>
                    <a:pt x="8332" y="5947"/>
                    <a:pt x="8463" y="5874"/>
                  </a:cubicBezTo>
                  <a:cubicBezTo>
                    <a:pt x="8739" y="5758"/>
                    <a:pt x="8986" y="5613"/>
                    <a:pt x="9248" y="5453"/>
                  </a:cubicBezTo>
                  <a:cubicBezTo>
                    <a:pt x="9364" y="5380"/>
                    <a:pt x="9481" y="5293"/>
                    <a:pt x="9597" y="5206"/>
                  </a:cubicBezTo>
                  <a:cubicBezTo>
                    <a:pt x="9713" y="5118"/>
                    <a:pt x="9830" y="5031"/>
                    <a:pt x="9946" y="4929"/>
                  </a:cubicBezTo>
                  <a:cubicBezTo>
                    <a:pt x="10164" y="4740"/>
                    <a:pt x="10353" y="4537"/>
                    <a:pt x="10542" y="4333"/>
                  </a:cubicBezTo>
                  <a:cubicBezTo>
                    <a:pt x="10557" y="4304"/>
                    <a:pt x="10557" y="4275"/>
                    <a:pt x="10527" y="4261"/>
                  </a:cubicBezTo>
                  <a:cubicBezTo>
                    <a:pt x="10513" y="4246"/>
                    <a:pt x="10513" y="4246"/>
                    <a:pt x="10498" y="4246"/>
                  </a:cubicBezTo>
                  <a:cubicBezTo>
                    <a:pt x="10484" y="4246"/>
                    <a:pt x="10469" y="4261"/>
                    <a:pt x="10455" y="4275"/>
                  </a:cubicBezTo>
                  <a:cubicBezTo>
                    <a:pt x="10411" y="4319"/>
                    <a:pt x="10368" y="4362"/>
                    <a:pt x="10324" y="4406"/>
                  </a:cubicBezTo>
                  <a:cubicBezTo>
                    <a:pt x="10179" y="4551"/>
                    <a:pt x="10033" y="4697"/>
                    <a:pt x="9873" y="4813"/>
                  </a:cubicBezTo>
                  <a:cubicBezTo>
                    <a:pt x="9699" y="4944"/>
                    <a:pt x="9539" y="5075"/>
                    <a:pt x="9350" y="5177"/>
                  </a:cubicBezTo>
                  <a:lnTo>
                    <a:pt x="9335" y="5191"/>
                  </a:lnTo>
                  <a:cubicBezTo>
                    <a:pt x="9044" y="5351"/>
                    <a:pt x="8739" y="5482"/>
                    <a:pt x="8419" y="5584"/>
                  </a:cubicBezTo>
                  <a:cubicBezTo>
                    <a:pt x="8187" y="5642"/>
                    <a:pt x="7954" y="5685"/>
                    <a:pt x="7721" y="5714"/>
                  </a:cubicBezTo>
                  <a:cubicBezTo>
                    <a:pt x="7794" y="5395"/>
                    <a:pt x="7867" y="5075"/>
                    <a:pt x="7939" y="4755"/>
                  </a:cubicBezTo>
                  <a:cubicBezTo>
                    <a:pt x="8012" y="4464"/>
                    <a:pt x="8085" y="4173"/>
                    <a:pt x="8143" y="3882"/>
                  </a:cubicBezTo>
                  <a:cubicBezTo>
                    <a:pt x="8317" y="3868"/>
                    <a:pt x="8477" y="3810"/>
                    <a:pt x="8623" y="3752"/>
                  </a:cubicBezTo>
                  <a:cubicBezTo>
                    <a:pt x="8783" y="3693"/>
                    <a:pt x="8943" y="3606"/>
                    <a:pt x="9088" y="3519"/>
                  </a:cubicBezTo>
                  <a:cubicBezTo>
                    <a:pt x="9175" y="3475"/>
                    <a:pt x="9248" y="3417"/>
                    <a:pt x="9306" y="3374"/>
                  </a:cubicBezTo>
                  <a:cubicBezTo>
                    <a:pt x="9379" y="3315"/>
                    <a:pt x="9452" y="3272"/>
                    <a:pt x="9510" y="3214"/>
                  </a:cubicBezTo>
                  <a:cubicBezTo>
                    <a:pt x="9641" y="3097"/>
                    <a:pt x="9757" y="2981"/>
                    <a:pt x="9873" y="2850"/>
                  </a:cubicBezTo>
                  <a:cubicBezTo>
                    <a:pt x="9888" y="2836"/>
                    <a:pt x="9888" y="2792"/>
                    <a:pt x="9873" y="2763"/>
                  </a:cubicBezTo>
                  <a:cubicBezTo>
                    <a:pt x="9859" y="2763"/>
                    <a:pt x="9844" y="2748"/>
                    <a:pt x="9830" y="2748"/>
                  </a:cubicBezTo>
                  <a:cubicBezTo>
                    <a:pt x="9815" y="2748"/>
                    <a:pt x="9800" y="2763"/>
                    <a:pt x="9786" y="2777"/>
                  </a:cubicBezTo>
                  <a:cubicBezTo>
                    <a:pt x="9713" y="2850"/>
                    <a:pt x="9641" y="2923"/>
                    <a:pt x="9568" y="2981"/>
                  </a:cubicBezTo>
                  <a:cubicBezTo>
                    <a:pt x="9481" y="3054"/>
                    <a:pt x="9379" y="3126"/>
                    <a:pt x="9277" y="3199"/>
                  </a:cubicBezTo>
                  <a:cubicBezTo>
                    <a:pt x="9161" y="3257"/>
                    <a:pt x="9044" y="3315"/>
                    <a:pt x="8928" y="3374"/>
                  </a:cubicBezTo>
                  <a:cubicBezTo>
                    <a:pt x="8797" y="3432"/>
                    <a:pt x="8666" y="3475"/>
                    <a:pt x="8521" y="3534"/>
                  </a:cubicBezTo>
                  <a:cubicBezTo>
                    <a:pt x="8448" y="3548"/>
                    <a:pt x="8376" y="3577"/>
                    <a:pt x="8303" y="3606"/>
                  </a:cubicBezTo>
                  <a:cubicBezTo>
                    <a:pt x="8274" y="3606"/>
                    <a:pt x="8245" y="3621"/>
                    <a:pt x="8216" y="3635"/>
                  </a:cubicBezTo>
                  <a:cubicBezTo>
                    <a:pt x="8303" y="3243"/>
                    <a:pt x="8405" y="2836"/>
                    <a:pt x="8506" y="2443"/>
                  </a:cubicBezTo>
                  <a:cubicBezTo>
                    <a:pt x="8608" y="2094"/>
                    <a:pt x="8695" y="1731"/>
                    <a:pt x="8783" y="1382"/>
                  </a:cubicBezTo>
                  <a:lnTo>
                    <a:pt x="8797" y="1382"/>
                  </a:lnTo>
                  <a:cubicBezTo>
                    <a:pt x="8855" y="1382"/>
                    <a:pt x="8899" y="1367"/>
                    <a:pt x="8957" y="1353"/>
                  </a:cubicBezTo>
                  <a:cubicBezTo>
                    <a:pt x="9030" y="1338"/>
                    <a:pt x="9103" y="1309"/>
                    <a:pt x="9161" y="1280"/>
                  </a:cubicBezTo>
                  <a:cubicBezTo>
                    <a:pt x="9292" y="1236"/>
                    <a:pt x="9408" y="1178"/>
                    <a:pt x="9524" y="1120"/>
                  </a:cubicBezTo>
                  <a:cubicBezTo>
                    <a:pt x="9771" y="989"/>
                    <a:pt x="9990" y="829"/>
                    <a:pt x="10193" y="655"/>
                  </a:cubicBezTo>
                  <a:cubicBezTo>
                    <a:pt x="10208" y="640"/>
                    <a:pt x="10222" y="640"/>
                    <a:pt x="10222" y="626"/>
                  </a:cubicBezTo>
                  <a:cubicBezTo>
                    <a:pt x="10222" y="611"/>
                    <a:pt x="10222" y="597"/>
                    <a:pt x="10208" y="597"/>
                  </a:cubicBezTo>
                  <a:cubicBezTo>
                    <a:pt x="10208" y="582"/>
                    <a:pt x="10193" y="567"/>
                    <a:pt x="10179" y="567"/>
                  </a:cubicBezTo>
                  <a:cubicBezTo>
                    <a:pt x="10164" y="567"/>
                    <a:pt x="10164" y="567"/>
                    <a:pt x="10149" y="582"/>
                  </a:cubicBezTo>
                  <a:cubicBezTo>
                    <a:pt x="9917" y="756"/>
                    <a:pt x="9670" y="931"/>
                    <a:pt x="9393" y="1062"/>
                  </a:cubicBezTo>
                  <a:lnTo>
                    <a:pt x="9379" y="1062"/>
                  </a:lnTo>
                  <a:cubicBezTo>
                    <a:pt x="9292" y="1105"/>
                    <a:pt x="9219" y="1134"/>
                    <a:pt x="9132" y="1164"/>
                  </a:cubicBezTo>
                  <a:cubicBezTo>
                    <a:pt x="9044" y="1193"/>
                    <a:pt x="8957" y="1207"/>
                    <a:pt x="8870" y="1222"/>
                  </a:cubicBezTo>
                  <a:lnTo>
                    <a:pt x="8826" y="1222"/>
                  </a:lnTo>
                  <a:cubicBezTo>
                    <a:pt x="8928" y="844"/>
                    <a:pt x="9030" y="451"/>
                    <a:pt x="9146" y="59"/>
                  </a:cubicBezTo>
                  <a:cubicBezTo>
                    <a:pt x="9146" y="29"/>
                    <a:pt x="9117" y="0"/>
                    <a:pt x="9088"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24" name="Google Shape;431;p26">
            <a:extLst>
              <a:ext uri="{FF2B5EF4-FFF2-40B4-BE49-F238E27FC236}">
                <a16:creationId xmlns:a16="http://schemas.microsoft.com/office/drawing/2014/main" id="{D91942DC-A12B-15B7-C411-061354FF9B67}"/>
              </a:ext>
            </a:extLst>
          </p:cNvPr>
          <p:cNvGrpSpPr/>
          <p:nvPr/>
        </p:nvGrpSpPr>
        <p:grpSpPr>
          <a:xfrm>
            <a:off x="-126431" y="1765679"/>
            <a:ext cx="978073" cy="906945"/>
            <a:chOff x="3140875" y="269912"/>
            <a:chExt cx="2729001" cy="2530539"/>
          </a:xfrm>
        </p:grpSpPr>
        <p:sp>
          <p:nvSpPr>
            <p:cNvPr id="125" name="Google Shape;432;p26">
              <a:extLst>
                <a:ext uri="{FF2B5EF4-FFF2-40B4-BE49-F238E27FC236}">
                  <a16:creationId xmlns:a16="http://schemas.microsoft.com/office/drawing/2014/main" id="{59772740-50C5-5B8E-53ED-2BB06E280211}"/>
                </a:ext>
              </a:extLst>
            </p:cNvPr>
            <p:cNvSpPr/>
            <p:nvPr/>
          </p:nvSpPr>
          <p:spPr>
            <a:xfrm>
              <a:off x="3140875" y="269912"/>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6" name="Google Shape;433;p26">
              <a:extLst>
                <a:ext uri="{FF2B5EF4-FFF2-40B4-BE49-F238E27FC236}">
                  <a16:creationId xmlns:a16="http://schemas.microsoft.com/office/drawing/2014/main" id="{F294E3FA-861C-488A-2B7E-DE6A4D658986}"/>
                </a:ext>
              </a:extLst>
            </p:cNvPr>
            <p:cNvSpPr/>
            <p:nvPr/>
          </p:nvSpPr>
          <p:spPr>
            <a:xfrm>
              <a:off x="3528878" y="634486"/>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7" name="Google Shape;434;p26">
              <a:extLst>
                <a:ext uri="{FF2B5EF4-FFF2-40B4-BE49-F238E27FC236}">
                  <a16:creationId xmlns:a16="http://schemas.microsoft.com/office/drawing/2014/main" id="{BF0E8DEE-9E4F-D584-E97A-4F30B0D87DCC}"/>
                </a:ext>
              </a:extLst>
            </p:cNvPr>
            <p:cNvSpPr/>
            <p:nvPr/>
          </p:nvSpPr>
          <p:spPr>
            <a:xfrm>
              <a:off x="4182636" y="1121701"/>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8" name="Google Shape;435;p26">
              <a:extLst>
                <a:ext uri="{FF2B5EF4-FFF2-40B4-BE49-F238E27FC236}">
                  <a16:creationId xmlns:a16="http://schemas.microsoft.com/office/drawing/2014/main" id="{E385A1CE-B89A-7EFC-7C60-327EC4C40D83}"/>
                </a:ext>
              </a:extLst>
            </p:cNvPr>
            <p:cNvSpPr/>
            <p:nvPr/>
          </p:nvSpPr>
          <p:spPr>
            <a:xfrm>
              <a:off x="4634814" y="1369344"/>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9" name="Google Shape;436;p26">
              <a:extLst>
                <a:ext uri="{FF2B5EF4-FFF2-40B4-BE49-F238E27FC236}">
                  <a16:creationId xmlns:a16="http://schemas.microsoft.com/office/drawing/2014/main" id="{62FAFB43-756B-2EE0-F285-BF377F9087BF}"/>
                </a:ext>
              </a:extLst>
            </p:cNvPr>
            <p:cNvSpPr/>
            <p:nvPr/>
          </p:nvSpPr>
          <p:spPr>
            <a:xfrm>
              <a:off x="4425950" y="1565411"/>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0" name="Google Shape;437;p26">
              <a:extLst>
                <a:ext uri="{FF2B5EF4-FFF2-40B4-BE49-F238E27FC236}">
                  <a16:creationId xmlns:a16="http://schemas.microsoft.com/office/drawing/2014/main" id="{118AEA9B-BDD8-12A2-210D-BF772AB85259}"/>
                </a:ext>
              </a:extLst>
            </p:cNvPr>
            <p:cNvSpPr/>
            <p:nvPr/>
          </p:nvSpPr>
          <p:spPr>
            <a:xfrm>
              <a:off x="4586191" y="1674665"/>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1" name="Google Shape;438;p26">
              <a:extLst>
                <a:ext uri="{FF2B5EF4-FFF2-40B4-BE49-F238E27FC236}">
                  <a16:creationId xmlns:a16="http://schemas.microsoft.com/office/drawing/2014/main" id="{DDCDCCAA-BE6A-680B-D23A-AA50C20C5F95}"/>
                </a:ext>
              </a:extLst>
            </p:cNvPr>
            <p:cNvSpPr/>
            <p:nvPr/>
          </p:nvSpPr>
          <p:spPr>
            <a:xfrm>
              <a:off x="4514732" y="1456747"/>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 name="Google Shape;439;p26">
              <a:extLst>
                <a:ext uri="{FF2B5EF4-FFF2-40B4-BE49-F238E27FC236}">
                  <a16:creationId xmlns:a16="http://schemas.microsoft.com/office/drawing/2014/main" id="{AFC68AAF-30B9-3FDD-07CA-6D28F3FA9EB4}"/>
                </a:ext>
              </a:extLst>
            </p:cNvPr>
            <p:cNvSpPr/>
            <p:nvPr/>
          </p:nvSpPr>
          <p:spPr>
            <a:xfrm>
              <a:off x="4689343" y="1512260"/>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3" name="Google Shape;440;p26">
              <a:extLst>
                <a:ext uri="{FF2B5EF4-FFF2-40B4-BE49-F238E27FC236}">
                  <a16:creationId xmlns:a16="http://schemas.microsoft.com/office/drawing/2014/main" id="{B7E0FC1D-5BEE-1E82-46CE-2808732E5F3D}"/>
                </a:ext>
              </a:extLst>
            </p:cNvPr>
            <p:cNvSpPr/>
            <p:nvPr/>
          </p:nvSpPr>
          <p:spPr>
            <a:xfrm>
              <a:off x="4480282" y="1377021"/>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4" name="Google Shape;441;p26">
              <a:extLst>
                <a:ext uri="{FF2B5EF4-FFF2-40B4-BE49-F238E27FC236}">
                  <a16:creationId xmlns:a16="http://schemas.microsoft.com/office/drawing/2014/main" id="{C7F166D2-E873-0F0B-4429-95599D60FC67}"/>
                </a:ext>
              </a:extLst>
            </p:cNvPr>
            <p:cNvSpPr/>
            <p:nvPr/>
          </p:nvSpPr>
          <p:spPr>
            <a:xfrm>
              <a:off x="4580482" y="1568364"/>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5" name="Google Shape;442;p26">
              <a:extLst>
                <a:ext uri="{FF2B5EF4-FFF2-40B4-BE49-F238E27FC236}">
                  <a16:creationId xmlns:a16="http://schemas.microsoft.com/office/drawing/2014/main" id="{61518746-E860-0504-8FBF-68E9F27B26B4}"/>
                </a:ext>
              </a:extLst>
            </p:cNvPr>
            <p:cNvSpPr/>
            <p:nvPr/>
          </p:nvSpPr>
          <p:spPr>
            <a:xfrm>
              <a:off x="4723596" y="1641987"/>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6" name="Google Shape;443;p26">
              <a:extLst>
                <a:ext uri="{FF2B5EF4-FFF2-40B4-BE49-F238E27FC236}">
                  <a16:creationId xmlns:a16="http://schemas.microsoft.com/office/drawing/2014/main" id="{DCA219B9-8666-DCFC-0CF5-7C6B4C7ED68B}"/>
                </a:ext>
              </a:extLst>
            </p:cNvPr>
            <p:cNvSpPr/>
            <p:nvPr/>
          </p:nvSpPr>
          <p:spPr>
            <a:xfrm>
              <a:off x="4408823" y="1465606"/>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7" name="Google Shape;444;p26">
              <a:extLst>
                <a:ext uri="{FF2B5EF4-FFF2-40B4-BE49-F238E27FC236}">
                  <a16:creationId xmlns:a16="http://schemas.microsoft.com/office/drawing/2014/main" id="{FD49892D-E954-2D17-5F5A-B312CA76FA2E}"/>
                </a:ext>
              </a:extLst>
            </p:cNvPr>
            <p:cNvSpPr/>
            <p:nvPr/>
          </p:nvSpPr>
          <p:spPr>
            <a:xfrm>
              <a:off x="4572017" y="1318555"/>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38" name="Google Shape;445;p26">
            <a:extLst>
              <a:ext uri="{FF2B5EF4-FFF2-40B4-BE49-F238E27FC236}">
                <a16:creationId xmlns:a16="http://schemas.microsoft.com/office/drawing/2014/main" id="{072EE2DB-4278-7694-68AA-BDA527A79C35}"/>
              </a:ext>
            </a:extLst>
          </p:cNvPr>
          <p:cNvGrpSpPr/>
          <p:nvPr/>
        </p:nvGrpSpPr>
        <p:grpSpPr>
          <a:xfrm flipH="1">
            <a:off x="10430235" y="4125525"/>
            <a:ext cx="1635032" cy="2683727"/>
            <a:chOff x="2731244" y="471911"/>
            <a:chExt cx="2307449" cy="3787428"/>
          </a:xfrm>
        </p:grpSpPr>
        <p:sp>
          <p:nvSpPr>
            <p:cNvPr id="139" name="Google Shape;446;p26">
              <a:extLst>
                <a:ext uri="{FF2B5EF4-FFF2-40B4-BE49-F238E27FC236}">
                  <a16:creationId xmlns:a16="http://schemas.microsoft.com/office/drawing/2014/main" id="{6ACBCC4A-B20B-AC30-59C4-764414547425}"/>
                </a:ext>
              </a:extLst>
            </p:cNvPr>
            <p:cNvSpPr/>
            <p:nvPr/>
          </p:nvSpPr>
          <p:spPr>
            <a:xfrm>
              <a:off x="2731244" y="471911"/>
              <a:ext cx="2183715" cy="3744130"/>
            </a:xfrm>
            <a:custGeom>
              <a:avLst/>
              <a:gdLst/>
              <a:ahLst/>
              <a:cxnLst/>
              <a:rect l="l" t="t" r="r" b="b"/>
              <a:pathLst>
                <a:path w="14119" h="24208" extrusionOk="0">
                  <a:moveTo>
                    <a:pt x="4506" y="1"/>
                  </a:moveTo>
                  <a:cubicBezTo>
                    <a:pt x="4359" y="1"/>
                    <a:pt x="4210" y="28"/>
                    <a:pt x="4072" y="72"/>
                  </a:cubicBezTo>
                  <a:cubicBezTo>
                    <a:pt x="3839" y="159"/>
                    <a:pt x="3606" y="290"/>
                    <a:pt x="3432" y="464"/>
                  </a:cubicBezTo>
                  <a:cubicBezTo>
                    <a:pt x="3417" y="479"/>
                    <a:pt x="3403" y="493"/>
                    <a:pt x="3388" y="508"/>
                  </a:cubicBezTo>
                  <a:cubicBezTo>
                    <a:pt x="3141" y="755"/>
                    <a:pt x="2952" y="1061"/>
                    <a:pt x="2879" y="1409"/>
                  </a:cubicBezTo>
                  <a:cubicBezTo>
                    <a:pt x="2778" y="1351"/>
                    <a:pt x="2676" y="1337"/>
                    <a:pt x="2559" y="1337"/>
                  </a:cubicBezTo>
                  <a:cubicBezTo>
                    <a:pt x="2530" y="1337"/>
                    <a:pt x="2516" y="1337"/>
                    <a:pt x="2487" y="1351"/>
                  </a:cubicBezTo>
                  <a:cubicBezTo>
                    <a:pt x="2327" y="1366"/>
                    <a:pt x="2167" y="1439"/>
                    <a:pt x="2036" y="1540"/>
                  </a:cubicBezTo>
                  <a:cubicBezTo>
                    <a:pt x="1803" y="1729"/>
                    <a:pt x="1658" y="1991"/>
                    <a:pt x="1542" y="2282"/>
                  </a:cubicBezTo>
                  <a:cubicBezTo>
                    <a:pt x="1513" y="2369"/>
                    <a:pt x="1469" y="2456"/>
                    <a:pt x="1440" y="2558"/>
                  </a:cubicBezTo>
                  <a:cubicBezTo>
                    <a:pt x="1440" y="2587"/>
                    <a:pt x="1425" y="2616"/>
                    <a:pt x="1411" y="2645"/>
                  </a:cubicBezTo>
                  <a:cubicBezTo>
                    <a:pt x="1251" y="3212"/>
                    <a:pt x="1207" y="3809"/>
                    <a:pt x="1222" y="4405"/>
                  </a:cubicBezTo>
                  <a:cubicBezTo>
                    <a:pt x="1222" y="4550"/>
                    <a:pt x="1222" y="4710"/>
                    <a:pt x="1222" y="4855"/>
                  </a:cubicBezTo>
                  <a:cubicBezTo>
                    <a:pt x="1222" y="4884"/>
                    <a:pt x="1222" y="4928"/>
                    <a:pt x="1236" y="4957"/>
                  </a:cubicBezTo>
                  <a:cubicBezTo>
                    <a:pt x="1280" y="5975"/>
                    <a:pt x="1469" y="6993"/>
                    <a:pt x="1789" y="7967"/>
                  </a:cubicBezTo>
                  <a:cubicBezTo>
                    <a:pt x="946" y="9479"/>
                    <a:pt x="640" y="11107"/>
                    <a:pt x="538" y="12329"/>
                  </a:cubicBezTo>
                  <a:cubicBezTo>
                    <a:pt x="349" y="14408"/>
                    <a:pt x="640" y="16473"/>
                    <a:pt x="931" y="18406"/>
                  </a:cubicBezTo>
                  <a:cubicBezTo>
                    <a:pt x="931" y="18421"/>
                    <a:pt x="946" y="18421"/>
                    <a:pt x="946" y="18435"/>
                  </a:cubicBezTo>
                  <a:cubicBezTo>
                    <a:pt x="248" y="20180"/>
                    <a:pt x="0" y="22172"/>
                    <a:pt x="291" y="24106"/>
                  </a:cubicBezTo>
                  <a:cubicBezTo>
                    <a:pt x="306" y="24164"/>
                    <a:pt x="349" y="24208"/>
                    <a:pt x="408" y="24208"/>
                  </a:cubicBezTo>
                  <a:lnTo>
                    <a:pt x="437" y="24208"/>
                  </a:lnTo>
                  <a:cubicBezTo>
                    <a:pt x="495" y="24193"/>
                    <a:pt x="538" y="24135"/>
                    <a:pt x="538" y="24077"/>
                  </a:cubicBezTo>
                  <a:cubicBezTo>
                    <a:pt x="204" y="21925"/>
                    <a:pt x="568" y="19700"/>
                    <a:pt x="1484" y="17825"/>
                  </a:cubicBezTo>
                  <a:cubicBezTo>
                    <a:pt x="1745" y="17868"/>
                    <a:pt x="1992" y="18014"/>
                    <a:pt x="2225" y="18145"/>
                  </a:cubicBezTo>
                  <a:cubicBezTo>
                    <a:pt x="2530" y="18334"/>
                    <a:pt x="2836" y="18508"/>
                    <a:pt x="3141" y="18697"/>
                  </a:cubicBezTo>
                  <a:lnTo>
                    <a:pt x="3228" y="18741"/>
                  </a:lnTo>
                  <a:cubicBezTo>
                    <a:pt x="3446" y="18886"/>
                    <a:pt x="3679" y="19017"/>
                    <a:pt x="3912" y="19148"/>
                  </a:cubicBezTo>
                  <a:cubicBezTo>
                    <a:pt x="4115" y="19279"/>
                    <a:pt x="4348" y="19410"/>
                    <a:pt x="4581" y="19424"/>
                  </a:cubicBezTo>
                  <a:cubicBezTo>
                    <a:pt x="4610" y="19439"/>
                    <a:pt x="4624" y="19439"/>
                    <a:pt x="4639" y="19439"/>
                  </a:cubicBezTo>
                  <a:cubicBezTo>
                    <a:pt x="4668" y="19439"/>
                    <a:pt x="4682" y="19439"/>
                    <a:pt x="4711" y="19424"/>
                  </a:cubicBezTo>
                  <a:cubicBezTo>
                    <a:pt x="5002" y="19410"/>
                    <a:pt x="5278" y="19119"/>
                    <a:pt x="5177" y="18857"/>
                  </a:cubicBezTo>
                  <a:lnTo>
                    <a:pt x="5177" y="18857"/>
                  </a:lnTo>
                  <a:cubicBezTo>
                    <a:pt x="5555" y="19119"/>
                    <a:pt x="6034" y="19264"/>
                    <a:pt x="6529" y="19322"/>
                  </a:cubicBezTo>
                  <a:lnTo>
                    <a:pt x="6587" y="19322"/>
                  </a:lnTo>
                  <a:cubicBezTo>
                    <a:pt x="6682" y="19330"/>
                    <a:pt x="6776" y="19333"/>
                    <a:pt x="6869" y="19333"/>
                  </a:cubicBezTo>
                  <a:cubicBezTo>
                    <a:pt x="6961" y="19333"/>
                    <a:pt x="7052" y="19330"/>
                    <a:pt x="7140" y="19322"/>
                  </a:cubicBezTo>
                  <a:cubicBezTo>
                    <a:pt x="7299" y="19322"/>
                    <a:pt x="7445" y="19293"/>
                    <a:pt x="7590" y="19235"/>
                  </a:cubicBezTo>
                  <a:cubicBezTo>
                    <a:pt x="7721" y="19177"/>
                    <a:pt x="7837" y="19104"/>
                    <a:pt x="7939" y="19003"/>
                  </a:cubicBezTo>
                  <a:cubicBezTo>
                    <a:pt x="7954" y="18973"/>
                    <a:pt x="7968" y="18959"/>
                    <a:pt x="7983" y="18944"/>
                  </a:cubicBezTo>
                  <a:cubicBezTo>
                    <a:pt x="8172" y="18697"/>
                    <a:pt x="8259" y="18363"/>
                    <a:pt x="8172" y="18043"/>
                  </a:cubicBezTo>
                  <a:cubicBezTo>
                    <a:pt x="8085" y="17738"/>
                    <a:pt x="7852" y="17490"/>
                    <a:pt x="7605" y="17272"/>
                  </a:cubicBezTo>
                  <a:cubicBezTo>
                    <a:pt x="7576" y="17258"/>
                    <a:pt x="7547" y="17229"/>
                    <a:pt x="7503" y="17200"/>
                  </a:cubicBezTo>
                  <a:cubicBezTo>
                    <a:pt x="7488" y="17185"/>
                    <a:pt x="7474" y="17171"/>
                    <a:pt x="7459" y="17156"/>
                  </a:cubicBezTo>
                  <a:cubicBezTo>
                    <a:pt x="7212" y="16967"/>
                    <a:pt x="6950" y="16792"/>
                    <a:pt x="6674" y="16633"/>
                  </a:cubicBezTo>
                  <a:cubicBezTo>
                    <a:pt x="6660" y="16633"/>
                    <a:pt x="6631" y="16618"/>
                    <a:pt x="6616" y="16603"/>
                  </a:cubicBezTo>
                  <a:cubicBezTo>
                    <a:pt x="6572" y="16589"/>
                    <a:pt x="6543" y="16560"/>
                    <a:pt x="6500" y="16545"/>
                  </a:cubicBezTo>
                  <a:cubicBezTo>
                    <a:pt x="6907" y="16414"/>
                    <a:pt x="7241" y="16051"/>
                    <a:pt x="7401" y="15644"/>
                  </a:cubicBezTo>
                  <a:cubicBezTo>
                    <a:pt x="7445" y="15542"/>
                    <a:pt x="7474" y="15440"/>
                    <a:pt x="7474" y="15324"/>
                  </a:cubicBezTo>
                  <a:cubicBezTo>
                    <a:pt x="7445" y="15120"/>
                    <a:pt x="7299" y="14946"/>
                    <a:pt x="7125" y="14830"/>
                  </a:cubicBezTo>
                  <a:cubicBezTo>
                    <a:pt x="6950" y="14699"/>
                    <a:pt x="6761" y="14612"/>
                    <a:pt x="6543" y="14553"/>
                  </a:cubicBezTo>
                  <a:cubicBezTo>
                    <a:pt x="6514" y="14553"/>
                    <a:pt x="6485" y="14539"/>
                    <a:pt x="6471" y="14539"/>
                  </a:cubicBezTo>
                  <a:cubicBezTo>
                    <a:pt x="6295" y="14496"/>
                    <a:pt x="6113" y="14477"/>
                    <a:pt x="5930" y="14477"/>
                  </a:cubicBezTo>
                  <a:cubicBezTo>
                    <a:pt x="5614" y="14477"/>
                    <a:pt x="5297" y="14534"/>
                    <a:pt x="5002" y="14626"/>
                  </a:cubicBezTo>
                  <a:cubicBezTo>
                    <a:pt x="4959" y="14641"/>
                    <a:pt x="4929" y="14655"/>
                    <a:pt x="4886" y="14670"/>
                  </a:cubicBezTo>
                  <a:lnTo>
                    <a:pt x="4871" y="14670"/>
                  </a:lnTo>
                  <a:cubicBezTo>
                    <a:pt x="4072" y="14960"/>
                    <a:pt x="3374" y="15455"/>
                    <a:pt x="2763" y="16065"/>
                  </a:cubicBezTo>
                  <a:cubicBezTo>
                    <a:pt x="2719" y="16109"/>
                    <a:pt x="2661" y="16153"/>
                    <a:pt x="2618" y="16196"/>
                  </a:cubicBezTo>
                  <a:cubicBezTo>
                    <a:pt x="2400" y="16429"/>
                    <a:pt x="2196" y="16662"/>
                    <a:pt x="1992" y="16894"/>
                  </a:cubicBezTo>
                  <a:cubicBezTo>
                    <a:pt x="2385" y="16284"/>
                    <a:pt x="2821" y="15731"/>
                    <a:pt x="3330" y="15251"/>
                  </a:cubicBezTo>
                  <a:cubicBezTo>
                    <a:pt x="4531" y="14109"/>
                    <a:pt x="6122" y="13454"/>
                    <a:pt x="7595" y="13454"/>
                  </a:cubicBezTo>
                  <a:cubicBezTo>
                    <a:pt x="7942" y="13454"/>
                    <a:pt x="8281" y="13490"/>
                    <a:pt x="8608" y="13565"/>
                  </a:cubicBezTo>
                  <a:cubicBezTo>
                    <a:pt x="10629" y="14015"/>
                    <a:pt x="11647" y="15789"/>
                    <a:pt x="11981" y="17534"/>
                  </a:cubicBezTo>
                  <a:cubicBezTo>
                    <a:pt x="11981" y="17534"/>
                    <a:pt x="11981" y="17549"/>
                    <a:pt x="11981" y="17563"/>
                  </a:cubicBezTo>
                  <a:cubicBezTo>
                    <a:pt x="11879" y="17098"/>
                    <a:pt x="11690" y="16662"/>
                    <a:pt x="11429" y="16284"/>
                  </a:cubicBezTo>
                  <a:cubicBezTo>
                    <a:pt x="11385" y="16211"/>
                    <a:pt x="11341" y="16153"/>
                    <a:pt x="11283" y="16109"/>
                  </a:cubicBezTo>
                  <a:cubicBezTo>
                    <a:pt x="11236" y="16081"/>
                    <a:pt x="11189" y="16065"/>
                    <a:pt x="11143" y="16065"/>
                  </a:cubicBezTo>
                  <a:cubicBezTo>
                    <a:pt x="11117" y="16065"/>
                    <a:pt x="11091" y="16070"/>
                    <a:pt x="11065" y="16080"/>
                  </a:cubicBezTo>
                  <a:cubicBezTo>
                    <a:pt x="10949" y="16124"/>
                    <a:pt x="10920" y="16284"/>
                    <a:pt x="10920" y="16414"/>
                  </a:cubicBezTo>
                  <a:cubicBezTo>
                    <a:pt x="10934" y="16545"/>
                    <a:pt x="10949" y="16691"/>
                    <a:pt x="10993" y="16822"/>
                  </a:cubicBezTo>
                  <a:cubicBezTo>
                    <a:pt x="11065" y="16981"/>
                    <a:pt x="11152" y="17127"/>
                    <a:pt x="11254" y="17258"/>
                  </a:cubicBezTo>
                  <a:cubicBezTo>
                    <a:pt x="11371" y="17432"/>
                    <a:pt x="11472" y="17621"/>
                    <a:pt x="11618" y="17752"/>
                  </a:cubicBezTo>
                  <a:cubicBezTo>
                    <a:pt x="11243" y="17577"/>
                    <a:pt x="10847" y="17403"/>
                    <a:pt x="10449" y="17403"/>
                  </a:cubicBezTo>
                  <a:cubicBezTo>
                    <a:pt x="10383" y="17403"/>
                    <a:pt x="10317" y="17407"/>
                    <a:pt x="10251" y="17418"/>
                  </a:cubicBezTo>
                  <a:cubicBezTo>
                    <a:pt x="10178" y="17418"/>
                    <a:pt x="10091" y="17447"/>
                    <a:pt x="10047" y="17505"/>
                  </a:cubicBezTo>
                  <a:cubicBezTo>
                    <a:pt x="10018" y="17578"/>
                    <a:pt x="10033" y="17665"/>
                    <a:pt x="10091" y="17723"/>
                  </a:cubicBezTo>
                  <a:cubicBezTo>
                    <a:pt x="10135" y="17781"/>
                    <a:pt x="10207" y="17810"/>
                    <a:pt x="10280" y="17839"/>
                  </a:cubicBezTo>
                  <a:cubicBezTo>
                    <a:pt x="10719" y="18020"/>
                    <a:pt x="11192" y="18120"/>
                    <a:pt x="11679" y="18120"/>
                  </a:cubicBezTo>
                  <a:cubicBezTo>
                    <a:pt x="11741" y="18120"/>
                    <a:pt x="11803" y="18119"/>
                    <a:pt x="11865" y="18116"/>
                  </a:cubicBezTo>
                  <a:lnTo>
                    <a:pt x="12068" y="18116"/>
                  </a:lnTo>
                  <a:cubicBezTo>
                    <a:pt x="12083" y="18217"/>
                    <a:pt x="12098" y="18319"/>
                    <a:pt x="12098" y="18421"/>
                  </a:cubicBezTo>
                  <a:cubicBezTo>
                    <a:pt x="12111" y="18486"/>
                    <a:pt x="12159" y="18539"/>
                    <a:pt x="12210" y="18539"/>
                  </a:cubicBezTo>
                  <a:cubicBezTo>
                    <a:pt x="12216" y="18539"/>
                    <a:pt x="12222" y="18539"/>
                    <a:pt x="12228" y="18537"/>
                  </a:cubicBezTo>
                  <a:cubicBezTo>
                    <a:pt x="12301" y="18537"/>
                    <a:pt x="12359" y="18479"/>
                    <a:pt x="12345" y="18406"/>
                  </a:cubicBezTo>
                  <a:cubicBezTo>
                    <a:pt x="12345" y="18305"/>
                    <a:pt x="12330" y="18217"/>
                    <a:pt x="12316" y="18116"/>
                  </a:cubicBezTo>
                  <a:lnTo>
                    <a:pt x="12316" y="18116"/>
                  </a:lnTo>
                  <a:cubicBezTo>
                    <a:pt x="12452" y="18119"/>
                    <a:pt x="12589" y="18123"/>
                    <a:pt x="12725" y="18123"/>
                  </a:cubicBezTo>
                  <a:cubicBezTo>
                    <a:pt x="13098" y="18123"/>
                    <a:pt x="13465" y="18094"/>
                    <a:pt x="13784" y="17956"/>
                  </a:cubicBezTo>
                  <a:cubicBezTo>
                    <a:pt x="13930" y="17897"/>
                    <a:pt x="14075" y="17796"/>
                    <a:pt x="14104" y="17650"/>
                  </a:cubicBezTo>
                  <a:cubicBezTo>
                    <a:pt x="14119" y="17519"/>
                    <a:pt x="14031" y="17389"/>
                    <a:pt x="13900" y="17330"/>
                  </a:cubicBezTo>
                  <a:lnTo>
                    <a:pt x="13900" y="17345"/>
                  </a:lnTo>
                  <a:cubicBezTo>
                    <a:pt x="13823" y="17306"/>
                    <a:pt x="13732" y="17293"/>
                    <a:pt x="13642" y="17293"/>
                  </a:cubicBezTo>
                  <a:cubicBezTo>
                    <a:pt x="13597" y="17293"/>
                    <a:pt x="13552" y="17297"/>
                    <a:pt x="13508" y="17301"/>
                  </a:cubicBezTo>
                  <a:cubicBezTo>
                    <a:pt x="13203" y="17360"/>
                    <a:pt x="12912" y="17447"/>
                    <a:pt x="12665" y="17621"/>
                  </a:cubicBezTo>
                  <a:cubicBezTo>
                    <a:pt x="12912" y="17301"/>
                    <a:pt x="13101" y="16938"/>
                    <a:pt x="13203" y="16545"/>
                  </a:cubicBezTo>
                  <a:cubicBezTo>
                    <a:pt x="13246" y="16356"/>
                    <a:pt x="13275" y="16167"/>
                    <a:pt x="13203" y="15993"/>
                  </a:cubicBezTo>
                  <a:cubicBezTo>
                    <a:pt x="13174" y="15935"/>
                    <a:pt x="13130" y="15876"/>
                    <a:pt x="13072" y="15833"/>
                  </a:cubicBezTo>
                  <a:cubicBezTo>
                    <a:pt x="13025" y="15804"/>
                    <a:pt x="12973" y="15791"/>
                    <a:pt x="12920" y="15791"/>
                  </a:cubicBezTo>
                  <a:cubicBezTo>
                    <a:pt x="12843" y="15791"/>
                    <a:pt x="12763" y="15819"/>
                    <a:pt x="12694" y="15862"/>
                  </a:cubicBezTo>
                  <a:cubicBezTo>
                    <a:pt x="12577" y="15935"/>
                    <a:pt x="12505" y="16036"/>
                    <a:pt x="12432" y="16153"/>
                  </a:cubicBezTo>
                  <a:cubicBezTo>
                    <a:pt x="12287" y="16400"/>
                    <a:pt x="12170" y="16662"/>
                    <a:pt x="12098" y="16938"/>
                  </a:cubicBezTo>
                  <a:cubicBezTo>
                    <a:pt x="11632" y="15309"/>
                    <a:pt x="10571" y="13768"/>
                    <a:pt x="8666" y="13332"/>
                  </a:cubicBezTo>
                  <a:cubicBezTo>
                    <a:pt x="8321" y="13254"/>
                    <a:pt x="7963" y="13216"/>
                    <a:pt x="7598" y="13216"/>
                  </a:cubicBezTo>
                  <a:cubicBezTo>
                    <a:pt x="6061" y="13216"/>
                    <a:pt x="4413" y="13892"/>
                    <a:pt x="3156" y="15091"/>
                  </a:cubicBezTo>
                  <a:cubicBezTo>
                    <a:pt x="2312" y="15891"/>
                    <a:pt x="1614" y="16894"/>
                    <a:pt x="1120" y="18014"/>
                  </a:cubicBezTo>
                  <a:cubicBezTo>
                    <a:pt x="844" y="16196"/>
                    <a:pt x="611" y="14277"/>
                    <a:pt x="771" y="12358"/>
                  </a:cubicBezTo>
                  <a:cubicBezTo>
                    <a:pt x="902" y="10802"/>
                    <a:pt x="1367" y="8578"/>
                    <a:pt x="2865" y="6818"/>
                  </a:cubicBezTo>
                  <a:cubicBezTo>
                    <a:pt x="4089" y="5388"/>
                    <a:pt x="5804" y="4552"/>
                    <a:pt x="7483" y="4552"/>
                  </a:cubicBezTo>
                  <a:cubicBezTo>
                    <a:pt x="7699" y="4552"/>
                    <a:pt x="7915" y="4566"/>
                    <a:pt x="8128" y="4594"/>
                  </a:cubicBezTo>
                  <a:cubicBezTo>
                    <a:pt x="8303" y="4608"/>
                    <a:pt x="8506" y="4652"/>
                    <a:pt x="8695" y="4710"/>
                  </a:cubicBezTo>
                  <a:cubicBezTo>
                    <a:pt x="8753" y="4812"/>
                    <a:pt x="8812" y="4914"/>
                    <a:pt x="8884" y="5001"/>
                  </a:cubicBezTo>
                  <a:cubicBezTo>
                    <a:pt x="9001" y="5117"/>
                    <a:pt x="9146" y="5219"/>
                    <a:pt x="9291" y="5306"/>
                  </a:cubicBezTo>
                  <a:cubicBezTo>
                    <a:pt x="9451" y="5408"/>
                    <a:pt x="9611" y="5553"/>
                    <a:pt x="9786" y="5611"/>
                  </a:cubicBezTo>
                  <a:cubicBezTo>
                    <a:pt x="9664" y="5604"/>
                    <a:pt x="9542" y="5598"/>
                    <a:pt x="9420" y="5598"/>
                  </a:cubicBezTo>
                  <a:cubicBezTo>
                    <a:pt x="9075" y="5598"/>
                    <a:pt x="8734" y="5643"/>
                    <a:pt x="8434" y="5815"/>
                  </a:cubicBezTo>
                  <a:cubicBezTo>
                    <a:pt x="8361" y="5844"/>
                    <a:pt x="8303" y="5888"/>
                    <a:pt x="8288" y="5960"/>
                  </a:cubicBezTo>
                  <a:cubicBezTo>
                    <a:pt x="8288" y="6033"/>
                    <a:pt x="8332" y="6106"/>
                    <a:pt x="8404" y="6135"/>
                  </a:cubicBezTo>
                  <a:cubicBezTo>
                    <a:pt x="8463" y="6179"/>
                    <a:pt x="8535" y="6179"/>
                    <a:pt x="8608" y="6179"/>
                  </a:cubicBezTo>
                  <a:cubicBezTo>
                    <a:pt x="8637" y="6179"/>
                    <a:pt x="8667" y="6180"/>
                    <a:pt x="8696" y="6180"/>
                  </a:cubicBezTo>
                  <a:cubicBezTo>
                    <a:pt x="9191" y="6180"/>
                    <a:pt x="9695" y="6065"/>
                    <a:pt x="10135" y="5859"/>
                  </a:cubicBezTo>
                  <a:cubicBezTo>
                    <a:pt x="10702" y="5597"/>
                    <a:pt x="11385" y="5452"/>
                    <a:pt x="11821" y="5001"/>
                  </a:cubicBezTo>
                  <a:cubicBezTo>
                    <a:pt x="11923" y="4899"/>
                    <a:pt x="12025" y="4754"/>
                    <a:pt x="11996" y="4623"/>
                  </a:cubicBezTo>
                  <a:cubicBezTo>
                    <a:pt x="11967" y="4492"/>
                    <a:pt x="11821" y="4405"/>
                    <a:pt x="11690" y="4405"/>
                  </a:cubicBezTo>
                  <a:cubicBezTo>
                    <a:pt x="11677" y="4403"/>
                    <a:pt x="11663" y="4402"/>
                    <a:pt x="11650" y="4402"/>
                  </a:cubicBezTo>
                  <a:cubicBezTo>
                    <a:pt x="11533" y="4402"/>
                    <a:pt x="11418" y="4456"/>
                    <a:pt x="11327" y="4521"/>
                  </a:cubicBezTo>
                  <a:cubicBezTo>
                    <a:pt x="11065" y="4666"/>
                    <a:pt x="10833" y="4855"/>
                    <a:pt x="10687" y="5117"/>
                  </a:cubicBezTo>
                  <a:cubicBezTo>
                    <a:pt x="10789" y="4739"/>
                    <a:pt x="10818" y="4332"/>
                    <a:pt x="10774" y="3939"/>
                  </a:cubicBezTo>
                  <a:cubicBezTo>
                    <a:pt x="10745" y="3765"/>
                    <a:pt x="10702" y="3576"/>
                    <a:pt x="10571" y="3445"/>
                  </a:cubicBezTo>
                  <a:cubicBezTo>
                    <a:pt x="10527" y="3401"/>
                    <a:pt x="10469" y="3358"/>
                    <a:pt x="10396" y="3343"/>
                  </a:cubicBezTo>
                  <a:cubicBezTo>
                    <a:pt x="10385" y="3342"/>
                    <a:pt x="10374" y="3341"/>
                    <a:pt x="10363" y="3341"/>
                  </a:cubicBezTo>
                  <a:cubicBezTo>
                    <a:pt x="10244" y="3341"/>
                    <a:pt x="10128" y="3410"/>
                    <a:pt x="10062" y="3503"/>
                  </a:cubicBezTo>
                  <a:cubicBezTo>
                    <a:pt x="9989" y="3620"/>
                    <a:pt x="9960" y="3750"/>
                    <a:pt x="9946" y="3881"/>
                  </a:cubicBezTo>
                  <a:cubicBezTo>
                    <a:pt x="9873" y="4303"/>
                    <a:pt x="9888" y="4739"/>
                    <a:pt x="10004" y="5161"/>
                  </a:cubicBezTo>
                  <a:cubicBezTo>
                    <a:pt x="9917" y="5073"/>
                    <a:pt x="9829" y="5001"/>
                    <a:pt x="9742" y="4928"/>
                  </a:cubicBezTo>
                  <a:cubicBezTo>
                    <a:pt x="9539" y="4725"/>
                    <a:pt x="9320" y="4521"/>
                    <a:pt x="9073" y="4361"/>
                  </a:cubicBezTo>
                  <a:cubicBezTo>
                    <a:pt x="9015" y="4317"/>
                    <a:pt x="8957" y="4274"/>
                    <a:pt x="8884" y="4259"/>
                  </a:cubicBezTo>
                  <a:cubicBezTo>
                    <a:pt x="8866" y="4256"/>
                    <a:pt x="8847" y="4254"/>
                    <a:pt x="8828" y="4254"/>
                  </a:cubicBezTo>
                  <a:cubicBezTo>
                    <a:pt x="8771" y="4254"/>
                    <a:pt x="8713" y="4270"/>
                    <a:pt x="8681" y="4303"/>
                  </a:cubicBezTo>
                  <a:cubicBezTo>
                    <a:pt x="8637" y="4347"/>
                    <a:pt x="8623" y="4390"/>
                    <a:pt x="8623" y="4434"/>
                  </a:cubicBezTo>
                  <a:cubicBezTo>
                    <a:pt x="8463" y="4390"/>
                    <a:pt x="8303" y="4361"/>
                    <a:pt x="8157" y="4347"/>
                  </a:cubicBezTo>
                  <a:cubicBezTo>
                    <a:pt x="7941" y="4319"/>
                    <a:pt x="7723" y="4306"/>
                    <a:pt x="7505" y="4306"/>
                  </a:cubicBezTo>
                  <a:cubicBezTo>
                    <a:pt x="5753" y="4306"/>
                    <a:pt x="3956" y="5172"/>
                    <a:pt x="2676" y="6658"/>
                  </a:cubicBezTo>
                  <a:cubicBezTo>
                    <a:pt x="2487" y="6891"/>
                    <a:pt x="2312" y="7124"/>
                    <a:pt x="2152" y="7356"/>
                  </a:cubicBezTo>
                  <a:cubicBezTo>
                    <a:pt x="2472" y="6615"/>
                    <a:pt x="2850" y="5902"/>
                    <a:pt x="3243" y="5204"/>
                  </a:cubicBezTo>
                  <a:cubicBezTo>
                    <a:pt x="3257" y="5161"/>
                    <a:pt x="3286" y="5132"/>
                    <a:pt x="3301" y="5103"/>
                  </a:cubicBezTo>
                  <a:cubicBezTo>
                    <a:pt x="3679" y="4419"/>
                    <a:pt x="4072" y="3750"/>
                    <a:pt x="4421" y="3067"/>
                  </a:cubicBezTo>
                  <a:cubicBezTo>
                    <a:pt x="4435" y="3023"/>
                    <a:pt x="4450" y="2994"/>
                    <a:pt x="4464" y="2965"/>
                  </a:cubicBezTo>
                  <a:cubicBezTo>
                    <a:pt x="4711" y="2485"/>
                    <a:pt x="4929" y="2006"/>
                    <a:pt x="5104" y="1511"/>
                  </a:cubicBezTo>
                  <a:cubicBezTo>
                    <a:pt x="5133" y="1453"/>
                    <a:pt x="5162" y="1380"/>
                    <a:pt x="5177" y="1308"/>
                  </a:cubicBezTo>
                  <a:cubicBezTo>
                    <a:pt x="5191" y="1279"/>
                    <a:pt x="5191" y="1250"/>
                    <a:pt x="5206" y="1220"/>
                  </a:cubicBezTo>
                  <a:cubicBezTo>
                    <a:pt x="5293" y="857"/>
                    <a:pt x="5307" y="450"/>
                    <a:pt x="5046" y="188"/>
                  </a:cubicBezTo>
                  <a:cubicBezTo>
                    <a:pt x="4988" y="145"/>
                    <a:pt x="4915" y="101"/>
                    <a:pt x="4857" y="72"/>
                  </a:cubicBezTo>
                  <a:cubicBezTo>
                    <a:pt x="4828" y="57"/>
                    <a:pt x="4813" y="57"/>
                    <a:pt x="4799" y="43"/>
                  </a:cubicBezTo>
                  <a:cubicBezTo>
                    <a:pt x="4705" y="13"/>
                    <a:pt x="4606" y="1"/>
                    <a:pt x="4506" y="1"/>
                  </a:cubicBezTo>
                  <a:close/>
                </a:path>
              </a:pathLst>
            </a:custGeom>
            <a:solidFill>
              <a:srgbClr val="90D3D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0" name="Google Shape;447;p26">
              <a:extLst>
                <a:ext uri="{FF2B5EF4-FFF2-40B4-BE49-F238E27FC236}">
                  <a16:creationId xmlns:a16="http://schemas.microsoft.com/office/drawing/2014/main" id="{B3E139A3-3EA8-D6B2-DE93-D4DA6B0C536E}"/>
                </a:ext>
              </a:extLst>
            </p:cNvPr>
            <p:cNvSpPr/>
            <p:nvPr/>
          </p:nvSpPr>
          <p:spPr>
            <a:xfrm>
              <a:off x="2931381" y="2720424"/>
              <a:ext cx="1034554" cy="758013"/>
            </a:xfrm>
            <a:custGeom>
              <a:avLst/>
              <a:gdLst/>
              <a:ahLst/>
              <a:cxnLst/>
              <a:rect l="l" t="t" r="r" b="b"/>
              <a:pathLst>
                <a:path w="6689" h="4901" extrusionOk="0">
                  <a:moveTo>
                    <a:pt x="5162" y="1"/>
                  </a:moveTo>
                  <a:cubicBezTo>
                    <a:pt x="4072" y="742"/>
                    <a:pt x="3141" y="1775"/>
                    <a:pt x="2560" y="2952"/>
                  </a:cubicBezTo>
                  <a:lnTo>
                    <a:pt x="2589" y="2967"/>
                  </a:lnTo>
                  <a:cubicBezTo>
                    <a:pt x="2341" y="2938"/>
                    <a:pt x="2094" y="2923"/>
                    <a:pt x="1833" y="2923"/>
                  </a:cubicBezTo>
                  <a:cubicBezTo>
                    <a:pt x="1751" y="2919"/>
                    <a:pt x="1671" y="2918"/>
                    <a:pt x="1593" y="2918"/>
                  </a:cubicBezTo>
                  <a:cubicBezTo>
                    <a:pt x="1381" y="2918"/>
                    <a:pt x="1185" y="2931"/>
                    <a:pt x="1004" y="2952"/>
                  </a:cubicBezTo>
                  <a:cubicBezTo>
                    <a:pt x="1062" y="2458"/>
                    <a:pt x="1222" y="1978"/>
                    <a:pt x="1469" y="1527"/>
                  </a:cubicBezTo>
                  <a:lnTo>
                    <a:pt x="1469" y="1527"/>
                  </a:lnTo>
                  <a:cubicBezTo>
                    <a:pt x="1425" y="1571"/>
                    <a:pt x="1367" y="1629"/>
                    <a:pt x="1324" y="1673"/>
                  </a:cubicBezTo>
                  <a:cubicBezTo>
                    <a:pt x="1135" y="2080"/>
                    <a:pt x="989" y="2502"/>
                    <a:pt x="931" y="2967"/>
                  </a:cubicBezTo>
                  <a:cubicBezTo>
                    <a:pt x="597" y="3011"/>
                    <a:pt x="306" y="3083"/>
                    <a:pt x="44" y="3200"/>
                  </a:cubicBezTo>
                  <a:cubicBezTo>
                    <a:pt x="30" y="3214"/>
                    <a:pt x="15" y="3214"/>
                    <a:pt x="1" y="3229"/>
                  </a:cubicBezTo>
                  <a:lnTo>
                    <a:pt x="15" y="3243"/>
                  </a:lnTo>
                  <a:lnTo>
                    <a:pt x="30" y="3287"/>
                  </a:lnTo>
                  <a:cubicBezTo>
                    <a:pt x="422" y="3098"/>
                    <a:pt x="902" y="2996"/>
                    <a:pt x="1498" y="2981"/>
                  </a:cubicBezTo>
                  <a:cubicBezTo>
                    <a:pt x="1585" y="3389"/>
                    <a:pt x="1702" y="3781"/>
                    <a:pt x="1847" y="4159"/>
                  </a:cubicBezTo>
                  <a:lnTo>
                    <a:pt x="1934" y="4217"/>
                  </a:lnTo>
                  <a:cubicBezTo>
                    <a:pt x="1774" y="3810"/>
                    <a:pt x="1658" y="3403"/>
                    <a:pt x="1556" y="2981"/>
                  </a:cubicBezTo>
                  <a:lnTo>
                    <a:pt x="1833" y="2981"/>
                  </a:lnTo>
                  <a:cubicBezTo>
                    <a:pt x="2225" y="2996"/>
                    <a:pt x="2618" y="3025"/>
                    <a:pt x="3010" y="3083"/>
                  </a:cubicBezTo>
                  <a:cubicBezTo>
                    <a:pt x="3010" y="3708"/>
                    <a:pt x="3097" y="4319"/>
                    <a:pt x="3287" y="4901"/>
                  </a:cubicBezTo>
                  <a:lnTo>
                    <a:pt x="3345" y="4901"/>
                  </a:lnTo>
                  <a:cubicBezTo>
                    <a:pt x="3170" y="4319"/>
                    <a:pt x="3068" y="3708"/>
                    <a:pt x="3068" y="3098"/>
                  </a:cubicBezTo>
                  <a:lnTo>
                    <a:pt x="3068" y="3098"/>
                  </a:lnTo>
                  <a:cubicBezTo>
                    <a:pt x="3679" y="3185"/>
                    <a:pt x="4275" y="3345"/>
                    <a:pt x="4857" y="3563"/>
                  </a:cubicBezTo>
                  <a:cubicBezTo>
                    <a:pt x="4929" y="3985"/>
                    <a:pt x="5060" y="4392"/>
                    <a:pt x="5235" y="4784"/>
                  </a:cubicBezTo>
                  <a:cubicBezTo>
                    <a:pt x="5249" y="4799"/>
                    <a:pt x="5278" y="4799"/>
                    <a:pt x="5293" y="4799"/>
                  </a:cubicBezTo>
                  <a:cubicBezTo>
                    <a:pt x="5133" y="4406"/>
                    <a:pt x="5002" y="4014"/>
                    <a:pt x="4929" y="3592"/>
                  </a:cubicBezTo>
                  <a:lnTo>
                    <a:pt x="4929" y="3592"/>
                  </a:lnTo>
                  <a:cubicBezTo>
                    <a:pt x="5526" y="3825"/>
                    <a:pt x="6107" y="4116"/>
                    <a:pt x="6645" y="4465"/>
                  </a:cubicBezTo>
                  <a:cubicBezTo>
                    <a:pt x="6660" y="4450"/>
                    <a:pt x="6674" y="4435"/>
                    <a:pt x="6689" y="4421"/>
                  </a:cubicBezTo>
                  <a:lnTo>
                    <a:pt x="6674" y="4421"/>
                  </a:lnTo>
                  <a:cubicBezTo>
                    <a:pt x="6136" y="4072"/>
                    <a:pt x="5555" y="3767"/>
                    <a:pt x="4944" y="3534"/>
                  </a:cubicBezTo>
                  <a:cubicBezTo>
                    <a:pt x="5293" y="3156"/>
                    <a:pt x="5744" y="2851"/>
                    <a:pt x="6209" y="2662"/>
                  </a:cubicBezTo>
                  <a:cubicBezTo>
                    <a:pt x="6194" y="2647"/>
                    <a:pt x="6180" y="2633"/>
                    <a:pt x="6165" y="2618"/>
                  </a:cubicBezTo>
                  <a:cubicBezTo>
                    <a:pt x="5686" y="2822"/>
                    <a:pt x="5235" y="3127"/>
                    <a:pt x="4886" y="3519"/>
                  </a:cubicBezTo>
                  <a:cubicBezTo>
                    <a:pt x="4522" y="3374"/>
                    <a:pt x="4159" y="3258"/>
                    <a:pt x="3781" y="3170"/>
                  </a:cubicBezTo>
                  <a:cubicBezTo>
                    <a:pt x="4246" y="2749"/>
                    <a:pt x="4799" y="2385"/>
                    <a:pt x="5380" y="2109"/>
                  </a:cubicBezTo>
                  <a:cubicBezTo>
                    <a:pt x="5366" y="2095"/>
                    <a:pt x="5337" y="2080"/>
                    <a:pt x="5322" y="2080"/>
                  </a:cubicBezTo>
                  <a:cubicBezTo>
                    <a:pt x="4742" y="2356"/>
                    <a:pt x="4176" y="2718"/>
                    <a:pt x="3711" y="3153"/>
                  </a:cubicBezTo>
                  <a:lnTo>
                    <a:pt x="3711" y="3153"/>
                  </a:lnTo>
                  <a:cubicBezTo>
                    <a:pt x="3351" y="3067"/>
                    <a:pt x="2977" y="3010"/>
                    <a:pt x="2618" y="2967"/>
                  </a:cubicBezTo>
                  <a:cubicBezTo>
                    <a:pt x="3214" y="1789"/>
                    <a:pt x="4130" y="742"/>
                    <a:pt x="5249" y="30"/>
                  </a:cubicBezTo>
                  <a:cubicBezTo>
                    <a:pt x="5220" y="15"/>
                    <a:pt x="5191" y="15"/>
                    <a:pt x="51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1" name="Google Shape;448;p26">
              <a:extLst>
                <a:ext uri="{FF2B5EF4-FFF2-40B4-BE49-F238E27FC236}">
                  <a16:creationId xmlns:a16="http://schemas.microsoft.com/office/drawing/2014/main" id="{A802EDE7-5777-FF40-E6C6-54579031B7D4}"/>
                </a:ext>
              </a:extLst>
            </p:cNvPr>
            <p:cNvSpPr/>
            <p:nvPr/>
          </p:nvSpPr>
          <p:spPr>
            <a:xfrm>
              <a:off x="3219213" y="2736199"/>
              <a:ext cx="285821" cy="434145"/>
            </a:xfrm>
            <a:custGeom>
              <a:avLst/>
              <a:gdLst/>
              <a:ahLst/>
              <a:cxnLst/>
              <a:rect l="l" t="t" r="r" b="b"/>
              <a:pathLst>
                <a:path w="1848" h="2807" extrusionOk="0">
                  <a:moveTo>
                    <a:pt x="1847" y="1"/>
                  </a:moveTo>
                  <a:lnTo>
                    <a:pt x="1847" y="1"/>
                  </a:lnTo>
                  <a:cubicBezTo>
                    <a:pt x="1804" y="15"/>
                    <a:pt x="1774" y="15"/>
                    <a:pt x="1731" y="30"/>
                  </a:cubicBezTo>
                  <a:cubicBezTo>
                    <a:pt x="1731" y="30"/>
                    <a:pt x="1716" y="44"/>
                    <a:pt x="1716" y="44"/>
                  </a:cubicBezTo>
                  <a:cubicBezTo>
                    <a:pt x="931" y="800"/>
                    <a:pt x="335" y="1760"/>
                    <a:pt x="1" y="2792"/>
                  </a:cubicBezTo>
                  <a:lnTo>
                    <a:pt x="59" y="2807"/>
                  </a:lnTo>
                  <a:cubicBezTo>
                    <a:pt x="408" y="1760"/>
                    <a:pt x="1033" y="771"/>
                    <a:pt x="1847" y="1"/>
                  </a:cubicBezTo>
                  <a:close/>
                </a:path>
              </a:pathLst>
            </a:custGeom>
            <a:solidFill>
              <a:srgbClr val="FFEA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2" name="Google Shape;449;p26">
              <a:extLst>
                <a:ext uri="{FF2B5EF4-FFF2-40B4-BE49-F238E27FC236}">
                  <a16:creationId xmlns:a16="http://schemas.microsoft.com/office/drawing/2014/main" id="{0F33D018-5532-F471-8503-591BFDF89D06}"/>
                </a:ext>
              </a:extLst>
            </p:cNvPr>
            <p:cNvSpPr/>
            <p:nvPr/>
          </p:nvSpPr>
          <p:spPr>
            <a:xfrm>
              <a:off x="2920090" y="478407"/>
              <a:ext cx="614175" cy="1223555"/>
            </a:xfrm>
            <a:custGeom>
              <a:avLst/>
              <a:gdLst/>
              <a:ahLst/>
              <a:cxnLst/>
              <a:rect l="l" t="t" r="r" b="b"/>
              <a:pathLst>
                <a:path w="3971" h="7911" extrusionOk="0">
                  <a:moveTo>
                    <a:pt x="3563" y="1"/>
                  </a:moveTo>
                  <a:cubicBezTo>
                    <a:pt x="3519" y="364"/>
                    <a:pt x="3432" y="713"/>
                    <a:pt x="3330" y="1062"/>
                  </a:cubicBezTo>
                  <a:cubicBezTo>
                    <a:pt x="3272" y="1266"/>
                    <a:pt x="3200" y="1455"/>
                    <a:pt x="3127" y="1644"/>
                  </a:cubicBezTo>
                  <a:lnTo>
                    <a:pt x="2211" y="422"/>
                  </a:lnTo>
                  <a:cubicBezTo>
                    <a:pt x="2196" y="437"/>
                    <a:pt x="2182" y="451"/>
                    <a:pt x="2167" y="466"/>
                  </a:cubicBezTo>
                  <a:lnTo>
                    <a:pt x="3098" y="1702"/>
                  </a:lnTo>
                  <a:cubicBezTo>
                    <a:pt x="2952" y="2109"/>
                    <a:pt x="2763" y="2502"/>
                    <a:pt x="2574" y="2880"/>
                  </a:cubicBezTo>
                  <a:cubicBezTo>
                    <a:pt x="2211" y="2356"/>
                    <a:pt x="1775" y="1804"/>
                    <a:pt x="1338" y="1309"/>
                  </a:cubicBezTo>
                  <a:lnTo>
                    <a:pt x="1266" y="1309"/>
                  </a:lnTo>
                  <a:cubicBezTo>
                    <a:pt x="1717" y="1818"/>
                    <a:pt x="2167" y="2400"/>
                    <a:pt x="2545" y="2938"/>
                  </a:cubicBezTo>
                  <a:cubicBezTo>
                    <a:pt x="2400" y="3243"/>
                    <a:pt x="2240" y="3534"/>
                    <a:pt x="2095" y="3825"/>
                  </a:cubicBezTo>
                  <a:cubicBezTo>
                    <a:pt x="1993" y="4014"/>
                    <a:pt x="1891" y="4203"/>
                    <a:pt x="1789" y="4406"/>
                  </a:cubicBezTo>
                  <a:cubicBezTo>
                    <a:pt x="1702" y="4566"/>
                    <a:pt x="1629" y="4726"/>
                    <a:pt x="1542" y="4886"/>
                  </a:cubicBezTo>
                  <a:cubicBezTo>
                    <a:pt x="1091" y="4188"/>
                    <a:pt x="597" y="3359"/>
                    <a:pt x="219" y="2516"/>
                  </a:cubicBezTo>
                  <a:cubicBezTo>
                    <a:pt x="219" y="2545"/>
                    <a:pt x="204" y="2574"/>
                    <a:pt x="190" y="2603"/>
                  </a:cubicBezTo>
                  <a:cubicBezTo>
                    <a:pt x="582" y="3447"/>
                    <a:pt x="1077" y="4261"/>
                    <a:pt x="1513" y="4959"/>
                  </a:cubicBezTo>
                  <a:cubicBezTo>
                    <a:pt x="1338" y="5308"/>
                    <a:pt x="1179" y="5671"/>
                    <a:pt x="1033" y="6049"/>
                  </a:cubicBezTo>
                  <a:cubicBezTo>
                    <a:pt x="1033" y="6049"/>
                    <a:pt x="1019" y="6049"/>
                    <a:pt x="1019" y="6064"/>
                  </a:cubicBezTo>
                  <a:cubicBezTo>
                    <a:pt x="670" y="5657"/>
                    <a:pt x="335" y="5235"/>
                    <a:pt x="1" y="4813"/>
                  </a:cubicBezTo>
                  <a:lnTo>
                    <a:pt x="1" y="4813"/>
                  </a:lnTo>
                  <a:cubicBezTo>
                    <a:pt x="1" y="4857"/>
                    <a:pt x="1" y="4886"/>
                    <a:pt x="15" y="4915"/>
                  </a:cubicBezTo>
                  <a:cubicBezTo>
                    <a:pt x="321" y="5322"/>
                    <a:pt x="641" y="5715"/>
                    <a:pt x="960" y="6093"/>
                  </a:cubicBezTo>
                  <a:cubicBezTo>
                    <a:pt x="975" y="6107"/>
                    <a:pt x="990" y="6122"/>
                    <a:pt x="1004" y="6122"/>
                  </a:cubicBezTo>
                  <a:cubicBezTo>
                    <a:pt x="801" y="6689"/>
                    <a:pt x="655" y="7271"/>
                    <a:pt x="597" y="7881"/>
                  </a:cubicBezTo>
                  <a:cubicBezTo>
                    <a:pt x="597" y="7896"/>
                    <a:pt x="611" y="7910"/>
                    <a:pt x="626" y="7910"/>
                  </a:cubicBezTo>
                  <a:cubicBezTo>
                    <a:pt x="641" y="7910"/>
                    <a:pt x="655" y="7896"/>
                    <a:pt x="655" y="7881"/>
                  </a:cubicBezTo>
                  <a:cubicBezTo>
                    <a:pt x="728" y="7053"/>
                    <a:pt x="990" y="6253"/>
                    <a:pt x="1324" y="5497"/>
                  </a:cubicBezTo>
                  <a:lnTo>
                    <a:pt x="1338" y="5511"/>
                  </a:lnTo>
                  <a:cubicBezTo>
                    <a:pt x="1557" y="5395"/>
                    <a:pt x="1789" y="5264"/>
                    <a:pt x="2022" y="5148"/>
                  </a:cubicBezTo>
                  <a:cubicBezTo>
                    <a:pt x="2036" y="5119"/>
                    <a:pt x="2051" y="5090"/>
                    <a:pt x="2065" y="5061"/>
                  </a:cubicBezTo>
                  <a:lnTo>
                    <a:pt x="2065" y="5061"/>
                  </a:lnTo>
                  <a:cubicBezTo>
                    <a:pt x="1833" y="5177"/>
                    <a:pt x="1586" y="5308"/>
                    <a:pt x="1353" y="5424"/>
                  </a:cubicBezTo>
                  <a:cubicBezTo>
                    <a:pt x="1513" y="5090"/>
                    <a:pt x="1673" y="4755"/>
                    <a:pt x="1833" y="4421"/>
                  </a:cubicBezTo>
                  <a:cubicBezTo>
                    <a:pt x="1935" y="4232"/>
                    <a:pt x="2036" y="4043"/>
                    <a:pt x="2138" y="3854"/>
                  </a:cubicBezTo>
                  <a:cubicBezTo>
                    <a:pt x="2211" y="3723"/>
                    <a:pt x="2284" y="3592"/>
                    <a:pt x="2342" y="3461"/>
                  </a:cubicBezTo>
                  <a:cubicBezTo>
                    <a:pt x="2633" y="3330"/>
                    <a:pt x="2909" y="3170"/>
                    <a:pt x="3185" y="3010"/>
                  </a:cubicBezTo>
                  <a:cubicBezTo>
                    <a:pt x="3214" y="2981"/>
                    <a:pt x="3229" y="2952"/>
                    <a:pt x="3243" y="2909"/>
                  </a:cubicBezTo>
                  <a:lnTo>
                    <a:pt x="3243" y="2909"/>
                  </a:lnTo>
                  <a:cubicBezTo>
                    <a:pt x="2967" y="3083"/>
                    <a:pt x="2676" y="3229"/>
                    <a:pt x="2385" y="3374"/>
                  </a:cubicBezTo>
                  <a:cubicBezTo>
                    <a:pt x="2676" y="2836"/>
                    <a:pt x="2952" y="2283"/>
                    <a:pt x="3170" y="1702"/>
                  </a:cubicBezTo>
                  <a:cubicBezTo>
                    <a:pt x="3345" y="1615"/>
                    <a:pt x="3505" y="1513"/>
                    <a:pt x="3679" y="1426"/>
                  </a:cubicBezTo>
                  <a:cubicBezTo>
                    <a:pt x="3767" y="1367"/>
                    <a:pt x="3854" y="1309"/>
                    <a:pt x="3956" y="1266"/>
                  </a:cubicBezTo>
                  <a:cubicBezTo>
                    <a:pt x="3956" y="1237"/>
                    <a:pt x="3970" y="1208"/>
                    <a:pt x="3970" y="1178"/>
                  </a:cubicBezTo>
                  <a:lnTo>
                    <a:pt x="3970" y="1178"/>
                  </a:lnTo>
                  <a:cubicBezTo>
                    <a:pt x="3868" y="1237"/>
                    <a:pt x="3752" y="1309"/>
                    <a:pt x="3650" y="1367"/>
                  </a:cubicBezTo>
                  <a:cubicBezTo>
                    <a:pt x="3505" y="1455"/>
                    <a:pt x="3360" y="1542"/>
                    <a:pt x="3200" y="1629"/>
                  </a:cubicBezTo>
                  <a:cubicBezTo>
                    <a:pt x="3272" y="1455"/>
                    <a:pt x="3330" y="1266"/>
                    <a:pt x="3389" y="1091"/>
                  </a:cubicBezTo>
                  <a:cubicBezTo>
                    <a:pt x="3490" y="742"/>
                    <a:pt x="3578" y="379"/>
                    <a:pt x="3621" y="30"/>
                  </a:cubicBezTo>
                  <a:cubicBezTo>
                    <a:pt x="3607" y="15"/>
                    <a:pt x="3592" y="15"/>
                    <a:pt x="356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3" name="Google Shape;450;p26">
              <a:extLst>
                <a:ext uri="{FF2B5EF4-FFF2-40B4-BE49-F238E27FC236}">
                  <a16:creationId xmlns:a16="http://schemas.microsoft.com/office/drawing/2014/main" id="{BFDCD3DD-7978-F587-E10D-7BBE3AF0CD48}"/>
                </a:ext>
              </a:extLst>
            </p:cNvPr>
            <p:cNvSpPr/>
            <p:nvPr/>
          </p:nvSpPr>
          <p:spPr>
            <a:xfrm>
              <a:off x="4181694" y="3220609"/>
              <a:ext cx="856999" cy="1038730"/>
            </a:xfrm>
            <a:custGeom>
              <a:avLst/>
              <a:gdLst/>
              <a:ahLst/>
              <a:cxnLst/>
              <a:rect l="l" t="t" r="r" b="b"/>
              <a:pathLst>
                <a:path w="5541" h="6716" extrusionOk="0">
                  <a:moveTo>
                    <a:pt x="2875" y="0"/>
                  </a:moveTo>
                  <a:cubicBezTo>
                    <a:pt x="2425" y="0"/>
                    <a:pt x="1960" y="114"/>
                    <a:pt x="1527" y="344"/>
                  </a:cubicBezTo>
                  <a:cubicBezTo>
                    <a:pt x="1149" y="562"/>
                    <a:pt x="800" y="852"/>
                    <a:pt x="553" y="1216"/>
                  </a:cubicBezTo>
                  <a:cubicBezTo>
                    <a:pt x="15" y="2030"/>
                    <a:pt x="1" y="3106"/>
                    <a:pt x="350" y="4022"/>
                  </a:cubicBezTo>
                  <a:cubicBezTo>
                    <a:pt x="699" y="4924"/>
                    <a:pt x="1353" y="5680"/>
                    <a:pt x="2094" y="6305"/>
                  </a:cubicBezTo>
                  <a:cubicBezTo>
                    <a:pt x="2312" y="6465"/>
                    <a:pt x="2531" y="6639"/>
                    <a:pt x="2792" y="6697"/>
                  </a:cubicBezTo>
                  <a:cubicBezTo>
                    <a:pt x="2836" y="6697"/>
                    <a:pt x="2865" y="6712"/>
                    <a:pt x="2909" y="6712"/>
                  </a:cubicBezTo>
                  <a:cubicBezTo>
                    <a:pt x="2937" y="6715"/>
                    <a:pt x="2965" y="6716"/>
                    <a:pt x="2993" y="6716"/>
                  </a:cubicBezTo>
                  <a:cubicBezTo>
                    <a:pt x="3440" y="6716"/>
                    <a:pt x="3844" y="6400"/>
                    <a:pt x="4144" y="6058"/>
                  </a:cubicBezTo>
                  <a:cubicBezTo>
                    <a:pt x="4566" y="5578"/>
                    <a:pt x="4871" y="5025"/>
                    <a:pt x="5090" y="4429"/>
                  </a:cubicBezTo>
                  <a:cubicBezTo>
                    <a:pt x="5424" y="3528"/>
                    <a:pt x="5540" y="2510"/>
                    <a:pt x="5206" y="1609"/>
                  </a:cubicBezTo>
                  <a:cubicBezTo>
                    <a:pt x="5002" y="1100"/>
                    <a:pt x="4697" y="707"/>
                    <a:pt x="4304" y="445"/>
                  </a:cubicBezTo>
                  <a:cubicBezTo>
                    <a:pt x="3892" y="150"/>
                    <a:pt x="3393" y="0"/>
                    <a:pt x="2875"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4" name="Google Shape;451;p26">
              <a:extLst>
                <a:ext uri="{FF2B5EF4-FFF2-40B4-BE49-F238E27FC236}">
                  <a16:creationId xmlns:a16="http://schemas.microsoft.com/office/drawing/2014/main" id="{926F494B-CEE6-060D-D8B5-B22F819C7D3F}"/>
                </a:ext>
              </a:extLst>
            </p:cNvPr>
            <p:cNvSpPr/>
            <p:nvPr/>
          </p:nvSpPr>
          <p:spPr>
            <a:xfrm>
              <a:off x="4354919" y="3633408"/>
              <a:ext cx="65269" cy="95892"/>
            </a:xfrm>
            <a:custGeom>
              <a:avLst/>
              <a:gdLst/>
              <a:ahLst/>
              <a:cxnLst/>
              <a:rect l="l" t="t" r="r" b="b"/>
              <a:pathLst>
                <a:path w="422" h="620" extrusionOk="0">
                  <a:moveTo>
                    <a:pt x="229" y="1"/>
                  </a:moveTo>
                  <a:cubicBezTo>
                    <a:pt x="225" y="1"/>
                    <a:pt x="222" y="1"/>
                    <a:pt x="218" y="1"/>
                  </a:cubicBezTo>
                  <a:cubicBezTo>
                    <a:pt x="0" y="30"/>
                    <a:pt x="58" y="408"/>
                    <a:pt x="131" y="524"/>
                  </a:cubicBezTo>
                  <a:cubicBezTo>
                    <a:pt x="155" y="572"/>
                    <a:pt x="208" y="619"/>
                    <a:pt x="258" y="619"/>
                  </a:cubicBezTo>
                  <a:cubicBezTo>
                    <a:pt x="269" y="619"/>
                    <a:pt x="280" y="617"/>
                    <a:pt x="291" y="612"/>
                  </a:cubicBezTo>
                  <a:cubicBezTo>
                    <a:pt x="335" y="597"/>
                    <a:pt x="364" y="553"/>
                    <a:pt x="378" y="510"/>
                  </a:cubicBezTo>
                  <a:cubicBezTo>
                    <a:pt x="407" y="396"/>
                    <a:pt x="421" y="1"/>
                    <a:pt x="22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5" name="Google Shape;452;p26">
              <a:extLst>
                <a:ext uri="{FF2B5EF4-FFF2-40B4-BE49-F238E27FC236}">
                  <a16:creationId xmlns:a16="http://schemas.microsoft.com/office/drawing/2014/main" id="{65AD7F73-DB3A-0203-FA2D-C5D5D616CC10}"/>
                </a:ext>
              </a:extLst>
            </p:cNvPr>
            <p:cNvSpPr/>
            <p:nvPr/>
          </p:nvSpPr>
          <p:spPr>
            <a:xfrm>
              <a:off x="4453750" y="3500706"/>
              <a:ext cx="65423" cy="95892"/>
            </a:xfrm>
            <a:custGeom>
              <a:avLst/>
              <a:gdLst/>
              <a:ahLst/>
              <a:cxnLst/>
              <a:rect l="l" t="t" r="r" b="b"/>
              <a:pathLst>
                <a:path w="423" h="620" extrusionOk="0">
                  <a:moveTo>
                    <a:pt x="230" y="1"/>
                  </a:moveTo>
                  <a:cubicBezTo>
                    <a:pt x="226" y="1"/>
                    <a:pt x="223" y="1"/>
                    <a:pt x="219" y="1"/>
                  </a:cubicBezTo>
                  <a:cubicBezTo>
                    <a:pt x="1" y="30"/>
                    <a:pt x="59" y="408"/>
                    <a:pt x="132" y="525"/>
                  </a:cubicBezTo>
                  <a:cubicBezTo>
                    <a:pt x="156" y="572"/>
                    <a:pt x="199" y="620"/>
                    <a:pt x="253" y="620"/>
                  </a:cubicBezTo>
                  <a:cubicBezTo>
                    <a:pt x="266" y="620"/>
                    <a:pt x="278" y="617"/>
                    <a:pt x="292" y="612"/>
                  </a:cubicBezTo>
                  <a:cubicBezTo>
                    <a:pt x="335" y="597"/>
                    <a:pt x="364" y="554"/>
                    <a:pt x="379" y="510"/>
                  </a:cubicBezTo>
                  <a:cubicBezTo>
                    <a:pt x="408" y="396"/>
                    <a:pt x="422" y="1"/>
                    <a:pt x="230"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6" name="Google Shape;453;p26">
              <a:extLst>
                <a:ext uri="{FF2B5EF4-FFF2-40B4-BE49-F238E27FC236}">
                  <a16:creationId xmlns:a16="http://schemas.microsoft.com/office/drawing/2014/main" id="{CFC11B46-E1C5-6B5F-10A9-7889F37B75CE}"/>
                </a:ext>
              </a:extLst>
            </p:cNvPr>
            <p:cNvSpPr/>
            <p:nvPr/>
          </p:nvSpPr>
          <p:spPr>
            <a:xfrm>
              <a:off x="4579803" y="3622118"/>
              <a:ext cx="65269" cy="95892"/>
            </a:xfrm>
            <a:custGeom>
              <a:avLst/>
              <a:gdLst/>
              <a:ahLst/>
              <a:cxnLst/>
              <a:rect l="l" t="t" r="r" b="b"/>
              <a:pathLst>
                <a:path w="422" h="620" extrusionOk="0">
                  <a:moveTo>
                    <a:pt x="243" y="1"/>
                  </a:moveTo>
                  <a:cubicBezTo>
                    <a:pt x="239" y="1"/>
                    <a:pt x="236" y="1"/>
                    <a:pt x="233" y="1"/>
                  </a:cubicBezTo>
                  <a:cubicBezTo>
                    <a:pt x="0" y="30"/>
                    <a:pt x="58" y="408"/>
                    <a:pt x="131" y="525"/>
                  </a:cubicBezTo>
                  <a:cubicBezTo>
                    <a:pt x="167" y="572"/>
                    <a:pt x="212" y="620"/>
                    <a:pt x="259" y="620"/>
                  </a:cubicBezTo>
                  <a:cubicBezTo>
                    <a:pt x="270" y="620"/>
                    <a:pt x="280" y="617"/>
                    <a:pt x="291" y="612"/>
                  </a:cubicBezTo>
                  <a:cubicBezTo>
                    <a:pt x="335" y="597"/>
                    <a:pt x="364" y="554"/>
                    <a:pt x="378" y="510"/>
                  </a:cubicBezTo>
                  <a:cubicBezTo>
                    <a:pt x="407" y="396"/>
                    <a:pt x="421" y="1"/>
                    <a:pt x="243"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 name="Google Shape;454;p26">
              <a:extLst>
                <a:ext uri="{FF2B5EF4-FFF2-40B4-BE49-F238E27FC236}">
                  <a16:creationId xmlns:a16="http://schemas.microsoft.com/office/drawing/2014/main" id="{AA7AEFDB-22BA-C1A9-0258-7B8564E19CDE}"/>
                </a:ext>
              </a:extLst>
            </p:cNvPr>
            <p:cNvSpPr/>
            <p:nvPr/>
          </p:nvSpPr>
          <p:spPr>
            <a:xfrm>
              <a:off x="4694409" y="3487250"/>
              <a:ext cx="65269" cy="94964"/>
            </a:xfrm>
            <a:custGeom>
              <a:avLst/>
              <a:gdLst/>
              <a:ahLst/>
              <a:cxnLst/>
              <a:rect l="l" t="t" r="r" b="b"/>
              <a:pathLst>
                <a:path w="422" h="614" extrusionOk="0">
                  <a:moveTo>
                    <a:pt x="230" y="0"/>
                  </a:moveTo>
                  <a:cubicBezTo>
                    <a:pt x="226" y="0"/>
                    <a:pt x="222" y="1"/>
                    <a:pt x="219" y="1"/>
                  </a:cubicBezTo>
                  <a:cubicBezTo>
                    <a:pt x="1" y="15"/>
                    <a:pt x="59" y="393"/>
                    <a:pt x="132" y="510"/>
                  </a:cubicBezTo>
                  <a:cubicBezTo>
                    <a:pt x="158" y="562"/>
                    <a:pt x="207" y="614"/>
                    <a:pt x="269" y="614"/>
                  </a:cubicBezTo>
                  <a:cubicBezTo>
                    <a:pt x="276" y="614"/>
                    <a:pt x="284" y="613"/>
                    <a:pt x="291" y="612"/>
                  </a:cubicBezTo>
                  <a:cubicBezTo>
                    <a:pt x="335" y="597"/>
                    <a:pt x="364" y="553"/>
                    <a:pt x="364" y="495"/>
                  </a:cubicBezTo>
                  <a:cubicBezTo>
                    <a:pt x="407" y="381"/>
                    <a:pt x="422" y="0"/>
                    <a:pt x="230"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 name="Google Shape;455;p26">
              <a:extLst>
                <a:ext uri="{FF2B5EF4-FFF2-40B4-BE49-F238E27FC236}">
                  <a16:creationId xmlns:a16="http://schemas.microsoft.com/office/drawing/2014/main" id="{37156064-62ED-5FAC-5A42-093F5AF02005}"/>
                </a:ext>
              </a:extLst>
            </p:cNvPr>
            <p:cNvSpPr/>
            <p:nvPr/>
          </p:nvSpPr>
          <p:spPr>
            <a:xfrm>
              <a:off x="4804686" y="3608662"/>
              <a:ext cx="65269" cy="94964"/>
            </a:xfrm>
            <a:custGeom>
              <a:avLst/>
              <a:gdLst/>
              <a:ahLst/>
              <a:cxnLst/>
              <a:rect l="l" t="t" r="r" b="b"/>
              <a:pathLst>
                <a:path w="422" h="614" extrusionOk="0">
                  <a:moveTo>
                    <a:pt x="229" y="1"/>
                  </a:moveTo>
                  <a:cubicBezTo>
                    <a:pt x="226" y="1"/>
                    <a:pt x="222" y="1"/>
                    <a:pt x="218" y="1"/>
                  </a:cubicBezTo>
                  <a:cubicBezTo>
                    <a:pt x="0" y="16"/>
                    <a:pt x="58" y="394"/>
                    <a:pt x="131" y="510"/>
                  </a:cubicBezTo>
                  <a:cubicBezTo>
                    <a:pt x="157" y="562"/>
                    <a:pt x="218" y="614"/>
                    <a:pt x="272" y="614"/>
                  </a:cubicBezTo>
                  <a:cubicBezTo>
                    <a:pt x="278" y="614"/>
                    <a:pt x="285" y="613"/>
                    <a:pt x="291" y="612"/>
                  </a:cubicBezTo>
                  <a:cubicBezTo>
                    <a:pt x="335" y="597"/>
                    <a:pt x="364" y="554"/>
                    <a:pt x="378" y="495"/>
                  </a:cubicBezTo>
                  <a:cubicBezTo>
                    <a:pt x="407" y="381"/>
                    <a:pt x="421" y="1"/>
                    <a:pt x="22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 name="Google Shape;456;p26">
              <a:extLst>
                <a:ext uri="{FF2B5EF4-FFF2-40B4-BE49-F238E27FC236}">
                  <a16:creationId xmlns:a16="http://schemas.microsoft.com/office/drawing/2014/main" id="{2C2A110B-B164-84BC-EB45-F607455F8D31}"/>
                </a:ext>
              </a:extLst>
            </p:cNvPr>
            <p:cNvSpPr/>
            <p:nvPr/>
          </p:nvSpPr>
          <p:spPr>
            <a:xfrm>
              <a:off x="4712505" y="3730074"/>
              <a:ext cx="65269" cy="95892"/>
            </a:xfrm>
            <a:custGeom>
              <a:avLst/>
              <a:gdLst/>
              <a:ahLst/>
              <a:cxnLst/>
              <a:rect l="l" t="t" r="r" b="b"/>
              <a:pathLst>
                <a:path w="422" h="620" extrusionOk="0">
                  <a:moveTo>
                    <a:pt x="242" y="1"/>
                  </a:moveTo>
                  <a:cubicBezTo>
                    <a:pt x="239" y="1"/>
                    <a:pt x="236" y="1"/>
                    <a:pt x="233" y="1"/>
                  </a:cubicBezTo>
                  <a:cubicBezTo>
                    <a:pt x="0" y="30"/>
                    <a:pt x="73" y="408"/>
                    <a:pt x="131" y="525"/>
                  </a:cubicBezTo>
                  <a:cubicBezTo>
                    <a:pt x="166" y="572"/>
                    <a:pt x="212" y="620"/>
                    <a:pt x="259" y="620"/>
                  </a:cubicBezTo>
                  <a:cubicBezTo>
                    <a:pt x="269" y="620"/>
                    <a:pt x="280" y="617"/>
                    <a:pt x="291" y="612"/>
                  </a:cubicBezTo>
                  <a:cubicBezTo>
                    <a:pt x="334" y="597"/>
                    <a:pt x="364" y="554"/>
                    <a:pt x="378" y="510"/>
                  </a:cubicBezTo>
                  <a:cubicBezTo>
                    <a:pt x="421" y="396"/>
                    <a:pt x="422" y="1"/>
                    <a:pt x="242"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 name="Google Shape;457;p26">
              <a:extLst>
                <a:ext uri="{FF2B5EF4-FFF2-40B4-BE49-F238E27FC236}">
                  <a16:creationId xmlns:a16="http://schemas.microsoft.com/office/drawing/2014/main" id="{AD8D201D-9E27-A52E-D119-928070B34093}"/>
                </a:ext>
              </a:extLst>
            </p:cNvPr>
            <p:cNvSpPr/>
            <p:nvPr/>
          </p:nvSpPr>
          <p:spPr>
            <a:xfrm>
              <a:off x="4620170" y="3883037"/>
              <a:ext cx="65423" cy="95119"/>
            </a:xfrm>
            <a:custGeom>
              <a:avLst/>
              <a:gdLst/>
              <a:ahLst/>
              <a:cxnLst/>
              <a:rect l="l" t="t" r="r" b="b"/>
              <a:pathLst>
                <a:path w="423" h="615" extrusionOk="0">
                  <a:moveTo>
                    <a:pt x="229" y="0"/>
                  </a:moveTo>
                  <a:cubicBezTo>
                    <a:pt x="226" y="0"/>
                    <a:pt x="223" y="1"/>
                    <a:pt x="219" y="1"/>
                  </a:cubicBezTo>
                  <a:cubicBezTo>
                    <a:pt x="1" y="30"/>
                    <a:pt x="59" y="408"/>
                    <a:pt x="132" y="524"/>
                  </a:cubicBezTo>
                  <a:cubicBezTo>
                    <a:pt x="157" y="575"/>
                    <a:pt x="215" y="614"/>
                    <a:pt x="268" y="614"/>
                  </a:cubicBezTo>
                  <a:cubicBezTo>
                    <a:pt x="276" y="614"/>
                    <a:pt x="284" y="613"/>
                    <a:pt x="292" y="612"/>
                  </a:cubicBezTo>
                  <a:cubicBezTo>
                    <a:pt x="335" y="597"/>
                    <a:pt x="364" y="553"/>
                    <a:pt x="379" y="510"/>
                  </a:cubicBezTo>
                  <a:cubicBezTo>
                    <a:pt x="407" y="395"/>
                    <a:pt x="422" y="0"/>
                    <a:pt x="229"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1" name="Google Shape;458;p26">
              <a:extLst>
                <a:ext uri="{FF2B5EF4-FFF2-40B4-BE49-F238E27FC236}">
                  <a16:creationId xmlns:a16="http://schemas.microsoft.com/office/drawing/2014/main" id="{078110C5-7600-870F-A20B-65805EBDC15F}"/>
                </a:ext>
              </a:extLst>
            </p:cNvPr>
            <p:cNvSpPr/>
            <p:nvPr/>
          </p:nvSpPr>
          <p:spPr>
            <a:xfrm>
              <a:off x="4480817" y="3763791"/>
              <a:ext cx="65269" cy="95892"/>
            </a:xfrm>
            <a:custGeom>
              <a:avLst/>
              <a:gdLst/>
              <a:ahLst/>
              <a:cxnLst/>
              <a:rect l="l" t="t" r="r" b="b"/>
              <a:pathLst>
                <a:path w="422" h="620" extrusionOk="0">
                  <a:moveTo>
                    <a:pt x="229" y="1"/>
                  </a:moveTo>
                  <a:cubicBezTo>
                    <a:pt x="226" y="1"/>
                    <a:pt x="222" y="1"/>
                    <a:pt x="219" y="1"/>
                  </a:cubicBezTo>
                  <a:cubicBezTo>
                    <a:pt x="0" y="30"/>
                    <a:pt x="59" y="408"/>
                    <a:pt x="131" y="525"/>
                  </a:cubicBezTo>
                  <a:cubicBezTo>
                    <a:pt x="155" y="572"/>
                    <a:pt x="198" y="620"/>
                    <a:pt x="253" y="620"/>
                  </a:cubicBezTo>
                  <a:cubicBezTo>
                    <a:pt x="265" y="620"/>
                    <a:pt x="278" y="617"/>
                    <a:pt x="291" y="612"/>
                  </a:cubicBezTo>
                  <a:cubicBezTo>
                    <a:pt x="335" y="597"/>
                    <a:pt x="364" y="554"/>
                    <a:pt x="364" y="510"/>
                  </a:cubicBezTo>
                  <a:cubicBezTo>
                    <a:pt x="407" y="396"/>
                    <a:pt x="422" y="1"/>
                    <a:pt x="22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2" name="Google Shape;459;p26">
              <a:extLst>
                <a:ext uri="{FF2B5EF4-FFF2-40B4-BE49-F238E27FC236}">
                  <a16:creationId xmlns:a16="http://schemas.microsoft.com/office/drawing/2014/main" id="{75B4D407-97DD-8876-642B-B2663CD4632E}"/>
                </a:ext>
              </a:extLst>
            </p:cNvPr>
            <p:cNvSpPr/>
            <p:nvPr/>
          </p:nvSpPr>
          <p:spPr>
            <a:xfrm>
              <a:off x="4048992" y="1275857"/>
              <a:ext cx="848028" cy="970059"/>
            </a:xfrm>
            <a:custGeom>
              <a:avLst/>
              <a:gdLst/>
              <a:ahLst/>
              <a:cxnLst/>
              <a:rect l="l" t="t" r="r" b="b"/>
              <a:pathLst>
                <a:path w="5483" h="6272" extrusionOk="0">
                  <a:moveTo>
                    <a:pt x="2764" y="1"/>
                  </a:moveTo>
                  <a:cubicBezTo>
                    <a:pt x="2025" y="1"/>
                    <a:pt x="1283" y="352"/>
                    <a:pt x="757" y="995"/>
                  </a:cubicBezTo>
                  <a:cubicBezTo>
                    <a:pt x="481" y="1315"/>
                    <a:pt x="277" y="1707"/>
                    <a:pt x="190" y="2129"/>
                  </a:cubicBezTo>
                  <a:cubicBezTo>
                    <a:pt x="1" y="3060"/>
                    <a:pt x="393" y="4034"/>
                    <a:pt x="1033" y="4732"/>
                  </a:cubicBezTo>
                  <a:cubicBezTo>
                    <a:pt x="1673" y="5415"/>
                    <a:pt x="2545" y="5851"/>
                    <a:pt x="3447" y="6142"/>
                  </a:cubicBezTo>
                  <a:cubicBezTo>
                    <a:pt x="3643" y="6211"/>
                    <a:pt x="3848" y="6271"/>
                    <a:pt x="4056" y="6271"/>
                  </a:cubicBezTo>
                  <a:cubicBezTo>
                    <a:pt x="4109" y="6271"/>
                    <a:pt x="4163" y="6267"/>
                    <a:pt x="4217" y="6258"/>
                  </a:cubicBezTo>
                  <a:cubicBezTo>
                    <a:pt x="4246" y="6244"/>
                    <a:pt x="4290" y="6229"/>
                    <a:pt x="4319" y="6229"/>
                  </a:cubicBezTo>
                  <a:cubicBezTo>
                    <a:pt x="4770" y="6084"/>
                    <a:pt x="5046" y="5619"/>
                    <a:pt x="5206" y="5182"/>
                  </a:cubicBezTo>
                  <a:cubicBezTo>
                    <a:pt x="5410" y="4601"/>
                    <a:pt x="5482" y="3990"/>
                    <a:pt x="5453" y="3365"/>
                  </a:cubicBezTo>
                  <a:cubicBezTo>
                    <a:pt x="5424" y="2434"/>
                    <a:pt x="5162" y="1475"/>
                    <a:pt x="4523" y="791"/>
                  </a:cubicBezTo>
                  <a:cubicBezTo>
                    <a:pt x="4174" y="399"/>
                    <a:pt x="3738" y="166"/>
                    <a:pt x="3301" y="65"/>
                  </a:cubicBezTo>
                  <a:cubicBezTo>
                    <a:pt x="3124" y="22"/>
                    <a:pt x="2944" y="1"/>
                    <a:pt x="2764"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3" name="Google Shape;460;p26">
              <a:extLst>
                <a:ext uri="{FF2B5EF4-FFF2-40B4-BE49-F238E27FC236}">
                  <a16:creationId xmlns:a16="http://schemas.microsoft.com/office/drawing/2014/main" id="{743DF482-303F-C614-4C2D-2E47400BBC8E}"/>
                </a:ext>
              </a:extLst>
            </p:cNvPr>
            <p:cNvSpPr/>
            <p:nvPr/>
          </p:nvSpPr>
          <p:spPr>
            <a:xfrm>
              <a:off x="4242478" y="1762741"/>
              <a:ext cx="78879" cy="86458"/>
            </a:xfrm>
            <a:custGeom>
              <a:avLst/>
              <a:gdLst/>
              <a:ahLst/>
              <a:cxnLst/>
              <a:rect l="l" t="t" r="r" b="b"/>
              <a:pathLst>
                <a:path w="510" h="559" extrusionOk="0">
                  <a:moveTo>
                    <a:pt x="243" y="0"/>
                  </a:moveTo>
                  <a:cubicBezTo>
                    <a:pt x="226" y="0"/>
                    <a:pt x="208" y="4"/>
                    <a:pt x="189" y="13"/>
                  </a:cubicBezTo>
                  <a:cubicBezTo>
                    <a:pt x="0" y="115"/>
                    <a:pt x="189" y="435"/>
                    <a:pt x="291" y="508"/>
                  </a:cubicBezTo>
                  <a:cubicBezTo>
                    <a:pt x="329" y="536"/>
                    <a:pt x="373" y="558"/>
                    <a:pt x="415" y="558"/>
                  </a:cubicBezTo>
                  <a:cubicBezTo>
                    <a:pt x="438" y="558"/>
                    <a:pt x="460" y="552"/>
                    <a:pt x="480" y="537"/>
                  </a:cubicBezTo>
                  <a:cubicBezTo>
                    <a:pt x="509" y="508"/>
                    <a:pt x="509" y="450"/>
                    <a:pt x="509" y="406"/>
                  </a:cubicBezTo>
                  <a:cubicBezTo>
                    <a:pt x="496" y="302"/>
                    <a:pt x="390" y="0"/>
                    <a:pt x="243"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461;p26">
              <a:extLst>
                <a:ext uri="{FF2B5EF4-FFF2-40B4-BE49-F238E27FC236}">
                  <a16:creationId xmlns:a16="http://schemas.microsoft.com/office/drawing/2014/main" id="{2B181C88-E400-DDD6-3CF0-EA11976FE6B6}"/>
                </a:ext>
              </a:extLst>
            </p:cNvPr>
            <p:cNvSpPr/>
            <p:nvPr/>
          </p:nvSpPr>
          <p:spPr>
            <a:xfrm>
              <a:off x="4282845" y="1607458"/>
              <a:ext cx="78879" cy="86612"/>
            </a:xfrm>
            <a:custGeom>
              <a:avLst/>
              <a:gdLst/>
              <a:ahLst/>
              <a:cxnLst/>
              <a:rect l="l" t="t" r="r" b="b"/>
              <a:pathLst>
                <a:path w="510" h="560" extrusionOk="0">
                  <a:moveTo>
                    <a:pt x="244" y="1"/>
                  </a:moveTo>
                  <a:cubicBezTo>
                    <a:pt x="226" y="1"/>
                    <a:pt x="208" y="5"/>
                    <a:pt x="190" y="14"/>
                  </a:cubicBezTo>
                  <a:cubicBezTo>
                    <a:pt x="1" y="116"/>
                    <a:pt x="190" y="436"/>
                    <a:pt x="292" y="509"/>
                  </a:cubicBezTo>
                  <a:cubicBezTo>
                    <a:pt x="330" y="537"/>
                    <a:pt x="374" y="559"/>
                    <a:pt x="416" y="559"/>
                  </a:cubicBezTo>
                  <a:cubicBezTo>
                    <a:pt x="438" y="559"/>
                    <a:pt x="460" y="553"/>
                    <a:pt x="481" y="538"/>
                  </a:cubicBezTo>
                  <a:cubicBezTo>
                    <a:pt x="510" y="509"/>
                    <a:pt x="510" y="450"/>
                    <a:pt x="510" y="407"/>
                  </a:cubicBezTo>
                  <a:cubicBezTo>
                    <a:pt x="497" y="303"/>
                    <a:pt x="391" y="1"/>
                    <a:pt x="244"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462;p26">
              <a:extLst>
                <a:ext uri="{FF2B5EF4-FFF2-40B4-BE49-F238E27FC236}">
                  <a16:creationId xmlns:a16="http://schemas.microsoft.com/office/drawing/2014/main" id="{501CA4F5-CC45-8754-DD92-29E10B4A4333}"/>
                </a:ext>
              </a:extLst>
            </p:cNvPr>
            <p:cNvSpPr/>
            <p:nvPr/>
          </p:nvSpPr>
          <p:spPr>
            <a:xfrm>
              <a:off x="4440295" y="1669942"/>
              <a:ext cx="81199" cy="87076"/>
            </a:xfrm>
            <a:custGeom>
              <a:avLst/>
              <a:gdLst/>
              <a:ahLst/>
              <a:cxnLst/>
              <a:rect l="l" t="t" r="r" b="b"/>
              <a:pathLst>
                <a:path w="525" h="563" extrusionOk="0">
                  <a:moveTo>
                    <a:pt x="249" y="0"/>
                  </a:moveTo>
                  <a:cubicBezTo>
                    <a:pt x="230" y="0"/>
                    <a:pt x="210" y="5"/>
                    <a:pt x="190" y="17"/>
                  </a:cubicBezTo>
                  <a:cubicBezTo>
                    <a:pt x="1" y="119"/>
                    <a:pt x="190" y="439"/>
                    <a:pt x="306" y="512"/>
                  </a:cubicBezTo>
                  <a:cubicBezTo>
                    <a:pt x="334" y="540"/>
                    <a:pt x="381" y="562"/>
                    <a:pt x="423" y="562"/>
                  </a:cubicBezTo>
                  <a:cubicBezTo>
                    <a:pt x="445" y="562"/>
                    <a:pt x="465" y="556"/>
                    <a:pt x="481" y="541"/>
                  </a:cubicBezTo>
                  <a:cubicBezTo>
                    <a:pt x="510" y="512"/>
                    <a:pt x="524" y="454"/>
                    <a:pt x="510" y="410"/>
                  </a:cubicBezTo>
                  <a:cubicBezTo>
                    <a:pt x="510" y="307"/>
                    <a:pt x="396" y="0"/>
                    <a:pt x="249"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 name="Google Shape;463;p26">
              <a:extLst>
                <a:ext uri="{FF2B5EF4-FFF2-40B4-BE49-F238E27FC236}">
                  <a16:creationId xmlns:a16="http://schemas.microsoft.com/office/drawing/2014/main" id="{71CE0B9E-13A8-75E6-E7AC-1B25C102FAB7}"/>
                </a:ext>
              </a:extLst>
            </p:cNvPr>
            <p:cNvSpPr/>
            <p:nvPr/>
          </p:nvSpPr>
          <p:spPr>
            <a:xfrm>
              <a:off x="4494273" y="1506307"/>
              <a:ext cx="78879" cy="86458"/>
            </a:xfrm>
            <a:custGeom>
              <a:avLst/>
              <a:gdLst/>
              <a:ahLst/>
              <a:cxnLst/>
              <a:rect l="l" t="t" r="r" b="b"/>
              <a:pathLst>
                <a:path w="510" h="559" extrusionOk="0">
                  <a:moveTo>
                    <a:pt x="243" y="1"/>
                  </a:moveTo>
                  <a:cubicBezTo>
                    <a:pt x="226" y="1"/>
                    <a:pt x="208" y="5"/>
                    <a:pt x="190" y="14"/>
                  </a:cubicBezTo>
                  <a:cubicBezTo>
                    <a:pt x="1" y="116"/>
                    <a:pt x="190" y="436"/>
                    <a:pt x="291" y="508"/>
                  </a:cubicBezTo>
                  <a:cubicBezTo>
                    <a:pt x="329" y="537"/>
                    <a:pt x="373" y="559"/>
                    <a:pt x="416" y="559"/>
                  </a:cubicBezTo>
                  <a:cubicBezTo>
                    <a:pt x="438" y="559"/>
                    <a:pt x="460" y="553"/>
                    <a:pt x="480" y="537"/>
                  </a:cubicBezTo>
                  <a:cubicBezTo>
                    <a:pt x="510" y="508"/>
                    <a:pt x="510" y="450"/>
                    <a:pt x="510" y="407"/>
                  </a:cubicBezTo>
                  <a:cubicBezTo>
                    <a:pt x="497" y="302"/>
                    <a:pt x="390" y="1"/>
                    <a:pt x="243"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464;p26">
              <a:extLst>
                <a:ext uri="{FF2B5EF4-FFF2-40B4-BE49-F238E27FC236}">
                  <a16:creationId xmlns:a16="http://schemas.microsoft.com/office/drawing/2014/main" id="{DB84B24A-854A-BEC6-200C-59B92456A856}"/>
                </a:ext>
              </a:extLst>
            </p:cNvPr>
            <p:cNvSpPr/>
            <p:nvPr/>
          </p:nvSpPr>
          <p:spPr>
            <a:xfrm>
              <a:off x="4638266" y="1576061"/>
              <a:ext cx="78879" cy="86458"/>
            </a:xfrm>
            <a:custGeom>
              <a:avLst/>
              <a:gdLst/>
              <a:ahLst/>
              <a:cxnLst/>
              <a:rect l="l" t="t" r="r" b="b"/>
              <a:pathLst>
                <a:path w="510" h="559" extrusionOk="0">
                  <a:moveTo>
                    <a:pt x="243" y="0"/>
                  </a:moveTo>
                  <a:cubicBezTo>
                    <a:pt x="226" y="0"/>
                    <a:pt x="208" y="4"/>
                    <a:pt x="189" y="14"/>
                  </a:cubicBezTo>
                  <a:cubicBezTo>
                    <a:pt x="0" y="115"/>
                    <a:pt x="189" y="435"/>
                    <a:pt x="291" y="508"/>
                  </a:cubicBezTo>
                  <a:cubicBezTo>
                    <a:pt x="329" y="536"/>
                    <a:pt x="373" y="559"/>
                    <a:pt x="415" y="559"/>
                  </a:cubicBezTo>
                  <a:cubicBezTo>
                    <a:pt x="438" y="559"/>
                    <a:pt x="460" y="552"/>
                    <a:pt x="480" y="537"/>
                  </a:cubicBezTo>
                  <a:cubicBezTo>
                    <a:pt x="509" y="508"/>
                    <a:pt x="509" y="450"/>
                    <a:pt x="509" y="406"/>
                  </a:cubicBezTo>
                  <a:cubicBezTo>
                    <a:pt x="496" y="302"/>
                    <a:pt x="390" y="0"/>
                    <a:pt x="243"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465;p26">
              <a:extLst>
                <a:ext uri="{FF2B5EF4-FFF2-40B4-BE49-F238E27FC236}">
                  <a16:creationId xmlns:a16="http://schemas.microsoft.com/office/drawing/2014/main" id="{5EC632B0-534A-E9FC-FFD4-6EEE9B84BA0F}"/>
                </a:ext>
              </a:extLst>
            </p:cNvPr>
            <p:cNvSpPr/>
            <p:nvPr/>
          </p:nvSpPr>
          <p:spPr>
            <a:xfrm>
              <a:off x="4600064" y="1719280"/>
              <a:ext cx="81044" cy="87231"/>
            </a:xfrm>
            <a:custGeom>
              <a:avLst/>
              <a:gdLst/>
              <a:ahLst/>
              <a:cxnLst/>
              <a:rect l="l" t="t" r="r" b="b"/>
              <a:pathLst>
                <a:path w="524" h="564" extrusionOk="0">
                  <a:moveTo>
                    <a:pt x="249" y="1"/>
                  </a:moveTo>
                  <a:cubicBezTo>
                    <a:pt x="229" y="1"/>
                    <a:pt x="209" y="6"/>
                    <a:pt x="189" y="18"/>
                  </a:cubicBezTo>
                  <a:cubicBezTo>
                    <a:pt x="0" y="120"/>
                    <a:pt x="189" y="440"/>
                    <a:pt x="305" y="513"/>
                  </a:cubicBezTo>
                  <a:cubicBezTo>
                    <a:pt x="334" y="541"/>
                    <a:pt x="375" y="563"/>
                    <a:pt x="416" y="563"/>
                  </a:cubicBezTo>
                  <a:cubicBezTo>
                    <a:pt x="438" y="563"/>
                    <a:pt x="460" y="557"/>
                    <a:pt x="480" y="542"/>
                  </a:cubicBezTo>
                  <a:cubicBezTo>
                    <a:pt x="509" y="513"/>
                    <a:pt x="523" y="454"/>
                    <a:pt x="509" y="411"/>
                  </a:cubicBezTo>
                  <a:cubicBezTo>
                    <a:pt x="509" y="308"/>
                    <a:pt x="395" y="1"/>
                    <a:pt x="249" y="1"/>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466;p26">
              <a:extLst>
                <a:ext uri="{FF2B5EF4-FFF2-40B4-BE49-F238E27FC236}">
                  <a16:creationId xmlns:a16="http://schemas.microsoft.com/office/drawing/2014/main" id="{A07C154A-9FBC-F65F-FEDD-C3EAE111531E}"/>
                </a:ext>
              </a:extLst>
            </p:cNvPr>
            <p:cNvSpPr/>
            <p:nvPr/>
          </p:nvSpPr>
          <p:spPr>
            <a:xfrm>
              <a:off x="4570832" y="1890339"/>
              <a:ext cx="81044" cy="87076"/>
            </a:xfrm>
            <a:custGeom>
              <a:avLst/>
              <a:gdLst/>
              <a:ahLst/>
              <a:cxnLst/>
              <a:rect l="l" t="t" r="r" b="b"/>
              <a:pathLst>
                <a:path w="524" h="563" extrusionOk="0">
                  <a:moveTo>
                    <a:pt x="263" y="0"/>
                  </a:moveTo>
                  <a:cubicBezTo>
                    <a:pt x="244" y="0"/>
                    <a:pt x="224" y="5"/>
                    <a:pt x="204" y="17"/>
                  </a:cubicBezTo>
                  <a:cubicBezTo>
                    <a:pt x="0" y="119"/>
                    <a:pt x="204" y="439"/>
                    <a:pt x="305" y="512"/>
                  </a:cubicBezTo>
                  <a:cubicBezTo>
                    <a:pt x="343" y="540"/>
                    <a:pt x="387" y="562"/>
                    <a:pt x="425" y="562"/>
                  </a:cubicBezTo>
                  <a:cubicBezTo>
                    <a:pt x="446" y="562"/>
                    <a:pt x="465" y="556"/>
                    <a:pt x="480" y="541"/>
                  </a:cubicBezTo>
                  <a:cubicBezTo>
                    <a:pt x="523" y="512"/>
                    <a:pt x="523" y="453"/>
                    <a:pt x="523" y="410"/>
                  </a:cubicBezTo>
                  <a:cubicBezTo>
                    <a:pt x="511" y="307"/>
                    <a:pt x="407" y="0"/>
                    <a:pt x="263"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0" name="Google Shape;467;p26">
              <a:extLst>
                <a:ext uri="{FF2B5EF4-FFF2-40B4-BE49-F238E27FC236}">
                  <a16:creationId xmlns:a16="http://schemas.microsoft.com/office/drawing/2014/main" id="{3F650D57-81D9-1F3C-3C22-BCDFD24B0ADA}"/>
                </a:ext>
              </a:extLst>
            </p:cNvPr>
            <p:cNvSpPr/>
            <p:nvPr/>
          </p:nvSpPr>
          <p:spPr>
            <a:xfrm>
              <a:off x="4402092" y="1834660"/>
              <a:ext cx="81044" cy="86458"/>
            </a:xfrm>
            <a:custGeom>
              <a:avLst/>
              <a:gdLst/>
              <a:ahLst/>
              <a:cxnLst/>
              <a:rect l="l" t="t" r="r" b="b"/>
              <a:pathLst>
                <a:path w="524" h="559" extrusionOk="0">
                  <a:moveTo>
                    <a:pt x="254" y="0"/>
                  </a:moveTo>
                  <a:cubicBezTo>
                    <a:pt x="238" y="0"/>
                    <a:pt x="221" y="5"/>
                    <a:pt x="204" y="14"/>
                  </a:cubicBezTo>
                  <a:cubicBezTo>
                    <a:pt x="1" y="116"/>
                    <a:pt x="204" y="435"/>
                    <a:pt x="306" y="508"/>
                  </a:cubicBezTo>
                  <a:cubicBezTo>
                    <a:pt x="334" y="536"/>
                    <a:pt x="381" y="559"/>
                    <a:pt x="423" y="559"/>
                  </a:cubicBezTo>
                  <a:cubicBezTo>
                    <a:pt x="445" y="559"/>
                    <a:pt x="465" y="552"/>
                    <a:pt x="480" y="537"/>
                  </a:cubicBezTo>
                  <a:cubicBezTo>
                    <a:pt x="524" y="508"/>
                    <a:pt x="524" y="450"/>
                    <a:pt x="524" y="406"/>
                  </a:cubicBezTo>
                  <a:cubicBezTo>
                    <a:pt x="511" y="302"/>
                    <a:pt x="393" y="0"/>
                    <a:pt x="254" y="0"/>
                  </a:cubicBezTo>
                  <a:close/>
                </a:path>
              </a:pathLst>
            </a:custGeom>
            <a:solidFill>
              <a:srgbClr val="4F1F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61" name="Google Shape;468;p26">
            <a:extLst>
              <a:ext uri="{FF2B5EF4-FFF2-40B4-BE49-F238E27FC236}">
                <a16:creationId xmlns:a16="http://schemas.microsoft.com/office/drawing/2014/main" id="{EDAF5365-02AC-8688-7FF8-332CE91BFA4A}"/>
              </a:ext>
            </a:extLst>
          </p:cNvPr>
          <p:cNvGrpSpPr/>
          <p:nvPr/>
        </p:nvGrpSpPr>
        <p:grpSpPr>
          <a:xfrm>
            <a:off x="-459988" y="2806720"/>
            <a:ext cx="978073" cy="906945"/>
            <a:chOff x="3140875" y="269912"/>
            <a:chExt cx="2729001" cy="2530539"/>
          </a:xfrm>
        </p:grpSpPr>
        <p:sp>
          <p:nvSpPr>
            <p:cNvPr id="162" name="Google Shape;469;p26">
              <a:extLst>
                <a:ext uri="{FF2B5EF4-FFF2-40B4-BE49-F238E27FC236}">
                  <a16:creationId xmlns:a16="http://schemas.microsoft.com/office/drawing/2014/main" id="{DAD16B8E-774D-27A9-7EBC-83DA809626F3}"/>
                </a:ext>
              </a:extLst>
            </p:cNvPr>
            <p:cNvSpPr/>
            <p:nvPr/>
          </p:nvSpPr>
          <p:spPr>
            <a:xfrm>
              <a:off x="3140875" y="269912"/>
              <a:ext cx="2729001" cy="2530539"/>
            </a:xfrm>
            <a:custGeom>
              <a:avLst/>
              <a:gdLst/>
              <a:ahLst/>
              <a:cxnLst/>
              <a:rect l="l" t="t" r="r" b="b"/>
              <a:pathLst>
                <a:path w="13863" h="12855" extrusionOk="0">
                  <a:moveTo>
                    <a:pt x="8375" y="5363"/>
                  </a:moveTo>
                  <a:lnTo>
                    <a:pt x="8971" y="6787"/>
                  </a:lnTo>
                  <a:cubicBezTo>
                    <a:pt x="8869" y="6758"/>
                    <a:pt x="8797" y="6744"/>
                    <a:pt x="8797" y="6744"/>
                  </a:cubicBezTo>
                  <a:lnTo>
                    <a:pt x="7517" y="7922"/>
                  </a:lnTo>
                  <a:lnTo>
                    <a:pt x="6107" y="6758"/>
                  </a:lnTo>
                  <a:lnTo>
                    <a:pt x="6150" y="5871"/>
                  </a:lnTo>
                  <a:cubicBezTo>
                    <a:pt x="6150" y="5871"/>
                    <a:pt x="6034" y="5697"/>
                    <a:pt x="5845" y="5435"/>
                  </a:cubicBezTo>
                  <a:lnTo>
                    <a:pt x="5845" y="5435"/>
                  </a:lnTo>
                  <a:cubicBezTo>
                    <a:pt x="6049" y="5581"/>
                    <a:pt x="6252" y="5697"/>
                    <a:pt x="6427" y="5784"/>
                  </a:cubicBezTo>
                  <a:lnTo>
                    <a:pt x="8375" y="5363"/>
                  </a:lnTo>
                  <a:close/>
                  <a:moveTo>
                    <a:pt x="6233" y="0"/>
                  </a:moveTo>
                  <a:cubicBezTo>
                    <a:pt x="6114" y="0"/>
                    <a:pt x="5985" y="21"/>
                    <a:pt x="5845" y="70"/>
                  </a:cubicBezTo>
                  <a:cubicBezTo>
                    <a:pt x="4784" y="434"/>
                    <a:pt x="5162" y="1393"/>
                    <a:pt x="5162" y="1393"/>
                  </a:cubicBezTo>
                  <a:cubicBezTo>
                    <a:pt x="5162" y="1393"/>
                    <a:pt x="4951" y="1233"/>
                    <a:pt x="4642" y="1233"/>
                  </a:cubicBezTo>
                  <a:cubicBezTo>
                    <a:pt x="4378" y="1233"/>
                    <a:pt x="4043" y="1350"/>
                    <a:pt x="3708" y="1786"/>
                  </a:cubicBezTo>
                  <a:cubicBezTo>
                    <a:pt x="3446" y="2135"/>
                    <a:pt x="3577" y="2673"/>
                    <a:pt x="3897" y="3254"/>
                  </a:cubicBezTo>
                  <a:cubicBezTo>
                    <a:pt x="3634" y="3079"/>
                    <a:pt x="3380" y="2970"/>
                    <a:pt x="3152" y="2970"/>
                  </a:cubicBezTo>
                  <a:cubicBezTo>
                    <a:pt x="3078" y="2970"/>
                    <a:pt x="3006" y="2982"/>
                    <a:pt x="2937" y="3007"/>
                  </a:cubicBezTo>
                  <a:cubicBezTo>
                    <a:pt x="1789" y="3400"/>
                    <a:pt x="2254" y="4461"/>
                    <a:pt x="2254" y="4461"/>
                  </a:cubicBezTo>
                  <a:cubicBezTo>
                    <a:pt x="2254" y="4461"/>
                    <a:pt x="2110" y="4405"/>
                    <a:pt x="1893" y="4405"/>
                  </a:cubicBezTo>
                  <a:cubicBezTo>
                    <a:pt x="1559" y="4405"/>
                    <a:pt x="1054" y="4538"/>
                    <a:pt x="640" y="5217"/>
                  </a:cubicBezTo>
                  <a:cubicBezTo>
                    <a:pt x="0" y="6257"/>
                    <a:pt x="1181" y="7040"/>
                    <a:pt x="1729" y="7040"/>
                  </a:cubicBezTo>
                  <a:cubicBezTo>
                    <a:pt x="1779" y="7040"/>
                    <a:pt x="1824" y="7033"/>
                    <a:pt x="1861" y="7020"/>
                  </a:cubicBezTo>
                  <a:lnTo>
                    <a:pt x="1861" y="7020"/>
                  </a:lnTo>
                  <a:cubicBezTo>
                    <a:pt x="1861" y="7020"/>
                    <a:pt x="1251" y="7747"/>
                    <a:pt x="1890" y="8445"/>
                  </a:cubicBezTo>
                  <a:cubicBezTo>
                    <a:pt x="2095" y="8661"/>
                    <a:pt x="2370" y="8779"/>
                    <a:pt x="2723" y="8779"/>
                  </a:cubicBezTo>
                  <a:cubicBezTo>
                    <a:pt x="2822" y="8779"/>
                    <a:pt x="2927" y="8769"/>
                    <a:pt x="3039" y="8750"/>
                  </a:cubicBezTo>
                  <a:lnTo>
                    <a:pt x="3039" y="8750"/>
                  </a:lnTo>
                  <a:cubicBezTo>
                    <a:pt x="2763" y="9070"/>
                    <a:pt x="2588" y="9405"/>
                    <a:pt x="2574" y="9754"/>
                  </a:cubicBezTo>
                  <a:cubicBezTo>
                    <a:pt x="2539" y="10671"/>
                    <a:pt x="3051" y="10857"/>
                    <a:pt x="3471" y="10857"/>
                  </a:cubicBezTo>
                  <a:cubicBezTo>
                    <a:pt x="3756" y="10857"/>
                    <a:pt x="3999" y="10771"/>
                    <a:pt x="3999" y="10771"/>
                  </a:cubicBezTo>
                  <a:lnTo>
                    <a:pt x="3999" y="10771"/>
                  </a:lnTo>
                  <a:cubicBezTo>
                    <a:pt x="3999" y="10771"/>
                    <a:pt x="3519" y="11644"/>
                    <a:pt x="4188" y="12138"/>
                  </a:cubicBezTo>
                  <a:cubicBezTo>
                    <a:pt x="4360" y="12259"/>
                    <a:pt x="4531" y="12304"/>
                    <a:pt x="4691" y="12304"/>
                  </a:cubicBezTo>
                  <a:cubicBezTo>
                    <a:pt x="5165" y="12304"/>
                    <a:pt x="5540" y="11905"/>
                    <a:pt x="5540" y="11905"/>
                  </a:cubicBezTo>
                  <a:cubicBezTo>
                    <a:pt x="5540" y="11905"/>
                    <a:pt x="5550" y="12754"/>
                    <a:pt x="6170" y="12754"/>
                  </a:cubicBezTo>
                  <a:cubicBezTo>
                    <a:pt x="6290" y="12754"/>
                    <a:pt x="6432" y="12722"/>
                    <a:pt x="6601" y="12647"/>
                  </a:cubicBezTo>
                  <a:cubicBezTo>
                    <a:pt x="7125" y="12429"/>
                    <a:pt x="7372" y="11309"/>
                    <a:pt x="7488" y="10233"/>
                  </a:cubicBezTo>
                  <a:cubicBezTo>
                    <a:pt x="7764" y="11455"/>
                    <a:pt x="8375" y="12589"/>
                    <a:pt x="9044" y="12792"/>
                  </a:cubicBezTo>
                  <a:cubicBezTo>
                    <a:pt x="9181" y="12835"/>
                    <a:pt x="9303" y="12854"/>
                    <a:pt x="9411" y="12854"/>
                  </a:cubicBezTo>
                  <a:cubicBezTo>
                    <a:pt x="10183" y="12854"/>
                    <a:pt x="10294" y="11905"/>
                    <a:pt x="10294" y="11905"/>
                  </a:cubicBezTo>
                  <a:cubicBezTo>
                    <a:pt x="10294" y="11905"/>
                    <a:pt x="10693" y="12289"/>
                    <a:pt x="11195" y="12289"/>
                  </a:cubicBezTo>
                  <a:cubicBezTo>
                    <a:pt x="11398" y="12289"/>
                    <a:pt x="11618" y="12226"/>
                    <a:pt x="11836" y="12051"/>
                  </a:cubicBezTo>
                  <a:cubicBezTo>
                    <a:pt x="12577" y="11455"/>
                    <a:pt x="11894" y="10466"/>
                    <a:pt x="11894" y="10466"/>
                  </a:cubicBezTo>
                  <a:cubicBezTo>
                    <a:pt x="11894" y="10466"/>
                    <a:pt x="13348" y="10262"/>
                    <a:pt x="12679" y="8779"/>
                  </a:cubicBezTo>
                  <a:cubicBezTo>
                    <a:pt x="12388" y="8111"/>
                    <a:pt x="11588" y="7631"/>
                    <a:pt x="10789" y="7311"/>
                  </a:cubicBezTo>
                  <a:lnTo>
                    <a:pt x="10789" y="7311"/>
                  </a:lnTo>
                  <a:cubicBezTo>
                    <a:pt x="11123" y="7348"/>
                    <a:pt x="11474" y="7370"/>
                    <a:pt x="11813" y="7370"/>
                  </a:cubicBezTo>
                  <a:cubicBezTo>
                    <a:pt x="12816" y="7370"/>
                    <a:pt x="13715" y="7171"/>
                    <a:pt x="13769" y="6540"/>
                  </a:cubicBezTo>
                  <a:cubicBezTo>
                    <a:pt x="13862" y="5424"/>
                    <a:pt x="13062" y="5312"/>
                    <a:pt x="12738" y="5312"/>
                  </a:cubicBezTo>
                  <a:cubicBezTo>
                    <a:pt x="12697" y="5312"/>
                    <a:pt x="12663" y="5314"/>
                    <a:pt x="12640" y="5316"/>
                  </a:cubicBezTo>
                  <a:lnTo>
                    <a:pt x="12640" y="5316"/>
                  </a:lnTo>
                  <a:cubicBezTo>
                    <a:pt x="12823" y="5214"/>
                    <a:pt x="13682" y="4684"/>
                    <a:pt x="13304" y="3850"/>
                  </a:cubicBezTo>
                  <a:cubicBezTo>
                    <a:pt x="13063" y="3299"/>
                    <a:pt x="12587" y="3187"/>
                    <a:pt x="12239" y="3187"/>
                  </a:cubicBezTo>
                  <a:cubicBezTo>
                    <a:pt x="12000" y="3187"/>
                    <a:pt x="11821" y="3240"/>
                    <a:pt x="11821" y="3240"/>
                  </a:cubicBezTo>
                  <a:cubicBezTo>
                    <a:pt x="12152" y="2588"/>
                    <a:pt x="11874" y="2165"/>
                    <a:pt x="11270" y="2165"/>
                  </a:cubicBezTo>
                  <a:cubicBezTo>
                    <a:pt x="10998" y="2165"/>
                    <a:pt x="10659" y="2250"/>
                    <a:pt x="10280" y="2440"/>
                  </a:cubicBezTo>
                  <a:cubicBezTo>
                    <a:pt x="9698" y="2731"/>
                    <a:pt x="9233" y="3371"/>
                    <a:pt x="8898" y="3981"/>
                  </a:cubicBezTo>
                  <a:cubicBezTo>
                    <a:pt x="9218" y="2993"/>
                    <a:pt x="9524" y="1728"/>
                    <a:pt x="9247" y="1175"/>
                  </a:cubicBezTo>
                  <a:cubicBezTo>
                    <a:pt x="8991" y="622"/>
                    <a:pt x="8598" y="352"/>
                    <a:pt x="8209" y="352"/>
                  </a:cubicBezTo>
                  <a:cubicBezTo>
                    <a:pt x="7892" y="352"/>
                    <a:pt x="7578" y="532"/>
                    <a:pt x="7343" y="884"/>
                  </a:cubicBezTo>
                  <a:cubicBezTo>
                    <a:pt x="7343" y="884"/>
                    <a:pt x="7004" y="0"/>
                    <a:pt x="6233"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3" name="Google Shape;470;p26">
              <a:extLst>
                <a:ext uri="{FF2B5EF4-FFF2-40B4-BE49-F238E27FC236}">
                  <a16:creationId xmlns:a16="http://schemas.microsoft.com/office/drawing/2014/main" id="{D283AA19-CFDC-1630-E535-11A04868EED5}"/>
                </a:ext>
              </a:extLst>
            </p:cNvPr>
            <p:cNvSpPr/>
            <p:nvPr/>
          </p:nvSpPr>
          <p:spPr>
            <a:xfrm>
              <a:off x="3528878" y="634486"/>
              <a:ext cx="1990007" cy="1787027"/>
            </a:xfrm>
            <a:custGeom>
              <a:avLst/>
              <a:gdLst/>
              <a:ahLst/>
              <a:cxnLst/>
              <a:rect l="l" t="t" r="r" b="b"/>
              <a:pathLst>
                <a:path w="10109" h="9078" extrusionOk="0">
                  <a:moveTo>
                    <a:pt x="4909" y="479"/>
                  </a:moveTo>
                  <a:cubicBezTo>
                    <a:pt x="4979" y="479"/>
                    <a:pt x="5042" y="531"/>
                    <a:pt x="5066" y="603"/>
                  </a:cubicBezTo>
                  <a:cubicBezTo>
                    <a:pt x="5095" y="661"/>
                    <a:pt x="5590" y="2173"/>
                    <a:pt x="5430" y="3292"/>
                  </a:cubicBezTo>
                  <a:cubicBezTo>
                    <a:pt x="5417" y="3371"/>
                    <a:pt x="5345" y="3426"/>
                    <a:pt x="5268" y="3426"/>
                  </a:cubicBezTo>
                  <a:cubicBezTo>
                    <a:pt x="5259" y="3426"/>
                    <a:pt x="5250" y="3425"/>
                    <a:pt x="5241" y="3423"/>
                  </a:cubicBezTo>
                  <a:cubicBezTo>
                    <a:pt x="5212" y="3423"/>
                    <a:pt x="5197" y="3409"/>
                    <a:pt x="5168" y="3394"/>
                  </a:cubicBezTo>
                  <a:cubicBezTo>
                    <a:pt x="5125" y="3365"/>
                    <a:pt x="5095" y="3307"/>
                    <a:pt x="5095" y="3234"/>
                  </a:cubicBezTo>
                  <a:cubicBezTo>
                    <a:pt x="5255" y="2202"/>
                    <a:pt x="4761" y="719"/>
                    <a:pt x="4761" y="704"/>
                  </a:cubicBezTo>
                  <a:cubicBezTo>
                    <a:pt x="4732" y="617"/>
                    <a:pt x="4776" y="515"/>
                    <a:pt x="4863" y="486"/>
                  </a:cubicBezTo>
                  <a:cubicBezTo>
                    <a:pt x="4878" y="481"/>
                    <a:pt x="4894" y="479"/>
                    <a:pt x="4909" y="479"/>
                  </a:cubicBezTo>
                  <a:close/>
                  <a:moveTo>
                    <a:pt x="5853" y="746"/>
                  </a:moveTo>
                  <a:cubicBezTo>
                    <a:pt x="5941" y="746"/>
                    <a:pt x="6013" y="801"/>
                    <a:pt x="6026" y="879"/>
                  </a:cubicBezTo>
                  <a:cubicBezTo>
                    <a:pt x="6041" y="937"/>
                    <a:pt x="6346" y="2347"/>
                    <a:pt x="5779" y="3569"/>
                  </a:cubicBezTo>
                  <a:cubicBezTo>
                    <a:pt x="5749" y="3629"/>
                    <a:pt x="5691" y="3661"/>
                    <a:pt x="5629" y="3661"/>
                  </a:cubicBezTo>
                  <a:cubicBezTo>
                    <a:pt x="5602" y="3661"/>
                    <a:pt x="5573" y="3655"/>
                    <a:pt x="5546" y="3641"/>
                  </a:cubicBezTo>
                  <a:cubicBezTo>
                    <a:pt x="5546" y="3641"/>
                    <a:pt x="5532" y="3641"/>
                    <a:pt x="5532" y="3627"/>
                  </a:cubicBezTo>
                  <a:cubicBezTo>
                    <a:pt x="5459" y="3583"/>
                    <a:pt x="5430" y="3496"/>
                    <a:pt x="5474" y="3423"/>
                  </a:cubicBezTo>
                  <a:cubicBezTo>
                    <a:pt x="5997" y="2304"/>
                    <a:pt x="5706" y="966"/>
                    <a:pt x="5706" y="952"/>
                  </a:cubicBezTo>
                  <a:cubicBezTo>
                    <a:pt x="5677" y="864"/>
                    <a:pt x="5735" y="777"/>
                    <a:pt x="5822" y="748"/>
                  </a:cubicBezTo>
                  <a:cubicBezTo>
                    <a:pt x="5833" y="746"/>
                    <a:pt x="5843" y="746"/>
                    <a:pt x="5853" y="746"/>
                  </a:cubicBezTo>
                  <a:close/>
                  <a:moveTo>
                    <a:pt x="1613" y="3174"/>
                  </a:moveTo>
                  <a:cubicBezTo>
                    <a:pt x="1620" y="3174"/>
                    <a:pt x="1628" y="3175"/>
                    <a:pt x="1635" y="3176"/>
                  </a:cubicBezTo>
                  <a:cubicBezTo>
                    <a:pt x="1693" y="3176"/>
                    <a:pt x="3205" y="3263"/>
                    <a:pt x="4049" y="4150"/>
                  </a:cubicBezTo>
                  <a:cubicBezTo>
                    <a:pt x="4121" y="4208"/>
                    <a:pt x="4107" y="4325"/>
                    <a:pt x="4049" y="4383"/>
                  </a:cubicBezTo>
                  <a:cubicBezTo>
                    <a:pt x="4034" y="4397"/>
                    <a:pt x="4005" y="4412"/>
                    <a:pt x="3990" y="4427"/>
                  </a:cubicBezTo>
                  <a:cubicBezTo>
                    <a:pt x="3990" y="4427"/>
                    <a:pt x="3976" y="4441"/>
                    <a:pt x="3976" y="4441"/>
                  </a:cubicBezTo>
                  <a:cubicBezTo>
                    <a:pt x="3990" y="4441"/>
                    <a:pt x="4005" y="4456"/>
                    <a:pt x="4005" y="4456"/>
                  </a:cubicBezTo>
                  <a:cubicBezTo>
                    <a:pt x="4063" y="4528"/>
                    <a:pt x="4063" y="4645"/>
                    <a:pt x="3990" y="4703"/>
                  </a:cubicBezTo>
                  <a:cubicBezTo>
                    <a:pt x="3529" y="5088"/>
                    <a:pt x="2365" y="5110"/>
                    <a:pt x="1988" y="5110"/>
                  </a:cubicBezTo>
                  <a:cubicBezTo>
                    <a:pt x="1937" y="5110"/>
                    <a:pt x="1901" y="5110"/>
                    <a:pt x="1882" y="5110"/>
                  </a:cubicBezTo>
                  <a:cubicBezTo>
                    <a:pt x="1839" y="5110"/>
                    <a:pt x="1809" y="5095"/>
                    <a:pt x="1795" y="5081"/>
                  </a:cubicBezTo>
                  <a:cubicBezTo>
                    <a:pt x="1737" y="5052"/>
                    <a:pt x="1708" y="4994"/>
                    <a:pt x="1708" y="4935"/>
                  </a:cubicBezTo>
                  <a:cubicBezTo>
                    <a:pt x="1722" y="4834"/>
                    <a:pt x="1795" y="4775"/>
                    <a:pt x="1882" y="4775"/>
                  </a:cubicBezTo>
                  <a:cubicBezTo>
                    <a:pt x="1932" y="4777"/>
                    <a:pt x="1992" y="4779"/>
                    <a:pt x="2059" y="4779"/>
                  </a:cubicBezTo>
                  <a:cubicBezTo>
                    <a:pt x="2501" y="4779"/>
                    <a:pt x="3265" y="4728"/>
                    <a:pt x="3656" y="4514"/>
                  </a:cubicBezTo>
                  <a:cubicBezTo>
                    <a:pt x="3351" y="4427"/>
                    <a:pt x="2696" y="4383"/>
                    <a:pt x="2449" y="4383"/>
                  </a:cubicBezTo>
                  <a:cubicBezTo>
                    <a:pt x="2420" y="4383"/>
                    <a:pt x="2391" y="4368"/>
                    <a:pt x="2362" y="4354"/>
                  </a:cubicBezTo>
                  <a:cubicBezTo>
                    <a:pt x="2318" y="4325"/>
                    <a:pt x="2289" y="4267"/>
                    <a:pt x="2289" y="4208"/>
                  </a:cubicBezTo>
                  <a:cubicBezTo>
                    <a:pt x="2289" y="4115"/>
                    <a:pt x="2350" y="4047"/>
                    <a:pt x="2438" y="4047"/>
                  </a:cubicBezTo>
                  <a:cubicBezTo>
                    <a:pt x="2447" y="4047"/>
                    <a:pt x="2455" y="4047"/>
                    <a:pt x="2464" y="4048"/>
                  </a:cubicBezTo>
                  <a:cubicBezTo>
                    <a:pt x="2536" y="4048"/>
                    <a:pt x="3133" y="4078"/>
                    <a:pt x="3554" y="4150"/>
                  </a:cubicBezTo>
                  <a:cubicBezTo>
                    <a:pt x="2769" y="3569"/>
                    <a:pt x="1635" y="3511"/>
                    <a:pt x="1620" y="3511"/>
                  </a:cubicBezTo>
                  <a:cubicBezTo>
                    <a:pt x="1591" y="3511"/>
                    <a:pt x="1562" y="3496"/>
                    <a:pt x="1533" y="3481"/>
                  </a:cubicBezTo>
                  <a:cubicBezTo>
                    <a:pt x="1490" y="3452"/>
                    <a:pt x="1461" y="3394"/>
                    <a:pt x="1461" y="3336"/>
                  </a:cubicBezTo>
                  <a:cubicBezTo>
                    <a:pt x="1474" y="3243"/>
                    <a:pt x="1536" y="3174"/>
                    <a:pt x="1613" y="3174"/>
                  </a:cubicBezTo>
                  <a:close/>
                  <a:moveTo>
                    <a:pt x="6663" y="5190"/>
                  </a:moveTo>
                  <a:cubicBezTo>
                    <a:pt x="6678" y="5190"/>
                    <a:pt x="6694" y="5192"/>
                    <a:pt x="6709" y="5197"/>
                  </a:cubicBezTo>
                  <a:cubicBezTo>
                    <a:pt x="6768" y="5212"/>
                    <a:pt x="8105" y="5590"/>
                    <a:pt x="8803" y="6767"/>
                  </a:cubicBezTo>
                  <a:cubicBezTo>
                    <a:pt x="8847" y="6855"/>
                    <a:pt x="8818" y="6956"/>
                    <a:pt x="8745" y="7000"/>
                  </a:cubicBezTo>
                  <a:cubicBezTo>
                    <a:pt x="8719" y="7013"/>
                    <a:pt x="8690" y="7020"/>
                    <a:pt x="8662" y="7020"/>
                  </a:cubicBezTo>
                  <a:cubicBezTo>
                    <a:pt x="8627" y="7020"/>
                    <a:pt x="8594" y="7010"/>
                    <a:pt x="8570" y="6986"/>
                  </a:cubicBezTo>
                  <a:cubicBezTo>
                    <a:pt x="8541" y="6986"/>
                    <a:pt x="8527" y="6956"/>
                    <a:pt x="8512" y="6942"/>
                  </a:cubicBezTo>
                  <a:cubicBezTo>
                    <a:pt x="7974" y="6011"/>
                    <a:pt x="6957" y="5619"/>
                    <a:pt x="6695" y="5532"/>
                  </a:cubicBezTo>
                  <a:lnTo>
                    <a:pt x="6695" y="5532"/>
                  </a:lnTo>
                  <a:lnTo>
                    <a:pt x="6709" y="5546"/>
                  </a:lnTo>
                  <a:cubicBezTo>
                    <a:pt x="6709" y="5546"/>
                    <a:pt x="7117" y="6229"/>
                    <a:pt x="7771" y="6607"/>
                  </a:cubicBezTo>
                  <a:cubicBezTo>
                    <a:pt x="7858" y="6651"/>
                    <a:pt x="7873" y="6753"/>
                    <a:pt x="7829" y="6826"/>
                  </a:cubicBezTo>
                  <a:cubicBezTo>
                    <a:pt x="7799" y="6875"/>
                    <a:pt x="7743" y="6904"/>
                    <a:pt x="7687" y="6904"/>
                  </a:cubicBezTo>
                  <a:cubicBezTo>
                    <a:pt x="7660" y="6904"/>
                    <a:pt x="7634" y="6898"/>
                    <a:pt x="7611" y="6884"/>
                  </a:cubicBezTo>
                  <a:cubicBezTo>
                    <a:pt x="7553" y="6855"/>
                    <a:pt x="7495" y="6826"/>
                    <a:pt x="7436" y="6782"/>
                  </a:cubicBezTo>
                  <a:cubicBezTo>
                    <a:pt x="6811" y="6360"/>
                    <a:pt x="6448" y="5735"/>
                    <a:pt x="6419" y="5706"/>
                  </a:cubicBezTo>
                  <a:cubicBezTo>
                    <a:pt x="6375" y="5633"/>
                    <a:pt x="6404" y="5532"/>
                    <a:pt x="6477" y="5488"/>
                  </a:cubicBezTo>
                  <a:cubicBezTo>
                    <a:pt x="6506" y="5473"/>
                    <a:pt x="6535" y="5459"/>
                    <a:pt x="6549" y="5459"/>
                  </a:cubicBezTo>
                  <a:cubicBezTo>
                    <a:pt x="6520" y="5415"/>
                    <a:pt x="6491" y="5357"/>
                    <a:pt x="6520" y="5313"/>
                  </a:cubicBezTo>
                  <a:cubicBezTo>
                    <a:pt x="6532" y="5242"/>
                    <a:pt x="6594" y="5190"/>
                    <a:pt x="6663" y="5190"/>
                  </a:cubicBezTo>
                  <a:close/>
                  <a:moveTo>
                    <a:pt x="6028" y="5379"/>
                  </a:moveTo>
                  <a:cubicBezTo>
                    <a:pt x="6099" y="5379"/>
                    <a:pt x="6162" y="5431"/>
                    <a:pt x="6186" y="5502"/>
                  </a:cubicBezTo>
                  <a:cubicBezTo>
                    <a:pt x="6186" y="5517"/>
                    <a:pt x="6651" y="7029"/>
                    <a:pt x="7582" y="7538"/>
                  </a:cubicBezTo>
                  <a:cubicBezTo>
                    <a:pt x="7669" y="7582"/>
                    <a:pt x="7698" y="7683"/>
                    <a:pt x="7654" y="7756"/>
                  </a:cubicBezTo>
                  <a:cubicBezTo>
                    <a:pt x="7624" y="7816"/>
                    <a:pt x="7567" y="7849"/>
                    <a:pt x="7510" y="7849"/>
                  </a:cubicBezTo>
                  <a:cubicBezTo>
                    <a:pt x="7484" y="7849"/>
                    <a:pt x="7459" y="7842"/>
                    <a:pt x="7436" y="7829"/>
                  </a:cubicBezTo>
                  <a:cubicBezTo>
                    <a:pt x="7378" y="7800"/>
                    <a:pt x="7320" y="7771"/>
                    <a:pt x="7276" y="7727"/>
                  </a:cubicBezTo>
                  <a:cubicBezTo>
                    <a:pt x="6331" y="7102"/>
                    <a:pt x="5881" y="5662"/>
                    <a:pt x="5866" y="5590"/>
                  </a:cubicBezTo>
                  <a:cubicBezTo>
                    <a:pt x="5837" y="5502"/>
                    <a:pt x="5895" y="5415"/>
                    <a:pt x="5982" y="5386"/>
                  </a:cubicBezTo>
                  <a:cubicBezTo>
                    <a:pt x="5998" y="5381"/>
                    <a:pt x="6013" y="5379"/>
                    <a:pt x="6028" y="5379"/>
                  </a:cubicBezTo>
                  <a:close/>
                  <a:moveTo>
                    <a:pt x="4578" y="0"/>
                  </a:moveTo>
                  <a:cubicBezTo>
                    <a:pt x="4492" y="0"/>
                    <a:pt x="4398" y="15"/>
                    <a:pt x="4296" y="50"/>
                  </a:cubicBezTo>
                  <a:cubicBezTo>
                    <a:pt x="3729" y="254"/>
                    <a:pt x="3743" y="704"/>
                    <a:pt x="3787" y="908"/>
                  </a:cubicBezTo>
                  <a:cubicBezTo>
                    <a:pt x="3874" y="908"/>
                    <a:pt x="3947" y="981"/>
                    <a:pt x="3961" y="1068"/>
                  </a:cubicBezTo>
                  <a:cubicBezTo>
                    <a:pt x="3961" y="1082"/>
                    <a:pt x="4005" y="2246"/>
                    <a:pt x="4717" y="3191"/>
                  </a:cubicBezTo>
                  <a:cubicBezTo>
                    <a:pt x="4776" y="3263"/>
                    <a:pt x="4761" y="3365"/>
                    <a:pt x="4688" y="3423"/>
                  </a:cubicBezTo>
                  <a:cubicBezTo>
                    <a:pt x="4656" y="3447"/>
                    <a:pt x="4620" y="3458"/>
                    <a:pt x="4584" y="3458"/>
                  </a:cubicBezTo>
                  <a:cubicBezTo>
                    <a:pt x="4555" y="3458"/>
                    <a:pt x="4525" y="3451"/>
                    <a:pt x="4499" y="3438"/>
                  </a:cubicBezTo>
                  <a:cubicBezTo>
                    <a:pt x="4485" y="3423"/>
                    <a:pt x="4470" y="3409"/>
                    <a:pt x="4456" y="3394"/>
                  </a:cubicBezTo>
                  <a:cubicBezTo>
                    <a:pt x="3671" y="2362"/>
                    <a:pt x="3627" y="1126"/>
                    <a:pt x="3627" y="1082"/>
                  </a:cubicBezTo>
                  <a:cubicBezTo>
                    <a:pt x="3627" y="1024"/>
                    <a:pt x="3642" y="981"/>
                    <a:pt x="3685" y="952"/>
                  </a:cubicBezTo>
                  <a:cubicBezTo>
                    <a:pt x="3620" y="926"/>
                    <a:pt x="3533" y="903"/>
                    <a:pt x="3434" y="903"/>
                  </a:cubicBezTo>
                  <a:cubicBezTo>
                    <a:pt x="3245" y="903"/>
                    <a:pt x="3007" y="987"/>
                    <a:pt x="2769" y="1300"/>
                  </a:cubicBezTo>
                  <a:cubicBezTo>
                    <a:pt x="2595" y="1519"/>
                    <a:pt x="2653" y="1868"/>
                    <a:pt x="2842" y="2260"/>
                  </a:cubicBezTo>
                  <a:cubicBezTo>
                    <a:pt x="2642" y="2116"/>
                    <a:pt x="2451" y="2031"/>
                    <a:pt x="2281" y="2031"/>
                  </a:cubicBezTo>
                  <a:cubicBezTo>
                    <a:pt x="2229" y="2031"/>
                    <a:pt x="2178" y="2039"/>
                    <a:pt x="2129" y="2057"/>
                  </a:cubicBezTo>
                  <a:cubicBezTo>
                    <a:pt x="1301" y="2347"/>
                    <a:pt x="1635" y="3103"/>
                    <a:pt x="1635" y="3103"/>
                  </a:cubicBezTo>
                  <a:cubicBezTo>
                    <a:pt x="1635" y="3103"/>
                    <a:pt x="1533" y="3063"/>
                    <a:pt x="1377" y="3063"/>
                  </a:cubicBezTo>
                  <a:cubicBezTo>
                    <a:pt x="1136" y="3063"/>
                    <a:pt x="767" y="3160"/>
                    <a:pt x="457" y="3656"/>
                  </a:cubicBezTo>
                  <a:cubicBezTo>
                    <a:pt x="1" y="4421"/>
                    <a:pt x="871" y="4976"/>
                    <a:pt x="1270" y="4976"/>
                  </a:cubicBezTo>
                  <a:cubicBezTo>
                    <a:pt x="1303" y="4976"/>
                    <a:pt x="1333" y="4972"/>
                    <a:pt x="1359" y="4964"/>
                  </a:cubicBezTo>
                  <a:lnTo>
                    <a:pt x="1359" y="4964"/>
                  </a:lnTo>
                  <a:cubicBezTo>
                    <a:pt x="1359" y="4965"/>
                    <a:pt x="908" y="5488"/>
                    <a:pt x="1373" y="5997"/>
                  </a:cubicBezTo>
                  <a:cubicBezTo>
                    <a:pt x="1515" y="6152"/>
                    <a:pt x="1719" y="6238"/>
                    <a:pt x="1979" y="6238"/>
                  </a:cubicBezTo>
                  <a:cubicBezTo>
                    <a:pt x="2279" y="6238"/>
                    <a:pt x="2653" y="6123"/>
                    <a:pt x="3089" y="5866"/>
                  </a:cubicBezTo>
                  <a:lnTo>
                    <a:pt x="3089" y="5866"/>
                  </a:lnTo>
                  <a:cubicBezTo>
                    <a:pt x="2566" y="6215"/>
                    <a:pt x="2086" y="6651"/>
                    <a:pt x="2071" y="7116"/>
                  </a:cubicBezTo>
                  <a:cubicBezTo>
                    <a:pt x="2045" y="7718"/>
                    <a:pt x="2385" y="7839"/>
                    <a:pt x="2662" y="7839"/>
                  </a:cubicBezTo>
                  <a:cubicBezTo>
                    <a:pt x="2846" y="7839"/>
                    <a:pt x="3002" y="7785"/>
                    <a:pt x="3002" y="7785"/>
                  </a:cubicBezTo>
                  <a:lnTo>
                    <a:pt x="3002" y="7785"/>
                  </a:lnTo>
                  <a:cubicBezTo>
                    <a:pt x="3002" y="7785"/>
                    <a:pt x="2682" y="8352"/>
                    <a:pt x="3133" y="8672"/>
                  </a:cubicBezTo>
                  <a:cubicBezTo>
                    <a:pt x="3244" y="8754"/>
                    <a:pt x="3356" y="8784"/>
                    <a:pt x="3460" y="8784"/>
                  </a:cubicBezTo>
                  <a:cubicBezTo>
                    <a:pt x="3763" y="8784"/>
                    <a:pt x="4005" y="8527"/>
                    <a:pt x="4005" y="8527"/>
                  </a:cubicBezTo>
                  <a:cubicBezTo>
                    <a:pt x="4005" y="8527"/>
                    <a:pt x="4015" y="9077"/>
                    <a:pt x="4420" y="9077"/>
                  </a:cubicBezTo>
                  <a:cubicBezTo>
                    <a:pt x="4498" y="9077"/>
                    <a:pt x="4592" y="9056"/>
                    <a:pt x="4703" y="9007"/>
                  </a:cubicBezTo>
                  <a:cubicBezTo>
                    <a:pt x="5255" y="8774"/>
                    <a:pt x="5343" y="6971"/>
                    <a:pt x="5343" y="6259"/>
                  </a:cubicBezTo>
                  <a:lnTo>
                    <a:pt x="5343" y="6259"/>
                  </a:lnTo>
                  <a:cubicBezTo>
                    <a:pt x="5241" y="6782"/>
                    <a:pt x="4994" y="7640"/>
                    <a:pt x="4558" y="8294"/>
                  </a:cubicBezTo>
                  <a:cubicBezTo>
                    <a:pt x="4521" y="8340"/>
                    <a:pt x="4466" y="8369"/>
                    <a:pt x="4413" y="8369"/>
                  </a:cubicBezTo>
                  <a:cubicBezTo>
                    <a:pt x="4382" y="8369"/>
                    <a:pt x="4352" y="8359"/>
                    <a:pt x="4325" y="8338"/>
                  </a:cubicBezTo>
                  <a:cubicBezTo>
                    <a:pt x="4252" y="8294"/>
                    <a:pt x="4238" y="8192"/>
                    <a:pt x="4281" y="8105"/>
                  </a:cubicBezTo>
                  <a:cubicBezTo>
                    <a:pt x="4761" y="7407"/>
                    <a:pt x="4994" y="6433"/>
                    <a:pt x="5081" y="5968"/>
                  </a:cubicBezTo>
                  <a:lnTo>
                    <a:pt x="5081" y="5968"/>
                  </a:lnTo>
                  <a:cubicBezTo>
                    <a:pt x="4950" y="6273"/>
                    <a:pt x="4645" y="6942"/>
                    <a:pt x="4150" y="7393"/>
                  </a:cubicBezTo>
                  <a:cubicBezTo>
                    <a:pt x="4116" y="7427"/>
                    <a:pt x="4072" y="7441"/>
                    <a:pt x="4030" y="7441"/>
                  </a:cubicBezTo>
                  <a:cubicBezTo>
                    <a:pt x="4000" y="7441"/>
                    <a:pt x="3971" y="7434"/>
                    <a:pt x="3947" y="7422"/>
                  </a:cubicBezTo>
                  <a:cubicBezTo>
                    <a:pt x="3932" y="7407"/>
                    <a:pt x="3918" y="7407"/>
                    <a:pt x="3918" y="7393"/>
                  </a:cubicBezTo>
                  <a:cubicBezTo>
                    <a:pt x="3860" y="7320"/>
                    <a:pt x="3860" y="7218"/>
                    <a:pt x="3918" y="7160"/>
                  </a:cubicBezTo>
                  <a:cubicBezTo>
                    <a:pt x="4514" y="6607"/>
                    <a:pt x="4819" y="5721"/>
                    <a:pt x="4819" y="5706"/>
                  </a:cubicBezTo>
                  <a:cubicBezTo>
                    <a:pt x="4848" y="5662"/>
                    <a:pt x="4877" y="5633"/>
                    <a:pt x="4936" y="5619"/>
                  </a:cubicBezTo>
                  <a:lnTo>
                    <a:pt x="4819" y="5532"/>
                  </a:lnTo>
                  <a:cubicBezTo>
                    <a:pt x="4572" y="5735"/>
                    <a:pt x="3642" y="6564"/>
                    <a:pt x="3365" y="7451"/>
                  </a:cubicBezTo>
                  <a:cubicBezTo>
                    <a:pt x="3353" y="7523"/>
                    <a:pt x="3282" y="7575"/>
                    <a:pt x="3209" y="7575"/>
                  </a:cubicBezTo>
                  <a:cubicBezTo>
                    <a:pt x="3193" y="7575"/>
                    <a:pt x="3177" y="7572"/>
                    <a:pt x="3162" y="7567"/>
                  </a:cubicBezTo>
                  <a:cubicBezTo>
                    <a:pt x="3147" y="7567"/>
                    <a:pt x="3133" y="7553"/>
                    <a:pt x="3118" y="7538"/>
                  </a:cubicBezTo>
                  <a:cubicBezTo>
                    <a:pt x="3060" y="7509"/>
                    <a:pt x="3031" y="7436"/>
                    <a:pt x="3060" y="7364"/>
                  </a:cubicBezTo>
                  <a:cubicBezTo>
                    <a:pt x="3336" y="6433"/>
                    <a:pt x="4238" y="5590"/>
                    <a:pt x="4572" y="5313"/>
                  </a:cubicBezTo>
                  <a:lnTo>
                    <a:pt x="4383" y="5154"/>
                  </a:lnTo>
                  <a:cubicBezTo>
                    <a:pt x="4383" y="5154"/>
                    <a:pt x="3889" y="5372"/>
                    <a:pt x="3351" y="5691"/>
                  </a:cubicBezTo>
                  <a:cubicBezTo>
                    <a:pt x="3671" y="5459"/>
                    <a:pt x="4034" y="5154"/>
                    <a:pt x="4427" y="4775"/>
                  </a:cubicBezTo>
                  <a:lnTo>
                    <a:pt x="4456" y="4136"/>
                  </a:lnTo>
                  <a:cubicBezTo>
                    <a:pt x="4456" y="4136"/>
                    <a:pt x="4398" y="4048"/>
                    <a:pt x="4325" y="3918"/>
                  </a:cubicBezTo>
                  <a:lnTo>
                    <a:pt x="4325" y="3918"/>
                  </a:lnTo>
                  <a:cubicBezTo>
                    <a:pt x="4456" y="4034"/>
                    <a:pt x="4601" y="4107"/>
                    <a:pt x="4717" y="4179"/>
                  </a:cubicBezTo>
                  <a:lnTo>
                    <a:pt x="6142" y="3859"/>
                  </a:lnTo>
                  <a:cubicBezTo>
                    <a:pt x="6142" y="3859"/>
                    <a:pt x="6157" y="3801"/>
                    <a:pt x="6201" y="3714"/>
                  </a:cubicBezTo>
                  <a:lnTo>
                    <a:pt x="6244" y="3801"/>
                  </a:lnTo>
                  <a:cubicBezTo>
                    <a:pt x="6709" y="3191"/>
                    <a:pt x="8498" y="2406"/>
                    <a:pt x="8701" y="2318"/>
                  </a:cubicBezTo>
                  <a:cubicBezTo>
                    <a:pt x="8725" y="2307"/>
                    <a:pt x="8749" y="2301"/>
                    <a:pt x="8773" y="2301"/>
                  </a:cubicBezTo>
                  <a:cubicBezTo>
                    <a:pt x="8838" y="2301"/>
                    <a:pt x="8898" y="2342"/>
                    <a:pt x="8919" y="2406"/>
                  </a:cubicBezTo>
                  <a:cubicBezTo>
                    <a:pt x="8963" y="2493"/>
                    <a:pt x="8919" y="2580"/>
                    <a:pt x="8832" y="2624"/>
                  </a:cubicBezTo>
                  <a:cubicBezTo>
                    <a:pt x="8396" y="2813"/>
                    <a:pt x="7364" y="3292"/>
                    <a:pt x="6811" y="3729"/>
                  </a:cubicBezTo>
                  <a:cubicBezTo>
                    <a:pt x="7334" y="3557"/>
                    <a:pt x="7964" y="3520"/>
                    <a:pt x="8380" y="3520"/>
                  </a:cubicBezTo>
                  <a:cubicBezTo>
                    <a:pt x="8635" y="3520"/>
                    <a:pt x="8810" y="3534"/>
                    <a:pt x="8832" y="3540"/>
                  </a:cubicBezTo>
                  <a:cubicBezTo>
                    <a:pt x="8919" y="3540"/>
                    <a:pt x="8992" y="3627"/>
                    <a:pt x="8978" y="3714"/>
                  </a:cubicBezTo>
                  <a:cubicBezTo>
                    <a:pt x="8978" y="3801"/>
                    <a:pt x="8890" y="3874"/>
                    <a:pt x="8803" y="3874"/>
                  </a:cubicBezTo>
                  <a:cubicBezTo>
                    <a:pt x="8797" y="3874"/>
                    <a:pt x="8605" y="3859"/>
                    <a:pt x="8325" y="3859"/>
                  </a:cubicBezTo>
                  <a:cubicBezTo>
                    <a:pt x="7886" y="3859"/>
                    <a:pt x="7233" y="3897"/>
                    <a:pt x="6753" y="4092"/>
                  </a:cubicBezTo>
                  <a:cubicBezTo>
                    <a:pt x="7010" y="4144"/>
                    <a:pt x="7339" y="4163"/>
                    <a:pt x="7680" y="4163"/>
                  </a:cubicBezTo>
                  <a:cubicBezTo>
                    <a:pt x="8573" y="4163"/>
                    <a:pt x="9553" y="4034"/>
                    <a:pt x="9574" y="4034"/>
                  </a:cubicBezTo>
                  <a:cubicBezTo>
                    <a:pt x="9583" y="4032"/>
                    <a:pt x="9592" y="4032"/>
                    <a:pt x="9601" y="4032"/>
                  </a:cubicBezTo>
                  <a:cubicBezTo>
                    <a:pt x="9678" y="4032"/>
                    <a:pt x="9750" y="4087"/>
                    <a:pt x="9763" y="4165"/>
                  </a:cubicBezTo>
                  <a:cubicBezTo>
                    <a:pt x="9763" y="4267"/>
                    <a:pt x="9705" y="4339"/>
                    <a:pt x="9617" y="4354"/>
                  </a:cubicBezTo>
                  <a:cubicBezTo>
                    <a:pt x="9549" y="4364"/>
                    <a:pt x="8575" y="4491"/>
                    <a:pt x="7664" y="4491"/>
                  </a:cubicBezTo>
                  <a:cubicBezTo>
                    <a:pt x="7214" y="4491"/>
                    <a:pt x="6779" y="4460"/>
                    <a:pt x="6477" y="4368"/>
                  </a:cubicBezTo>
                  <a:lnTo>
                    <a:pt x="6477" y="4368"/>
                  </a:lnTo>
                  <a:lnTo>
                    <a:pt x="6622" y="4717"/>
                  </a:lnTo>
                  <a:cubicBezTo>
                    <a:pt x="6637" y="4732"/>
                    <a:pt x="6651" y="4732"/>
                    <a:pt x="6666" y="4746"/>
                  </a:cubicBezTo>
                  <a:cubicBezTo>
                    <a:pt x="6535" y="4717"/>
                    <a:pt x="6462" y="4703"/>
                    <a:pt x="6462" y="4703"/>
                  </a:cubicBezTo>
                  <a:lnTo>
                    <a:pt x="5546" y="5532"/>
                  </a:lnTo>
                  <a:cubicBezTo>
                    <a:pt x="5197" y="6637"/>
                    <a:pt x="5866" y="8672"/>
                    <a:pt x="6637" y="8905"/>
                  </a:cubicBezTo>
                  <a:cubicBezTo>
                    <a:pt x="6731" y="8935"/>
                    <a:pt x="6814" y="8949"/>
                    <a:pt x="6889" y="8949"/>
                  </a:cubicBezTo>
                  <a:cubicBezTo>
                    <a:pt x="7416" y="8949"/>
                    <a:pt x="7495" y="8280"/>
                    <a:pt x="7495" y="8280"/>
                  </a:cubicBezTo>
                  <a:cubicBezTo>
                    <a:pt x="7495" y="8280"/>
                    <a:pt x="7780" y="8557"/>
                    <a:pt x="8134" y="8557"/>
                  </a:cubicBezTo>
                  <a:cubicBezTo>
                    <a:pt x="8273" y="8557"/>
                    <a:pt x="8423" y="8515"/>
                    <a:pt x="8570" y="8396"/>
                  </a:cubicBezTo>
                  <a:cubicBezTo>
                    <a:pt x="9094" y="7974"/>
                    <a:pt x="8614" y="7291"/>
                    <a:pt x="8614" y="7291"/>
                  </a:cubicBezTo>
                  <a:cubicBezTo>
                    <a:pt x="8614" y="7291"/>
                    <a:pt x="9632" y="7145"/>
                    <a:pt x="9167" y="6113"/>
                  </a:cubicBezTo>
                  <a:cubicBezTo>
                    <a:pt x="8890" y="5502"/>
                    <a:pt x="8033" y="5139"/>
                    <a:pt x="7364" y="4921"/>
                  </a:cubicBezTo>
                  <a:lnTo>
                    <a:pt x="7364" y="4921"/>
                  </a:lnTo>
                  <a:cubicBezTo>
                    <a:pt x="7733" y="4991"/>
                    <a:pt x="8191" y="5044"/>
                    <a:pt x="8624" y="5044"/>
                  </a:cubicBezTo>
                  <a:cubicBezTo>
                    <a:pt x="9350" y="5044"/>
                    <a:pt x="10003" y="4897"/>
                    <a:pt x="10039" y="4441"/>
                  </a:cubicBezTo>
                  <a:cubicBezTo>
                    <a:pt x="10108" y="3645"/>
                    <a:pt x="9537" y="3563"/>
                    <a:pt x="9298" y="3563"/>
                  </a:cubicBezTo>
                  <a:cubicBezTo>
                    <a:pt x="9236" y="3563"/>
                    <a:pt x="9196" y="3569"/>
                    <a:pt x="9196" y="3569"/>
                  </a:cubicBezTo>
                  <a:cubicBezTo>
                    <a:pt x="9196" y="3569"/>
                    <a:pt x="9995" y="3176"/>
                    <a:pt x="9705" y="2507"/>
                  </a:cubicBezTo>
                  <a:cubicBezTo>
                    <a:pt x="9525" y="2113"/>
                    <a:pt x="9188" y="2032"/>
                    <a:pt x="8942" y="2032"/>
                  </a:cubicBezTo>
                  <a:cubicBezTo>
                    <a:pt x="8770" y="2032"/>
                    <a:pt x="8643" y="2071"/>
                    <a:pt x="8643" y="2071"/>
                  </a:cubicBezTo>
                  <a:cubicBezTo>
                    <a:pt x="8874" y="1599"/>
                    <a:pt x="8675" y="1293"/>
                    <a:pt x="8237" y="1293"/>
                  </a:cubicBezTo>
                  <a:cubicBezTo>
                    <a:pt x="8041" y="1293"/>
                    <a:pt x="7798" y="1355"/>
                    <a:pt x="7524" y="1490"/>
                  </a:cubicBezTo>
                  <a:cubicBezTo>
                    <a:pt x="7160" y="1679"/>
                    <a:pt x="6855" y="2057"/>
                    <a:pt x="6637" y="2435"/>
                  </a:cubicBezTo>
                  <a:cubicBezTo>
                    <a:pt x="6797" y="1824"/>
                    <a:pt x="6913" y="1170"/>
                    <a:pt x="6753" y="850"/>
                  </a:cubicBezTo>
                  <a:cubicBezTo>
                    <a:pt x="6570" y="451"/>
                    <a:pt x="6286" y="258"/>
                    <a:pt x="6005" y="258"/>
                  </a:cubicBezTo>
                  <a:cubicBezTo>
                    <a:pt x="5773" y="258"/>
                    <a:pt x="5543" y="390"/>
                    <a:pt x="5372" y="646"/>
                  </a:cubicBezTo>
                  <a:cubicBezTo>
                    <a:pt x="5372" y="646"/>
                    <a:pt x="5142" y="0"/>
                    <a:pt x="4578"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4" name="Google Shape;471;p26">
              <a:extLst>
                <a:ext uri="{FF2B5EF4-FFF2-40B4-BE49-F238E27FC236}">
                  <a16:creationId xmlns:a16="http://schemas.microsoft.com/office/drawing/2014/main" id="{DDAE5794-06A2-2C8E-B5ED-28339F7BD21A}"/>
                </a:ext>
              </a:extLst>
            </p:cNvPr>
            <p:cNvSpPr/>
            <p:nvPr/>
          </p:nvSpPr>
          <p:spPr>
            <a:xfrm>
              <a:off x="4182636" y="1121701"/>
              <a:ext cx="847461" cy="827962"/>
            </a:xfrm>
            <a:custGeom>
              <a:avLst/>
              <a:gdLst/>
              <a:ahLst/>
              <a:cxnLst/>
              <a:rect l="l" t="t" r="r" b="b"/>
              <a:pathLst>
                <a:path w="4305" h="4206" extrusionOk="0">
                  <a:moveTo>
                    <a:pt x="1668" y="1"/>
                  </a:moveTo>
                  <a:cubicBezTo>
                    <a:pt x="1540" y="1"/>
                    <a:pt x="1403" y="42"/>
                    <a:pt x="1266" y="149"/>
                  </a:cubicBezTo>
                  <a:cubicBezTo>
                    <a:pt x="669" y="614"/>
                    <a:pt x="1091" y="1108"/>
                    <a:pt x="1091" y="1108"/>
                  </a:cubicBezTo>
                  <a:cubicBezTo>
                    <a:pt x="1091" y="1108"/>
                    <a:pt x="1062" y="1102"/>
                    <a:pt x="1013" y="1102"/>
                  </a:cubicBezTo>
                  <a:cubicBezTo>
                    <a:pt x="868" y="1102"/>
                    <a:pt x="546" y="1159"/>
                    <a:pt x="306" y="1617"/>
                  </a:cubicBezTo>
                  <a:cubicBezTo>
                    <a:pt x="1" y="2213"/>
                    <a:pt x="669" y="2533"/>
                    <a:pt x="669" y="2533"/>
                  </a:cubicBezTo>
                  <a:cubicBezTo>
                    <a:pt x="669" y="2533"/>
                    <a:pt x="161" y="2926"/>
                    <a:pt x="495" y="3362"/>
                  </a:cubicBezTo>
                  <a:cubicBezTo>
                    <a:pt x="640" y="3560"/>
                    <a:pt x="840" y="3614"/>
                    <a:pt x="1014" y="3614"/>
                  </a:cubicBezTo>
                  <a:cubicBezTo>
                    <a:pt x="1223" y="3614"/>
                    <a:pt x="1396" y="3536"/>
                    <a:pt x="1396" y="3536"/>
                  </a:cubicBezTo>
                  <a:cubicBezTo>
                    <a:pt x="1396" y="3536"/>
                    <a:pt x="1468" y="4205"/>
                    <a:pt x="2033" y="4205"/>
                  </a:cubicBezTo>
                  <a:cubicBezTo>
                    <a:pt x="2039" y="4205"/>
                    <a:pt x="2045" y="4205"/>
                    <a:pt x="2051" y="4205"/>
                  </a:cubicBezTo>
                  <a:cubicBezTo>
                    <a:pt x="2618" y="4205"/>
                    <a:pt x="2734" y="3827"/>
                    <a:pt x="2734" y="3827"/>
                  </a:cubicBezTo>
                  <a:cubicBezTo>
                    <a:pt x="2734" y="3827"/>
                    <a:pt x="2854" y="3919"/>
                    <a:pt x="3052" y="3919"/>
                  </a:cubicBezTo>
                  <a:cubicBezTo>
                    <a:pt x="3169" y="3919"/>
                    <a:pt x="3313" y="3886"/>
                    <a:pt x="3476" y="3784"/>
                  </a:cubicBezTo>
                  <a:cubicBezTo>
                    <a:pt x="3897" y="3507"/>
                    <a:pt x="3636" y="2969"/>
                    <a:pt x="3636" y="2969"/>
                  </a:cubicBezTo>
                  <a:cubicBezTo>
                    <a:pt x="3636" y="2969"/>
                    <a:pt x="4290" y="2722"/>
                    <a:pt x="4304" y="2111"/>
                  </a:cubicBezTo>
                  <a:cubicBezTo>
                    <a:pt x="4304" y="1501"/>
                    <a:pt x="3548" y="1355"/>
                    <a:pt x="3548" y="1355"/>
                  </a:cubicBezTo>
                  <a:cubicBezTo>
                    <a:pt x="3825" y="1079"/>
                    <a:pt x="3883" y="570"/>
                    <a:pt x="3330" y="265"/>
                  </a:cubicBezTo>
                  <a:cubicBezTo>
                    <a:pt x="3214" y="199"/>
                    <a:pt x="3103" y="173"/>
                    <a:pt x="3002" y="173"/>
                  </a:cubicBezTo>
                  <a:cubicBezTo>
                    <a:pt x="2635" y="173"/>
                    <a:pt x="2385" y="512"/>
                    <a:pt x="2385" y="512"/>
                  </a:cubicBezTo>
                  <a:cubicBezTo>
                    <a:pt x="2407" y="434"/>
                    <a:pt x="2082" y="1"/>
                    <a:pt x="1668" y="1"/>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5" name="Google Shape;472;p26">
              <a:extLst>
                <a:ext uri="{FF2B5EF4-FFF2-40B4-BE49-F238E27FC236}">
                  <a16:creationId xmlns:a16="http://schemas.microsoft.com/office/drawing/2014/main" id="{53E97D28-8DD9-ACCB-F681-4A2039CECD4F}"/>
                </a:ext>
              </a:extLst>
            </p:cNvPr>
            <p:cNvSpPr/>
            <p:nvPr/>
          </p:nvSpPr>
          <p:spPr>
            <a:xfrm>
              <a:off x="4634814" y="1369344"/>
              <a:ext cx="146263" cy="111222"/>
            </a:xfrm>
            <a:custGeom>
              <a:avLst/>
              <a:gdLst/>
              <a:ahLst/>
              <a:cxnLst/>
              <a:rect l="l" t="t" r="r" b="b"/>
              <a:pathLst>
                <a:path w="743" h="565" extrusionOk="0">
                  <a:moveTo>
                    <a:pt x="274" y="1"/>
                  </a:moveTo>
                  <a:cubicBezTo>
                    <a:pt x="194" y="1"/>
                    <a:pt x="126" y="30"/>
                    <a:pt x="88" y="83"/>
                  </a:cubicBezTo>
                  <a:cubicBezTo>
                    <a:pt x="1" y="199"/>
                    <a:pt x="74" y="374"/>
                    <a:pt x="234" y="490"/>
                  </a:cubicBezTo>
                  <a:cubicBezTo>
                    <a:pt x="311" y="539"/>
                    <a:pt x="395" y="565"/>
                    <a:pt x="469" y="565"/>
                  </a:cubicBezTo>
                  <a:cubicBezTo>
                    <a:pt x="549" y="565"/>
                    <a:pt x="618" y="536"/>
                    <a:pt x="655" y="475"/>
                  </a:cubicBezTo>
                  <a:cubicBezTo>
                    <a:pt x="742" y="359"/>
                    <a:pt x="670" y="185"/>
                    <a:pt x="510" y="83"/>
                  </a:cubicBezTo>
                  <a:cubicBezTo>
                    <a:pt x="432" y="27"/>
                    <a:pt x="348" y="1"/>
                    <a:pt x="2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6" name="Google Shape;473;p26">
              <a:extLst>
                <a:ext uri="{FF2B5EF4-FFF2-40B4-BE49-F238E27FC236}">
                  <a16:creationId xmlns:a16="http://schemas.microsoft.com/office/drawing/2014/main" id="{46ADB128-3D33-18AA-9E55-85C3EF0166C6}"/>
                </a:ext>
              </a:extLst>
            </p:cNvPr>
            <p:cNvSpPr/>
            <p:nvPr/>
          </p:nvSpPr>
          <p:spPr>
            <a:xfrm>
              <a:off x="4425950" y="1565411"/>
              <a:ext cx="143310" cy="111222"/>
            </a:xfrm>
            <a:custGeom>
              <a:avLst/>
              <a:gdLst/>
              <a:ahLst/>
              <a:cxnLst/>
              <a:rect l="l" t="t" r="r" b="b"/>
              <a:pathLst>
                <a:path w="728" h="565" extrusionOk="0">
                  <a:moveTo>
                    <a:pt x="259" y="1"/>
                  </a:moveTo>
                  <a:cubicBezTo>
                    <a:pt x="179" y="1"/>
                    <a:pt x="111" y="30"/>
                    <a:pt x="73" y="90"/>
                  </a:cubicBezTo>
                  <a:cubicBezTo>
                    <a:pt x="1" y="206"/>
                    <a:pt x="59" y="381"/>
                    <a:pt x="219" y="483"/>
                  </a:cubicBezTo>
                  <a:cubicBezTo>
                    <a:pt x="296" y="539"/>
                    <a:pt x="383" y="565"/>
                    <a:pt x="461" y="565"/>
                  </a:cubicBezTo>
                  <a:cubicBezTo>
                    <a:pt x="545" y="565"/>
                    <a:pt x="617" y="535"/>
                    <a:pt x="655" y="483"/>
                  </a:cubicBezTo>
                  <a:cubicBezTo>
                    <a:pt x="727" y="366"/>
                    <a:pt x="655" y="192"/>
                    <a:pt x="495" y="76"/>
                  </a:cubicBezTo>
                  <a:cubicBezTo>
                    <a:pt x="418" y="26"/>
                    <a:pt x="333" y="1"/>
                    <a:pt x="25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7" name="Google Shape;474;p26">
              <a:extLst>
                <a:ext uri="{FF2B5EF4-FFF2-40B4-BE49-F238E27FC236}">
                  <a16:creationId xmlns:a16="http://schemas.microsoft.com/office/drawing/2014/main" id="{3529C11C-9776-B5F1-BB14-169CA200E075}"/>
                </a:ext>
              </a:extLst>
            </p:cNvPr>
            <p:cNvSpPr/>
            <p:nvPr/>
          </p:nvSpPr>
          <p:spPr>
            <a:xfrm>
              <a:off x="4586191" y="1674665"/>
              <a:ext cx="137602" cy="97442"/>
            </a:xfrm>
            <a:custGeom>
              <a:avLst/>
              <a:gdLst/>
              <a:ahLst/>
              <a:cxnLst/>
              <a:rect l="l" t="t" r="r" b="b"/>
              <a:pathLst>
                <a:path w="699" h="495" extrusionOk="0">
                  <a:moveTo>
                    <a:pt x="350" y="0"/>
                  </a:moveTo>
                  <a:cubicBezTo>
                    <a:pt x="146" y="0"/>
                    <a:pt x="1" y="117"/>
                    <a:pt x="1" y="248"/>
                  </a:cubicBezTo>
                  <a:cubicBezTo>
                    <a:pt x="1" y="378"/>
                    <a:pt x="161" y="495"/>
                    <a:pt x="350" y="495"/>
                  </a:cubicBezTo>
                  <a:cubicBezTo>
                    <a:pt x="539" y="495"/>
                    <a:pt x="699" y="378"/>
                    <a:pt x="699" y="248"/>
                  </a:cubicBezTo>
                  <a:cubicBezTo>
                    <a:pt x="699" y="102"/>
                    <a:pt x="539" y="0"/>
                    <a:pt x="3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8" name="Google Shape;475;p26">
              <a:extLst>
                <a:ext uri="{FF2B5EF4-FFF2-40B4-BE49-F238E27FC236}">
                  <a16:creationId xmlns:a16="http://schemas.microsoft.com/office/drawing/2014/main" id="{410CB83A-1204-EC19-C39C-2FB209CA5D8F}"/>
                </a:ext>
              </a:extLst>
            </p:cNvPr>
            <p:cNvSpPr/>
            <p:nvPr/>
          </p:nvSpPr>
          <p:spPr>
            <a:xfrm>
              <a:off x="4514732" y="1456747"/>
              <a:ext cx="117522" cy="81103"/>
            </a:xfrm>
            <a:custGeom>
              <a:avLst/>
              <a:gdLst/>
              <a:ahLst/>
              <a:cxnLst/>
              <a:rect l="l" t="t" r="r" b="b"/>
              <a:pathLst>
                <a:path w="597" h="412" extrusionOk="0">
                  <a:moveTo>
                    <a:pt x="237" y="0"/>
                  </a:moveTo>
                  <a:cubicBezTo>
                    <a:pt x="136" y="0"/>
                    <a:pt x="51" y="43"/>
                    <a:pt x="29" y="119"/>
                  </a:cubicBezTo>
                  <a:cubicBezTo>
                    <a:pt x="0" y="220"/>
                    <a:pt x="87" y="337"/>
                    <a:pt x="233" y="395"/>
                  </a:cubicBezTo>
                  <a:cubicBezTo>
                    <a:pt x="271" y="406"/>
                    <a:pt x="309" y="412"/>
                    <a:pt x="345" y="412"/>
                  </a:cubicBezTo>
                  <a:cubicBezTo>
                    <a:pt x="446" y="412"/>
                    <a:pt x="531" y="368"/>
                    <a:pt x="553" y="293"/>
                  </a:cubicBezTo>
                  <a:cubicBezTo>
                    <a:pt x="596" y="191"/>
                    <a:pt x="495" y="75"/>
                    <a:pt x="349" y="17"/>
                  </a:cubicBezTo>
                  <a:cubicBezTo>
                    <a:pt x="311" y="5"/>
                    <a:pt x="273" y="0"/>
                    <a:pt x="2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9" name="Google Shape;476;p26">
              <a:extLst>
                <a:ext uri="{FF2B5EF4-FFF2-40B4-BE49-F238E27FC236}">
                  <a16:creationId xmlns:a16="http://schemas.microsoft.com/office/drawing/2014/main" id="{8C97CAF0-533E-CC98-26C1-37A57A8EB811}"/>
                </a:ext>
              </a:extLst>
            </p:cNvPr>
            <p:cNvSpPr/>
            <p:nvPr/>
          </p:nvSpPr>
          <p:spPr>
            <a:xfrm>
              <a:off x="4689343" y="1512260"/>
              <a:ext cx="103152" cy="96655"/>
            </a:xfrm>
            <a:custGeom>
              <a:avLst/>
              <a:gdLst/>
              <a:ahLst/>
              <a:cxnLst/>
              <a:rect l="l" t="t" r="r" b="b"/>
              <a:pathLst>
                <a:path w="524" h="491" extrusionOk="0">
                  <a:moveTo>
                    <a:pt x="187" y="1"/>
                  </a:moveTo>
                  <a:cubicBezTo>
                    <a:pt x="145" y="1"/>
                    <a:pt x="105" y="14"/>
                    <a:pt x="73" y="40"/>
                  </a:cubicBezTo>
                  <a:cubicBezTo>
                    <a:pt x="0" y="113"/>
                    <a:pt x="15" y="258"/>
                    <a:pt x="116" y="375"/>
                  </a:cubicBezTo>
                  <a:cubicBezTo>
                    <a:pt x="184" y="452"/>
                    <a:pt x="272" y="491"/>
                    <a:pt x="344" y="491"/>
                  </a:cubicBezTo>
                  <a:cubicBezTo>
                    <a:pt x="380" y="491"/>
                    <a:pt x="412" y="481"/>
                    <a:pt x="436" y="462"/>
                  </a:cubicBezTo>
                  <a:cubicBezTo>
                    <a:pt x="524" y="389"/>
                    <a:pt x="509" y="229"/>
                    <a:pt x="407" y="113"/>
                  </a:cubicBezTo>
                  <a:cubicBezTo>
                    <a:pt x="343" y="39"/>
                    <a:pt x="261" y="1"/>
                    <a:pt x="1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0" name="Google Shape;477;p26">
              <a:extLst>
                <a:ext uri="{FF2B5EF4-FFF2-40B4-BE49-F238E27FC236}">
                  <a16:creationId xmlns:a16="http://schemas.microsoft.com/office/drawing/2014/main" id="{F994E398-F823-1A2F-98F7-12775C90FEF8}"/>
                </a:ext>
              </a:extLst>
            </p:cNvPr>
            <p:cNvSpPr/>
            <p:nvPr/>
          </p:nvSpPr>
          <p:spPr>
            <a:xfrm>
              <a:off x="4480282" y="1377021"/>
              <a:ext cx="83270" cy="57481"/>
            </a:xfrm>
            <a:custGeom>
              <a:avLst/>
              <a:gdLst/>
              <a:ahLst/>
              <a:cxnLst/>
              <a:rect l="l" t="t" r="r" b="b"/>
              <a:pathLst>
                <a:path w="423" h="292" extrusionOk="0">
                  <a:moveTo>
                    <a:pt x="204" y="0"/>
                  </a:moveTo>
                  <a:cubicBezTo>
                    <a:pt x="88" y="0"/>
                    <a:pt x="1" y="58"/>
                    <a:pt x="1" y="146"/>
                  </a:cubicBezTo>
                  <a:cubicBezTo>
                    <a:pt x="1" y="218"/>
                    <a:pt x="103" y="291"/>
                    <a:pt x="219" y="291"/>
                  </a:cubicBezTo>
                  <a:cubicBezTo>
                    <a:pt x="335" y="291"/>
                    <a:pt x="422" y="218"/>
                    <a:pt x="422" y="146"/>
                  </a:cubicBezTo>
                  <a:cubicBezTo>
                    <a:pt x="422" y="58"/>
                    <a:pt x="321" y="0"/>
                    <a:pt x="2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1" name="Google Shape;478;p26">
              <a:extLst>
                <a:ext uri="{FF2B5EF4-FFF2-40B4-BE49-F238E27FC236}">
                  <a16:creationId xmlns:a16="http://schemas.microsoft.com/office/drawing/2014/main" id="{C39B4A46-F280-D517-190D-450F18841574}"/>
                </a:ext>
              </a:extLst>
            </p:cNvPr>
            <p:cNvSpPr/>
            <p:nvPr/>
          </p:nvSpPr>
          <p:spPr>
            <a:xfrm>
              <a:off x="4580482" y="1568364"/>
              <a:ext cx="86026" cy="64961"/>
            </a:xfrm>
            <a:custGeom>
              <a:avLst/>
              <a:gdLst/>
              <a:ahLst/>
              <a:cxnLst/>
              <a:rect l="l" t="t" r="r" b="b"/>
              <a:pathLst>
                <a:path w="437" h="330" extrusionOk="0">
                  <a:moveTo>
                    <a:pt x="178" y="1"/>
                  </a:moveTo>
                  <a:cubicBezTo>
                    <a:pt x="114" y="1"/>
                    <a:pt x="57" y="29"/>
                    <a:pt x="30" y="75"/>
                  </a:cubicBezTo>
                  <a:cubicBezTo>
                    <a:pt x="1" y="133"/>
                    <a:pt x="44" y="235"/>
                    <a:pt x="146" y="293"/>
                  </a:cubicBezTo>
                  <a:cubicBezTo>
                    <a:pt x="189" y="317"/>
                    <a:pt x="234" y="329"/>
                    <a:pt x="275" y="329"/>
                  </a:cubicBezTo>
                  <a:cubicBezTo>
                    <a:pt x="332" y="329"/>
                    <a:pt x="382" y="306"/>
                    <a:pt x="408" y="264"/>
                  </a:cubicBezTo>
                  <a:cubicBezTo>
                    <a:pt x="437" y="191"/>
                    <a:pt x="393" y="90"/>
                    <a:pt x="291" y="31"/>
                  </a:cubicBezTo>
                  <a:cubicBezTo>
                    <a:pt x="254" y="10"/>
                    <a:pt x="215" y="1"/>
                    <a:pt x="1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2" name="Google Shape;479;p26">
              <a:extLst>
                <a:ext uri="{FF2B5EF4-FFF2-40B4-BE49-F238E27FC236}">
                  <a16:creationId xmlns:a16="http://schemas.microsoft.com/office/drawing/2014/main" id="{086E0E38-15DF-282A-8271-D99547CB35ED}"/>
                </a:ext>
              </a:extLst>
            </p:cNvPr>
            <p:cNvSpPr/>
            <p:nvPr/>
          </p:nvSpPr>
          <p:spPr>
            <a:xfrm>
              <a:off x="4723596" y="1641987"/>
              <a:ext cx="54529" cy="40945"/>
            </a:xfrm>
            <a:custGeom>
              <a:avLst/>
              <a:gdLst/>
              <a:ahLst/>
              <a:cxnLst/>
              <a:rect l="l" t="t" r="r" b="b"/>
              <a:pathLst>
                <a:path w="277" h="208" extrusionOk="0">
                  <a:moveTo>
                    <a:pt x="97" y="1"/>
                  </a:moveTo>
                  <a:cubicBezTo>
                    <a:pt x="63" y="1"/>
                    <a:pt x="38" y="11"/>
                    <a:pt x="30" y="36"/>
                  </a:cubicBezTo>
                  <a:cubicBezTo>
                    <a:pt x="1" y="94"/>
                    <a:pt x="30" y="152"/>
                    <a:pt x="102" y="181"/>
                  </a:cubicBezTo>
                  <a:cubicBezTo>
                    <a:pt x="127" y="199"/>
                    <a:pt x="154" y="207"/>
                    <a:pt x="179" y="207"/>
                  </a:cubicBezTo>
                  <a:cubicBezTo>
                    <a:pt x="214" y="207"/>
                    <a:pt x="245" y="192"/>
                    <a:pt x="262" y="166"/>
                  </a:cubicBezTo>
                  <a:cubicBezTo>
                    <a:pt x="277" y="123"/>
                    <a:pt x="248" y="50"/>
                    <a:pt x="190" y="21"/>
                  </a:cubicBezTo>
                  <a:cubicBezTo>
                    <a:pt x="157" y="8"/>
                    <a:pt x="124" y="1"/>
                    <a:pt x="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3" name="Google Shape;480;p26">
              <a:extLst>
                <a:ext uri="{FF2B5EF4-FFF2-40B4-BE49-F238E27FC236}">
                  <a16:creationId xmlns:a16="http://schemas.microsoft.com/office/drawing/2014/main" id="{8F6656EA-0DAF-3138-9840-95642E1D7C93}"/>
                </a:ext>
              </a:extLst>
            </p:cNvPr>
            <p:cNvSpPr/>
            <p:nvPr/>
          </p:nvSpPr>
          <p:spPr>
            <a:xfrm>
              <a:off x="4408823" y="1465606"/>
              <a:ext cx="57482" cy="40552"/>
            </a:xfrm>
            <a:custGeom>
              <a:avLst/>
              <a:gdLst/>
              <a:ahLst/>
              <a:cxnLst/>
              <a:rect l="l" t="t" r="r" b="b"/>
              <a:pathLst>
                <a:path w="292" h="206" extrusionOk="0">
                  <a:moveTo>
                    <a:pt x="125" y="0"/>
                  </a:moveTo>
                  <a:cubicBezTo>
                    <a:pt x="85" y="0"/>
                    <a:pt x="48" y="16"/>
                    <a:pt x="29" y="45"/>
                  </a:cubicBezTo>
                  <a:cubicBezTo>
                    <a:pt x="0" y="88"/>
                    <a:pt x="44" y="146"/>
                    <a:pt x="102" y="190"/>
                  </a:cubicBezTo>
                  <a:cubicBezTo>
                    <a:pt x="128" y="200"/>
                    <a:pt x="154" y="205"/>
                    <a:pt x="177" y="205"/>
                  </a:cubicBezTo>
                  <a:cubicBezTo>
                    <a:pt x="219" y="205"/>
                    <a:pt x="253" y="189"/>
                    <a:pt x="262" y="161"/>
                  </a:cubicBezTo>
                  <a:cubicBezTo>
                    <a:pt x="291" y="117"/>
                    <a:pt x="262" y="59"/>
                    <a:pt x="189" y="16"/>
                  </a:cubicBezTo>
                  <a:cubicBezTo>
                    <a:pt x="169" y="5"/>
                    <a:pt x="146" y="0"/>
                    <a:pt x="1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4" name="Google Shape;481;p26">
              <a:extLst>
                <a:ext uri="{FF2B5EF4-FFF2-40B4-BE49-F238E27FC236}">
                  <a16:creationId xmlns:a16="http://schemas.microsoft.com/office/drawing/2014/main" id="{102F87F3-39F6-5507-F7CF-D75EBFCAF4C4}"/>
                </a:ext>
              </a:extLst>
            </p:cNvPr>
            <p:cNvSpPr/>
            <p:nvPr/>
          </p:nvSpPr>
          <p:spPr>
            <a:xfrm>
              <a:off x="4572017" y="1318555"/>
              <a:ext cx="57285" cy="40945"/>
            </a:xfrm>
            <a:custGeom>
              <a:avLst/>
              <a:gdLst/>
              <a:ahLst/>
              <a:cxnLst/>
              <a:rect l="l" t="t" r="r" b="b"/>
              <a:pathLst>
                <a:path w="291" h="208" extrusionOk="0">
                  <a:moveTo>
                    <a:pt x="96" y="1"/>
                  </a:moveTo>
                  <a:cubicBezTo>
                    <a:pt x="63" y="1"/>
                    <a:pt x="37" y="12"/>
                    <a:pt x="29" y="36"/>
                  </a:cubicBezTo>
                  <a:cubicBezTo>
                    <a:pt x="0" y="94"/>
                    <a:pt x="29" y="152"/>
                    <a:pt x="102" y="181"/>
                  </a:cubicBezTo>
                  <a:cubicBezTo>
                    <a:pt x="126" y="199"/>
                    <a:pt x="153" y="207"/>
                    <a:pt x="178" y="207"/>
                  </a:cubicBezTo>
                  <a:cubicBezTo>
                    <a:pt x="213" y="207"/>
                    <a:pt x="245" y="192"/>
                    <a:pt x="262" y="166"/>
                  </a:cubicBezTo>
                  <a:cubicBezTo>
                    <a:pt x="291" y="123"/>
                    <a:pt x="247" y="50"/>
                    <a:pt x="189" y="21"/>
                  </a:cubicBezTo>
                  <a:cubicBezTo>
                    <a:pt x="156" y="8"/>
                    <a:pt x="124" y="1"/>
                    <a:pt x="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75" name="Google Shape;482;p26">
            <a:extLst>
              <a:ext uri="{FF2B5EF4-FFF2-40B4-BE49-F238E27FC236}">
                <a16:creationId xmlns:a16="http://schemas.microsoft.com/office/drawing/2014/main" id="{BBFF5074-099D-B143-85A3-1470D1053A66}"/>
              </a:ext>
            </a:extLst>
          </p:cNvPr>
          <p:cNvSpPr/>
          <p:nvPr/>
        </p:nvSpPr>
        <p:spPr>
          <a:xfrm>
            <a:off x="11405850" y="964761"/>
            <a:ext cx="1218185" cy="1278408"/>
          </a:xfrm>
          <a:custGeom>
            <a:avLst/>
            <a:gdLst/>
            <a:ahLst/>
            <a:cxnLst/>
            <a:rect l="l" t="t" r="r" b="b"/>
            <a:pathLst>
              <a:path w="23505" h="24667" extrusionOk="0">
                <a:moveTo>
                  <a:pt x="16424" y="14435"/>
                </a:moveTo>
                <a:cubicBezTo>
                  <a:pt x="16714" y="15118"/>
                  <a:pt x="17063" y="15787"/>
                  <a:pt x="16976" y="16514"/>
                </a:cubicBezTo>
                <a:cubicBezTo>
                  <a:pt x="16918" y="17008"/>
                  <a:pt x="16671" y="17459"/>
                  <a:pt x="16671" y="17953"/>
                </a:cubicBezTo>
                <a:cubicBezTo>
                  <a:pt x="16671" y="18302"/>
                  <a:pt x="16802" y="18622"/>
                  <a:pt x="17005" y="18913"/>
                </a:cubicBezTo>
                <a:cubicBezTo>
                  <a:pt x="16409" y="18302"/>
                  <a:pt x="15813" y="17648"/>
                  <a:pt x="15202" y="16965"/>
                </a:cubicBezTo>
                <a:cubicBezTo>
                  <a:pt x="15391" y="16325"/>
                  <a:pt x="15697" y="15714"/>
                  <a:pt x="16002" y="15133"/>
                </a:cubicBezTo>
                <a:cubicBezTo>
                  <a:pt x="16133" y="14886"/>
                  <a:pt x="16278" y="14653"/>
                  <a:pt x="16424" y="14435"/>
                </a:cubicBezTo>
                <a:close/>
                <a:moveTo>
                  <a:pt x="4103" y="1"/>
                </a:moveTo>
                <a:cubicBezTo>
                  <a:pt x="4068" y="1"/>
                  <a:pt x="4036" y="19"/>
                  <a:pt x="4021" y="55"/>
                </a:cubicBezTo>
                <a:cubicBezTo>
                  <a:pt x="3716" y="738"/>
                  <a:pt x="3730" y="1567"/>
                  <a:pt x="4094" y="2222"/>
                </a:cubicBezTo>
                <a:cubicBezTo>
                  <a:pt x="4501" y="3007"/>
                  <a:pt x="5330" y="3516"/>
                  <a:pt x="5693" y="4315"/>
                </a:cubicBezTo>
                <a:cubicBezTo>
                  <a:pt x="5940" y="4868"/>
                  <a:pt x="5955" y="5478"/>
                  <a:pt x="6071" y="6075"/>
                </a:cubicBezTo>
                <a:cubicBezTo>
                  <a:pt x="6306" y="7186"/>
                  <a:pt x="6965" y="8191"/>
                  <a:pt x="7866" y="8868"/>
                </a:cubicBezTo>
                <a:lnTo>
                  <a:pt x="7866" y="8868"/>
                </a:lnTo>
                <a:cubicBezTo>
                  <a:pt x="7364" y="8523"/>
                  <a:pt x="6868" y="8183"/>
                  <a:pt x="6362" y="7834"/>
                </a:cubicBezTo>
                <a:cubicBezTo>
                  <a:pt x="6115" y="7659"/>
                  <a:pt x="5868" y="7499"/>
                  <a:pt x="5577" y="7441"/>
                </a:cubicBezTo>
                <a:cubicBezTo>
                  <a:pt x="5479" y="7421"/>
                  <a:pt x="5381" y="7414"/>
                  <a:pt x="5283" y="7414"/>
                </a:cubicBezTo>
                <a:cubicBezTo>
                  <a:pt x="5098" y="7414"/>
                  <a:pt x="4913" y="7438"/>
                  <a:pt x="4728" y="7438"/>
                </a:cubicBezTo>
                <a:cubicBezTo>
                  <a:pt x="4662" y="7438"/>
                  <a:pt x="4596" y="7435"/>
                  <a:pt x="4530" y="7427"/>
                </a:cubicBezTo>
                <a:cubicBezTo>
                  <a:pt x="3890" y="7339"/>
                  <a:pt x="3425" y="6787"/>
                  <a:pt x="3134" y="6220"/>
                </a:cubicBezTo>
                <a:cubicBezTo>
                  <a:pt x="2989" y="5944"/>
                  <a:pt x="2858" y="5624"/>
                  <a:pt x="2596" y="5449"/>
                </a:cubicBezTo>
                <a:cubicBezTo>
                  <a:pt x="2345" y="5272"/>
                  <a:pt x="2039" y="5256"/>
                  <a:pt x="1726" y="5256"/>
                </a:cubicBezTo>
                <a:cubicBezTo>
                  <a:pt x="1658" y="5256"/>
                  <a:pt x="1590" y="5257"/>
                  <a:pt x="1521" y="5257"/>
                </a:cubicBezTo>
                <a:cubicBezTo>
                  <a:pt x="1413" y="5257"/>
                  <a:pt x="1306" y="5255"/>
                  <a:pt x="1200" y="5246"/>
                </a:cubicBezTo>
                <a:cubicBezTo>
                  <a:pt x="793" y="5217"/>
                  <a:pt x="401" y="5057"/>
                  <a:pt x="81" y="4810"/>
                </a:cubicBezTo>
                <a:cubicBezTo>
                  <a:pt x="71" y="4803"/>
                  <a:pt x="61" y="4800"/>
                  <a:pt x="52" y="4800"/>
                </a:cubicBezTo>
                <a:cubicBezTo>
                  <a:pt x="21" y="4800"/>
                  <a:pt x="0" y="4834"/>
                  <a:pt x="23" y="4868"/>
                </a:cubicBezTo>
                <a:cubicBezTo>
                  <a:pt x="415" y="5522"/>
                  <a:pt x="735" y="6234"/>
                  <a:pt x="1055" y="6932"/>
                </a:cubicBezTo>
                <a:cubicBezTo>
                  <a:pt x="1200" y="7296"/>
                  <a:pt x="1360" y="7674"/>
                  <a:pt x="1695" y="7863"/>
                </a:cubicBezTo>
                <a:cubicBezTo>
                  <a:pt x="1938" y="8007"/>
                  <a:pt x="2225" y="8021"/>
                  <a:pt x="2517" y="8021"/>
                </a:cubicBezTo>
                <a:cubicBezTo>
                  <a:pt x="2587" y="8021"/>
                  <a:pt x="2657" y="8021"/>
                  <a:pt x="2726" y="8021"/>
                </a:cubicBezTo>
                <a:cubicBezTo>
                  <a:pt x="3011" y="8021"/>
                  <a:pt x="3290" y="8034"/>
                  <a:pt x="3527" y="8168"/>
                </a:cubicBezTo>
                <a:cubicBezTo>
                  <a:pt x="4036" y="8459"/>
                  <a:pt x="4196" y="9201"/>
                  <a:pt x="4748" y="9404"/>
                </a:cubicBezTo>
                <a:cubicBezTo>
                  <a:pt x="4856" y="9446"/>
                  <a:pt x="4970" y="9463"/>
                  <a:pt x="5087" y="9463"/>
                </a:cubicBezTo>
                <a:cubicBezTo>
                  <a:pt x="5332" y="9463"/>
                  <a:pt x="5588" y="9390"/>
                  <a:pt x="5824" y="9331"/>
                </a:cubicBezTo>
                <a:cubicBezTo>
                  <a:pt x="6266" y="9217"/>
                  <a:pt x="6717" y="9162"/>
                  <a:pt x="7167" y="9162"/>
                </a:cubicBezTo>
                <a:cubicBezTo>
                  <a:pt x="7517" y="9162"/>
                  <a:pt x="7865" y="9195"/>
                  <a:pt x="8209" y="9259"/>
                </a:cubicBezTo>
                <a:cubicBezTo>
                  <a:pt x="8528" y="9637"/>
                  <a:pt x="9517" y="10844"/>
                  <a:pt x="10840" y="12399"/>
                </a:cubicBezTo>
                <a:cubicBezTo>
                  <a:pt x="10549" y="12152"/>
                  <a:pt x="10230" y="11919"/>
                  <a:pt x="9953" y="11760"/>
                </a:cubicBezTo>
                <a:cubicBezTo>
                  <a:pt x="9561" y="11519"/>
                  <a:pt x="9103" y="11356"/>
                  <a:pt x="8645" y="11356"/>
                </a:cubicBezTo>
                <a:cubicBezTo>
                  <a:pt x="8577" y="11356"/>
                  <a:pt x="8509" y="11359"/>
                  <a:pt x="8441" y="11367"/>
                </a:cubicBezTo>
                <a:cubicBezTo>
                  <a:pt x="7969" y="11411"/>
                  <a:pt x="7489" y="11621"/>
                  <a:pt x="7038" y="11621"/>
                </a:cubicBezTo>
                <a:cubicBezTo>
                  <a:pt x="6891" y="11621"/>
                  <a:pt x="6748" y="11598"/>
                  <a:pt x="6609" y="11541"/>
                </a:cubicBezTo>
                <a:cubicBezTo>
                  <a:pt x="6188" y="11352"/>
                  <a:pt x="5940" y="10916"/>
                  <a:pt x="5562" y="10655"/>
                </a:cubicBezTo>
                <a:cubicBezTo>
                  <a:pt x="5280" y="10466"/>
                  <a:pt x="4942" y="10394"/>
                  <a:pt x="4597" y="10394"/>
                </a:cubicBezTo>
                <a:cubicBezTo>
                  <a:pt x="4410" y="10394"/>
                  <a:pt x="4220" y="10415"/>
                  <a:pt x="4036" y="10451"/>
                </a:cubicBezTo>
                <a:cubicBezTo>
                  <a:pt x="3527" y="10538"/>
                  <a:pt x="3018" y="10727"/>
                  <a:pt x="2494" y="10800"/>
                </a:cubicBezTo>
                <a:cubicBezTo>
                  <a:pt x="2330" y="10823"/>
                  <a:pt x="2160" y="10839"/>
                  <a:pt x="1991" y="10839"/>
                </a:cubicBezTo>
                <a:cubicBezTo>
                  <a:pt x="1726" y="10839"/>
                  <a:pt x="1466" y="10799"/>
                  <a:pt x="1244" y="10684"/>
                </a:cubicBezTo>
                <a:cubicBezTo>
                  <a:pt x="1233" y="10679"/>
                  <a:pt x="1221" y="10677"/>
                  <a:pt x="1210" y="10677"/>
                </a:cubicBezTo>
                <a:cubicBezTo>
                  <a:pt x="1147" y="10677"/>
                  <a:pt x="1089" y="10741"/>
                  <a:pt x="1113" y="10814"/>
                </a:cubicBezTo>
                <a:cubicBezTo>
                  <a:pt x="1259" y="11193"/>
                  <a:pt x="1477" y="11541"/>
                  <a:pt x="1767" y="11818"/>
                </a:cubicBezTo>
                <a:cubicBezTo>
                  <a:pt x="2131" y="12167"/>
                  <a:pt x="2596" y="12414"/>
                  <a:pt x="3105" y="12457"/>
                </a:cubicBezTo>
                <a:cubicBezTo>
                  <a:pt x="3177" y="12465"/>
                  <a:pt x="3249" y="12468"/>
                  <a:pt x="3321" y="12468"/>
                </a:cubicBezTo>
                <a:cubicBezTo>
                  <a:pt x="3671" y="12468"/>
                  <a:pt x="4023" y="12392"/>
                  <a:pt x="4385" y="12356"/>
                </a:cubicBezTo>
                <a:cubicBezTo>
                  <a:pt x="4528" y="12336"/>
                  <a:pt x="4675" y="12323"/>
                  <a:pt x="4821" y="12323"/>
                </a:cubicBezTo>
                <a:cubicBezTo>
                  <a:pt x="5103" y="12323"/>
                  <a:pt x="5381" y="12372"/>
                  <a:pt x="5620" y="12516"/>
                </a:cubicBezTo>
                <a:cubicBezTo>
                  <a:pt x="6086" y="12777"/>
                  <a:pt x="6347" y="13344"/>
                  <a:pt x="6856" y="13475"/>
                </a:cubicBezTo>
                <a:cubicBezTo>
                  <a:pt x="6931" y="13494"/>
                  <a:pt x="7004" y="13502"/>
                  <a:pt x="7078" y="13502"/>
                </a:cubicBezTo>
                <a:cubicBezTo>
                  <a:pt x="7580" y="13502"/>
                  <a:pt x="8067" y="13123"/>
                  <a:pt x="8587" y="13097"/>
                </a:cubicBezTo>
                <a:cubicBezTo>
                  <a:pt x="8604" y="13096"/>
                  <a:pt x="8620" y="13096"/>
                  <a:pt x="8637" y="13096"/>
                </a:cubicBezTo>
                <a:cubicBezTo>
                  <a:pt x="8908" y="13096"/>
                  <a:pt x="9179" y="13189"/>
                  <a:pt x="9450" y="13189"/>
                </a:cubicBezTo>
                <a:cubicBezTo>
                  <a:pt x="9482" y="13189"/>
                  <a:pt x="9514" y="13187"/>
                  <a:pt x="9546" y="13184"/>
                </a:cubicBezTo>
                <a:cubicBezTo>
                  <a:pt x="9866" y="13170"/>
                  <a:pt x="10157" y="13010"/>
                  <a:pt x="10462" y="12908"/>
                </a:cubicBezTo>
                <a:cubicBezTo>
                  <a:pt x="10640" y="12841"/>
                  <a:pt x="10836" y="12792"/>
                  <a:pt x="11022" y="12792"/>
                </a:cubicBezTo>
                <a:cubicBezTo>
                  <a:pt x="11079" y="12792"/>
                  <a:pt x="11135" y="12796"/>
                  <a:pt x="11189" y="12806"/>
                </a:cubicBezTo>
                <a:cubicBezTo>
                  <a:pt x="11902" y="13635"/>
                  <a:pt x="12687" y="14551"/>
                  <a:pt x="13501" y="15467"/>
                </a:cubicBezTo>
                <a:cubicBezTo>
                  <a:pt x="13210" y="15293"/>
                  <a:pt x="12890" y="15133"/>
                  <a:pt x="12570" y="15046"/>
                </a:cubicBezTo>
                <a:cubicBezTo>
                  <a:pt x="12243" y="14949"/>
                  <a:pt x="11905" y="14901"/>
                  <a:pt x="11568" y="14901"/>
                </a:cubicBezTo>
                <a:cubicBezTo>
                  <a:pt x="11140" y="14901"/>
                  <a:pt x="10715" y="14978"/>
                  <a:pt x="10317" y="15133"/>
                </a:cubicBezTo>
                <a:cubicBezTo>
                  <a:pt x="9892" y="15288"/>
                  <a:pt x="9468" y="15540"/>
                  <a:pt x="9017" y="15540"/>
                </a:cubicBezTo>
                <a:cubicBezTo>
                  <a:pt x="9004" y="15540"/>
                  <a:pt x="8992" y="15540"/>
                  <a:pt x="8979" y="15540"/>
                </a:cubicBezTo>
                <a:cubicBezTo>
                  <a:pt x="8456" y="15525"/>
                  <a:pt x="8020" y="15162"/>
                  <a:pt x="7540" y="14958"/>
                </a:cubicBezTo>
                <a:cubicBezTo>
                  <a:pt x="7065" y="14751"/>
                  <a:pt x="6559" y="14698"/>
                  <a:pt x="6046" y="14698"/>
                </a:cubicBezTo>
                <a:cubicBezTo>
                  <a:pt x="5696" y="14698"/>
                  <a:pt x="5343" y="14722"/>
                  <a:pt x="4995" y="14740"/>
                </a:cubicBezTo>
                <a:cubicBezTo>
                  <a:pt x="4758" y="14754"/>
                  <a:pt x="4513" y="14766"/>
                  <a:pt x="4268" y="14766"/>
                </a:cubicBezTo>
                <a:cubicBezTo>
                  <a:pt x="3734" y="14766"/>
                  <a:pt x="3200" y="14708"/>
                  <a:pt x="2742" y="14478"/>
                </a:cubicBezTo>
                <a:cubicBezTo>
                  <a:pt x="2716" y="14466"/>
                  <a:pt x="2691" y="14460"/>
                  <a:pt x="2666" y="14460"/>
                </a:cubicBezTo>
                <a:cubicBezTo>
                  <a:pt x="2576" y="14460"/>
                  <a:pt x="2501" y="14536"/>
                  <a:pt x="2524" y="14638"/>
                </a:cubicBezTo>
                <a:cubicBezTo>
                  <a:pt x="2611" y="15118"/>
                  <a:pt x="2785" y="15583"/>
                  <a:pt x="3076" y="15962"/>
                </a:cubicBezTo>
                <a:cubicBezTo>
                  <a:pt x="3440" y="16441"/>
                  <a:pt x="4007" y="16776"/>
                  <a:pt x="4603" y="16776"/>
                </a:cubicBezTo>
                <a:cubicBezTo>
                  <a:pt x="5065" y="16764"/>
                  <a:pt x="5536" y="16552"/>
                  <a:pt x="5988" y="16552"/>
                </a:cubicBezTo>
                <a:cubicBezTo>
                  <a:pt x="6119" y="16552"/>
                  <a:pt x="6249" y="16570"/>
                  <a:pt x="6377" y="16616"/>
                </a:cubicBezTo>
                <a:cubicBezTo>
                  <a:pt x="6827" y="16776"/>
                  <a:pt x="7089" y="17241"/>
                  <a:pt x="7496" y="17488"/>
                </a:cubicBezTo>
                <a:cubicBezTo>
                  <a:pt x="7736" y="17640"/>
                  <a:pt x="8012" y="17704"/>
                  <a:pt x="8291" y="17704"/>
                </a:cubicBezTo>
                <a:cubicBezTo>
                  <a:pt x="8519" y="17704"/>
                  <a:pt x="8749" y="17662"/>
                  <a:pt x="8965" y="17590"/>
                </a:cubicBezTo>
                <a:cubicBezTo>
                  <a:pt x="9444" y="17430"/>
                  <a:pt x="9866" y="17139"/>
                  <a:pt x="10273" y="16834"/>
                </a:cubicBezTo>
                <a:cubicBezTo>
                  <a:pt x="10680" y="16543"/>
                  <a:pt x="11102" y="16238"/>
                  <a:pt x="11567" y="16063"/>
                </a:cubicBezTo>
                <a:cubicBezTo>
                  <a:pt x="11909" y="15934"/>
                  <a:pt x="12265" y="15876"/>
                  <a:pt x="12622" y="15876"/>
                </a:cubicBezTo>
                <a:cubicBezTo>
                  <a:pt x="13147" y="15876"/>
                  <a:pt x="13677" y="16001"/>
                  <a:pt x="14170" y="16209"/>
                </a:cubicBezTo>
                <a:cubicBezTo>
                  <a:pt x="14999" y="17154"/>
                  <a:pt x="15842" y="18070"/>
                  <a:pt x="16656" y="18928"/>
                </a:cubicBezTo>
                <a:cubicBezTo>
                  <a:pt x="16525" y="18869"/>
                  <a:pt x="16380" y="18811"/>
                  <a:pt x="16264" y="18797"/>
                </a:cubicBezTo>
                <a:cubicBezTo>
                  <a:pt x="16162" y="18786"/>
                  <a:pt x="16059" y="18783"/>
                  <a:pt x="15957" y="18783"/>
                </a:cubicBezTo>
                <a:cubicBezTo>
                  <a:pt x="15846" y="18783"/>
                  <a:pt x="15734" y="18787"/>
                  <a:pt x="15623" y="18787"/>
                </a:cubicBezTo>
                <a:cubicBezTo>
                  <a:pt x="15560" y="18787"/>
                  <a:pt x="15497" y="18786"/>
                  <a:pt x="15435" y="18782"/>
                </a:cubicBezTo>
                <a:cubicBezTo>
                  <a:pt x="14606" y="18739"/>
                  <a:pt x="13806" y="18375"/>
                  <a:pt x="12978" y="18375"/>
                </a:cubicBezTo>
                <a:cubicBezTo>
                  <a:pt x="12309" y="18375"/>
                  <a:pt x="11654" y="18622"/>
                  <a:pt x="11146" y="19058"/>
                </a:cubicBezTo>
                <a:cubicBezTo>
                  <a:pt x="10840" y="19335"/>
                  <a:pt x="10535" y="19698"/>
                  <a:pt x="10113" y="19713"/>
                </a:cubicBezTo>
                <a:cubicBezTo>
                  <a:pt x="9604" y="19713"/>
                  <a:pt x="9270" y="19175"/>
                  <a:pt x="8790" y="18971"/>
                </a:cubicBezTo>
                <a:cubicBezTo>
                  <a:pt x="8639" y="18905"/>
                  <a:pt x="8482" y="18878"/>
                  <a:pt x="8323" y="18878"/>
                </a:cubicBezTo>
                <a:cubicBezTo>
                  <a:pt x="7882" y="18878"/>
                  <a:pt x="7422" y="19088"/>
                  <a:pt x="7016" y="19291"/>
                </a:cubicBezTo>
                <a:cubicBezTo>
                  <a:pt x="6584" y="19513"/>
                  <a:pt x="6090" y="19735"/>
                  <a:pt x="5621" y="19735"/>
                </a:cubicBezTo>
                <a:cubicBezTo>
                  <a:pt x="5538" y="19735"/>
                  <a:pt x="5455" y="19728"/>
                  <a:pt x="5373" y="19713"/>
                </a:cubicBezTo>
                <a:cubicBezTo>
                  <a:pt x="5363" y="19709"/>
                  <a:pt x="5354" y="19707"/>
                  <a:pt x="5345" y="19707"/>
                </a:cubicBezTo>
                <a:cubicBezTo>
                  <a:pt x="5286" y="19707"/>
                  <a:pt x="5246" y="19781"/>
                  <a:pt x="5272" y="19844"/>
                </a:cubicBezTo>
                <a:cubicBezTo>
                  <a:pt x="5475" y="20323"/>
                  <a:pt x="5911" y="20701"/>
                  <a:pt x="6420" y="20890"/>
                </a:cubicBezTo>
                <a:cubicBezTo>
                  <a:pt x="6696" y="20992"/>
                  <a:pt x="6994" y="21040"/>
                  <a:pt x="7294" y="21040"/>
                </a:cubicBezTo>
                <a:cubicBezTo>
                  <a:pt x="7594" y="21040"/>
                  <a:pt x="7896" y="20992"/>
                  <a:pt x="8179" y="20905"/>
                </a:cubicBezTo>
                <a:cubicBezTo>
                  <a:pt x="8527" y="20808"/>
                  <a:pt x="8875" y="20657"/>
                  <a:pt x="9236" y="20657"/>
                </a:cubicBezTo>
                <a:cubicBezTo>
                  <a:pt x="9252" y="20657"/>
                  <a:pt x="9268" y="20657"/>
                  <a:pt x="9285" y="20658"/>
                </a:cubicBezTo>
                <a:cubicBezTo>
                  <a:pt x="9983" y="20699"/>
                  <a:pt x="10566" y="21334"/>
                  <a:pt x="11251" y="21334"/>
                </a:cubicBezTo>
                <a:cubicBezTo>
                  <a:pt x="11293" y="21334"/>
                  <a:pt x="11336" y="21332"/>
                  <a:pt x="11378" y="21327"/>
                </a:cubicBezTo>
                <a:cubicBezTo>
                  <a:pt x="11931" y="21239"/>
                  <a:pt x="12323" y="20731"/>
                  <a:pt x="12847" y="20527"/>
                </a:cubicBezTo>
                <a:cubicBezTo>
                  <a:pt x="13152" y="20396"/>
                  <a:pt x="13501" y="20396"/>
                  <a:pt x="13835" y="20294"/>
                </a:cubicBezTo>
                <a:cubicBezTo>
                  <a:pt x="14272" y="20163"/>
                  <a:pt x="14650" y="19873"/>
                  <a:pt x="15071" y="19669"/>
                </a:cubicBezTo>
                <a:cubicBezTo>
                  <a:pt x="15458" y="19496"/>
                  <a:pt x="15882" y="19407"/>
                  <a:pt x="16306" y="19407"/>
                </a:cubicBezTo>
                <a:cubicBezTo>
                  <a:pt x="16631" y="19407"/>
                  <a:pt x="16957" y="19460"/>
                  <a:pt x="17267" y="19567"/>
                </a:cubicBezTo>
                <a:cubicBezTo>
                  <a:pt x="18067" y="20396"/>
                  <a:pt x="18808" y="21123"/>
                  <a:pt x="19448" y="21690"/>
                </a:cubicBezTo>
                <a:cubicBezTo>
                  <a:pt x="19186" y="21617"/>
                  <a:pt x="18924" y="21501"/>
                  <a:pt x="18677" y="21385"/>
                </a:cubicBezTo>
                <a:cubicBezTo>
                  <a:pt x="18139" y="21123"/>
                  <a:pt x="17587" y="20832"/>
                  <a:pt x="16991" y="20832"/>
                </a:cubicBezTo>
                <a:cubicBezTo>
                  <a:pt x="16983" y="20832"/>
                  <a:pt x="16975" y="20832"/>
                  <a:pt x="16967" y="20832"/>
                </a:cubicBezTo>
                <a:cubicBezTo>
                  <a:pt x="15830" y="20832"/>
                  <a:pt x="14933" y="21881"/>
                  <a:pt x="13806" y="22126"/>
                </a:cubicBezTo>
                <a:cubicBezTo>
                  <a:pt x="13613" y="22168"/>
                  <a:pt x="13417" y="22184"/>
                  <a:pt x="13220" y="22184"/>
                </a:cubicBezTo>
                <a:cubicBezTo>
                  <a:pt x="12429" y="22184"/>
                  <a:pt x="11616" y="21917"/>
                  <a:pt x="10813" y="21917"/>
                </a:cubicBezTo>
                <a:cubicBezTo>
                  <a:pt x="10691" y="21917"/>
                  <a:pt x="10569" y="21923"/>
                  <a:pt x="10448" y="21937"/>
                </a:cubicBezTo>
                <a:cubicBezTo>
                  <a:pt x="9386" y="22068"/>
                  <a:pt x="8456" y="22897"/>
                  <a:pt x="8165" y="23915"/>
                </a:cubicBezTo>
                <a:cubicBezTo>
                  <a:pt x="8142" y="23994"/>
                  <a:pt x="8199" y="24064"/>
                  <a:pt x="8266" y="24064"/>
                </a:cubicBezTo>
                <a:cubicBezTo>
                  <a:pt x="8285" y="24064"/>
                  <a:pt x="8305" y="24059"/>
                  <a:pt x="8325" y="24046"/>
                </a:cubicBezTo>
                <a:cubicBezTo>
                  <a:pt x="8819" y="23769"/>
                  <a:pt x="9372" y="23522"/>
                  <a:pt x="9924" y="23406"/>
                </a:cubicBezTo>
                <a:cubicBezTo>
                  <a:pt x="10192" y="23350"/>
                  <a:pt x="10471" y="23318"/>
                  <a:pt x="10749" y="23318"/>
                </a:cubicBezTo>
                <a:cubicBezTo>
                  <a:pt x="11119" y="23318"/>
                  <a:pt x="11488" y="23375"/>
                  <a:pt x="11829" y="23508"/>
                </a:cubicBezTo>
                <a:cubicBezTo>
                  <a:pt x="12672" y="23827"/>
                  <a:pt x="13356" y="24554"/>
                  <a:pt x="14257" y="24656"/>
                </a:cubicBezTo>
                <a:cubicBezTo>
                  <a:pt x="14323" y="24663"/>
                  <a:pt x="14388" y="24666"/>
                  <a:pt x="14454" y="24666"/>
                </a:cubicBezTo>
                <a:cubicBezTo>
                  <a:pt x="14954" y="24666"/>
                  <a:pt x="15448" y="24477"/>
                  <a:pt x="15886" y="24220"/>
                </a:cubicBezTo>
                <a:cubicBezTo>
                  <a:pt x="16380" y="23915"/>
                  <a:pt x="16816" y="23537"/>
                  <a:pt x="17281" y="23217"/>
                </a:cubicBezTo>
                <a:cubicBezTo>
                  <a:pt x="18067" y="22693"/>
                  <a:pt x="18910" y="22315"/>
                  <a:pt x="19782" y="21966"/>
                </a:cubicBezTo>
                <a:cubicBezTo>
                  <a:pt x="19942" y="22112"/>
                  <a:pt x="20102" y="22228"/>
                  <a:pt x="20247" y="22344"/>
                </a:cubicBezTo>
                <a:lnTo>
                  <a:pt x="20407" y="22126"/>
                </a:lnTo>
                <a:cubicBezTo>
                  <a:pt x="20247" y="22010"/>
                  <a:pt x="20073" y="21865"/>
                  <a:pt x="19899" y="21705"/>
                </a:cubicBezTo>
                <a:cubicBezTo>
                  <a:pt x="20320" y="20934"/>
                  <a:pt x="20844" y="20251"/>
                  <a:pt x="21425" y="19582"/>
                </a:cubicBezTo>
                <a:cubicBezTo>
                  <a:pt x="21731" y="19233"/>
                  <a:pt x="22079" y="18884"/>
                  <a:pt x="22181" y="18433"/>
                </a:cubicBezTo>
                <a:cubicBezTo>
                  <a:pt x="22385" y="17648"/>
                  <a:pt x="21832" y="16834"/>
                  <a:pt x="22007" y="16049"/>
                </a:cubicBezTo>
                <a:cubicBezTo>
                  <a:pt x="22123" y="15540"/>
                  <a:pt x="22516" y="15147"/>
                  <a:pt x="22865" y="14755"/>
                </a:cubicBezTo>
                <a:lnTo>
                  <a:pt x="22850" y="14755"/>
                </a:lnTo>
                <a:cubicBezTo>
                  <a:pt x="23170" y="14391"/>
                  <a:pt x="23504" y="13926"/>
                  <a:pt x="23504" y="13432"/>
                </a:cubicBezTo>
                <a:cubicBezTo>
                  <a:pt x="23504" y="13414"/>
                  <a:pt x="23488" y="13401"/>
                  <a:pt x="23468" y="13401"/>
                </a:cubicBezTo>
                <a:cubicBezTo>
                  <a:pt x="23456" y="13401"/>
                  <a:pt x="23443" y="13406"/>
                  <a:pt x="23432" y="13417"/>
                </a:cubicBezTo>
                <a:cubicBezTo>
                  <a:pt x="23010" y="13911"/>
                  <a:pt x="22399" y="14202"/>
                  <a:pt x="21832" y="14551"/>
                </a:cubicBezTo>
                <a:cubicBezTo>
                  <a:pt x="21236" y="14915"/>
                  <a:pt x="20640" y="15394"/>
                  <a:pt x="20509" y="16078"/>
                </a:cubicBezTo>
                <a:cubicBezTo>
                  <a:pt x="20378" y="16689"/>
                  <a:pt x="20640" y="17328"/>
                  <a:pt x="20567" y="17953"/>
                </a:cubicBezTo>
                <a:cubicBezTo>
                  <a:pt x="20524" y="18419"/>
                  <a:pt x="20291" y="18855"/>
                  <a:pt x="20044" y="19277"/>
                </a:cubicBezTo>
                <a:cubicBezTo>
                  <a:pt x="19797" y="19684"/>
                  <a:pt x="19535" y="20105"/>
                  <a:pt x="19433" y="20571"/>
                </a:cubicBezTo>
                <a:cubicBezTo>
                  <a:pt x="19375" y="20818"/>
                  <a:pt x="19375" y="21094"/>
                  <a:pt x="19448" y="21327"/>
                </a:cubicBezTo>
                <a:cubicBezTo>
                  <a:pt x="18939" y="20876"/>
                  <a:pt x="18357" y="20323"/>
                  <a:pt x="17747" y="19698"/>
                </a:cubicBezTo>
                <a:cubicBezTo>
                  <a:pt x="18139" y="19189"/>
                  <a:pt x="18546" y="18695"/>
                  <a:pt x="18939" y="18186"/>
                </a:cubicBezTo>
                <a:cubicBezTo>
                  <a:pt x="19113" y="17953"/>
                  <a:pt x="19302" y="17721"/>
                  <a:pt x="19361" y="17430"/>
                </a:cubicBezTo>
                <a:cubicBezTo>
                  <a:pt x="19448" y="17037"/>
                  <a:pt x="19273" y="16630"/>
                  <a:pt x="19070" y="16281"/>
                </a:cubicBezTo>
                <a:cubicBezTo>
                  <a:pt x="18866" y="15932"/>
                  <a:pt x="18619" y="15598"/>
                  <a:pt x="18532" y="15205"/>
                </a:cubicBezTo>
                <a:cubicBezTo>
                  <a:pt x="18401" y="14566"/>
                  <a:pt x="18692" y="13926"/>
                  <a:pt x="18924" y="13315"/>
                </a:cubicBezTo>
                <a:cubicBezTo>
                  <a:pt x="19157" y="12719"/>
                  <a:pt x="19317" y="11992"/>
                  <a:pt x="18983" y="11440"/>
                </a:cubicBezTo>
                <a:cubicBezTo>
                  <a:pt x="18721" y="11033"/>
                  <a:pt x="18256" y="10829"/>
                  <a:pt x="17834" y="10596"/>
                </a:cubicBezTo>
                <a:cubicBezTo>
                  <a:pt x="17601" y="10466"/>
                  <a:pt x="17398" y="10320"/>
                  <a:pt x="17194" y="10146"/>
                </a:cubicBezTo>
                <a:cubicBezTo>
                  <a:pt x="17063" y="9550"/>
                  <a:pt x="16831" y="8982"/>
                  <a:pt x="16511" y="8459"/>
                </a:cubicBezTo>
                <a:cubicBezTo>
                  <a:pt x="16409" y="8285"/>
                  <a:pt x="16307" y="8096"/>
                  <a:pt x="16235" y="7907"/>
                </a:cubicBezTo>
                <a:cubicBezTo>
                  <a:pt x="16133" y="7630"/>
                  <a:pt x="16016" y="7310"/>
                  <a:pt x="16060" y="7005"/>
                </a:cubicBezTo>
                <a:cubicBezTo>
                  <a:pt x="16060" y="6966"/>
                  <a:pt x="16034" y="6940"/>
                  <a:pt x="16004" y="6940"/>
                </a:cubicBezTo>
                <a:cubicBezTo>
                  <a:pt x="15989" y="6940"/>
                  <a:pt x="15973" y="6947"/>
                  <a:pt x="15958" y="6961"/>
                </a:cubicBezTo>
                <a:cubicBezTo>
                  <a:pt x="15566" y="7441"/>
                  <a:pt x="15478" y="8139"/>
                  <a:pt x="15493" y="8779"/>
                </a:cubicBezTo>
                <a:cubicBezTo>
                  <a:pt x="15508" y="9477"/>
                  <a:pt x="15595" y="10233"/>
                  <a:pt x="15319" y="10887"/>
                </a:cubicBezTo>
                <a:cubicBezTo>
                  <a:pt x="15100" y="11382"/>
                  <a:pt x="14693" y="11789"/>
                  <a:pt x="14461" y="12298"/>
                </a:cubicBezTo>
                <a:cubicBezTo>
                  <a:pt x="14228" y="12835"/>
                  <a:pt x="14243" y="13461"/>
                  <a:pt x="14301" y="14057"/>
                </a:cubicBezTo>
                <a:cubicBezTo>
                  <a:pt x="14417" y="14973"/>
                  <a:pt x="14635" y="15860"/>
                  <a:pt x="14970" y="16718"/>
                </a:cubicBezTo>
                <a:cubicBezTo>
                  <a:pt x="14024" y="15656"/>
                  <a:pt x="13079" y="14580"/>
                  <a:pt x="12222" y="13577"/>
                </a:cubicBezTo>
                <a:cubicBezTo>
                  <a:pt x="12411" y="12094"/>
                  <a:pt x="13806" y="10873"/>
                  <a:pt x="13894" y="9346"/>
                </a:cubicBezTo>
                <a:cubicBezTo>
                  <a:pt x="13937" y="8561"/>
                  <a:pt x="13632" y="7805"/>
                  <a:pt x="13414" y="7063"/>
                </a:cubicBezTo>
                <a:cubicBezTo>
                  <a:pt x="13225" y="6365"/>
                  <a:pt x="13065" y="5624"/>
                  <a:pt x="13356" y="4984"/>
                </a:cubicBezTo>
                <a:cubicBezTo>
                  <a:pt x="13366" y="4953"/>
                  <a:pt x="13339" y="4929"/>
                  <a:pt x="13312" y="4929"/>
                </a:cubicBezTo>
                <a:cubicBezTo>
                  <a:pt x="13301" y="4929"/>
                  <a:pt x="13291" y="4932"/>
                  <a:pt x="13283" y="4940"/>
                </a:cubicBezTo>
                <a:cubicBezTo>
                  <a:pt x="12818" y="5333"/>
                  <a:pt x="12556" y="5958"/>
                  <a:pt x="12483" y="6583"/>
                </a:cubicBezTo>
                <a:cubicBezTo>
                  <a:pt x="12396" y="7267"/>
                  <a:pt x="12498" y="7965"/>
                  <a:pt x="12570" y="8648"/>
                </a:cubicBezTo>
                <a:cubicBezTo>
                  <a:pt x="12643" y="9346"/>
                  <a:pt x="12672" y="10044"/>
                  <a:pt x="12469" y="10713"/>
                </a:cubicBezTo>
                <a:cubicBezTo>
                  <a:pt x="12323" y="11193"/>
                  <a:pt x="12047" y="11629"/>
                  <a:pt x="11887" y="12109"/>
                </a:cubicBezTo>
                <a:cubicBezTo>
                  <a:pt x="11771" y="12399"/>
                  <a:pt x="11713" y="12719"/>
                  <a:pt x="11742" y="13025"/>
                </a:cubicBezTo>
                <a:cubicBezTo>
                  <a:pt x="11218" y="12414"/>
                  <a:pt x="10738" y="11847"/>
                  <a:pt x="10302" y="11338"/>
                </a:cubicBezTo>
                <a:cubicBezTo>
                  <a:pt x="10230" y="10218"/>
                  <a:pt x="10360" y="9128"/>
                  <a:pt x="10622" y="8023"/>
                </a:cubicBezTo>
                <a:cubicBezTo>
                  <a:pt x="10768" y="7412"/>
                  <a:pt x="10971" y="6802"/>
                  <a:pt x="11073" y="6162"/>
                </a:cubicBezTo>
                <a:cubicBezTo>
                  <a:pt x="11175" y="5537"/>
                  <a:pt x="11175" y="4868"/>
                  <a:pt x="10927" y="4272"/>
                </a:cubicBezTo>
                <a:cubicBezTo>
                  <a:pt x="10724" y="3763"/>
                  <a:pt x="10331" y="3341"/>
                  <a:pt x="10026" y="2876"/>
                </a:cubicBezTo>
                <a:cubicBezTo>
                  <a:pt x="9750" y="2483"/>
                  <a:pt x="9474" y="1989"/>
                  <a:pt x="9488" y="1509"/>
                </a:cubicBezTo>
                <a:cubicBezTo>
                  <a:pt x="9488" y="1432"/>
                  <a:pt x="9422" y="1372"/>
                  <a:pt x="9358" y="1372"/>
                </a:cubicBezTo>
                <a:cubicBezTo>
                  <a:pt x="9337" y="1372"/>
                  <a:pt x="9317" y="1378"/>
                  <a:pt x="9299" y="1393"/>
                </a:cubicBezTo>
                <a:cubicBezTo>
                  <a:pt x="8979" y="1640"/>
                  <a:pt x="8805" y="2062"/>
                  <a:pt x="8776" y="2469"/>
                </a:cubicBezTo>
                <a:cubicBezTo>
                  <a:pt x="8761" y="2948"/>
                  <a:pt x="8921" y="3428"/>
                  <a:pt x="9125" y="3879"/>
                </a:cubicBezTo>
                <a:cubicBezTo>
                  <a:pt x="9314" y="4330"/>
                  <a:pt x="9532" y="4780"/>
                  <a:pt x="9633" y="5260"/>
                </a:cubicBezTo>
                <a:cubicBezTo>
                  <a:pt x="9822" y="6249"/>
                  <a:pt x="9430" y="7252"/>
                  <a:pt x="9357" y="8255"/>
                </a:cubicBezTo>
                <a:cubicBezTo>
                  <a:pt x="9285" y="9142"/>
                  <a:pt x="9474" y="10029"/>
                  <a:pt x="9866" y="10829"/>
                </a:cubicBezTo>
                <a:cubicBezTo>
                  <a:pt x="9037" y="9840"/>
                  <a:pt x="8485" y="9157"/>
                  <a:pt x="8354" y="8997"/>
                </a:cubicBezTo>
                <a:cubicBezTo>
                  <a:pt x="8310" y="8212"/>
                  <a:pt x="8267" y="7456"/>
                  <a:pt x="7918" y="6758"/>
                </a:cubicBezTo>
                <a:cubicBezTo>
                  <a:pt x="7656" y="6205"/>
                  <a:pt x="7234" y="5740"/>
                  <a:pt x="7060" y="5159"/>
                </a:cubicBezTo>
                <a:cubicBezTo>
                  <a:pt x="6813" y="4330"/>
                  <a:pt x="7133" y="3385"/>
                  <a:pt x="6798" y="2585"/>
                </a:cubicBezTo>
                <a:cubicBezTo>
                  <a:pt x="6318" y="1451"/>
                  <a:pt x="4748" y="1116"/>
                  <a:pt x="4196" y="55"/>
                </a:cubicBezTo>
                <a:cubicBezTo>
                  <a:pt x="4174" y="19"/>
                  <a:pt x="4137" y="1"/>
                  <a:pt x="4103" y="1"/>
                </a:cubicBezTo>
                <a:close/>
              </a:path>
            </a:pathLst>
          </a:custGeom>
          <a:solidFill>
            <a:srgbClr val="59A7A7"/>
          </a:solid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94" name="Google Shape;501;p26">
            <a:extLst>
              <a:ext uri="{FF2B5EF4-FFF2-40B4-BE49-F238E27FC236}">
                <a16:creationId xmlns:a16="http://schemas.microsoft.com/office/drawing/2014/main" id="{F3EBEDA9-8A04-DB00-BE88-017C60333552}"/>
              </a:ext>
            </a:extLst>
          </p:cNvPr>
          <p:cNvGrpSpPr/>
          <p:nvPr/>
        </p:nvGrpSpPr>
        <p:grpSpPr>
          <a:xfrm flipH="1">
            <a:off x="11148281" y="825759"/>
            <a:ext cx="958860" cy="882213"/>
            <a:chOff x="713214" y="468290"/>
            <a:chExt cx="3207604" cy="2951204"/>
          </a:xfrm>
        </p:grpSpPr>
        <p:sp>
          <p:nvSpPr>
            <p:cNvPr id="195" name="Google Shape;502;p26">
              <a:extLst>
                <a:ext uri="{FF2B5EF4-FFF2-40B4-BE49-F238E27FC236}">
                  <a16:creationId xmlns:a16="http://schemas.microsoft.com/office/drawing/2014/main" id="{D2CDAC96-37AF-0FE7-2588-6AF3CAEA6A24}"/>
                </a:ext>
              </a:extLst>
            </p:cNvPr>
            <p:cNvSpPr/>
            <p:nvPr/>
          </p:nvSpPr>
          <p:spPr>
            <a:xfrm>
              <a:off x="713214" y="468290"/>
              <a:ext cx="3207604" cy="2951204"/>
            </a:xfrm>
            <a:custGeom>
              <a:avLst/>
              <a:gdLst/>
              <a:ahLst/>
              <a:cxnLst/>
              <a:rect l="l" t="t" r="r" b="b"/>
              <a:pathLst>
                <a:path w="12898" h="11867" extrusionOk="0">
                  <a:moveTo>
                    <a:pt x="2769" y="0"/>
                  </a:moveTo>
                  <a:cubicBezTo>
                    <a:pt x="2539" y="0"/>
                    <a:pt x="2313" y="65"/>
                    <a:pt x="2138" y="220"/>
                  </a:cubicBezTo>
                  <a:cubicBezTo>
                    <a:pt x="2036" y="307"/>
                    <a:pt x="1964" y="423"/>
                    <a:pt x="1876" y="525"/>
                  </a:cubicBezTo>
                  <a:cubicBezTo>
                    <a:pt x="1876" y="540"/>
                    <a:pt x="1862" y="554"/>
                    <a:pt x="1847" y="554"/>
                  </a:cubicBezTo>
                  <a:cubicBezTo>
                    <a:pt x="1804" y="612"/>
                    <a:pt x="1760" y="671"/>
                    <a:pt x="1702" y="729"/>
                  </a:cubicBezTo>
                  <a:cubicBezTo>
                    <a:pt x="1469" y="903"/>
                    <a:pt x="1179" y="932"/>
                    <a:pt x="902" y="1020"/>
                  </a:cubicBezTo>
                  <a:cubicBezTo>
                    <a:pt x="626" y="1107"/>
                    <a:pt x="335" y="1296"/>
                    <a:pt x="335" y="1587"/>
                  </a:cubicBezTo>
                  <a:cubicBezTo>
                    <a:pt x="321" y="1747"/>
                    <a:pt x="408" y="1906"/>
                    <a:pt x="393" y="2066"/>
                  </a:cubicBezTo>
                  <a:cubicBezTo>
                    <a:pt x="364" y="2314"/>
                    <a:pt x="103" y="2503"/>
                    <a:pt x="30" y="2735"/>
                  </a:cubicBezTo>
                  <a:cubicBezTo>
                    <a:pt x="15" y="2735"/>
                    <a:pt x="15" y="2750"/>
                    <a:pt x="15" y="2750"/>
                  </a:cubicBezTo>
                  <a:cubicBezTo>
                    <a:pt x="1" y="2793"/>
                    <a:pt x="1" y="2852"/>
                    <a:pt x="1" y="2910"/>
                  </a:cubicBezTo>
                  <a:cubicBezTo>
                    <a:pt x="30" y="3084"/>
                    <a:pt x="190" y="3215"/>
                    <a:pt x="379" y="3259"/>
                  </a:cubicBezTo>
                  <a:cubicBezTo>
                    <a:pt x="447" y="3276"/>
                    <a:pt x="516" y="3282"/>
                    <a:pt x="585" y="3282"/>
                  </a:cubicBezTo>
                  <a:cubicBezTo>
                    <a:pt x="692" y="3282"/>
                    <a:pt x="802" y="3267"/>
                    <a:pt x="917" y="3259"/>
                  </a:cubicBezTo>
                  <a:cubicBezTo>
                    <a:pt x="967" y="3254"/>
                    <a:pt x="1019" y="3251"/>
                    <a:pt x="1071" y="3251"/>
                  </a:cubicBezTo>
                  <a:cubicBezTo>
                    <a:pt x="1198" y="3251"/>
                    <a:pt x="1327" y="3269"/>
                    <a:pt x="1440" y="3331"/>
                  </a:cubicBezTo>
                  <a:cubicBezTo>
                    <a:pt x="1615" y="3448"/>
                    <a:pt x="1716" y="3637"/>
                    <a:pt x="1818" y="3826"/>
                  </a:cubicBezTo>
                  <a:cubicBezTo>
                    <a:pt x="1876" y="3942"/>
                    <a:pt x="1949" y="4087"/>
                    <a:pt x="2036" y="4175"/>
                  </a:cubicBezTo>
                  <a:cubicBezTo>
                    <a:pt x="2051" y="4189"/>
                    <a:pt x="2080" y="4204"/>
                    <a:pt x="2095" y="4218"/>
                  </a:cubicBezTo>
                  <a:cubicBezTo>
                    <a:pt x="2124" y="4247"/>
                    <a:pt x="2167" y="4276"/>
                    <a:pt x="2225" y="4276"/>
                  </a:cubicBezTo>
                  <a:lnTo>
                    <a:pt x="1658" y="4625"/>
                  </a:lnTo>
                  <a:cubicBezTo>
                    <a:pt x="1295" y="4843"/>
                    <a:pt x="902" y="5105"/>
                    <a:pt x="830" y="5512"/>
                  </a:cubicBezTo>
                  <a:cubicBezTo>
                    <a:pt x="815" y="5541"/>
                    <a:pt x="815" y="5556"/>
                    <a:pt x="815" y="5570"/>
                  </a:cubicBezTo>
                  <a:cubicBezTo>
                    <a:pt x="815" y="5585"/>
                    <a:pt x="815" y="5614"/>
                    <a:pt x="815" y="5629"/>
                  </a:cubicBezTo>
                  <a:cubicBezTo>
                    <a:pt x="786" y="5919"/>
                    <a:pt x="902" y="6210"/>
                    <a:pt x="830" y="6501"/>
                  </a:cubicBezTo>
                  <a:cubicBezTo>
                    <a:pt x="757" y="6777"/>
                    <a:pt x="524" y="7039"/>
                    <a:pt x="597" y="7315"/>
                  </a:cubicBezTo>
                  <a:cubicBezTo>
                    <a:pt x="641" y="7533"/>
                    <a:pt x="873" y="7679"/>
                    <a:pt x="1004" y="7853"/>
                  </a:cubicBezTo>
                  <a:cubicBezTo>
                    <a:pt x="1019" y="7868"/>
                    <a:pt x="1033" y="7882"/>
                    <a:pt x="1033" y="7897"/>
                  </a:cubicBezTo>
                  <a:cubicBezTo>
                    <a:pt x="1048" y="7926"/>
                    <a:pt x="1062" y="7940"/>
                    <a:pt x="1077" y="7970"/>
                  </a:cubicBezTo>
                  <a:cubicBezTo>
                    <a:pt x="1149" y="8129"/>
                    <a:pt x="1135" y="8333"/>
                    <a:pt x="1179" y="8507"/>
                  </a:cubicBezTo>
                  <a:cubicBezTo>
                    <a:pt x="1280" y="9104"/>
                    <a:pt x="1906" y="9511"/>
                    <a:pt x="2036" y="10092"/>
                  </a:cubicBezTo>
                  <a:lnTo>
                    <a:pt x="2051" y="10092"/>
                  </a:lnTo>
                  <a:cubicBezTo>
                    <a:pt x="2095" y="10281"/>
                    <a:pt x="2095" y="10470"/>
                    <a:pt x="2124" y="10659"/>
                  </a:cubicBezTo>
                  <a:cubicBezTo>
                    <a:pt x="2153" y="10790"/>
                    <a:pt x="2196" y="10936"/>
                    <a:pt x="2284" y="11037"/>
                  </a:cubicBezTo>
                  <a:lnTo>
                    <a:pt x="2298" y="11052"/>
                  </a:lnTo>
                  <a:cubicBezTo>
                    <a:pt x="2327" y="11081"/>
                    <a:pt x="2371" y="11110"/>
                    <a:pt x="2400" y="11139"/>
                  </a:cubicBezTo>
                  <a:cubicBezTo>
                    <a:pt x="2545" y="11212"/>
                    <a:pt x="2734" y="11212"/>
                    <a:pt x="2894" y="11255"/>
                  </a:cubicBezTo>
                  <a:cubicBezTo>
                    <a:pt x="3272" y="11386"/>
                    <a:pt x="3505" y="11852"/>
                    <a:pt x="3912" y="11866"/>
                  </a:cubicBezTo>
                  <a:cubicBezTo>
                    <a:pt x="3919" y="11866"/>
                    <a:pt x="3926" y="11867"/>
                    <a:pt x="3932" y="11867"/>
                  </a:cubicBezTo>
                  <a:cubicBezTo>
                    <a:pt x="4272" y="11867"/>
                    <a:pt x="4559" y="11517"/>
                    <a:pt x="4901" y="11503"/>
                  </a:cubicBezTo>
                  <a:cubicBezTo>
                    <a:pt x="4973" y="11503"/>
                    <a:pt x="5046" y="11517"/>
                    <a:pt x="5104" y="11532"/>
                  </a:cubicBezTo>
                  <a:cubicBezTo>
                    <a:pt x="5119" y="11546"/>
                    <a:pt x="5133" y="11546"/>
                    <a:pt x="5148" y="11561"/>
                  </a:cubicBezTo>
                  <a:cubicBezTo>
                    <a:pt x="5337" y="11619"/>
                    <a:pt x="5497" y="11721"/>
                    <a:pt x="5686" y="11721"/>
                  </a:cubicBezTo>
                  <a:cubicBezTo>
                    <a:pt x="5991" y="11721"/>
                    <a:pt x="6224" y="11488"/>
                    <a:pt x="6413" y="11255"/>
                  </a:cubicBezTo>
                  <a:cubicBezTo>
                    <a:pt x="6602" y="11037"/>
                    <a:pt x="6776" y="10761"/>
                    <a:pt x="7053" y="10688"/>
                  </a:cubicBezTo>
                  <a:cubicBezTo>
                    <a:pt x="7053" y="10688"/>
                    <a:pt x="7053" y="10703"/>
                    <a:pt x="7053" y="10703"/>
                  </a:cubicBezTo>
                  <a:cubicBezTo>
                    <a:pt x="7067" y="10718"/>
                    <a:pt x="7067" y="10732"/>
                    <a:pt x="7082" y="10761"/>
                  </a:cubicBezTo>
                  <a:cubicBezTo>
                    <a:pt x="7135" y="10868"/>
                    <a:pt x="7273" y="10937"/>
                    <a:pt x="7397" y="10937"/>
                  </a:cubicBezTo>
                  <a:cubicBezTo>
                    <a:pt x="7408" y="10937"/>
                    <a:pt x="7419" y="10937"/>
                    <a:pt x="7431" y="10936"/>
                  </a:cubicBezTo>
                  <a:cubicBezTo>
                    <a:pt x="7605" y="10921"/>
                    <a:pt x="7750" y="10848"/>
                    <a:pt x="7910" y="10790"/>
                  </a:cubicBezTo>
                  <a:cubicBezTo>
                    <a:pt x="7997" y="10747"/>
                    <a:pt x="8099" y="10719"/>
                    <a:pt x="8199" y="10719"/>
                  </a:cubicBezTo>
                  <a:cubicBezTo>
                    <a:pt x="8266" y="10719"/>
                    <a:pt x="8332" y="10732"/>
                    <a:pt x="8390" y="10761"/>
                  </a:cubicBezTo>
                  <a:cubicBezTo>
                    <a:pt x="8608" y="10863"/>
                    <a:pt x="8681" y="11183"/>
                    <a:pt x="8928" y="11255"/>
                  </a:cubicBezTo>
                  <a:cubicBezTo>
                    <a:pt x="8964" y="11262"/>
                    <a:pt x="8998" y="11265"/>
                    <a:pt x="9031" y="11265"/>
                  </a:cubicBezTo>
                  <a:cubicBezTo>
                    <a:pt x="9078" y="11265"/>
                    <a:pt x="9124" y="11258"/>
                    <a:pt x="9175" y="11241"/>
                  </a:cubicBezTo>
                  <a:cubicBezTo>
                    <a:pt x="9190" y="11226"/>
                    <a:pt x="9219" y="11226"/>
                    <a:pt x="9234" y="11212"/>
                  </a:cubicBezTo>
                  <a:cubicBezTo>
                    <a:pt x="9423" y="11125"/>
                    <a:pt x="9597" y="10979"/>
                    <a:pt x="9801" y="10979"/>
                  </a:cubicBezTo>
                  <a:cubicBezTo>
                    <a:pt x="10062" y="10994"/>
                    <a:pt x="10237" y="11255"/>
                    <a:pt x="10469" y="11357"/>
                  </a:cubicBezTo>
                  <a:cubicBezTo>
                    <a:pt x="10565" y="11403"/>
                    <a:pt x="10665" y="11422"/>
                    <a:pt x="10766" y="11422"/>
                  </a:cubicBezTo>
                  <a:cubicBezTo>
                    <a:pt x="11021" y="11422"/>
                    <a:pt x="11283" y="11299"/>
                    <a:pt x="11502" y="11154"/>
                  </a:cubicBezTo>
                  <a:cubicBezTo>
                    <a:pt x="11516" y="11139"/>
                    <a:pt x="11531" y="11139"/>
                    <a:pt x="11545" y="11125"/>
                  </a:cubicBezTo>
                  <a:cubicBezTo>
                    <a:pt x="11560" y="11110"/>
                    <a:pt x="11560" y="11110"/>
                    <a:pt x="11574" y="11110"/>
                  </a:cubicBezTo>
                  <a:cubicBezTo>
                    <a:pt x="11822" y="10936"/>
                    <a:pt x="12054" y="10732"/>
                    <a:pt x="12243" y="10499"/>
                  </a:cubicBezTo>
                  <a:cubicBezTo>
                    <a:pt x="12243" y="10499"/>
                    <a:pt x="12243" y="10499"/>
                    <a:pt x="12258" y="10485"/>
                  </a:cubicBezTo>
                  <a:cubicBezTo>
                    <a:pt x="12461" y="10238"/>
                    <a:pt x="12636" y="9947"/>
                    <a:pt x="12723" y="9627"/>
                  </a:cubicBezTo>
                  <a:cubicBezTo>
                    <a:pt x="12898" y="8973"/>
                    <a:pt x="12679" y="8188"/>
                    <a:pt x="12112" y="7824"/>
                  </a:cubicBezTo>
                  <a:cubicBezTo>
                    <a:pt x="12098" y="7780"/>
                    <a:pt x="12083" y="7737"/>
                    <a:pt x="12083" y="7693"/>
                  </a:cubicBezTo>
                  <a:cubicBezTo>
                    <a:pt x="12083" y="7679"/>
                    <a:pt x="12069" y="7664"/>
                    <a:pt x="12069" y="7650"/>
                  </a:cubicBezTo>
                  <a:cubicBezTo>
                    <a:pt x="12054" y="7432"/>
                    <a:pt x="12112" y="7213"/>
                    <a:pt x="12243" y="7054"/>
                  </a:cubicBezTo>
                  <a:cubicBezTo>
                    <a:pt x="12345" y="6923"/>
                    <a:pt x="12505" y="6821"/>
                    <a:pt x="12549" y="6646"/>
                  </a:cubicBezTo>
                  <a:cubicBezTo>
                    <a:pt x="12563" y="6530"/>
                    <a:pt x="12520" y="6414"/>
                    <a:pt x="12461" y="6312"/>
                  </a:cubicBezTo>
                  <a:cubicBezTo>
                    <a:pt x="12447" y="6283"/>
                    <a:pt x="12418" y="6239"/>
                    <a:pt x="12403" y="6210"/>
                  </a:cubicBezTo>
                  <a:cubicBezTo>
                    <a:pt x="12389" y="6196"/>
                    <a:pt x="12389" y="6181"/>
                    <a:pt x="12374" y="6167"/>
                  </a:cubicBezTo>
                  <a:cubicBezTo>
                    <a:pt x="12112" y="5803"/>
                    <a:pt x="11851" y="5425"/>
                    <a:pt x="11604" y="5062"/>
                  </a:cubicBezTo>
                  <a:cubicBezTo>
                    <a:pt x="11574" y="5032"/>
                    <a:pt x="11545" y="4989"/>
                    <a:pt x="11531" y="4960"/>
                  </a:cubicBezTo>
                  <a:cubicBezTo>
                    <a:pt x="11502" y="4931"/>
                    <a:pt x="11487" y="4902"/>
                    <a:pt x="11458" y="4887"/>
                  </a:cubicBezTo>
                  <a:cubicBezTo>
                    <a:pt x="11415" y="4843"/>
                    <a:pt x="11385" y="4814"/>
                    <a:pt x="11342" y="4800"/>
                  </a:cubicBezTo>
                  <a:cubicBezTo>
                    <a:pt x="11259" y="4752"/>
                    <a:pt x="11167" y="4736"/>
                    <a:pt x="11071" y="4736"/>
                  </a:cubicBezTo>
                  <a:cubicBezTo>
                    <a:pt x="10964" y="4736"/>
                    <a:pt x="10853" y="4755"/>
                    <a:pt x="10746" y="4771"/>
                  </a:cubicBezTo>
                  <a:cubicBezTo>
                    <a:pt x="10553" y="4804"/>
                    <a:pt x="10358" y="4820"/>
                    <a:pt x="10162" y="4820"/>
                  </a:cubicBezTo>
                  <a:cubicBezTo>
                    <a:pt x="9752" y="4820"/>
                    <a:pt x="9341" y="4749"/>
                    <a:pt x="8957" y="4611"/>
                  </a:cubicBezTo>
                  <a:cubicBezTo>
                    <a:pt x="8463" y="4858"/>
                    <a:pt x="8027" y="5120"/>
                    <a:pt x="7634" y="5512"/>
                  </a:cubicBezTo>
                  <a:cubicBezTo>
                    <a:pt x="7561" y="5396"/>
                    <a:pt x="7591" y="5236"/>
                    <a:pt x="7663" y="5105"/>
                  </a:cubicBezTo>
                  <a:cubicBezTo>
                    <a:pt x="7721" y="4974"/>
                    <a:pt x="7838" y="4887"/>
                    <a:pt x="7925" y="4771"/>
                  </a:cubicBezTo>
                  <a:cubicBezTo>
                    <a:pt x="8332" y="4335"/>
                    <a:pt x="8521" y="3753"/>
                    <a:pt x="8696" y="3186"/>
                  </a:cubicBezTo>
                  <a:cubicBezTo>
                    <a:pt x="8783" y="2895"/>
                    <a:pt x="8870" y="2590"/>
                    <a:pt x="8768" y="2314"/>
                  </a:cubicBezTo>
                  <a:cubicBezTo>
                    <a:pt x="8696" y="2139"/>
                    <a:pt x="8565" y="2008"/>
                    <a:pt x="8434" y="1877"/>
                  </a:cubicBezTo>
                  <a:cubicBezTo>
                    <a:pt x="8201" y="1659"/>
                    <a:pt x="7983" y="1441"/>
                    <a:pt x="7750" y="1209"/>
                  </a:cubicBezTo>
                  <a:cubicBezTo>
                    <a:pt x="7576" y="1049"/>
                    <a:pt x="7416" y="874"/>
                    <a:pt x="7213" y="743"/>
                  </a:cubicBezTo>
                  <a:cubicBezTo>
                    <a:pt x="7198" y="729"/>
                    <a:pt x="7183" y="729"/>
                    <a:pt x="7154" y="714"/>
                  </a:cubicBezTo>
                  <a:cubicBezTo>
                    <a:pt x="7154" y="714"/>
                    <a:pt x="7140" y="700"/>
                    <a:pt x="7140" y="700"/>
                  </a:cubicBezTo>
                  <a:cubicBezTo>
                    <a:pt x="6958" y="597"/>
                    <a:pt x="6748" y="521"/>
                    <a:pt x="6541" y="521"/>
                  </a:cubicBezTo>
                  <a:cubicBezTo>
                    <a:pt x="6483" y="521"/>
                    <a:pt x="6426" y="527"/>
                    <a:pt x="6369" y="540"/>
                  </a:cubicBezTo>
                  <a:cubicBezTo>
                    <a:pt x="6151" y="583"/>
                    <a:pt x="5933" y="743"/>
                    <a:pt x="5860" y="947"/>
                  </a:cubicBezTo>
                  <a:cubicBezTo>
                    <a:pt x="5846" y="976"/>
                    <a:pt x="5846" y="990"/>
                    <a:pt x="5831" y="1005"/>
                  </a:cubicBezTo>
                  <a:cubicBezTo>
                    <a:pt x="5831" y="1034"/>
                    <a:pt x="5831" y="1049"/>
                    <a:pt x="5831" y="1063"/>
                  </a:cubicBezTo>
                  <a:cubicBezTo>
                    <a:pt x="5642" y="845"/>
                    <a:pt x="5293" y="889"/>
                    <a:pt x="5002" y="860"/>
                  </a:cubicBezTo>
                  <a:cubicBezTo>
                    <a:pt x="4784" y="845"/>
                    <a:pt x="4581" y="787"/>
                    <a:pt x="4392" y="685"/>
                  </a:cubicBezTo>
                  <a:cubicBezTo>
                    <a:pt x="4305" y="656"/>
                    <a:pt x="4232" y="612"/>
                    <a:pt x="4145" y="569"/>
                  </a:cubicBezTo>
                  <a:cubicBezTo>
                    <a:pt x="4116" y="540"/>
                    <a:pt x="4072" y="525"/>
                    <a:pt x="4043" y="511"/>
                  </a:cubicBezTo>
                  <a:cubicBezTo>
                    <a:pt x="3738" y="336"/>
                    <a:pt x="3447" y="147"/>
                    <a:pt x="3112" y="45"/>
                  </a:cubicBezTo>
                  <a:cubicBezTo>
                    <a:pt x="3001" y="16"/>
                    <a:pt x="2885" y="0"/>
                    <a:pt x="2769" y="0"/>
                  </a:cubicBezTo>
                  <a:close/>
                </a:path>
              </a:pathLst>
            </a:custGeom>
            <a:solidFill>
              <a:srgbClr val="E06E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6" name="Google Shape;503;p26">
              <a:extLst>
                <a:ext uri="{FF2B5EF4-FFF2-40B4-BE49-F238E27FC236}">
                  <a16:creationId xmlns:a16="http://schemas.microsoft.com/office/drawing/2014/main" id="{4D7DA683-AFAA-73E2-5CC7-C1C0ACF9BE63}"/>
                </a:ext>
              </a:extLst>
            </p:cNvPr>
            <p:cNvSpPr/>
            <p:nvPr/>
          </p:nvSpPr>
          <p:spPr>
            <a:xfrm>
              <a:off x="2466974" y="2045231"/>
              <a:ext cx="199201" cy="1099458"/>
            </a:xfrm>
            <a:custGeom>
              <a:avLst/>
              <a:gdLst/>
              <a:ahLst/>
              <a:cxnLst/>
              <a:rect l="l" t="t" r="r" b="b"/>
              <a:pathLst>
                <a:path w="801" h="4421" extrusionOk="0">
                  <a:moveTo>
                    <a:pt x="553" y="0"/>
                  </a:moveTo>
                  <a:lnTo>
                    <a:pt x="553" y="0"/>
                  </a:lnTo>
                  <a:cubicBezTo>
                    <a:pt x="669" y="407"/>
                    <a:pt x="713" y="843"/>
                    <a:pt x="698" y="1265"/>
                  </a:cubicBezTo>
                  <a:cubicBezTo>
                    <a:pt x="698" y="1687"/>
                    <a:pt x="669" y="2108"/>
                    <a:pt x="611" y="2530"/>
                  </a:cubicBezTo>
                  <a:cubicBezTo>
                    <a:pt x="568" y="2966"/>
                    <a:pt x="495" y="3388"/>
                    <a:pt x="335" y="3766"/>
                  </a:cubicBezTo>
                  <a:cubicBezTo>
                    <a:pt x="262" y="3969"/>
                    <a:pt x="131" y="4144"/>
                    <a:pt x="30" y="4318"/>
                  </a:cubicBezTo>
                  <a:cubicBezTo>
                    <a:pt x="15" y="4333"/>
                    <a:pt x="15" y="4347"/>
                    <a:pt x="1" y="4362"/>
                  </a:cubicBezTo>
                  <a:cubicBezTo>
                    <a:pt x="1" y="4377"/>
                    <a:pt x="15" y="4391"/>
                    <a:pt x="30" y="4420"/>
                  </a:cubicBezTo>
                  <a:cubicBezTo>
                    <a:pt x="44" y="4391"/>
                    <a:pt x="59" y="4377"/>
                    <a:pt x="73" y="4347"/>
                  </a:cubicBezTo>
                  <a:cubicBezTo>
                    <a:pt x="190" y="4173"/>
                    <a:pt x="320" y="3998"/>
                    <a:pt x="408" y="3809"/>
                  </a:cubicBezTo>
                  <a:cubicBezTo>
                    <a:pt x="597" y="3417"/>
                    <a:pt x="669" y="2981"/>
                    <a:pt x="713" y="2545"/>
                  </a:cubicBezTo>
                  <a:cubicBezTo>
                    <a:pt x="757" y="2123"/>
                    <a:pt x="800" y="1701"/>
                    <a:pt x="786" y="1265"/>
                  </a:cubicBezTo>
                  <a:cubicBezTo>
                    <a:pt x="786" y="1047"/>
                    <a:pt x="757" y="829"/>
                    <a:pt x="728" y="625"/>
                  </a:cubicBezTo>
                  <a:cubicBezTo>
                    <a:pt x="684" y="407"/>
                    <a:pt x="640" y="204"/>
                    <a:pt x="553"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7" name="Google Shape;504;p26">
              <a:extLst>
                <a:ext uri="{FF2B5EF4-FFF2-40B4-BE49-F238E27FC236}">
                  <a16:creationId xmlns:a16="http://schemas.microsoft.com/office/drawing/2014/main" id="{D7F6A628-F435-6EB2-4B52-6F53CB8F0B92}"/>
                </a:ext>
              </a:extLst>
            </p:cNvPr>
            <p:cNvSpPr/>
            <p:nvPr/>
          </p:nvSpPr>
          <p:spPr>
            <a:xfrm>
              <a:off x="2691292" y="2008922"/>
              <a:ext cx="1027090" cy="372786"/>
            </a:xfrm>
            <a:custGeom>
              <a:avLst/>
              <a:gdLst/>
              <a:ahLst/>
              <a:cxnLst/>
              <a:rect l="l" t="t" r="r" b="b"/>
              <a:pathLst>
                <a:path w="4130" h="1499" extrusionOk="0">
                  <a:moveTo>
                    <a:pt x="0" y="1"/>
                  </a:moveTo>
                  <a:lnTo>
                    <a:pt x="0" y="1"/>
                  </a:lnTo>
                  <a:cubicBezTo>
                    <a:pt x="175" y="117"/>
                    <a:pt x="349" y="248"/>
                    <a:pt x="523" y="364"/>
                  </a:cubicBezTo>
                  <a:lnTo>
                    <a:pt x="1047" y="728"/>
                  </a:lnTo>
                  <a:cubicBezTo>
                    <a:pt x="1236" y="844"/>
                    <a:pt x="1410" y="975"/>
                    <a:pt x="1629" y="1033"/>
                  </a:cubicBezTo>
                  <a:cubicBezTo>
                    <a:pt x="1691" y="1051"/>
                    <a:pt x="1765" y="1063"/>
                    <a:pt x="1837" y="1063"/>
                  </a:cubicBezTo>
                  <a:cubicBezTo>
                    <a:pt x="1881" y="1063"/>
                    <a:pt x="1924" y="1059"/>
                    <a:pt x="1963" y="1048"/>
                  </a:cubicBezTo>
                  <a:cubicBezTo>
                    <a:pt x="2079" y="1018"/>
                    <a:pt x="2181" y="975"/>
                    <a:pt x="2268" y="931"/>
                  </a:cubicBezTo>
                  <a:cubicBezTo>
                    <a:pt x="2370" y="888"/>
                    <a:pt x="2457" y="859"/>
                    <a:pt x="2559" y="844"/>
                  </a:cubicBezTo>
                  <a:cubicBezTo>
                    <a:pt x="2589" y="840"/>
                    <a:pt x="2619" y="838"/>
                    <a:pt x="2648" y="838"/>
                  </a:cubicBezTo>
                  <a:cubicBezTo>
                    <a:pt x="2720" y="838"/>
                    <a:pt x="2792" y="848"/>
                    <a:pt x="2864" y="859"/>
                  </a:cubicBezTo>
                  <a:cubicBezTo>
                    <a:pt x="3068" y="902"/>
                    <a:pt x="3257" y="1004"/>
                    <a:pt x="3431" y="1106"/>
                  </a:cubicBezTo>
                  <a:cubicBezTo>
                    <a:pt x="3620" y="1207"/>
                    <a:pt x="3795" y="1324"/>
                    <a:pt x="3984" y="1426"/>
                  </a:cubicBezTo>
                  <a:cubicBezTo>
                    <a:pt x="4028" y="1455"/>
                    <a:pt x="4086" y="1469"/>
                    <a:pt x="4129" y="1498"/>
                  </a:cubicBezTo>
                  <a:cubicBezTo>
                    <a:pt x="4129" y="1484"/>
                    <a:pt x="4115" y="1469"/>
                    <a:pt x="4115" y="1455"/>
                  </a:cubicBezTo>
                  <a:cubicBezTo>
                    <a:pt x="4086" y="1426"/>
                    <a:pt x="4042" y="1411"/>
                    <a:pt x="4013" y="1382"/>
                  </a:cubicBezTo>
                  <a:cubicBezTo>
                    <a:pt x="3824" y="1280"/>
                    <a:pt x="3664" y="1149"/>
                    <a:pt x="3475" y="1033"/>
                  </a:cubicBezTo>
                  <a:cubicBezTo>
                    <a:pt x="3301" y="917"/>
                    <a:pt x="3097" y="815"/>
                    <a:pt x="2879" y="771"/>
                  </a:cubicBezTo>
                  <a:cubicBezTo>
                    <a:pt x="2804" y="750"/>
                    <a:pt x="2722" y="736"/>
                    <a:pt x="2643" y="736"/>
                  </a:cubicBezTo>
                  <a:cubicBezTo>
                    <a:pt x="2615" y="736"/>
                    <a:pt x="2586" y="738"/>
                    <a:pt x="2559" y="742"/>
                  </a:cubicBezTo>
                  <a:cubicBezTo>
                    <a:pt x="2443" y="757"/>
                    <a:pt x="2326" y="786"/>
                    <a:pt x="2239" y="829"/>
                  </a:cubicBezTo>
                  <a:cubicBezTo>
                    <a:pt x="2137" y="873"/>
                    <a:pt x="2036" y="917"/>
                    <a:pt x="1948" y="946"/>
                  </a:cubicBezTo>
                  <a:cubicBezTo>
                    <a:pt x="1897" y="953"/>
                    <a:pt x="1847" y="957"/>
                    <a:pt x="1798" y="957"/>
                  </a:cubicBezTo>
                  <a:cubicBezTo>
                    <a:pt x="1748" y="957"/>
                    <a:pt x="1701" y="953"/>
                    <a:pt x="1658" y="946"/>
                  </a:cubicBezTo>
                  <a:cubicBezTo>
                    <a:pt x="1454" y="888"/>
                    <a:pt x="1280" y="757"/>
                    <a:pt x="1105" y="655"/>
                  </a:cubicBezTo>
                  <a:lnTo>
                    <a:pt x="553" y="321"/>
                  </a:lnTo>
                  <a:cubicBezTo>
                    <a:pt x="378" y="219"/>
                    <a:pt x="189" y="102"/>
                    <a:pt x="0"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8" name="Google Shape;505;p26">
              <a:extLst>
                <a:ext uri="{FF2B5EF4-FFF2-40B4-BE49-F238E27FC236}">
                  <a16:creationId xmlns:a16="http://schemas.microsoft.com/office/drawing/2014/main" id="{121F7635-1579-F6BA-5EE1-9C4351F2509B}"/>
                </a:ext>
              </a:extLst>
            </p:cNvPr>
            <p:cNvSpPr/>
            <p:nvPr/>
          </p:nvSpPr>
          <p:spPr>
            <a:xfrm>
              <a:off x="1982526" y="1893281"/>
              <a:ext cx="528218" cy="1446630"/>
            </a:xfrm>
            <a:custGeom>
              <a:avLst/>
              <a:gdLst/>
              <a:ahLst/>
              <a:cxnLst/>
              <a:rect l="l" t="t" r="r" b="b"/>
              <a:pathLst>
                <a:path w="2124" h="5817" extrusionOk="0">
                  <a:moveTo>
                    <a:pt x="2123" y="0"/>
                  </a:moveTo>
                  <a:lnTo>
                    <a:pt x="2079" y="437"/>
                  </a:lnTo>
                  <a:cubicBezTo>
                    <a:pt x="2065" y="582"/>
                    <a:pt x="2050" y="727"/>
                    <a:pt x="2021" y="873"/>
                  </a:cubicBezTo>
                  <a:cubicBezTo>
                    <a:pt x="1992" y="1018"/>
                    <a:pt x="1978" y="1164"/>
                    <a:pt x="1949" y="1309"/>
                  </a:cubicBezTo>
                  <a:cubicBezTo>
                    <a:pt x="1905" y="1454"/>
                    <a:pt x="1876" y="1600"/>
                    <a:pt x="1847" y="1731"/>
                  </a:cubicBezTo>
                  <a:cubicBezTo>
                    <a:pt x="1701" y="2312"/>
                    <a:pt x="1527" y="2865"/>
                    <a:pt x="1309" y="3403"/>
                  </a:cubicBezTo>
                  <a:cubicBezTo>
                    <a:pt x="1091" y="3955"/>
                    <a:pt x="829" y="4479"/>
                    <a:pt x="524" y="4988"/>
                  </a:cubicBezTo>
                  <a:cubicBezTo>
                    <a:pt x="451" y="5118"/>
                    <a:pt x="378" y="5235"/>
                    <a:pt x="306" y="5366"/>
                  </a:cubicBezTo>
                  <a:cubicBezTo>
                    <a:pt x="218" y="5482"/>
                    <a:pt x="131" y="5613"/>
                    <a:pt x="58" y="5729"/>
                  </a:cubicBezTo>
                  <a:lnTo>
                    <a:pt x="0" y="5802"/>
                  </a:lnTo>
                  <a:cubicBezTo>
                    <a:pt x="15" y="5802"/>
                    <a:pt x="29" y="5816"/>
                    <a:pt x="44" y="5816"/>
                  </a:cubicBezTo>
                  <a:cubicBezTo>
                    <a:pt x="247" y="5569"/>
                    <a:pt x="436" y="5307"/>
                    <a:pt x="596" y="5031"/>
                  </a:cubicBezTo>
                  <a:cubicBezTo>
                    <a:pt x="916" y="4522"/>
                    <a:pt x="1178" y="3999"/>
                    <a:pt x="1411" y="3446"/>
                  </a:cubicBezTo>
                  <a:cubicBezTo>
                    <a:pt x="1629" y="2908"/>
                    <a:pt x="1803" y="2341"/>
                    <a:pt x="1934" y="1760"/>
                  </a:cubicBezTo>
                  <a:cubicBezTo>
                    <a:pt x="2050" y="1178"/>
                    <a:pt x="2123" y="582"/>
                    <a:pt x="2123"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9" name="Google Shape;506;p26">
              <a:extLst>
                <a:ext uri="{FF2B5EF4-FFF2-40B4-BE49-F238E27FC236}">
                  <a16:creationId xmlns:a16="http://schemas.microsoft.com/office/drawing/2014/main" id="{E8F301BD-2230-BD9D-400C-8E2833851F0D}"/>
                </a:ext>
              </a:extLst>
            </p:cNvPr>
            <p:cNvSpPr/>
            <p:nvPr/>
          </p:nvSpPr>
          <p:spPr>
            <a:xfrm>
              <a:off x="1280972" y="1864433"/>
              <a:ext cx="1186251" cy="1352376"/>
            </a:xfrm>
            <a:custGeom>
              <a:avLst/>
              <a:gdLst/>
              <a:ahLst/>
              <a:cxnLst/>
              <a:rect l="l" t="t" r="r" b="b"/>
              <a:pathLst>
                <a:path w="4770" h="5438" extrusionOk="0">
                  <a:moveTo>
                    <a:pt x="4755" y="0"/>
                  </a:moveTo>
                  <a:cubicBezTo>
                    <a:pt x="4724" y="53"/>
                    <a:pt x="4692" y="105"/>
                    <a:pt x="4660" y="157"/>
                  </a:cubicBezTo>
                  <a:lnTo>
                    <a:pt x="4660" y="157"/>
                  </a:lnTo>
                  <a:lnTo>
                    <a:pt x="4770" y="15"/>
                  </a:lnTo>
                  <a:lnTo>
                    <a:pt x="4755" y="0"/>
                  </a:lnTo>
                  <a:close/>
                  <a:moveTo>
                    <a:pt x="4660" y="157"/>
                  </a:moveTo>
                  <a:lnTo>
                    <a:pt x="4479" y="393"/>
                  </a:lnTo>
                  <a:lnTo>
                    <a:pt x="4203" y="756"/>
                  </a:lnTo>
                  <a:cubicBezTo>
                    <a:pt x="4014" y="1003"/>
                    <a:pt x="3825" y="1250"/>
                    <a:pt x="3621" y="1498"/>
                  </a:cubicBezTo>
                  <a:cubicBezTo>
                    <a:pt x="3243" y="1992"/>
                    <a:pt x="2836" y="2472"/>
                    <a:pt x="2429" y="2937"/>
                  </a:cubicBezTo>
                  <a:cubicBezTo>
                    <a:pt x="2007" y="3402"/>
                    <a:pt x="1585" y="3868"/>
                    <a:pt x="1149" y="4318"/>
                  </a:cubicBezTo>
                  <a:cubicBezTo>
                    <a:pt x="931" y="4536"/>
                    <a:pt x="713" y="4755"/>
                    <a:pt x="480" y="4973"/>
                  </a:cubicBezTo>
                  <a:lnTo>
                    <a:pt x="146" y="5293"/>
                  </a:lnTo>
                  <a:lnTo>
                    <a:pt x="1" y="5423"/>
                  </a:lnTo>
                  <a:lnTo>
                    <a:pt x="15" y="5438"/>
                  </a:lnTo>
                  <a:cubicBezTo>
                    <a:pt x="437" y="5104"/>
                    <a:pt x="829" y="4740"/>
                    <a:pt x="1207" y="4377"/>
                  </a:cubicBezTo>
                  <a:cubicBezTo>
                    <a:pt x="1658" y="3940"/>
                    <a:pt x="2080" y="3475"/>
                    <a:pt x="2501" y="3010"/>
                  </a:cubicBezTo>
                  <a:cubicBezTo>
                    <a:pt x="2909" y="2530"/>
                    <a:pt x="3316" y="2050"/>
                    <a:pt x="3694" y="1556"/>
                  </a:cubicBezTo>
                  <a:cubicBezTo>
                    <a:pt x="4035" y="1097"/>
                    <a:pt x="4364" y="638"/>
                    <a:pt x="4660" y="157"/>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0" name="Google Shape;507;p26">
              <a:extLst>
                <a:ext uri="{FF2B5EF4-FFF2-40B4-BE49-F238E27FC236}">
                  <a16:creationId xmlns:a16="http://schemas.microsoft.com/office/drawing/2014/main" id="{9FDB7579-82CC-68F3-AB93-41576FAC33B7}"/>
                </a:ext>
              </a:extLst>
            </p:cNvPr>
            <p:cNvSpPr/>
            <p:nvPr/>
          </p:nvSpPr>
          <p:spPr>
            <a:xfrm>
              <a:off x="966380" y="1842549"/>
              <a:ext cx="1464784" cy="589644"/>
            </a:xfrm>
            <a:custGeom>
              <a:avLst/>
              <a:gdLst/>
              <a:ahLst/>
              <a:cxnLst/>
              <a:rect l="l" t="t" r="r" b="b"/>
              <a:pathLst>
                <a:path w="5890" h="2371" extrusionOk="0">
                  <a:moveTo>
                    <a:pt x="5889" y="1"/>
                  </a:moveTo>
                  <a:lnTo>
                    <a:pt x="5889" y="1"/>
                  </a:lnTo>
                  <a:cubicBezTo>
                    <a:pt x="5308" y="74"/>
                    <a:pt x="4726" y="190"/>
                    <a:pt x="4159" y="350"/>
                  </a:cubicBezTo>
                  <a:cubicBezTo>
                    <a:pt x="3577" y="510"/>
                    <a:pt x="3025" y="699"/>
                    <a:pt x="2472" y="931"/>
                  </a:cubicBezTo>
                  <a:cubicBezTo>
                    <a:pt x="1934" y="1164"/>
                    <a:pt x="1396" y="1426"/>
                    <a:pt x="888" y="1731"/>
                  </a:cubicBezTo>
                  <a:cubicBezTo>
                    <a:pt x="582" y="1906"/>
                    <a:pt x="277" y="2109"/>
                    <a:pt x="1" y="2327"/>
                  </a:cubicBezTo>
                  <a:cubicBezTo>
                    <a:pt x="1" y="2342"/>
                    <a:pt x="15" y="2356"/>
                    <a:pt x="30" y="2371"/>
                  </a:cubicBezTo>
                  <a:cubicBezTo>
                    <a:pt x="320" y="2167"/>
                    <a:pt x="626" y="1978"/>
                    <a:pt x="931" y="1804"/>
                  </a:cubicBezTo>
                  <a:cubicBezTo>
                    <a:pt x="1440" y="1513"/>
                    <a:pt x="1978" y="1251"/>
                    <a:pt x="2516" y="1033"/>
                  </a:cubicBezTo>
                  <a:cubicBezTo>
                    <a:pt x="3054" y="801"/>
                    <a:pt x="3621" y="612"/>
                    <a:pt x="4174" y="437"/>
                  </a:cubicBezTo>
                  <a:lnTo>
                    <a:pt x="4174" y="422"/>
                  </a:lnTo>
                  <a:cubicBezTo>
                    <a:pt x="4741" y="263"/>
                    <a:pt x="5308" y="117"/>
                    <a:pt x="5889"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1" name="Google Shape;508;p26">
              <a:extLst>
                <a:ext uri="{FF2B5EF4-FFF2-40B4-BE49-F238E27FC236}">
                  <a16:creationId xmlns:a16="http://schemas.microsoft.com/office/drawing/2014/main" id="{BCD31DAC-3C01-7188-98DB-B69822933E20}"/>
                </a:ext>
              </a:extLst>
            </p:cNvPr>
            <p:cNvSpPr/>
            <p:nvPr/>
          </p:nvSpPr>
          <p:spPr>
            <a:xfrm>
              <a:off x="720426" y="595121"/>
              <a:ext cx="1710739" cy="1269562"/>
            </a:xfrm>
            <a:custGeom>
              <a:avLst/>
              <a:gdLst/>
              <a:ahLst/>
              <a:cxnLst/>
              <a:rect l="l" t="t" r="r" b="b"/>
              <a:pathLst>
                <a:path w="6879" h="5105" extrusionOk="0">
                  <a:moveTo>
                    <a:pt x="1847" y="1"/>
                  </a:moveTo>
                  <a:cubicBezTo>
                    <a:pt x="1847" y="15"/>
                    <a:pt x="1833" y="30"/>
                    <a:pt x="1833" y="30"/>
                  </a:cubicBezTo>
                  <a:cubicBezTo>
                    <a:pt x="2036" y="117"/>
                    <a:pt x="2240" y="219"/>
                    <a:pt x="2429" y="321"/>
                  </a:cubicBezTo>
                  <a:cubicBezTo>
                    <a:pt x="3054" y="640"/>
                    <a:pt x="3621" y="1062"/>
                    <a:pt x="4130" y="1542"/>
                  </a:cubicBezTo>
                  <a:cubicBezTo>
                    <a:pt x="4654" y="2007"/>
                    <a:pt x="5119" y="2531"/>
                    <a:pt x="5541" y="3098"/>
                  </a:cubicBezTo>
                  <a:cubicBezTo>
                    <a:pt x="5904" y="3606"/>
                    <a:pt x="6238" y="4144"/>
                    <a:pt x="6529" y="4712"/>
                  </a:cubicBezTo>
                  <a:cubicBezTo>
                    <a:pt x="5482" y="4014"/>
                    <a:pt x="4377" y="3403"/>
                    <a:pt x="3214" y="2909"/>
                  </a:cubicBezTo>
                  <a:cubicBezTo>
                    <a:pt x="2909" y="2778"/>
                    <a:pt x="2604" y="2661"/>
                    <a:pt x="2284" y="2545"/>
                  </a:cubicBezTo>
                  <a:cubicBezTo>
                    <a:pt x="1978" y="2429"/>
                    <a:pt x="1658" y="2327"/>
                    <a:pt x="1339" y="2254"/>
                  </a:cubicBezTo>
                  <a:cubicBezTo>
                    <a:pt x="1060" y="2194"/>
                    <a:pt x="781" y="2163"/>
                    <a:pt x="503" y="2163"/>
                  </a:cubicBezTo>
                  <a:cubicBezTo>
                    <a:pt x="447" y="2163"/>
                    <a:pt x="391" y="2165"/>
                    <a:pt x="335" y="2167"/>
                  </a:cubicBezTo>
                  <a:cubicBezTo>
                    <a:pt x="234" y="2182"/>
                    <a:pt x="117" y="2182"/>
                    <a:pt x="1" y="2211"/>
                  </a:cubicBezTo>
                  <a:cubicBezTo>
                    <a:pt x="1" y="2211"/>
                    <a:pt x="1" y="2225"/>
                    <a:pt x="1" y="2225"/>
                  </a:cubicBezTo>
                  <a:cubicBezTo>
                    <a:pt x="103" y="2211"/>
                    <a:pt x="219" y="2196"/>
                    <a:pt x="335" y="2196"/>
                  </a:cubicBezTo>
                  <a:cubicBezTo>
                    <a:pt x="378" y="2194"/>
                    <a:pt x="420" y="2193"/>
                    <a:pt x="463" y="2193"/>
                  </a:cubicBezTo>
                  <a:cubicBezTo>
                    <a:pt x="754" y="2193"/>
                    <a:pt x="1045" y="2236"/>
                    <a:pt x="1324" y="2312"/>
                  </a:cubicBezTo>
                  <a:cubicBezTo>
                    <a:pt x="1644" y="2385"/>
                    <a:pt x="1949" y="2487"/>
                    <a:pt x="2255" y="2618"/>
                  </a:cubicBezTo>
                  <a:cubicBezTo>
                    <a:pt x="2574" y="2734"/>
                    <a:pt x="2880" y="2850"/>
                    <a:pt x="3171" y="2996"/>
                  </a:cubicBezTo>
                  <a:cubicBezTo>
                    <a:pt x="3781" y="3258"/>
                    <a:pt x="4377" y="3548"/>
                    <a:pt x="4959" y="3868"/>
                  </a:cubicBezTo>
                  <a:cubicBezTo>
                    <a:pt x="5192" y="3999"/>
                    <a:pt x="5424" y="4144"/>
                    <a:pt x="5671" y="4290"/>
                  </a:cubicBezTo>
                  <a:cubicBezTo>
                    <a:pt x="5599" y="4261"/>
                    <a:pt x="5541" y="4232"/>
                    <a:pt x="5468" y="4203"/>
                  </a:cubicBezTo>
                  <a:cubicBezTo>
                    <a:pt x="5046" y="4014"/>
                    <a:pt x="4610" y="3883"/>
                    <a:pt x="4159" y="3781"/>
                  </a:cubicBezTo>
                  <a:cubicBezTo>
                    <a:pt x="3709" y="3694"/>
                    <a:pt x="3258" y="3636"/>
                    <a:pt x="2793" y="3621"/>
                  </a:cubicBezTo>
                  <a:lnTo>
                    <a:pt x="2444" y="3636"/>
                  </a:lnTo>
                  <a:lnTo>
                    <a:pt x="2109" y="3650"/>
                  </a:lnTo>
                  <a:lnTo>
                    <a:pt x="2022" y="3665"/>
                  </a:lnTo>
                  <a:cubicBezTo>
                    <a:pt x="2036" y="3679"/>
                    <a:pt x="2051" y="3694"/>
                    <a:pt x="2066" y="3708"/>
                  </a:cubicBezTo>
                  <a:lnTo>
                    <a:pt x="2109" y="3708"/>
                  </a:lnTo>
                  <a:lnTo>
                    <a:pt x="2444" y="3694"/>
                  </a:lnTo>
                  <a:lnTo>
                    <a:pt x="2793" y="3708"/>
                  </a:lnTo>
                  <a:cubicBezTo>
                    <a:pt x="3243" y="3737"/>
                    <a:pt x="3694" y="3796"/>
                    <a:pt x="4145" y="3897"/>
                  </a:cubicBezTo>
                  <a:cubicBezTo>
                    <a:pt x="4581" y="3985"/>
                    <a:pt x="5017" y="4115"/>
                    <a:pt x="5439" y="4275"/>
                  </a:cubicBezTo>
                  <a:cubicBezTo>
                    <a:pt x="5686" y="4377"/>
                    <a:pt x="5919" y="4479"/>
                    <a:pt x="6151" y="4581"/>
                  </a:cubicBezTo>
                  <a:cubicBezTo>
                    <a:pt x="6311" y="4682"/>
                    <a:pt x="6457" y="4799"/>
                    <a:pt x="6616" y="4901"/>
                  </a:cubicBezTo>
                  <a:cubicBezTo>
                    <a:pt x="6151" y="4799"/>
                    <a:pt x="5657" y="4741"/>
                    <a:pt x="5177" y="4697"/>
                  </a:cubicBezTo>
                  <a:cubicBezTo>
                    <a:pt x="4818" y="4669"/>
                    <a:pt x="4458" y="4659"/>
                    <a:pt x="4095" y="4659"/>
                  </a:cubicBezTo>
                  <a:cubicBezTo>
                    <a:pt x="3885" y="4659"/>
                    <a:pt x="3674" y="4663"/>
                    <a:pt x="3461" y="4668"/>
                  </a:cubicBezTo>
                  <a:cubicBezTo>
                    <a:pt x="2894" y="4682"/>
                    <a:pt x="2313" y="4741"/>
                    <a:pt x="1760" y="4842"/>
                  </a:cubicBezTo>
                  <a:cubicBezTo>
                    <a:pt x="1426" y="4901"/>
                    <a:pt x="1106" y="4973"/>
                    <a:pt x="786" y="5060"/>
                  </a:cubicBezTo>
                  <a:cubicBezTo>
                    <a:pt x="786" y="5075"/>
                    <a:pt x="786" y="5090"/>
                    <a:pt x="786" y="5104"/>
                  </a:cubicBezTo>
                  <a:cubicBezTo>
                    <a:pt x="830" y="5090"/>
                    <a:pt x="888" y="5090"/>
                    <a:pt x="931" y="5075"/>
                  </a:cubicBezTo>
                  <a:cubicBezTo>
                    <a:pt x="1208" y="5017"/>
                    <a:pt x="1484" y="4959"/>
                    <a:pt x="1775" y="4915"/>
                  </a:cubicBezTo>
                  <a:cubicBezTo>
                    <a:pt x="2327" y="4842"/>
                    <a:pt x="2894" y="4784"/>
                    <a:pt x="3476" y="4770"/>
                  </a:cubicBezTo>
                  <a:cubicBezTo>
                    <a:pt x="3692" y="4759"/>
                    <a:pt x="3909" y="4754"/>
                    <a:pt x="4126" y="4754"/>
                  </a:cubicBezTo>
                  <a:cubicBezTo>
                    <a:pt x="4476" y="4754"/>
                    <a:pt x="4827" y="4766"/>
                    <a:pt x="5177" y="4784"/>
                  </a:cubicBezTo>
                  <a:cubicBezTo>
                    <a:pt x="5468" y="4799"/>
                    <a:pt x="5744" y="4813"/>
                    <a:pt x="6035" y="4842"/>
                  </a:cubicBezTo>
                  <a:cubicBezTo>
                    <a:pt x="6166" y="4857"/>
                    <a:pt x="6311" y="4886"/>
                    <a:pt x="6457" y="4901"/>
                  </a:cubicBezTo>
                  <a:lnTo>
                    <a:pt x="6878" y="4959"/>
                  </a:lnTo>
                  <a:cubicBezTo>
                    <a:pt x="6820" y="4944"/>
                    <a:pt x="6762" y="4930"/>
                    <a:pt x="6704" y="4915"/>
                  </a:cubicBezTo>
                  <a:cubicBezTo>
                    <a:pt x="6704" y="4915"/>
                    <a:pt x="6718" y="4901"/>
                    <a:pt x="6718" y="4901"/>
                  </a:cubicBezTo>
                  <a:cubicBezTo>
                    <a:pt x="6733" y="4886"/>
                    <a:pt x="6733" y="4857"/>
                    <a:pt x="6718" y="4842"/>
                  </a:cubicBezTo>
                  <a:cubicBezTo>
                    <a:pt x="6646" y="4682"/>
                    <a:pt x="6558" y="4522"/>
                    <a:pt x="6471" y="4363"/>
                  </a:cubicBezTo>
                  <a:cubicBezTo>
                    <a:pt x="6457" y="4319"/>
                    <a:pt x="6442" y="4261"/>
                    <a:pt x="6442" y="4203"/>
                  </a:cubicBezTo>
                  <a:cubicBezTo>
                    <a:pt x="6398" y="3999"/>
                    <a:pt x="6398" y="3781"/>
                    <a:pt x="6413" y="3577"/>
                  </a:cubicBezTo>
                  <a:cubicBezTo>
                    <a:pt x="6427" y="3170"/>
                    <a:pt x="6486" y="2734"/>
                    <a:pt x="6457" y="2312"/>
                  </a:cubicBezTo>
                  <a:cubicBezTo>
                    <a:pt x="6427" y="1891"/>
                    <a:pt x="6326" y="1469"/>
                    <a:pt x="6166" y="1077"/>
                  </a:cubicBezTo>
                  <a:cubicBezTo>
                    <a:pt x="6079" y="844"/>
                    <a:pt x="5962" y="640"/>
                    <a:pt x="5831" y="437"/>
                  </a:cubicBezTo>
                  <a:cubicBezTo>
                    <a:pt x="5831" y="451"/>
                    <a:pt x="5817" y="480"/>
                    <a:pt x="5817" y="495"/>
                  </a:cubicBezTo>
                  <a:cubicBezTo>
                    <a:pt x="5817" y="510"/>
                    <a:pt x="5831" y="524"/>
                    <a:pt x="5831" y="524"/>
                  </a:cubicBezTo>
                  <a:cubicBezTo>
                    <a:pt x="5933" y="713"/>
                    <a:pt x="6020" y="902"/>
                    <a:pt x="6079" y="1106"/>
                  </a:cubicBezTo>
                  <a:cubicBezTo>
                    <a:pt x="6224" y="1498"/>
                    <a:pt x="6326" y="1905"/>
                    <a:pt x="6355" y="2312"/>
                  </a:cubicBezTo>
                  <a:cubicBezTo>
                    <a:pt x="6369" y="2516"/>
                    <a:pt x="6369" y="2734"/>
                    <a:pt x="6355" y="2938"/>
                  </a:cubicBezTo>
                  <a:cubicBezTo>
                    <a:pt x="6340" y="3112"/>
                    <a:pt x="6326" y="3301"/>
                    <a:pt x="6326" y="3476"/>
                  </a:cubicBezTo>
                  <a:cubicBezTo>
                    <a:pt x="6238" y="3287"/>
                    <a:pt x="6166" y="3098"/>
                    <a:pt x="6079" y="2909"/>
                  </a:cubicBezTo>
                  <a:cubicBezTo>
                    <a:pt x="5962" y="2676"/>
                    <a:pt x="5860" y="2458"/>
                    <a:pt x="5759" y="2240"/>
                  </a:cubicBezTo>
                  <a:cubicBezTo>
                    <a:pt x="5541" y="1818"/>
                    <a:pt x="5293" y="1396"/>
                    <a:pt x="5017" y="989"/>
                  </a:cubicBezTo>
                  <a:cubicBezTo>
                    <a:pt x="4814" y="699"/>
                    <a:pt x="4595" y="422"/>
                    <a:pt x="4363" y="175"/>
                  </a:cubicBezTo>
                  <a:cubicBezTo>
                    <a:pt x="4290" y="132"/>
                    <a:pt x="4203" y="88"/>
                    <a:pt x="4130" y="44"/>
                  </a:cubicBezTo>
                  <a:lnTo>
                    <a:pt x="4130" y="44"/>
                  </a:lnTo>
                  <a:cubicBezTo>
                    <a:pt x="4421" y="364"/>
                    <a:pt x="4683" y="699"/>
                    <a:pt x="4930" y="1048"/>
                  </a:cubicBezTo>
                  <a:cubicBezTo>
                    <a:pt x="5206" y="1440"/>
                    <a:pt x="5439" y="1862"/>
                    <a:pt x="5686" y="2283"/>
                  </a:cubicBezTo>
                  <a:cubicBezTo>
                    <a:pt x="5802" y="2501"/>
                    <a:pt x="5919" y="2705"/>
                    <a:pt x="6020" y="2923"/>
                  </a:cubicBezTo>
                  <a:lnTo>
                    <a:pt x="6326" y="3490"/>
                  </a:lnTo>
                  <a:cubicBezTo>
                    <a:pt x="6326" y="3519"/>
                    <a:pt x="6326" y="3548"/>
                    <a:pt x="6326" y="3563"/>
                  </a:cubicBezTo>
                  <a:cubicBezTo>
                    <a:pt x="6326" y="3781"/>
                    <a:pt x="6326" y="3999"/>
                    <a:pt x="6384" y="4203"/>
                  </a:cubicBezTo>
                  <a:cubicBezTo>
                    <a:pt x="6384" y="4217"/>
                    <a:pt x="6384" y="4217"/>
                    <a:pt x="6384" y="4217"/>
                  </a:cubicBezTo>
                  <a:cubicBezTo>
                    <a:pt x="6151" y="3810"/>
                    <a:pt x="5889" y="3417"/>
                    <a:pt x="5613" y="3039"/>
                  </a:cubicBezTo>
                  <a:cubicBezTo>
                    <a:pt x="5192" y="2472"/>
                    <a:pt x="4712" y="1949"/>
                    <a:pt x="4188" y="1469"/>
                  </a:cubicBezTo>
                  <a:cubicBezTo>
                    <a:pt x="3665" y="1004"/>
                    <a:pt x="3083" y="597"/>
                    <a:pt x="2458" y="277"/>
                  </a:cubicBezTo>
                  <a:cubicBezTo>
                    <a:pt x="2255" y="175"/>
                    <a:pt x="2051" y="88"/>
                    <a:pt x="1847"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2" name="Google Shape;509;p26">
              <a:extLst>
                <a:ext uri="{FF2B5EF4-FFF2-40B4-BE49-F238E27FC236}">
                  <a16:creationId xmlns:a16="http://schemas.microsoft.com/office/drawing/2014/main" id="{024F3632-E4E4-ABC1-845C-233535FE6369}"/>
                </a:ext>
              </a:extLst>
            </p:cNvPr>
            <p:cNvSpPr/>
            <p:nvPr/>
          </p:nvSpPr>
          <p:spPr>
            <a:xfrm>
              <a:off x="2640559" y="1998228"/>
              <a:ext cx="390692" cy="1262102"/>
            </a:xfrm>
            <a:custGeom>
              <a:avLst/>
              <a:gdLst/>
              <a:ahLst/>
              <a:cxnLst/>
              <a:rect l="l" t="t" r="r" b="b"/>
              <a:pathLst>
                <a:path w="1571" h="5075" extrusionOk="0">
                  <a:moveTo>
                    <a:pt x="0" y="0"/>
                  </a:moveTo>
                  <a:lnTo>
                    <a:pt x="0" y="0"/>
                  </a:lnTo>
                  <a:cubicBezTo>
                    <a:pt x="233" y="451"/>
                    <a:pt x="451" y="902"/>
                    <a:pt x="669" y="1367"/>
                  </a:cubicBezTo>
                  <a:cubicBezTo>
                    <a:pt x="873" y="1832"/>
                    <a:pt x="1076" y="2297"/>
                    <a:pt x="1222" y="2777"/>
                  </a:cubicBezTo>
                  <a:cubicBezTo>
                    <a:pt x="1367" y="3257"/>
                    <a:pt x="1469" y="3766"/>
                    <a:pt x="1484" y="4260"/>
                  </a:cubicBezTo>
                  <a:cubicBezTo>
                    <a:pt x="1498" y="4522"/>
                    <a:pt x="1484" y="4769"/>
                    <a:pt x="1440" y="5016"/>
                  </a:cubicBezTo>
                  <a:cubicBezTo>
                    <a:pt x="1440" y="5045"/>
                    <a:pt x="1425" y="5060"/>
                    <a:pt x="1425" y="5074"/>
                  </a:cubicBezTo>
                  <a:cubicBezTo>
                    <a:pt x="1440" y="5074"/>
                    <a:pt x="1469" y="5060"/>
                    <a:pt x="1484" y="5045"/>
                  </a:cubicBezTo>
                  <a:cubicBezTo>
                    <a:pt x="1484" y="5045"/>
                    <a:pt x="1484" y="5045"/>
                    <a:pt x="1484" y="5031"/>
                  </a:cubicBezTo>
                  <a:cubicBezTo>
                    <a:pt x="1542" y="4784"/>
                    <a:pt x="1571" y="4522"/>
                    <a:pt x="1571" y="4260"/>
                  </a:cubicBezTo>
                  <a:cubicBezTo>
                    <a:pt x="1571" y="3751"/>
                    <a:pt x="1469" y="3242"/>
                    <a:pt x="1324" y="2748"/>
                  </a:cubicBezTo>
                  <a:cubicBezTo>
                    <a:pt x="1164" y="2268"/>
                    <a:pt x="960" y="1788"/>
                    <a:pt x="742" y="1338"/>
                  </a:cubicBezTo>
                  <a:cubicBezTo>
                    <a:pt x="626" y="1105"/>
                    <a:pt x="509" y="872"/>
                    <a:pt x="393" y="654"/>
                  </a:cubicBezTo>
                  <a:cubicBezTo>
                    <a:pt x="262" y="436"/>
                    <a:pt x="131" y="204"/>
                    <a:pt x="0"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3" name="Google Shape;510;p26">
              <a:extLst>
                <a:ext uri="{FF2B5EF4-FFF2-40B4-BE49-F238E27FC236}">
                  <a16:creationId xmlns:a16="http://schemas.microsoft.com/office/drawing/2014/main" id="{CF554922-DD14-A1DB-7DAF-942B7B6F695F}"/>
                </a:ext>
              </a:extLst>
            </p:cNvPr>
            <p:cNvSpPr/>
            <p:nvPr/>
          </p:nvSpPr>
          <p:spPr>
            <a:xfrm>
              <a:off x="2701985" y="2023346"/>
              <a:ext cx="886082" cy="1211618"/>
            </a:xfrm>
            <a:custGeom>
              <a:avLst/>
              <a:gdLst/>
              <a:ahLst/>
              <a:cxnLst/>
              <a:rect l="l" t="t" r="r" b="b"/>
              <a:pathLst>
                <a:path w="3563" h="4872" extrusionOk="0">
                  <a:moveTo>
                    <a:pt x="1" y="1"/>
                  </a:moveTo>
                  <a:lnTo>
                    <a:pt x="291" y="263"/>
                  </a:lnTo>
                  <a:lnTo>
                    <a:pt x="582" y="539"/>
                  </a:lnTo>
                  <a:lnTo>
                    <a:pt x="873" y="830"/>
                  </a:lnTo>
                  <a:lnTo>
                    <a:pt x="1149" y="1120"/>
                  </a:lnTo>
                  <a:cubicBezTo>
                    <a:pt x="1513" y="1513"/>
                    <a:pt x="1847" y="1920"/>
                    <a:pt x="2153" y="2356"/>
                  </a:cubicBezTo>
                  <a:cubicBezTo>
                    <a:pt x="2472" y="2792"/>
                    <a:pt x="2749" y="3243"/>
                    <a:pt x="2996" y="3723"/>
                  </a:cubicBezTo>
                  <a:cubicBezTo>
                    <a:pt x="3199" y="4086"/>
                    <a:pt x="3388" y="4479"/>
                    <a:pt x="3548" y="4872"/>
                  </a:cubicBezTo>
                  <a:cubicBezTo>
                    <a:pt x="3548" y="4857"/>
                    <a:pt x="3563" y="4857"/>
                    <a:pt x="3563" y="4857"/>
                  </a:cubicBezTo>
                  <a:cubicBezTo>
                    <a:pt x="3432" y="4450"/>
                    <a:pt x="3258" y="4057"/>
                    <a:pt x="3069" y="3679"/>
                  </a:cubicBezTo>
                  <a:cubicBezTo>
                    <a:pt x="2836" y="3200"/>
                    <a:pt x="2545" y="2734"/>
                    <a:pt x="2240" y="2298"/>
                  </a:cubicBezTo>
                  <a:lnTo>
                    <a:pt x="2254" y="2298"/>
                  </a:lnTo>
                  <a:cubicBezTo>
                    <a:pt x="1934" y="1862"/>
                    <a:pt x="1586" y="1440"/>
                    <a:pt x="1207" y="1062"/>
                  </a:cubicBezTo>
                  <a:lnTo>
                    <a:pt x="931" y="771"/>
                  </a:lnTo>
                  <a:lnTo>
                    <a:pt x="626" y="510"/>
                  </a:lnTo>
                  <a:lnTo>
                    <a:pt x="321" y="248"/>
                  </a:lnTo>
                  <a:lnTo>
                    <a:pt x="1" y="1"/>
                  </a:ln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4" name="Google Shape;511;p26">
              <a:extLst>
                <a:ext uri="{FF2B5EF4-FFF2-40B4-BE49-F238E27FC236}">
                  <a16:creationId xmlns:a16="http://schemas.microsoft.com/office/drawing/2014/main" id="{68A8CF80-7B23-C952-D73E-9B0EDB64D87C}"/>
                </a:ext>
              </a:extLst>
            </p:cNvPr>
            <p:cNvSpPr/>
            <p:nvPr/>
          </p:nvSpPr>
          <p:spPr>
            <a:xfrm>
              <a:off x="3154103" y="2276512"/>
              <a:ext cx="607550" cy="803020"/>
            </a:xfrm>
            <a:custGeom>
              <a:avLst/>
              <a:gdLst/>
              <a:ahLst/>
              <a:cxnLst/>
              <a:rect l="l" t="t" r="r" b="b"/>
              <a:pathLst>
                <a:path w="2443" h="3229" extrusionOk="0">
                  <a:moveTo>
                    <a:pt x="0" y="1"/>
                  </a:moveTo>
                  <a:lnTo>
                    <a:pt x="0" y="1"/>
                  </a:lnTo>
                  <a:cubicBezTo>
                    <a:pt x="73" y="59"/>
                    <a:pt x="146" y="117"/>
                    <a:pt x="204" y="175"/>
                  </a:cubicBezTo>
                  <a:lnTo>
                    <a:pt x="407" y="350"/>
                  </a:lnTo>
                  <a:lnTo>
                    <a:pt x="582" y="539"/>
                  </a:lnTo>
                  <a:lnTo>
                    <a:pt x="771" y="728"/>
                  </a:lnTo>
                  <a:cubicBezTo>
                    <a:pt x="1018" y="989"/>
                    <a:pt x="1236" y="1251"/>
                    <a:pt x="1440" y="1542"/>
                  </a:cubicBezTo>
                  <a:cubicBezTo>
                    <a:pt x="1658" y="1818"/>
                    <a:pt x="1847" y="2109"/>
                    <a:pt x="2021" y="2414"/>
                  </a:cubicBezTo>
                  <a:cubicBezTo>
                    <a:pt x="2167" y="2676"/>
                    <a:pt x="2297" y="2952"/>
                    <a:pt x="2428" y="3228"/>
                  </a:cubicBezTo>
                  <a:cubicBezTo>
                    <a:pt x="2428" y="3228"/>
                    <a:pt x="2443" y="3228"/>
                    <a:pt x="2443" y="3214"/>
                  </a:cubicBezTo>
                  <a:cubicBezTo>
                    <a:pt x="2356" y="2923"/>
                    <a:pt x="2225" y="2647"/>
                    <a:pt x="2094" y="2385"/>
                  </a:cubicBezTo>
                  <a:cubicBezTo>
                    <a:pt x="1934" y="2065"/>
                    <a:pt x="1745" y="1760"/>
                    <a:pt x="1527" y="1469"/>
                  </a:cubicBezTo>
                  <a:cubicBezTo>
                    <a:pt x="1323" y="1193"/>
                    <a:pt x="1091" y="917"/>
                    <a:pt x="829" y="669"/>
                  </a:cubicBezTo>
                  <a:lnTo>
                    <a:pt x="640" y="495"/>
                  </a:lnTo>
                  <a:lnTo>
                    <a:pt x="436" y="320"/>
                  </a:lnTo>
                  <a:lnTo>
                    <a:pt x="218" y="161"/>
                  </a:lnTo>
                  <a:cubicBezTo>
                    <a:pt x="160" y="102"/>
                    <a:pt x="87" y="59"/>
                    <a:pt x="0"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5" name="Google Shape;512;p26">
              <a:extLst>
                <a:ext uri="{FF2B5EF4-FFF2-40B4-BE49-F238E27FC236}">
                  <a16:creationId xmlns:a16="http://schemas.microsoft.com/office/drawing/2014/main" id="{DA0DED69-8DAF-8F78-7A83-766E5DE4604B}"/>
                </a:ext>
              </a:extLst>
            </p:cNvPr>
            <p:cNvSpPr/>
            <p:nvPr/>
          </p:nvSpPr>
          <p:spPr>
            <a:xfrm>
              <a:off x="2730833" y="1679906"/>
              <a:ext cx="850022" cy="199201"/>
            </a:xfrm>
            <a:custGeom>
              <a:avLst/>
              <a:gdLst/>
              <a:ahLst/>
              <a:cxnLst/>
              <a:rect l="l" t="t" r="r" b="b"/>
              <a:pathLst>
                <a:path w="3418" h="801" extrusionOk="0">
                  <a:moveTo>
                    <a:pt x="3345" y="1"/>
                  </a:moveTo>
                  <a:cubicBezTo>
                    <a:pt x="2996" y="30"/>
                    <a:pt x="2647" y="73"/>
                    <a:pt x="2298" y="131"/>
                  </a:cubicBezTo>
                  <a:cubicBezTo>
                    <a:pt x="1906" y="204"/>
                    <a:pt x="1513" y="291"/>
                    <a:pt x="1121" y="408"/>
                  </a:cubicBezTo>
                  <a:cubicBezTo>
                    <a:pt x="932" y="466"/>
                    <a:pt x="743" y="524"/>
                    <a:pt x="554" y="582"/>
                  </a:cubicBezTo>
                  <a:cubicBezTo>
                    <a:pt x="364" y="655"/>
                    <a:pt x="190" y="713"/>
                    <a:pt x="1" y="800"/>
                  </a:cubicBezTo>
                  <a:cubicBezTo>
                    <a:pt x="103" y="771"/>
                    <a:pt x="190" y="742"/>
                    <a:pt x="292" y="713"/>
                  </a:cubicBezTo>
                  <a:lnTo>
                    <a:pt x="568" y="640"/>
                  </a:lnTo>
                  <a:lnTo>
                    <a:pt x="568" y="626"/>
                  </a:lnTo>
                  <a:lnTo>
                    <a:pt x="859" y="553"/>
                  </a:lnTo>
                  <a:lnTo>
                    <a:pt x="1150" y="480"/>
                  </a:lnTo>
                  <a:cubicBezTo>
                    <a:pt x="1528" y="393"/>
                    <a:pt x="1920" y="306"/>
                    <a:pt x="2313" y="248"/>
                  </a:cubicBezTo>
                  <a:cubicBezTo>
                    <a:pt x="2676" y="175"/>
                    <a:pt x="3054" y="131"/>
                    <a:pt x="3418" y="88"/>
                  </a:cubicBezTo>
                  <a:cubicBezTo>
                    <a:pt x="3389" y="59"/>
                    <a:pt x="3374" y="30"/>
                    <a:pt x="3345"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6" name="Google Shape;513;p26">
              <a:extLst>
                <a:ext uri="{FF2B5EF4-FFF2-40B4-BE49-F238E27FC236}">
                  <a16:creationId xmlns:a16="http://schemas.microsoft.com/office/drawing/2014/main" id="{C3909022-5420-2607-CADF-493279B39288}"/>
                </a:ext>
              </a:extLst>
            </p:cNvPr>
            <p:cNvSpPr/>
            <p:nvPr/>
          </p:nvSpPr>
          <p:spPr>
            <a:xfrm>
              <a:off x="2709197" y="1889551"/>
              <a:ext cx="1106670" cy="148468"/>
            </a:xfrm>
            <a:custGeom>
              <a:avLst/>
              <a:gdLst/>
              <a:ahLst/>
              <a:cxnLst/>
              <a:rect l="l" t="t" r="r" b="b"/>
              <a:pathLst>
                <a:path w="4450" h="597" extrusionOk="0">
                  <a:moveTo>
                    <a:pt x="1455" y="1"/>
                  </a:moveTo>
                  <a:lnTo>
                    <a:pt x="1091" y="15"/>
                  </a:lnTo>
                  <a:lnTo>
                    <a:pt x="728" y="44"/>
                  </a:lnTo>
                  <a:lnTo>
                    <a:pt x="364" y="88"/>
                  </a:lnTo>
                  <a:cubicBezTo>
                    <a:pt x="248" y="103"/>
                    <a:pt x="132" y="132"/>
                    <a:pt x="1" y="146"/>
                  </a:cubicBezTo>
                  <a:cubicBezTo>
                    <a:pt x="132" y="146"/>
                    <a:pt x="248" y="132"/>
                    <a:pt x="364" y="117"/>
                  </a:cubicBezTo>
                  <a:lnTo>
                    <a:pt x="728" y="88"/>
                  </a:lnTo>
                  <a:lnTo>
                    <a:pt x="1455" y="88"/>
                  </a:lnTo>
                  <a:cubicBezTo>
                    <a:pt x="1949" y="103"/>
                    <a:pt x="2429" y="132"/>
                    <a:pt x="2894" y="219"/>
                  </a:cubicBezTo>
                  <a:cubicBezTo>
                    <a:pt x="3374" y="292"/>
                    <a:pt x="3854" y="408"/>
                    <a:pt x="4305" y="553"/>
                  </a:cubicBezTo>
                  <a:lnTo>
                    <a:pt x="4450" y="597"/>
                  </a:lnTo>
                  <a:cubicBezTo>
                    <a:pt x="4421" y="553"/>
                    <a:pt x="4406" y="524"/>
                    <a:pt x="4377" y="481"/>
                  </a:cubicBezTo>
                  <a:lnTo>
                    <a:pt x="4334" y="466"/>
                  </a:lnTo>
                  <a:cubicBezTo>
                    <a:pt x="3868" y="306"/>
                    <a:pt x="3389" y="190"/>
                    <a:pt x="2909" y="117"/>
                  </a:cubicBezTo>
                  <a:cubicBezTo>
                    <a:pt x="2429" y="30"/>
                    <a:pt x="1949" y="1"/>
                    <a:pt x="1455" y="1"/>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7" name="Google Shape;514;p26">
              <a:extLst>
                <a:ext uri="{FF2B5EF4-FFF2-40B4-BE49-F238E27FC236}">
                  <a16:creationId xmlns:a16="http://schemas.microsoft.com/office/drawing/2014/main" id="{571C4828-6F7A-03FA-1607-C8A3F2C725BE}"/>
                </a:ext>
              </a:extLst>
            </p:cNvPr>
            <p:cNvSpPr/>
            <p:nvPr/>
          </p:nvSpPr>
          <p:spPr>
            <a:xfrm>
              <a:off x="2423702" y="645854"/>
              <a:ext cx="137526" cy="1157155"/>
            </a:xfrm>
            <a:custGeom>
              <a:avLst/>
              <a:gdLst/>
              <a:ahLst/>
              <a:cxnLst/>
              <a:rect l="l" t="t" r="r" b="b"/>
              <a:pathLst>
                <a:path w="553" h="4653" extrusionOk="0">
                  <a:moveTo>
                    <a:pt x="276" y="0"/>
                  </a:moveTo>
                  <a:cubicBezTo>
                    <a:pt x="335" y="262"/>
                    <a:pt x="364" y="509"/>
                    <a:pt x="393" y="771"/>
                  </a:cubicBezTo>
                  <a:cubicBezTo>
                    <a:pt x="436" y="1207"/>
                    <a:pt x="451" y="1643"/>
                    <a:pt x="436" y="2079"/>
                  </a:cubicBezTo>
                  <a:cubicBezTo>
                    <a:pt x="422" y="2516"/>
                    <a:pt x="378" y="2952"/>
                    <a:pt x="305" y="3373"/>
                  </a:cubicBezTo>
                  <a:lnTo>
                    <a:pt x="247" y="3708"/>
                  </a:lnTo>
                  <a:lnTo>
                    <a:pt x="175" y="4028"/>
                  </a:lnTo>
                  <a:lnTo>
                    <a:pt x="87" y="4333"/>
                  </a:lnTo>
                  <a:cubicBezTo>
                    <a:pt x="58" y="4449"/>
                    <a:pt x="29" y="4551"/>
                    <a:pt x="0" y="4653"/>
                  </a:cubicBezTo>
                  <a:cubicBezTo>
                    <a:pt x="44" y="4551"/>
                    <a:pt x="73" y="4449"/>
                    <a:pt x="116" y="4348"/>
                  </a:cubicBezTo>
                  <a:lnTo>
                    <a:pt x="218" y="4028"/>
                  </a:lnTo>
                  <a:lnTo>
                    <a:pt x="305" y="3708"/>
                  </a:lnTo>
                  <a:lnTo>
                    <a:pt x="378" y="3388"/>
                  </a:lnTo>
                  <a:cubicBezTo>
                    <a:pt x="480" y="2966"/>
                    <a:pt x="524" y="2530"/>
                    <a:pt x="538" y="2079"/>
                  </a:cubicBezTo>
                  <a:cubicBezTo>
                    <a:pt x="553" y="1643"/>
                    <a:pt x="538" y="1207"/>
                    <a:pt x="480" y="771"/>
                  </a:cubicBezTo>
                  <a:cubicBezTo>
                    <a:pt x="436" y="524"/>
                    <a:pt x="393" y="276"/>
                    <a:pt x="335" y="29"/>
                  </a:cubicBezTo>
                  <a:cubicBezTo>
                    <a:pt x="320" y="15"/>
                    <a:pt x="305" y="0"/>
                    <a:pt x="276" y="0"/>
                  </a:cubicBezTo>
                  <a:close/>
                </a:path>
              </a:pathLst>
            </a:custGeom>
            <a:solidFill>
              <a:srgbClr val="F4A4A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8" name="Google Shape;515;p26">
              <a:extLst>
                <a:ext uri="{FF2B5EF4-FFF2-40B4-BE49-F238E27FC236}">
                  <a16:creationId xmlns:a16="http://schemas.microsoft.com/office/drawing/2014/main" id="{728F09EC-4DB6-2D5F-99B7-51C57D4B4EFE}"/>
                </a:ext>
              </a:extLst>
            </p:cNvPr>
            <p:cNvSpPr/>
            <p:nvPr/>
          </p:nvSpPr>
          <p:spPr>
            <a:xfrm>
              <a:off x="2365757" y="772188"/>
              <a:ext cx="1081304" cy="1270806"/>
            </a:xfrm>
            <a:custGeom>
              <a:avLst/>
              <a:gdLst/>
              <a:ahLst/>
              <a:cxnLst/>
              <a:rect l="l" t="t" r="r" b="b"/>
              <a:pathLst>
                <a:path w="4348" h="5110" extrusionOk="0">
                  <a:moveTo>
                    <a:pt x="2145" y="0"/>
                  </a:moveTo>
                  <a:cubicBezTo>
                    <a:pt x="2138" y="0"/>
                    <a:pt x="2131" y="1"/>
                    <a:pt x="2123" y="1"/>
                  </a:cubicBezTo>
                  <a:cubicBezTo>
                    <a:pt x="1803" y="30"/>
                    <a:pt x="1513" y="219"/>
                    <a:pt x="1367" y="510"/>
                  </a:cubicBezTo>
                  <a:cubicBezTo>
                    <a:pt x="1338" y="568"/>
                    <a:pt x="1309" y="641"/>
                    <a:pt x="1309" y="714"/>
                  </a:cubicBezTo>
                  <a:cubicBezTo>
                    <a:pt x="1324" y="786"/>
                    <a:pt x="1367" y="859"/>
                    <a:pt x="1440" y="873"/>
                  </a:cubicBezTo>
                  <a:cubicBezTo>
                    <a:pt x="1449" y="875"/>
                    <a:pt x="1459" y="876"/>
                    <a:pt x="1468" y="876"/>
                  </a:cubicBezTo>
                  <a:cubicBezTo>
                    <a:pt x="1531" y="876"/>
                    <a:pt x="1593" y="835"/>
                    <a:pt x="1643" y="772"/>
                  </a:cubicBezTo>
                  <a:cubicBezTo>
                    <a:pt x="1687" y="728"/>
                    <a:pt x="1716" y="655"/>
                    <a:pt x="1760" y="612"/>
                  </a:cubicBezTo>
                  <a:lnTo>
                    <a:pt x="1760" y="612"/>
                  </a:lnTo>
                  <a:cubicBezTo>
                    <a:pt x="2458" y="2429"/>
                    <a:pt x="0" y="4058"/>
                    <a:pt x="0" y="4058"/>
                  </a:cubicBezTo>
                  <a:cubicBezTo>
                    <a:pt x="44" y="4247"/>
                    <a:pt x="160" y="4421"/>
                    <a:pt x="248" y="4596"/>
                  </a:cubicBezTo>
                  <a:cubicBezTo>
                    <a:pt x="291" y="4697"/>
                    <a:pt x="349" y="4799"/>
                    <a:pt x="437" y="4872"/>
                  </a:cubicBezTo>
                  <a:cubicBezTo>
                    <a:pt x="509" y="4945"/>
                    <a:pt x="611" y="4974"/>
                    <a:pt x="713" y="4974"/>
                  </a:cubicBezTo>
                  <a:cubicBezTo>
                    <a:pt x="713" y="5003"/>
                    <a:pt x="742" y="5017"/>
                    <a:pt x="757" y="5046"/>
                  </a:cubicBezTo>
                  <a:cubicBezTo>
                    <a:pt x="812" y="5091"/>
                    <a:pt x="885" y="5110"/>
                    <a:pt x="955" y="5110"/>
                  </a:cubicBezTo>
                  <a:cubicBezTo>
                    <a:pt x="976" y="5110"/>
                    <a:pt x="998" y="5108"/>
                    <a:pt x="1018" y="5105"/>
                  </a:cubicBezTo>
                  <a:cubicBezTo>
                    <a:pt x="1105" y="5075"/>
                    <a:pt x="1193" y="5061"/>
                    <a:pt x="1236" y="4974"/>
                  </a:cubicBezTo>
                  <a:cubicBezTo>
                    <a:pt x="1760" y="3898"/>
                    <a:pt x="2719" y="3040"/>
                    <a:pt x="3854" y="2618"/>
                  </a:cubicBezTo>
                  <a:cubicBezTo>
                    <a:pt x="3868" y="2662"/>
                    <a:pt x="3883" y="2720"/>
                    <a:pt x="3912" y="2764"/>
                  </a:cubicBezTo>
                  <a:cubicBezTo>
                    <a:pt x="3955" y="2851"/>
                    <a:pt x="4043" y="2924"/>
                    <a:pt x="4130" y="2924"/>
                  </a:cubicBezTo>
                  <a:cubicBezTo>
                    <a:pt x="4217" y="2924"/>
                    <a:pt x="4290" y="2851"/>
                    <a:pt x="4319" y="2764"/>
                  </a:cubicBezTo>
                  <a:cubicBezTo>
                    <a:pt x="4348" y="2676"/>
                    <a:pt x="4333" y="2589"/>
                    <a:pt x="4319" y="2502"/>
                  </a:cubicBezTo>
                  <a:cubicBezTo>
                    <a:pt x="4261" y="2298"/>
                    <a:pt x="4115" y="1891"/>
                    <a:pt x="3897" y="1804"/>
                  </a:cubicBezTo>
                  <a:cubicBezTo>
                    <a:pt x="3861" y="1789"/>
                    <a:pt x="3829" y="1782"/>
                    <a:pt x="3800" y="1782"/>
                  </a:cubicBezTo>
                  <a:cubicBezTo>
                    <a:pt x="3605" y="1782"/>
                    <a:pt x="3561" y="2090"/>
                    <a:pt x="3650" y="2255"/>
                  </a:cubicBezTo>
                  <a:cubicBezTo>
                    <a:pt x="2589" y="2662"/>
                    <a:pt x="1673" y="3389"/>
                    <a:pt x="989" y="4305"/>
                  </a:cubicBezTo>
                  <a:cubicBezTo>
                    <a:pt x="1076" y="4145"/>
                    <a:pt x="1164" y="4000"/>
                    <a:pt x="1265" y="3869"/>
                  </a:cubicBezTo>
                  <a:cubicBezTo>
                    <a:pt x="1527" y="3520"/>
                    <a:pt x="1862" y="3258"/>
                    <a:pt x="2167" y="2953"/>
                  </a:cubicBezTo>
                  <a:cubicBezTo>
                    <a:pt x="2414" y="2691"/>
                    <a:pt x="2632" y="2371"/>
                    <a:pt x="2719" y="2022"/>
                  </a:cubicBezTo>
                  <a:cubicBezTo>
                    <a:pt x="2836" y="1891"/>
                    <a:pt x="2996" y="1804"/>
                    <a:pt x="3054" y="1630"/>
                  </a:cubicBezTo>
                  <a:cubicBezTo>
                    <a:pt x="3083" y="1571"/>
                    <a:pt x="3083" y="1499"/>
                    <a:pt x="3039" y="1455"/>
                  </a:cubicBezTo>
                  <a:cubicBezTo>
                    <a:pt x="3012" y="1427"/>
                    <a:pt x="2972" y="1417"/>
                    <a:pt x="2932" y="1417"/>
                  </a:cubicBezTo>
                  <a:cubicBezTo>
                    <a:pt x="2909" y="1417"/>
                    <a:pt x="2886" y="1421"/>
                    <a:pt x="2865" y="1426"/>
                  </a:cubicBezTo>
                  <a:cubicBezTo>
                    <a:pt x="2632" y="1484"/>
                    <a:pt x="2414" y="1659"/>
                    <a:pt x="2327" y="1877"/>
                  </a:cubicBezTo>
                  <a:cubicBezTo>
                    <a:pt x="2298" y="1949"/>
                    <a:pt x="2269" y="2022"/>
                    <a:pt x="2283" y="2109"/>
                  </a:cubicBezTo>
                  <a:cubicBezTo>
                    <a:pt x="2283" y="2138"/>
                    <a:pt x="2312" y="2182"/>
                    <a:pt x="2341" y="2211"/>
                  </a:cubicBezTo>
                  <a:cubicBezTo>
                    <a:pt x="2240" y="2313"/>
                    <a:pt x="2138" y="2400"/>
                    <a:pt x="2036" y="2502"/>
                  </a:cubicBezTo>
                  <a:cubicBezTo>
                    <a:pt x="2443" y="1528"/>
                    <a:pt x="2167" y="728"/>
                    <a:pt x="2051" y="452"/>
                  </a:cubicBezTo>
                  <a:cubicBezTo>
                    <a:pt x="2138" y="423"/>
                    <a:pt x="2211" y="379"/>
                    <a:pt x="2269" y="321"/>
                  </a:cubicBezTo>
                  <a:cubicBezTo>
                    <a:pt x="2395" y="181"/>
                    <a:pt x="2332" y="0"/>
                    <a:pt x="2145" y="0"/>
                  </a:cubicBezTo>
                  <a:close/>
                </a:path>
              </a:pathLst>
            </a:custGeom>
            <a:solidFill>
              <a:srgbClr val="FFC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 name="Google Shape;1245;g29544a2c2a7_0_0">
            <a:extLst>
              <a:ext uri="{FF2B5EF4-FFF2-40B4-BE49-F238E27FC236}">
                <a16:creationId xmlns:a16="http://schemas.microsoft.com/office/drawing/2014/main" id="{A69B516B-57A3-9128-A362-250EADDB561A}"/>
              </a:ext>
            </a:extLst>
          </p:cNvPr>
          <p:cNvSpPr txBox="1">
            <a:spLocks/>
          </p:cNvSpPr>
          <p:nvPr/>
        </p:nvSpPr>
        <p:spPr>
          <a:xfrm>
            <a:off x="958318" y="1797477"/>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dk2"/>
              </a:buClr>
              <a:buSzPts val="3500"/>
              <a:buFont typeface="DM Serif Display"/>
              <a:buNone/>
              <a:defRPr sz="3500" b="0" i="0" u="none" strike="noStrike" cap="none">
                <a:solidFill>
                  <a:schemeClr val="dk2"/>
                </a:solidFill>
                <a:latin typeface="DM Serif Display"/>
                <a:ea typeface="DM Serif Display"/>
                <a:cs typeface="DM Serif Display"/>
                <a:sym typeface="DM Serif Display"/>
              </a:defRPr>
            </a:lvl9pPr>
          </a:lstStyle>
          <a:p>
            <a:pPr marL="0" marR="0" lvl="0" indent="0" algn="ctr" defTabSz="914400" rtl="0" eaLnBrk="1" fontAlgn="auto" latinLnBrk="0" hangingPunct="1">
              <a:lnSpc>
                <a:spcPct val="100000"/>
              </a:lnSpc>
              <a:spcBef>
                <a:spcPts val="0"/>
              </a:spcBef>
              <a:spcAft>
                <a:spcPts val="0"/>
              </a:spcAft>
              <a:buClr>
                <a:srgbClr val="4F1F37"/>
              </a:buClr>
              <a:buSzPts val="3500"/>
              <a:buFont typeface="DM Serif Display"/>
              <a:buNone/>
              <a:tabLst/>
              <a:defRPr/>
            </a:pPr>
            <a:r>
              <a:rPr kumimoji="0" lang="en-US" sz="2800" b="1" i="0" u="none" strike="noStrike" kern="0" cap="none" spc="0" normalizeH="0" baseline="0" noProof="0">
                <a:ln>
                  <a:noFill/>
                </a:ln>
                <a:solidFill>
                  <a:srgbClr val="4F1F37"/>
                </a:solidFill>
                <a:effectLst/>
                <a:uLnTx/>
                <a:uFillTx/>
                <a:latin typeface="UTM Avo" panose="02040603050506020204" pitchFamily="18" charset="0"/>
                <a:sym typeface="DM Serif Display"/>
              </a:rPr>
              <a:t>Giải nghĩa từ khó</a:t>
            </a:r>
            <a:endParaRPr kumimoji="0" lang="en-US" sz="2800" b="1" i="0" u="none" strike="noStrike" kern="0" cap="none" spc="0" normalizeH="0" baseline="0" noProof="0" dirty="0">
              <a:ln>
                <a:noFill/>
              </a:ln>
              <a:solidFill>
                <a:srgbClr val="4F1F37"/>
              </a:solidFill>
              <a:effectLst/>
              <a:uLnTx/>
              <a:uFillTx/>
              <a:latin typeface="UTM Avo" panose="02040603050506020204" pitchFamily="18" charset="0"/>
              <a:sym typeface="DM Serif Display"/>
            </a:endParaRPr>
          </a:p>
        </p:txBody>
      </p:sp>
      <p:sp>
        <p:nvSpPr>
          <p:cNvPr id="3" name="Google Shape;1246;g29544a2c2a7_0_0">
            <a:extLst>
              <a:ext uri="{FF2B5EF4-FFF2-40B4-BE49-F238E27FC236}">
                <a16:creationId xmlns:a16="http://schemas.microsoft.com/office/drawing/2014/main" id="{84F9FEDA-4401-D368-B393-95D0DA52BF18}"/>
              </a:ext>
            </a:extLst>
          </p:cNvPr>
          <p:cNvSpPr/>
          <p:nvPr/>
        </p:nvSpPr>
        <p:spPr>
          <a:xfrm>
            <a:off x="6750714" y="3064249"/>
            <a:ext cx="2163600" cy="711200"/>
          </a:xfrm>
          <a:prstGeom prst="rect">
            <a:avLst/>
          </a:prstGeom>
          <a:solidFill>
            <a:srgbClr val="FFFFFF"/>
          </a:solidFill>
          <a:ln w="25400" cap="flat" cmpd="sng">
            <a:solidFill>
              <a:srgbClr val="000B30"/>
            </a:solidFill>
            <a:prstDash val="solid"/>
            <a:round/>
            <a:headEnd type="none" w="sm" len="sm"/>
            <a:tailEnd type="none" w="sm" len="sm"/>
          </a:ln>
        </p:spPr>
        <p:txBody>
          <a:bodyPr spcFirstLastPara="1" wrap="square" lIns="121900" tIns="60933" rIns="121900" bIns="60933" anchor="ctr" anchorCtr="0">
            <a:noAutofit/>
          </a:bodyPr>
          <a:lstStyle/>
          <a:p>
            <a:pPr lvl="0" algn="ctr">
              <a:buClr>
                <a:srgbClr val="000000"/>
              </a:buClr>
              <a:defRPr/>
            </a:pPr>
            <a:r>
              <a:rPr lang="en-US" sz="2400" b="1" kern="0">
                <a:solidFill>
                  <a:srgbClr val="0A1021"/>
                </a:solidFill>
                <a:latin typeface="UTM Avo" panose="02040603050506020204" pitchFamily="18" charset="0"/>
                <a:cs typeface="Arial"/>
                <a:sym typeface="Arial"/>
              </a:rPr>
              <a:t>Vạc</a:t>
            </a:r>
          </a:p>
        </p:txBody>
      </p:sp>
      <p:sp>
        <p:nvSpPr>
          <p:cNvPr id="4" name="Google Shape;1247;g29544a2c2a7_0_0">
            <a:extLst>
              <a:ext uri="{FF2B5EF4-FFF2-40B4-BE49-F238E27FC236}">
                <a16:creationId xmlns:a16="http://schemas.microsoft.com/office/drawing/2014/main" id="{FA1475CE-0E50-EF3F-17F6-7B6D9D1CB229}"/>
              </a:ext>
            </a:extLst>
          </p:cNvPr>
          <p:cNvSpPr/>
          <p:nvPr/>
        </p:nvSpPr>
        <p:spPr>
          <a:xfrm>
            <a:off x="6047329" y="3846119"/>
            <a:ext cx="3808647" cy="1536445"/>
          </a:xfrm>
          <a:prstGeom prst="rect">
            <a:avLst/>
          </a:prstGeom>
          <a:noFill/>
          <a:ln>
            <a:noFill/>
          </a:ln>
        </p:spPr>
        <p:txBody>
          <a:bodyPr spcFirstLastPara="1" wrap="square" lIns="121900" tIns="60933" rIns="121900" bIns="60933" anchor="t" anchorCtr="0">
            <a:noAutofit/>
          </a:bodyPr>
          <a:lstStyle/>
          <a:p>
            <a:pPr algn="just">
              <a:lnSpc>
                <a:spcPct val="125000"/>
              </a:lnSpc>
              <a:buClr>
                <a:srgbClr val="000000"/>
              </a:buClr>
              <a:buFont typeface="Arial"/>
              <a:buNone/>
            </a:pPr>
            <a:r>
              <a:rPr lang="vi-VN" sz="2400" kern="0">
                <a:solidFill>
                  <a:srgbClr val="081C36"/>
                </a:solidFill>
                <a:latin typeface="UTM Avo" panose="02040603050506020204" pitchFamily="18" charset="0"/>
                <a:cs typeface="Arial"/>
                <a:sym typeface="Arial"/>
              </a:rPr>
              <a:t>Loài chim gần giống cò, tiếng kêu rất to, thường đi ăn đêm.</a:t>
            </a:r>
            <a:endParaRPr lang="vi-VN" sz="2400" kern="0" dirty="0">
              <a:solidFill>
                <a:srgbClr val="081C36"/>
              </a:solidFill>
              <a:latin typeface="UTM Avo" panose="02040603050506020204" pitchFamily="18" charset="0"/>
              <a:cs typeface="Arial"/>
              <a:sym typeface="Arial"/>
            </a:endParaRPr>
          </a:p>
        </p:txBody>
      </p:sp>
      <p:pic>
        <p:nvPicPr>
          <p:cNvPr id="5" name="Google Shape;1272;p9">
            <a:extLst>
              <a:ext uri="{FF2B5EF4-FFF2-40B4-BE49-F238E27FC236}">
                <a16:creationId xmlns:a16="http://schemas.microsoft.com/office/drawing/2014/main" id="{AAB81128-B10F-7480-FB5B-149805ACBC71}"/>
              </a:ext>
            </a:extLst>
          </p:cNvPr>
          <p:cNvPicPr preferRelativeResize="0"/>
          <p:nvPr/>
        </p:nvPicPr>
        <p:blipFill rotWithShape="1">
          <a:blip r:embed="rId3">
            <a:alphaModFix/>
          </a:blip>
          <a:srcRect/>
          <a:stretch/>
        </p:blipFill>
        <p:spPr>
          <a:xfrm>
            <a:off x="1728182" y="2526723"/>
            <a:ext cx="3259657" cy="2790679"/>
          </a:xfrm>
          <a:prstGeom prst="rect">
            <a:avLst/>
          </a:prstGeom>
          <a:noFill/>
          <a:ln>
            <a:noFill/>
          </a:ln>
        </p:spPr>
      </p:pic>
    </p:spTree>
    <p:extLst>
      <p:ext uri="{BB962C8B-B14F-4D97-AF65-F5344CB8AC3E}">
        <p14:creationId xmlns:p14="http://schemas.microsoft.com/office/powerpoint/2010/main" val="381472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13-Bài đọc 3-Mảnh sân chung</Template>
  <TotalTime>266</TotalTime>
  <Words>750</Words>
  <Application>Microsoft Office PowerPoint</Application>
  <PresentationFormat>Widescreen</PresentationFormat>
  <Paragraphs>102</Paragraphs>
  <Slides>21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Calibri</vt:lpstr>
      <vt:lpstr>DM Serif Display</vt:lpstr>
      <vt:lpstr>Arial</vt:lpstr>
      <vt:lpstr>UTM Avo</vt:lpstr>
      <vt:lpstr>Calibri Light</vt:lpstr>
      <vt:lpstr>DM Sans</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Monkey</dc:creator>
  <cp:lastModifiedBy>OnePercent</cp:lastModifiedBy>
  <cp:revision>12</cp:revision>
  <dcterms:created xsi:type="dcterms:W3CDTF">2023-11-01T06:44:52Z</dcterms:created>
  <dcterms:modified xsi:type="dcterms:W3CDTF">2023-11-07T07:38:40Z</dcterms:modified>
</cp:coreProperties>
</file>