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19"/>
  </p:notesMasterIdLst>
  <p:sldIdLst>
    <p:sldId id="256" r:id="rId4"/>
    <p:sldId id="313" r:id="rId5"/>
    <p:sldId id="312" r:id="rId6"/>
    <p:sldId id="354" r:id="rId7"/>
    <p:sldId id="355" r:id="rId8"/>
    <p:sldId id="367" r:id="rId9"/>
    <p:sldId id="379" r:id="rId10"/>
    <p:sldId id="368" r:id="rId11"/>
    <p:sldId id="380" r:id="rId12"/>
    <p:sldId id="377" r:id="rId13"/>
    <p:sldId id="381" r:id="rId14"/>
    <p:sldId id="263" r:id="rId15"/>
    <p:sldId id="270" r:id="rId16"/>
    <p:sldId id="279" r:id="rId17"/>
    <p:sldId id="336" r:id="rId18"/>
  </p:sldIdLst>
  <p:sldSz cx="12192000" cy="6858000"/>
  <p:notesSz cx="6858000" cy="9144000"/>
  <p:embeddedFontLst>
    <p:embeddedFont>
      <p:font typeface="Braah One" panose="020B060402020202020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Nunito Light" pitchFamily="2" charset="0"/>
      <p:regular r:id="rId27"/>
      <p:italic r:id="rId28"/>
    </p:embeddedFont>
    <p:embeddedFont>
      <p:font typeface="UTM Avo" panose="02040603050506020204" pitchFamily="18" charset="0"/>
      <p:regular r:id="rId29"/>
      <p:bold r:id="rId30"/>
      <p:italic r:id="rId31"/>
      <p:boldItalic r:id="rId32"/>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289"/>
    <a:srgbClr val="FFD944"/>
    <a:srgbClr val="310A0D"/>
    <a:srgbClr val="FFFAF7"/>
    <a:srgbClr val="123C12"/>
    <a:srgbClr val="FFCCCC"/>
    <a:srgbClr val="FF7C80"/>
    <a:srgbClr val="9999FF"/>
    <a:srgbClr val="CCCCFF"/>
    <a:srgbClr val="9D2F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6" y="9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11/10/2023</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11/10/2023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tieng-viet-4-tap-1/1/385/96/"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4.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96/"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96/"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103031" y="1673642"/>
            <a:ext cx="11985938" cy="351071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13</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Góc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sáng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tạo</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Tình làng nghĩa xóm</a:t>
            </a:r>
            <a:endPar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2197;p10">
            <a:extLst>
              <a:ext uri="{FF2B5EF4-FFF2-40B4-BE49-F238E27FC236}">
                <a16:creationId xmlns:a16="http://schemas.microsoft.com/office/drawing/2014/main" id="{D6486D00-FE36-750E-ADB7-D210E511D0A6}"/>
              </a:ext>
            </a:extLst>
          </p:cNvPr>
          <p:cNvSpPr txBox="1">
            <a:spLocks/>
          </p:cNvSpPr>
          <p:nvPr/>
        </p:nvSpPr>
        <p:spPr>
          <a:xfrm>
            <a:off x="3472650" y="1650182"/>
            <a:ext cx="5246700"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r>
              <a:rPr lang="en-US" sz="2800" b="1" u="sng" kern="0">
                <a:solidFill>
                  <a:srgbClr val="333289"/>
                </a:solidFill>
                <a:latin typeface="UTM Avo" panose="02040603050506020204" pitchFamily="18" charset="0"/>
                <a:ea typeface="Arial"/>
                <a:cs typeface="Arial"/>
                <a:sym typeface="Arial"/>
              </a:rPr>
              <a:t>Đoạn văn mẫu:</a:t>
            </a:r>
          </a:p>
        </p:txBody>
      </p:sp>
      <p:sp>
        <p:nvSpPr>
          <p:cNvPr id="12" name="Google Shape;12200;p10">
            <a:extLst>
              <a:ext uri="{FF2B5EF4-FFF2-40B4-BE49-F238E27FC236}">
                <a16:creationId xmlns:a16="http://schemas.microsoft.com/office/drawing/2014/main" id="{5C41E81B-EE92-2DFD-7875-DB8783003F1F}"/>
              </a:ext>
            </a:extLst>
          </p:cNvPr>
          <p:cNvSpPr txBox="1"/>
          <p:nvPr/>
        </p:nvSpPr>
        <p:spPr>
          <a:xfrm>
            <a:off x="1067813" y="2932540"/>
            <a:ext cx="10056374" cy="1778818"/>
          </a:xfrm>
          <a:prstGeom prst="rect">
            <a:avLst/>
          </a:prstGeom>
          <a:noFill/>
          <a:ln>
            <a:noFill/>
          </a:ln>
        </p:spPr>
        <p:txBody>
          <a:bodyPr spcFirstLastPara="1" wrap="square" lIns="91425" tIns="91425" rIns="91425" bIns="91425" anchor="ctr" anchorCtr="0">
            <a:noAutofit/>
          </a:bodyPr>
          <a:lstStyle/>
          <a:p>
            <a:pPr indent="457200" algn="just">
              <a:lnSpc>
                <a:spcPct val="150000"/>
              </a:lnSpc>
              <a:buClr>
                <a:srgbClr val="191919"/>
              </a:buClr>
              <a:buSzPts val="6000"/>
              <a:buFont typeface="Braah One"/>
              <a:buNone/>
            </a:pPr>
            <a:r>
              <a:rPr lang="vi-VN" sz="2000" kern="0" dirty="0">
                <a:solidFill>
                  <a:srgbClr val="191919"/>
                </a:solidFill>
                <a:latin typeface="UTM Avo" panose="02040603050506020204" pitchFamily="18" charset="0"/>
                <a:ea typeface="Arial"/>
                <a:cs typeface="Arial"/>
                <a:sym typeface="Arial"/>
              </a:rPr>
              <a:t>Bác Yên là hàng xóm của em. Nhà bác ngay cạnh nhà em. Bác Yên năm nay 40 tuổi. Bác là hoạ sĩ nên thường làm việc ở nhà. Mặc dù bác rất bận, nhưng mỗi khi chúng em chơi đùa ở ngõ, bác lại ra chơi cùng chúng em. Bác cho chúng em xem tranh bác đang vẽ. Thỉnh thoảng, bác vẽ những bức tranh nhỏ có hình bông hoa hay con mèo, rồi tặng chúng em. Tranh của bác rất đẹp. Em mơ ước sau này cũng vẽ được tranh đẹp như bác Yên.</a:t>
            </a:r>
            <a:endParaRPr sz="2000" kern="0" dirty="0">
              <a:solidFill>
                <a:srgbClr val="191919"/>
              </a:solidFill>
              <a:latin typeface="UTM Avo" panose="02040603050506020204" pitchFamily="18" charset="0"/>
              <a:ea typeface="Arial"/>
              <a:cs typeface="Arial"/>
              <a:sym typeface="Arial"/>
            </a:endParaRPr>
          </a:p>
        </p:txBody>
      </p:sp>
      <p:sp>
        <p:nvSpPr>
          <p:cNvPr id="13" name="Google Shape;12154;p8">
            <a:extLst>
              <a:ext uri="{FF2B5EF4-FFF2-40B4-BE49-F238E27FC236}">
                <a16:creationId xmlns:a16="http://schemas.microsoft.com/office/drawing/2014/main" id="{CDD45F75-A12C-82F6-BC7C-E6B152883E2D}"/>
              </a:ext>
            </a:extLst>
          </p:cNvPr>
          <p:cNvSpPr/>
          <p:nvPr/>
        </p:nvSpPr>
        <p:spPr>
          <a:xfrm>
            <a:off x="9413040" y="1036787"/>
            <a:ext cx="1047142" cy="103040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2154;p8">
            <a:extLst>
              <a:ext uri="{FF2B5EF4-FFF2-40B4-BE49-F238E27FC236}">
                <a16:creationId xmlns:a16="http://schemas.microsoft.com/office/drawing/2014/main" id="{B2B73606-1AF7-75D1-8477-C9FB8B257A69}"/>
              </a:ext>
            </a:extLst>
          </p:cNvPr>
          <p:cNvSpPr/>
          <p:nvPr/>
        </p:nvSpPr>
        <p:spPr>
          <a:xfrm>
            <a:off x="10599690" y="1112632"/>
            <a:ext cx="554182" cy="53755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2154;p8">
            <a:extLst>
              <a:ext uri="{FF2B5EF4-FFF2-40B4-BE49-F238E27FC236}">
                <a16:creationId xmlns:a16="http://schemas.microsoft.com/office/drawing/2014/main" id="{1CD8A0FA-689F-1F15-8491-2FF3B229C339}"/>
              </a:ext>
            </a:extLst>
          </p:cNvPr>
          <p:cNvSpPr/>
          <p:nvPr/>
        </p:nvSpPr>
        <p:spPr>
          <a:xfrm>
            <a:off x="219933" y="4901163"/>
            <a:ext cx="378351" cy="37230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2154;p8">
            <a:extLst>
              <a:ext uri="{FF2B5EF4-FFF2-40B4-BE49-F238E27FC236}">
                <a16:creationId xmlns:a16="http://schemas.microsoft.com/office/drawing/2014/main" id="{83517F22-9325-AD75-BAE7-6ECD12C576B4}"/>
              </a:ext>
            </a:extLst>
          </p:cNvPr>
          <p:cNvSpPr/>
          <p:nvPr/>
        </p:nvSpPr>
        <p:spPr>
          <a:xfrm>
            <a:off x="618009" y="5088556"/>
            <a:ext cx="506235" cy="49814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2129;p5">
            <a:extLst>
              <a:ext uri="{FF2B5EF4-FFF2-40B4-BE49-F238E27FC236}">
                <a16:creationId xmlns:a16="http://schemas.microsoft.com/office/drawing/2014/main" id="{E38B29C5-4F9C-8B9F-142B-F1CF8A2FEB36}"/>
              </a:ext>
            </a:extLst>
          </p:cNvPr>
          <p:cNvSpPr/>
          <p:nvPr/>
        </p:nvSpPr>
        <p:spPr>
          <a:xfrm rot="10800000" flipH="1">
            <a:off x="402671" y="5459177"/>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5022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205;p11">
            <a:extLst>
              <a:ext uri="{FF2B5EF4-FFF2-40B4-BE49-F238E27FC236}">
                <a16:creationId xmlns:a16="http://schemas.microsoft.com/office/drawing/2014/main" id="{A4B31CC2-FF7B-76C3-9EE6-70984B38460B}"/>
              </a:ext>
            </a:extLst>
          </p:cNvPr>
          <p:cNvSpPr/>
          <p:nvPr/>
        </p:nvSpPr>
        <p:spPr>
          <a:xfrm flipH="1">
            <a:off x="2986982" y="2203265"/>
            <a:ext cx="854290" cy="909707"/>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12206;p11">
            <a:extLst>
              <a:ext uri="{FF2B5EF4-FFF2-40B4-BE49-F238E27FC236}">
                <a16:creationId xmlns:a16="http://schemas.microsoft.com/office/drawing/2014/main" id="{282B3F7E-B1B6-4234-28B8-F9C57DA5491E}"/>
              </a:ext>
            </a:extLst>
          </p:cNvPr>
          <p:cNvSpPr/>
          <p:nvPr/>
        </p:nvSpPr>
        <p:spPr>
          <a:xfrm flipH="1">
            <a:off x="2056463" y="4668170"/>
            <a:ext cx="1280391"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2207;p11">
            <a:extLst>
              <a:ext uri="{FF2B5EF4-FFF2-40B4-BE49-F238E27FC236}">
                <a16:creationId xmlns:a16="http://schemas.microsoft.com/office/drawing/2014/main" id="{95D63821-B8F2-3783-676A-EFB6C6CCE2F5}"/>
              </a:ext>
            </a:extLst>
          </p:cNvPr>
          <p:cNvSpPr txBox="1">
            <a:spLocks/>
          </p:cNvSpPr>
          <p:nvPr/>
        </p:nvSpPr>
        <p:spPr>
          <a:xfrm>
            <a:off x="3067262" y="3176760"/>
            <a:ext cx="5863949" cy="84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9pPr>
          </a:lstStyle>
          <a:p>
            <a:pPr lvl="0">
              <a:lnSpc>
                <a:spcPct val="150000"/>
              </a:lnSpc>
              <a:buClr>
                <a:srgbClr val="191919"/>
              </a:buClr>
            </a:pPr>
            <a:r>
              <a:rPr lang="en-US" sz="4000" b="1" kern="0" dirty="0">
                <a:solidFill>
                  <a:srgbClr val="333289"/>
                </a:solidFill>
                <a:latin typeface="UTM Avo" panose="02040603050506020204" pitchFamily="18" charset="0"/>
              </a:rPr>
              <a:t>GIỚI THIỆU VÀ</a:t>
            </a:r>
          </a:p>
          <a:p>
            <a:pPr lvl="0">
              <a:lnSpc>
                <a:spcPct val="150000"/>
              </a:lnSpc>
              <a:buClr>
                <a:srgbClr val="191919"/>
              </a:buClr>
            </a:pPr>
            <a:r>
              <a:rPr lang="en-US" sz="4000" b="1" kern="0" dirty="0">
                <a:solidFill>
                  <a:schemeClr val="bg1"/>
                </a:solidFill>
                <a:latin typeface="UTM Avo" panose="02040603050506020204" pitchFamily="18" charset="0"/>
              </a:rPr>
              <a:t>BÌNH CHỌN BÀI VIẾT</a:t>
            </a:r>
          </a:p>
        </p:txBody>
      </p:sp>
      <p:sp>
        <p:nvSpPr>
          <p:cNvPr id="6" name="Google Shape;12208;p11">
            <a:extLst>
              <a:ext uri="{FF2B5EF4-FFF2-40B4-BE49-F238E27FC236}">
                <a16:creationId xmlns:a16="http://schemas.microsoft.com/office/drawing/2014/main" id="{4C6438C3-09E2-BF34-3656-363C31A7735E}"/>
              </a:ext>
            </a:extLst>
          </p:cNvPr>
          <p:cNvSpPr txBox="1">
            <a:spLocks/>
          </p:cNvSpPr>
          <p:nvPr/>
        </p:nvSpPr>
        <p:spPr>
          <a:xfrm>
            <a:off x="5293727" y="2148960"/>
            <a:ext cx="1300200" cy="1027800"/>
          </a:xfrm>
          <a:prstGeom prst="rect">
            <a:avLst/>
          </a:prstGeom>
          <a:solidFill>
            <a:srgbClr val="3332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5000" b="0" i="0" u="none" strike="noStrike" cap="none">
                <a:solidFill>
                  <a:schemeClr val="lt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marL="0" marR="0" lvl="0" indent="0" algn="ctr" defTabSz="914400" rtl="0" eaLnBrk="1" fontAlgn="auto" latinLnBrk="0" hangingPunct="1">
              <a:lnSpc>
                <a:spcPct val="100000"/>
              </a:lnSpc>
              <a:spcBef>
                <a:spcPts val="0"/>
              </a:spcBef>
              <a:spcAft>
                <a:spcPts val="0"/>
              </a:spcAft>
              <a:buClr>
                <a:srgbClr val="191919"/>
              </a:buClr>
              <a:buSzPts val="6000"/>
              <a:buFont typeface="Braah One"/>
              <a:buNone/>
              <a:tabLst/>
              <a:defRPr/>
            </a:pPr>
            <a:r>
              <a:rPr kumimoji="0" lang="en-US" sz="5000" b="1"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rPr>
              <a:t>02</a:t>
            </a:r>
            <a:endParaRPr kumimoji="0" lang="vi-VN" sz="5000" b="1"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7" name="Google Shape;12209;p11">
            <a:extLst>
              <a:ext uri="{FF2B5EF4-FFF2-40B4-BE49-F238E27FC236}">
                <a16:creationId xmlns:a16="http://schemas.microsoft.com/office/drawing/2014/main" id="{8E7FF458-BA47-12CA-40B9-C56A2774F146}"/>
              </a:ext>
            </a:extLst>
          </p:cNvPr>
          <p:cNvGrpSpPr/>
          <p:nvPr/>
        </p:nvGrpSpPr>
        <p:grpSpPr>
          <a:xfrm rot="10799886" flipH="1">
            <a:off x="1640051" y="4529670"/>
            <a:ext cx="1519177" cy="1556335"/>
            <a:chOff x="2313363" y="2028988"/>
            <a:chExt cx="511425" cy="515975"/>
          </a:xfrm>
        </p:grpSpPr>
        <p:grpSp>
          <p:nvGrpSpPr>
            <p:cNvPr id="8" name="Google Shape;12210;p11">
              <a:extLst>
                <a:ext uri="{FF2B5EF4-FFF2-40B4-BE49-F238E27FC236}">
                  <a16:creationId xmlns:a16="http://schemas.microsoft.com/office/drawing/2014/main" id="{9FB15E45-4D68-4ADF-A45E-84C8C5838B31}"/>
                </a:ext>
              </a:extLst>
            </p:cNvPr>
            <p:cNvGrpSpPr/>
            <p:nvPr/>
          </p:nvGrpSpPr>
          <p:grpSpPr>
            <a:xfrm>
              <a:off x="2315638" y="2107938"/>
              <a:ext cx="414175" cy="433125"/>
              <a:chOff x="2315638" y="2107938"/>
              <a:chExt cx="414175" cy="433125"/>
            </a:xfrm>
          </p:grpSpPr>
          <p:sp>
            <p:nvSpPr>
              <p:cNvPr id="17" name="Google Shape;12211;p11">
                <a:extLst>
                  <a:ext uri="{FF2B5EF4-FFF2-40B4-BE49-F238E27FC236}">
                    <a16:creationId xmlns:a16="http://schemas.microsoft.com/office/drawing/2014/main" id="{7F0C6BBE-4C1F-427A-21D2-D266B7641BD9}"/>
                  </a:ext>
                </a:extLst>
              </p:cNvPr>
              <p:cNvSpPr/>
              <p:nvPr/>
            </p:nvSpPr>
            <p:spPr>
              <a:xfrm>
                <a:off x="2658338" y="2107938"/>
                <a:ext cx="71475" cy="71525"/>
              </a:xfrm>
              <a:custGeom>
                <a:avLst/>
                <a:gdLst/>
                <a:ahLst/>
                <a:cxnLst/>
                <a:rect l="l" t="t" r="r" b="b"/>
                <a:pathLst>
                  <a:path w="2859" h="2861" extrusionOk="0">
                    <a:moveTo>
                      <a:pt x="1553" y="0"/>
                    </a:moveTo>
                    <a:cubicBezTo>
                      <a:pt x="1498" y="0"/>
                      <a:pt x="1437" y="26"/>
                      <a:pt x="1399" y="64"/>
                    </a:cubicBezTo>
                    <a:lnTo>
                      <a:pt x="31" y="1371"/>
                    </a:lnTo>
                    <a:cubicBezTo>
                      <a:pt x="31" y="1401"/>
                      <a:pt x="31" y="1401"/>
                      <a:pt x="1" y="1432"/>
                    </a:cubicBezTo>
                    <a:lnTo>
                      <a:pt x="1460" y="2830"/>
                    </a:lnTo>
                    <a:cubicBezTo>
                      <a:pt x="1490" y="2830"/>
                      <a:pt x="1490" y="2860"/>
                      <a:pt x="1490" y="2860"/>
                    </a:cubicBezTo>
                    <a:cubicBezTo>
                      <a:pt x="1521" y="2860"/>
                      <a:pt x="1551" y="2830"/>
                      <a:pt x="1551" y="2830"/>
                    </a:cubicBezTo>
                    <a:lnTo>
                      <a:pt x="2767" y="1371"/>
                    </a:lnTo>
                    <a:cubicBezTo>
                      <a:pt x="2828" y="1310"/>
                      <a:pt x="2858" y="1189"/>
                      <a:pt x="2797" y="1128"/>
                    </a:cubicBezTo>
                    <a:cubicBezTo>
                      <a:pt x="2797" y="1097"/>
                      <a:pt x="2767" y="1097"/>
                      <a:pt x="2767" y="1067"/>
                    </a:cubicBezTo>
                    <a:lnTo>
                      <a:pt x="1703" y="64"/>
                    </a:lnTo>
                    <a:cubicBezTo>
                      <a:pt x="1673" y="34"/>
                      <a:pt x="1673" y="34"/>
                      <a:pt x="1642" y="34"/>
                    </a:cubicBezTo>
                    <a:cubicBezTo>
                      <a:pt x="1619" y="10"/>
                      <a:pt x="1587" y="0"/>
                      <a:pt x="1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 name="Google Shape;12212;p11">
                <a:extLst>
                  <a:ext uri="{FF2B5EF4-FFF2-40B4-BE49-F238E27FC236}">
                    <a16:creationId xmlns:a16="http://schemas.microsoft.com/office/drawing/2014/main" id="{18D8142D-6F71-CC6A-1164-4E8C0C4FB95A}"/>
                  </a:ext>
                </a:extLst>
              </p:cNvPr>
              <p:cNvSpPr/>
              <p:nvPr/>
            </p:nvSpPr>
            <p:spPr>
              <a:xfrm>
                <a:off x="2613513" y="2141438"/>
                <a:ext cx="84375" cy="84375"/>
              </a:xfrm>
              <a:custGeom>
                <a:avLst/>
                <a:gdLst/>
                <a:ahLst/>
                <a:cxnLst/>
                <a:rect l="l" t="t" r="r" b="b"/>
                <a:pathLst>
                  <a:path w="3375" h="3375" extrusionOk="0">
                    <a:moveTo>
                      <a:pt x="1585" y="1"/>
                    </a:moveTo>
                    <a:cubicBezTo>
                      <a:pt x="1513" y="1"/>
                      <a:pt x="1444" y="31"/>
                      <a:pt x="1399" y="92"/>
                    </a:cubicBezTo>
                    <a:lnTo>
                      <a:pt x="92" y="1308"/>
                    </a:lnTo>
                    <a:cubicBezTo>
                      <a:pt x="1" y="1399"/>
                      <a:pt x="1" y="1490"/>
                      <a:pt x="31" y="1581"/>
                    </a:cubicBezTo>
                    <a:cubicBezTo>
                      <a:pt x="31" y="1642"/>
                      <a:pt x="61" y="1672"/>
                      <a:pt x="92" y="1703"/>
                    </a:cubicBezTo>
                    <a:lnTo>
                      <a:pt x="1764" y="3283"/>
                    </a:lnTo>
                    <a:cubicBezTo>
                      <a:pt x="1794" y="3344"/>
                      <a:pt x="1885" y="3374"/>
                      <a:pt x="1946" y="3374"/>
                    </a:cubicBezTo>
                    <a:cubicBezTo>
                      <a:pt x="2007" y="3374"/>
                      <a:pt x="2098" y="3344"/>
                      <a:pt x="2159" y="3283"/>
                    </a:cubicBezTo>
                    <a:lnTo>
                      <a:pt x="3283" y="1885"/>
                    </a:lnTo>
                    <a:cubicBezTo>
                      <a:pt x="3375" y="1794"/>
                      <a:pt x="3375" y="1642"/>
                      <a:pt x="3283" y="1520"/>
                    </a:cubicBezTo>
                    <a:cubicBezTo>
                      <a:pt x="3283" y="1520"/>
                      <a:pt x="3283" y="1490"/>
                      <a:pt x="3253" y="1490"/>
                    </a:cubicBezTo>
                    <a:lnTo>
                      <a:pt x="1794" y="92"/>
                    </a:lnTo>
                    <a:cubicBezTo>
                      <a:pt x="1733" y="31"/>
                      <a:pt x="1657" y="1"/>
                      <a:pt x="15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 name="Google Shape;12213;p11">
                <a:extLst>
                  <a:ext uri="{FF2B5EF4-FFF2-40B4-BE49-F238E27FC236}">
                    <a16:creationId xmlns:a16="http://schemas.microsoft.com/office/drawing/2014/main" id="{E4EEE853-C227-71F0-2632-75EAB88C51D5}"/>
                  </a:ext>
                </a:extLst>
              </p:cNvPr>
              <p:cNvSpPr/>
              <p:nvPr/>
            </p:nvSpPr>
            <p:spPr>
              <a:xfrm>
                <a:off x="2315638" y="2181713"/>
                <a:ext cx="346525" cy="359350"/>
              </a:xfrm>
              <a:custGeom>
                <a:avLst/>
                <a:gdLst/>
                <a:ahLst/>
                <a:cxnLst/>
                <a:rect l="l" t="t" r="r" b="b"/>
                <a:pathLst>
                  <a:path w="13861" h="14374" extrusionOk="0">
                    <a:moveTo>
                      <a:pt x="11946" y="1"/>
                    </a:moveTo>
                    <a:lnTo>
                      <a:pt x="244" y="13283"/>
                    </a:lnTo>
                    <a:cubicBezTo>
                      <a:pt x="1" y="13557"/>
                      <a:pt x="1" y="13952"/>
                      <a:pt x="274" y="14195"/>
                    </a:cubicBezTo>
                    <a:cubicBezTo>
                      <a:pt x="392" y="14313"/>
                      <a:pt x="553" y="14374"/>
                      <a:pt x="715" y="14374"/>
                    </a:cubicBezTo>
                    <a:cubicBezTo>
                      <a:pt x="887" y="14374"/>
                      <a:pt x="1061" y="14306"/>
                      <a:pt x="1186" y="14165"/>
                    </a:cubicBezTo>
                    <a:lnTo>
                      <a:pt x="13861" y="1763"/>
                    </a:lnTo>
                    <a:cubicBezTo>
                      <a:pt x="13800" y="1763"/>
                      <a:pt x="13739" y="1733"/>
                      <a:pt x="13679" y="1703"/>
                    </a:cubicBezTo>
                    <a:lnTo>
                      <a:pt x="12007" y="122"/>
                    </a:lnTo>
                    <a:cubicBezTo>
                      <a:pt x="11976" y="61"/>
                      <a:pt x="11946" y="31"/>
                      <a:pt x="119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9" name="Google Shape;12214;p11">
              <a:extLst>
                <a:ext uri="{FF2B5EF4-FFF2-40B4-BE49-F238E27FC236}">
                  <a16:creationId xmlns:a16="http://schemas.microsoft.com/office/drawing/2014/main" id="{EE8AC73B-68DE-C982-45D7-29B7BFA7DE75}"/>
                </a:ext>
              </a:extLst>
            </p:cNvPr>
            <p:cNvGrpSpPr/>
            <p:nvPr/>
          </p:nvGrpSpPr>
          <p:grpSpPr>
            <a:xfrm>
              <a:off x="2313363" y="2028988"/>
              <a:ext cx="511425" cy="515975"/>
              <a:chOff x="2313363" y="2028988"/>
              <a:chExt cx="511425" cy="515975"/>
            </a:xfrm>
          </p:grpSpPr>
          <p:sp>
            <p:nvSpPr>
              <p:cNvPr id="10" name="Google Shape;12215;p11">
                <a:extLst>
                  <a:ext uri="{FF2B5EF4-FFF2-40B4-BE49-F238E27FC236}">
                    <a16:creationId xmlns:a16="http://schemas.microsoft.com/office/drawing/2014/main" id="{11AB13EB-A46E-5B5E-6A13-B4ADE2277753}"/>
                  </a:ext>
                </a:extLst>
              </p:cNvPr>
              <p:cNvSpPr/>
              <p:nvPr/>
            </p:nvSpPr>
            <p:spPr>
              <a:xfrm>
                <a:off x="2699388" y="2033738"/>
                <a:ext cx="105650" cy="102400"/>
              </a:xfrm>
              <a:custGeom>
                <a:avLst/>
                <a:gdLst/>
                <a:ahLst/>
                <a:cxnLst/>
                <a:rect l="l" t="t" r="r" b="b"/>
                <a:pathLst>
                  <a:path w="4226" h="4096" extrusionOk="0">
                    <a:moveTo>
                      <a:pt x="3192" y="0"/>
                    </a:moveTo>
                    <a:cubicBezTo>
                      <a:pt x="2492" y="0"/>
                      <a:pt x="1596" y="162"/>
                      <a:pt x="1034" y="874"/>
                    </a:cubicBezTo>
                    <a:cubicBezTo>
                      <a:pt x="456" y="1603"/>
                      <a:pt x="152" y="2424"/>
                      <a:pt x="0" y="3002"/>
                    </a:cubicBezTo>
                    <a:cubicBezTo>
                      <a:pt x="31" y="3002"/>
                      <a:pt x="31" y="3002"/>
                      <a:pt x="61" y="3032"/>
                    </a:cubicBezTo>
                    <a:lnTo>
                      <a:pt x="1125" y="4035"/>
                    </a:lnTo>
                    <a:cubicBezTo>
                      <a:pt x="1125" y="4065"/>
                      <a:pt x="1155" y="4065"/>
                      <a:pt x="1155" y="4096"/>
                    </a:cubicBezTo>
                    <a:cubicBezTo>
                      <a:pt x="1490" y="4065"/>
                      <a:pt x="2037" y="3974"/>
                      <a:pt x="2675" y="3579"/>
                    </a:cubicBezTo>
                    <a:cubicBezTo>
                      <a:pt x="3131" y="3275"/>
                      <a:pt x="3769" y="2515"/>
                      <a:pt x="3587" y="1391"/>
                    </a:cubicBezTo>
                    <a:cubicBezTo>
                      <a:pt x="3405" y="266"/>
                      <a:pt x="4225" y="114"/>
                      <a:pt x="4225" y="114"/>
                    </a:cubicBezTo>
                    <a:cubicBezTo>
                      <a:pt x="4225" y="114"/>
                      <a:pt x="3777" y="0"/>
                      <a:pt x="3192" y="0"/>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 name="Google Shape;12216;p11">
                <a:extLst>
                  <a:ext uri="{FF2B5EF4-FFF2-40B4-BE49-F238E27FC236}">
                    <a16:creationId xmlns:a16="http://schemas.microsoft.com/office/drawing/2014/main" id="{B1AC2C35-8FB9-4BF7-BCB4-A901909EC119}"/>
                  </a:ext>
                </a:extLst>
              </p:cNvPr>
              <p:cNvSpPr/>
              <p:nvPr/>
            </p:nvSpPr>
            <p:spPr>
              <a:xfrm>
                <a:off x="2694813" y="2028988"/>
                <a:ext cx="129975" cy="110950"/>
              </a:xfrm>
              <a:custGeom>
                <a:avLst/>
                <a:gdLst/>
                <a:ahLst/>
                <a:cxnLst/>
                <a:rect l="l" t="t" r="r" b="b"/>
                <a:pathLst>
                  <a:path w="5199" h="4438" extrusionOk="0">
                    <a:moveTo>
                      <a:pt x="3387" y="360"/>
                    </a:moveTo>
                    <a:cubicBezTo>
                      <a:pt x="3586" y="360"/>
                      <a:pt x="3768" y="374"/>
                      <a:pt x="3922" y="395"/>
                    </a:cubicBezTo>
                    <a:cubicBezTo>
                      <a:pt x="3709" y="608"/>
                      <a:pt x="3496" y="973"/>
                      <a:pt x="3588" y="1611"/>
                    </a:cubicBezTo>
                    <a:cubicBezTo>
                      <a:pt x="3770" y="2614"/>
                      <a:pt x="3253" y="3313"/>
                      <a:pt x="2767" y="3617"/>
                    </a:cubicBezTo>
                    <a:cubicBezTo>
                      <a:pt x="2220" y="3951"/>
                      <a:pt x="1734" y="4073"/>
                      <a:pt x="1399" y="4103"/>
                    </a:cubicBezTo>
                    <a:lnTo>
                      <a:pt x="396" y="3131"/>
                    </a:lnTo>
                    <a:cubicBezTo>
                      <a:pt x="518" y="2584"/>
                      <a:pt x="822" y="1824"/>
                      <a:pt x="1338" y="1155"/>
                    </a:cubicBezTo>
                    <a:cubicBezTo>
                      <a:pt x="1877" y="523"/>
                      <a:pt x="2722" y="360"/>
                      <a:pt x="3387" y="360"/>
                    </a:cubicBezTo>
                    <a:close/>
                    <a:moveTo>
                      <a:pt x="3402" y="1"/>
                    </a:moveTo>
                    <a:cubicBezTo>
                      <a:pt x="2660" y="1"/>
                      <a:pt x="1695" y="176"/>
                      <a:pt x="1065" y="942"/>
                    </a:cubicBezTo>
                    <a:cubicBezTo>
                      <a:pt x="457" y="1702"/>
                      <a:pt x="183" y="2553"/>
                      <a:pt x="31" y="3161"/>
                    </a:cubicBezTo>
                    <a:lnTo>
                      <a:pt x="1" y="3283"/>
                    </a:lnTo>
                    <a:lnTo>
                      <a:pt x="92" y="3344"/>
                    </a:lnTo>
                    <a:lnTo>
                      <a:pt x="1186" y="4347"/>
                    </a:lnTo>
                    <a:lnTo>
                      <a:pt x="1247" y="4438"/>
                    </a:lnTo>
                    <a:lnTo>
                      <a:pt x="1338" y="4438"/>
                    </a:lnTo>
                    <a:cubicBezTo>
                      <a:pt x="1703" y="4407"/>
                      <a:pt x="2281" y="4286"/>
                      <a:pt x="2949" y="3891"/>
                    </a:cubicBezTo>
                    <a:cubicBezTo>
                      <a:pt x="3527" y="3526"/>
                      <a:pt x="4104" y="2705"/>
                      <a:pt x="3922" y="1550"/>
                    </a:cubicBezTo>
                    <a:cubicBezTo>
                      <a:pt x="3800" y="638"/>
                      <a:pt x="4378" y="486"/>
                      <a:pt x="4439" y="456"/>
                    </a:cubicBezTo>
                    <a:lnTo>
                      <a:pt x="5199" y="304"/>
                    </a:lnTo>
                    <a:lnTo>
                      <a:pt x="4469" y="122"/>
                    </a:lnTo>
                    <a:cubicBezTo>
                      <a:pt x="4429" y="108"/>
                      <a:pt x="3984" y="1"/>
                      <a:pt x="3402"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 name="Google Shape;12217;p11">
                <a:extLst>
                  <a:ext uri="{FF2B5EF4-FFF2-40B4-BE49-F238E27FC236}">
                    <a16:creationId xmlns:a16="http://schemas.microsoft.com/office/drawing/2014/main" id="{262BBC92-77A9-B9C7-8033-5E5617A73953}"/>
                  </a:ext>
                </a:extLst>
              </p:cNvPr>
              <p:cNvSpPr/>
              <p:nvPr/>
            </p:nvSpPr>
            <p:spPr>
              <a:xfrm>
                <a:off x="2653788" y="2103638"/>
                <a:ext cx="80575" cy="81150"/>
              </a:xfrm>
              <a:custGeom>
                <a:avLst/>
                <a:gdLst/>
                <a:ahLst/>
                <a:cxnLst/>
                <a:rect l="l" t="t" r="r" b="b"/>
                <a:pathLst>
                  <a:path w="3223" h="3246" extrusionOk="0">
                    <a:moveTo>
                      <a:pt x="1725" y="344"/>
                    </a:moveTo>
                    <a:cubicBezTo>
                      <a:pt x="1737" y="344"/>
                      <a:pt x="1743" y="358"/>
                      <a:pt x="1764" y="358"/>
                    </a:cubicBezTo>
                    <a:lnTo>
                      <a:pt x="2827" y="1361"/>
                    </a:lnTo>
                    <a:lnTo>
                      <a:pt x="2827" y="1391"/>
                    </a:lnTo>
                    <a:cubicBezTo>
                      <a:pt x="2827" y="1391"/>
                      <a:pt x="2858" y="1391"/>
                      <a:pt x="2827" y="1421"/>
                    </a:cubicBezTo>
                    <a:lnTo>
                      <a:pt x="1672" y="2789"/>
                    </a:lnTo>
                    <a:lnTo>
                      <a:pt x="426" y="1604"/>
                    </a:lnTo>
                    <a:lnTo>
                      <a:pt x="1703" y="358"/>
                    </a:lnTo>
                    <a:cubicBezTo>
                      <a:pt x="1713" y="347"/>
                      <a:pt x="1720" y="344"/>
                      <a:pt x="1725" y="344"/>
                    </a:cubicBezTo>
                    <a:close/>
                    <a:moveTo>
                      <a:pt x="1727" y="1"/>
                    </a:moveTo>
                    <a:cubicBezTo>
                      <a:pt x="1629" y="1"/>
                      <a:pt x="1533" y="41"/>
                      <a:pt x="1460" y="114"/>
                    </a:cubicBezTo>
                    <a:lnTo>
                      <a:pt x="92" y="1421"/>
                    </a:lnTo>
                    <a:cubicBezTo>
                      <a:pt x="61" y="1482"/>
                      <a:pt x="61" y="1513"/>
                      <a:pt x="31" y="1543"/>
                    </a:cubicBezTo>
                    <a:lnTo>
                      <a:pt x="1" y="1665"/>
                    </a:lnTo>
                    <a:lnTo>
                      <a:pt x="1520" y="3124"/>
                    </a:lnTo>
                    <a:lnTo>
                      <a:pt x="1551" y="3124"/>
                    </a:lnTo>
                    <a:lnTo>
                      <a:pt x="1612" y="3245"/>
                    </a:lnTo>
                    <a:lnTo>
                      <a:pt x="1733" y="3184"/>
                    </a:lnTo>
                    <a:cubicBezTo>
                      <a:pt x="1794" y="3154"/>
                      <a:pt x="1824" y="3124"/>
                      <a:pt x="1885" y="3093"/>
                    </a:cubicBezTo>
                    <a:lnTo>
                      <a:pt x="3071" y="1665"/>
                    </a:lnTo>
                    <a:cubicBezTo>
                      <a:pt x="3192" y="1543"/>
                      <a:pt x="3223" y="1361"/>
                      <a:pt x="3131" y="1209"/>
                    </a:cubicBezTo>
                    <a:cubicBezTo>
                      <a:pt x="3101" y="1178"/>
                      <a:pt x="3101" y="1148"/>
                      <a:pt x="3071" y="1117"/>
                    </a:cubicBezTo>
                    <a:lnTo>
                      <a:pt x="2007" y="114"/>
                    </a:lnTo>
                    <a:cubicBezTo>
                      <a:pt x="1976" y="84"/>
                      <a:pt x="1946" y="54"/>
                      <a:pt x="1916" y="54"/>
                    </a:cubicBezTo>
                    <a:cubicBezTo>
                      <a:pt x="1856" y="18"/>
                      <a:pt x="1791" y="1"/>
                      <a:pt x="1727"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 name="Google Shape;12218;p11">
                <a:extLst>
                  <a:ext uri="{FF2B5EF4-FFF2-40B4-BE49-F238E27FC236}">
                    <a16:creationId xmlns:a16="http://schemas.microsoft.com/office/drawing/2014/main" id="{55D243D6-32C8-7FDA-B441-B146EB1C5806}"/>
                  </a:ext>
                </a:extLst>
              </p:cNvPr>
              <p:cNvSpPr/>
              <p:nvPr/>
            </p:nvSpPr>
            <p:spPr>
              <a:xfrm>
                <a:off x="2608963" y="2137638"/>
                <a:ext cx="93475" cy="92175"/>
              </a:xfrm>
              <a:custGeom>
                <a:avLst/>
                <a:gdLst/>
                <a:ahLst/>
                <a:cxnLst/>
                <a:rect l="l" t="t" r="r" b="b"/>
                <a:pathLst>
                  <a:path w="3739" h="3687" extrusionOk="0">
                    <a:moveTo>
                      <a:pt x="1763" y="335"/>
                    </a:moveTo>
                    <a:cubicBezTo>
                      <a:pt x="1794" y="335"/>
                      <a:pt x="1824" y="335"/>
                      <a:pt x="1854" y="365"/>
                    </a:cubicBezTo>
                    <a:lnTo>
                      <a:pt x="3313" y="1764"/>
                    </a:lnTo>
                    <a:lnTo>
                      <a:pt x="3344" y="1764"/>
                    </a:lnTo>
                    <a:cubicBezTo>
                      <a:pt x="3374" y="1824"/>
                      <a:pt x="3374" y="1885"/>
                      <a:pt x="3344" y="1916"/>
                    </a:cubicBezTo>
                    <a:lnTo>
                      <a:pt x="2219" y="3314"/>
                    </a:lnTo>
                    <a:cubicBezTo>
                      <a:pt x="2189" y="3344"/>
                      <a:pt x="2158" y="3344"/>
                      <a:pt x="2128" y="3344"/>
                    </a:cubicBezTo>
                    <a:cubicBezTo>
                      <a:pt x="2098" y="3344"/>
                      <a:pt x="2067" y="3344"/>
                      <a:pt x="2067" y="3314"/>
                    </a:cubicBezTo>
                    <a:lnTo>
                      <a:pt x="395" y="1733"/>
                    </a:lnTo>
                    <a:cubicBezTo>
                      <a:pt x="395" y="1733"/>
                      <a:pt x="365" y="1733"/>
                      <a:pt x="365" y="1703"/>
                    </a:cubicBezTo>
                    <a:cubicBezTo>
                      <a:pt x="365" y="1672"/>
                      <a:pt x="335" y="1642"/>
                      <a:pt x="395" y="1581"/>
                    </a:cubicBezTo>
                    <a:lnTo>
                      <a:pt x="1702" y="365"/>
                    </a:lnTo>
                    <a:cubicBezTo>
                      <a:pt x="1702" y="335"/>
                      <a:pt x="1733" y="335"/>
                      <a:pt x="1763" y="335"/>
                    </a:cubicBezTo>
                    <a:close/>
                    <a:moveTo>
                      <a:pt x="1763" y="1"/>
                    </a:moveTo>
                    <a:cubicBezTo>
                      <a:pt x="1642" y="1"/>
                      <a:pt x="1520" y="31"/>
                      <a:pt x="1459" y="122"/>
                    </a:cubicBezTo>
                    <a:lnTo>
                      <a:pt x="152" y="1338"/>
                    </a:lnTo>
                    <a:cubicBezTo>
                      <a:pt x="31" y="1460"/>
                      <a:pt x="0" y="1642"/>
                      <a:pt x="61" y="1794"/>
                    </a:cubicBezTo>
                    <a:cubicBezTo>
                      <a:pt x="61" y="1855"/>
                      <a:pt x="91" y="1885"/>
                      <a:pt x="91" y="1916"/>
                    </a:cubicBezTo>
                    <a:cubicBezTo>
                      <a:pt x="122" y="1946"/>
                      <a:pt x="152" y="1976"/>
                      <a:pt x="152" y="1976"/>
                    </a:cubicBezTo>
                    <a:lnTo>
                      <a:pt x="1824" y="3557"/>
                    </a:lnTo>
                    <a:cubicBezTo>
                      <a:pt x="1885" y="3648"/>
                      <a:pt x="2006" y="3678"/>
                      <a:pt x="2098" y="3678"/>
                    </a:cubicBezTo>
                    <a:cubicBezTo>
                      <a:pt x="2124" y="3684"/>
                      <a:pt x="2150" y="3686"/>
                      <a:pt x="2175" y="3686"/>
                    </a:cubicBezTo>
                    <a:cubicBezTo>
                      <a:pt x="2292" y="3686"/>
                      <a:pt x="2387" y="3632"/>
                      <a:pt x="2462" y="3557"/>
                    </a:cubicBezTo>
                    <a:lnTo>
                      <a:pt x="3587" y="2128"/>
                    </a:lnTo>
                    <a:cubicBezTo>
                      <a:pt x="3739" y="1976"/>
                      <a:pt x="3739" y="1733"/>
                      <a:pt x="3587" y="1551"/>
                    </a:cubicBezTo>
                    <a:cubicBezTo>
                      <a:pt x="3587" y="1551"/>
                      <a:pt x="3587" y="1520"/>
                      <a:pt x="3557" y="1520"/>
                    </a:cubicBezTo>
                    <a:lnTo>
                      <a:pt x="2098" y="122"/>
                    </a:lnTo>
                    <a:cubicBezTo>
                      <a:pt x="2006" y="31"/>
                      <a:pt x="1885" y="1"/>
                      <a:pt x="1763"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 name="Google Shape;12219;p11">
                <a:extLst>
                  <a:ext uri="{FF2B5EF4-FFF2-40B4-BE49-F238E27FC236}">
                    <a16:creationId xmlns:a16="http://schemas.microsoft.com/office/drawing/2014/main" id="{44C1FFE2-2AA1-E7E4-C455-D0AC13292D09}"/>
                  </a:ext>
                </a:extLst>
              </p:cNvPr>
              <p:cNvSpPr/>
              <p:nvPr/>
            </p:nvSpPr>
            <p:spPr>
              <a:xfrm>
                <a:off x="2313363" y="2172588"/>
                <a:ext cx="358700" cy="372375"/>
              </a:xfrm>
              <a:custGeom>
                <a:avLst/>
                <a:gdLst/>
                <a:ahLst/>
                <a:cxnLst/>
                <a:rect l="l" t="t" r="r" b="b"/>
                <a:pathLst>
                  <a:path w="14348" h="14895" extrusionOk="0">
                    <a:moveTo>
                      <a:pt x="12007" y="639"/>
                    </a:moveTo>
                    <a:lnTo>
                      <a:pt x="13648" y="2189"/>
                    </a:lnTo>
                    <a:lnTo>
                      <a:pt x="1155" y="14408"/>
                    </a:lnTo>
                    <a:lnTo>
                      <a:pt x="1155" y="14439"/>
                    </a:lnTo>
                    <a:cubicBezTo>
                      <a:pt x="1064" y="14499"/>
                      <a:pt x="943" y="14560"/>
                      <a:pt x="821" y="14560"/>
                    </a:cubicBezTo>
                    <a:cubicBezTo>
                      <a:pt x="699" y="14560"/>
                      <a:pt x="578" y="14530"/>
                      <a:pt x="487" y="14439"/>
                    </a:cubicBezTo>
                    <a:cubicBezTo>
                      <a:pt x="395" y="14348"/>
                      <a:pt x="335" y="14226"/>
                      <a:pt x="335" y="14104"/>
                    </a:cubicBezTo>
                    <a:cubicBezTo>
                      <a:pt x="335" y="13983"/>
                      <a:pt x="365" y="13861"/>
                      <a:pt x="456" y="13770"/>
                    </a:cubicBezTo>
                    <a:lnTo>
                      <a:pt x="12007" y="639"/>
                    </a:lnTo>
                    <a:close/>
                    <a:moveTo>
                      <a:pt x="12098" y="1"/>
                    </a:moveTo>
                    <a:lnTo>
                      <a:pt x="213" y="13527"/>
                    </a:lnTo>
                    <a:cubicBezTo>
                      <a:pt x="61" y="13709"/>
                      <a:pt x="0" y="13892"/>
                      <a:pt x="0" y="14104"/>
                    </a:cubicBezTo>
                    <a:cubicBezTo>
                      <a:pt x="0" y="14256"/>
                      <a:pt x="31" y="14408"/>
                      <a:pt x="122" y="14530"/>
                    </a:cubicBezTo>
                    <a:cubicBezTo>
                      <a:pt x="152" y="14591"/>
                      <a:pt x="213" y="14651"/>
                      <a:pt x="243" y="14682"/>
                    </a:cubicBezTo>
                    <a:cubicBezTo>
                      <a:pt x="395" y="14834"/>
                      <a:pt x="608" y="14895"/>
                      <a:pt x="821" y="14895"/>
                    </a:cubicBezTo>
                    <a:cubicBezTo>
                      <a:pt x="1034" y="14895"/>
                      <a:pt x="1247" y="14803"/>
                      <a:pt x="1399" y="14651"/>
                    </a:cubicBezTo>
                    <a:lnTo>
                      <a:pt x="14347" y="1977"/>
                    </a:lnTo>
                    <a:lnTo>
                      <a:pt x="13952" y="1946"/>
                    </a:lnTo>
                    <a:cubicBezTo>
                      <a:pt x="13922" y="1946"/>
                      <a:pt x="13891" y="1946"/>
                      <a:pt x="13891" y="1916"/>
                    </a:cubicBezTo>
                    <a:lnTo>
                      <a:pt x="12219" y="335"/>
                    </a:lnTo>
                    <a:cubicBezTo>
                      <a:pt x="12219" y="335"/>
                      <a:pt x="12189" y="335"/>
                      <a:pt x="12189" y="305"/>
                    </a:cubicBezTo>
                    <a:lnTo>
                      <a:pt x="12098" y="1"/>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2220;p11">
            <a:extLst>
              <a:ext uri="{FF2B5EF4-FFF2-40B4-BE49-F238E27FC236}">
                <a16:creationId xmlns:a16="http://schemas.microsoft.com/office/drawing/2014/main" id="{41ECAAB0-9514-D1EC-2EA5-2485F49EB12B}"/>
              </a:ext>
            </a:extLst>
          </p:cNvPr>
          <p:cNvGrpSpPr/>
          <p:nvPr/>
        </p:nvGrpSpPr>
        <p:grpSpPr>
          <a:xfrm rot="730778" flipH="1">
            <a:off x="2682736" y="1973459"/>
            <a:ext cx="1109125" cy="1383288"/>
            <a:chOff x="1849838" y="2701850"/>
            <a:chExt cx="592750" cy="592750"/>
          </a:xfrm>
        </p:grpSpPr>
        <p:grpSp>
          <p:nvGrpSpPr>
            <p:cNvPr id="21" name="Google Shape;12221;p11">
              <a:extLst>
                <a:ext uri="{FF2B5EF4-FFF2-40B4-BE49-F238E27FC236}">
                  <a16:creationId xmlns:a16="http://schemas.microsoft.com/office/drawing/2014/main" id="{25B19F63-6264-B157-CE72-F66A0053C983}"/>
                </a:ext>
              </a:extLst>
            </p:cNvPr>
            <p:cNvGrpSpPr/>
            <p:nvPr/>
          </p:nvGrpSpPr>
          <p:grpSpPr>
            <a:xfrm>
              <a:off x="1924313" y="2775550"/>
              <a:ext cx="496250" cy="497000"/>
              <a:chOff x="1924313" y="2775550"/>
              <a:chExt cx="496250" cy="497000"/>
            </a:xfrm>
          </p:grpSpPr>
          <p:sp>
            <p:nvSpPr>
              <p:cNvPr id="34" name="Google Shape;12222;p11">
                <a:extLst>
                  <a:ext uri="{FF2B5EF4-FFF2-40B4-BE49-F238E27FC236}">
                    <a16:creationId xmlns:a16="http://schemas.microsoft.com/office/drawing/2014/main" id="{E45D0F1A-6A85-1D5E-C5DF-B89910538711}"/>
                  </a:ext>
                </a:extLst>
              </p:cNvPr>
              <p:cNvSpPr/>
              <p:nvPr/>
            </p:nvSpPr>
            <p:spPr>
              <a:xfrm>
                <a:off x="1924313" y="2802150"/>
                <a:ext cx="427100" cy="426325"/>
              </a:xfrm>
              <a:custGeom>
                <a:avLst/>
                <a:gdLst/>
                <a:ahLst/>
                <a:cxnLst/>
                <a:rect l="l" t="t" r="r" b="b"/>
                <a:pathLst>
                  <a:path w="17084" h="17053" extrusionOk="0">
                    <a:moveTo>
                      <a:pt x="457" y="1"/>
                    </a:moveTo>
                    <a:lnTo>
                      <a:pt x="1" y="457"/>
                    </a:lnTo>
                    <a:lnTo>
                      <a:pt x="16566" y="17053"/>
                    </a:lnTo>
                    <a:cubicBezTo>
                      <a:pt x="16642" y="16977"/>
                      <a:pt x="16734" y="16939"/>
                      <a:pt x="16825" y="16939"/>
                    </a:cubicBezTo>
                    <a:cubicBezTo>
                      <a:pt x="16916" y="16939"/>
                      <a:pt x="17007" y="16977"/>
                      <a:pt x="17083" y="17053"/>
                    </a:cubicBezTo>
                    <a:cubicBezTo>
                      <a:pt x="16961" y="16931"/>
                      <a:pt x="16931" y="16749"/>
                      <a:pt x="17022" y="16597"/>
                    </a:cubicBezTo>
                    <a:lnTo>
                      <a:pt x="45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 name="Google Shape;12223;p11">
                <a:extLst>
                  <a:ext uri="{FF2B5EF4-FFF2-40B4-BE49-F238E27FC236}">
                    <a16:creationId xmlns:a16="http://schemas.microsoft.com/office/drawing/2014/main" id="{7E29F2EE-F0AB-8E3F-4DE6-A64F988804E4}"/>
                  </a:ext>
                </a:extLst>
              </p:cNvPr>
              <p:cNvSpPr/>
              <p:nvPr/>
            </p:nvSpPr>
            <p:spPr>
              <a:xfrm>
                <a:off x="1950913" y="2775550"/>
                <a:ext cx="425575" cy="427850"/>
              </a:xfrm>
              <a:custGeom>
                <a:avLst/>
                <a:gdLst/>
                <a:ahLst/>
                <a:cxnLst/>
                <a:rect l="l" t="t" r="r" b="b"/>
                <a:pathLst>
                  <a:path w="17023" h="17114" extrusionOk="0">
                    <a:moveTo>
                      <a:pt x="456" y="1"/>
                    </a:moveTo>
                    <a:lnTo>
                      <a:pt x="1" y="457"/>
                    </a:lnTo>
                    <a:lnTo>
                      <a:pt x="16566" y="17053"/>
                    </a:lnTo>
                    <a:cubicBezTo>
                      <a:pt x="16626" y="17017"/>
                      <a:pt x="16691" y="17000"/>
                      <a:pt x="16755" y="17000"/>
                    </a:cubicBezTo>
                    <a:cubicBezTo>
                      <a:pt x="16853" y="17000"/>
                      <a:pt x="16949" y="17040"/>
                      <a:pt x="17022" y="17114"/>
                    </a:cubicBezTo>
                    <a:cubicBezTo>
                      <a:pt x="16901" y="16962"/>
                      <a:pt x="16901" y="16749"/>
                      <a:pt x="17022" y="16597"/>
                    </a:cubicBezTo>
                    <a:lnTo>
                      <a:pt x="45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 name="Google Shape;12224;p11">
                <a:extLst>
                  <a:ext uri="{FF2B5EF4-FFF2-40B4-BE49-F238E27FC236}">
                    <a16:creationId xmlns:a16="http://schemas.microsoft.com/office/drawing/2014/main" id="{CB3EE9CC-7D9B-450D-8FFF-EC18FAF4E962}"/>
                  </a:ext>
                </a:extLst>
              </p:cNvPr>
              <p:cNvSpPr/>
              <p:nvPr/>
            </p:nvSpPr>
            <p:spPr>
              <a:xfrm>
                <a:off x="1935713" y="2786950"/>
                <a:ext cx="429375" cy="430125"/>
              </a:xfrm>
              <a:custGeom>
                <a:avLst/>
                <a:gdLst/>
                <a:ahLst/>
                <a:cxnLst/>
                <a:rect l="l" t="t" r="r" b="b"/>
                <a:pathLst>
                  <a:path w="17175" h="17205" extrusionOk="0">
                    <a:moveTo>
                      <a:pt x="578" y="1"/>
                    </a:moveTo>
                    <a:lnTo>
                      <a:pt x="1" y="609"/>
                    </a:lnTo>
                    <a:lnTo>
                      <a:pt x="16566" y="17205"/>
                    </a:lnTo>
                    <a:cubicBezTo>
                      <a:pt x="16597" y="17205"/>
                      <a:pt x="16597" y="17174"/>
                      <a:pt x="16627" y="17144"/>
                    </a:cubicBezTo>
                    <a:cubicBezTo>
                      <a:pt x="16688" y="17083"/>
                      <a:pt x="16779" y="17053"/>
                      <a:pt x="16870" y="17053"/>
                    </a:cubicBezTo>
                    <a:cubicBezTo>
                      <a:pt x="16961" y="17053"/>
                      <a:pt x="17053" y="17083"/>
                      <a:pt x="17113" y="17144"/>
                    </a:cubicBezTo>
                    <a:cubicBezTo>
                      <a:pt x="16992" y="17022"/>
                      <a:pt x="16992" y="16779"/>
                      <a:pt x="17113" y="16658"/>
                    </a:cubicBezTo>
                    <a:cubicBezTo>
                      <a:pt x="17144" y="16627"/>
                      <a:pt x="17174" y="16627"/>
                      <a:pt x="17174" y="16597"/>
                    </a:cubicBezTo>
                    <a:lnTo>
                      <a:pt x="57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 name="Google Shape;12225;p11">
                <a:extLst>
                  <a:ext uri="{FF2B5EF4-FFF2-40B4-BE49-F238E27FC236}">
                    <a16:creationId xmlns:a16="http://schemas.microsoft.com/office/drawing/2014/main" id="{1F5B9176-2E13-8725-6B07-894CC7F3493F}"/>
                  </a:ext>
                </a:extLst>
              </p:cNvPr>
              <p:cNvSpPr/>
              <p:nvPr/>
            </p:nvSpPr>
            <p:spPr>
              <a:xfrm>
                <a:off x="2338463" y="3190450"/>
                <a:ext cx="82100" cy="82100"/>
              </a:xfrm>
              <a:custGeom>
                <a:avLst/>
                <a:gdLst/>
                <a:ahLst/>
                <a:cxnLst/>
                <a:rect l="l" t="t" r="r" b="b"/>
                <a:pathLst>
                  <a:path w="3284" h="3284" extrusionOk="0">
                    <a:moveTo>
                      <a:pt x="1520" y="1"/>
                    </a:moveTo>
                    <a:cubicBezTo>
                      <a:pt x="1399" y="153"/>
                      <a:pt x="1399" y="366"/>
                      <a:pt x="1520" y="518"/>
                    </a:cubicBezTo>
                    <a:cubicBezTo>
                      <a:pt x="1447" y="444"/>
                      <a:pt x="1351" y="404"/>
                      <a:pt x="1253" y="404"/>
                    </a:cubicBezTo>
                    <a:cubicBezTo>
                      <a:pt x="1189" y="404"/>
                      <a:pt x="1124" y="421"/>
                      <a:pt x="1064" y="457"/>
                    </a:cubicBezTo>
                    <a:cubicBezTo>
                      <a:pt x="1064" y="487"/>
                      <a:pt x="1034" y="487"/>
                      <a:pt x="1003" y="518"/>
                    </a:cubicBezTo>
                    <a:cubicBezTo>
                      <a:pt x="882" y="639"/>
                      <a:pt x="882" y="882"/>
                      <a:pt x="1003" y="1004"/>
                    </a:cubicBezTo>
                    <a:cubicBezTo>
                      <a:pt x="943" y="943"/>
                      <a:pt x="851" y="913"/>
                      <a:pt x="760" y="913"/>
                    </a:cubicBezTo>
                    <a:cubicBezTo>
                      <a:pt x="669" y="913"/>
                      <a:pt x="578" y="943"/>
                      <a:pt x="517" y="1004"/>
                    </a:cubicBezTo>
                    <a:cubicBezTo>
                      <a:pt x="487" y="1034"/>
                      <a:pt x="487" y="1065"/>
                      <a:pt x="456" y="1065"/>
                    </a:cubicBezTo>
                    <a:cubicBezTo>
                      <a:pt x="365" y="1217"/>
                      <a:pt x="395" y="1399"/>
                      <a:pt x="517" y="1521"/>
                    </a:cubicBezTo>
                    <a:cubicBezTo>
                      <a:pt x="441" y="1445"/>
                      <a:pt x="350" y="1407"/>
                      <a:pt x="259" y="1407"/>
                    </a:cubicBezTo>
                    <a:cubicBezTo>
                      <a:pt x="168" y="1407"/>
                      <a:pt x="76" y="1445"/>
                      <a:pt x="0" y="1521"/>
                    </a:cubicBezTo>
                    <a:lnTo>
                      <a:pt x="183" y="1703"/>
                    </a:lnTo>
                    <a:cubicBezTo>
                      <a:pt x="213" y="1734"/>
                      <a:pt x="244" y="1764"/>
                      <a:pt x="274" y="1764"/>
                    </a:cubicBezTo>
                    <a:cubicBezTo>
                      <a:pt x="335" y="1825"/>
                      <a:pt x="395" y="1885"/>
                      <a:pt x="487" y="1916"/>
                    </a:cubicBezTo>
                    <a:lnTo>
                      <a:pt x="2918" y="3284"/>
                    </a:lnTo>
                    <a:cubicBezTo>
                      <a:pt x="2797" y="3089"/>
                      <a:pt x="2948" y="2875"/>
                      <a:pt x="3137" y="2875"/>
                    </a:cubicBezTo>
                    <a:cubicBezTo>
                      <a:pt x="3185" y="2875"/>
                      <a:pt x="3234" y="2889"/>
                      <a:pt x="3283" y="2919"/>
                    </a:cubicBezTo>
                    <a:lnTo>
                      <a:pt x="1915" y="487"/>
                    </a:lnTo>
                    <a:cubicBezTo>
                      <a:pt x="1885" y="396"/>
                      <a:pt x="1824" y="335"/>
                      <a:pt x="1763" y="244"/>
                    </a:cubicBezTo>
                    <a:cubicBezTo>
                      <a:pt x="1763" y="244"/>
                      <a:pt x="1733" y="214"/>
                      <a:pt x="1703" y="183"/>
                    </a:cubicBezTo>
                    <a:lnTo>
                      <a:pt x="152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2" name="Google Shape;12226;p11">
              <a:extLst>
                <a:ext uri="{FF2B5EF4-FFF2-40B4-BE49-F238E27FC236}">
                  <a16:creationId xmlns:a16="http://schemas.microsoft.com/office/drawing/2014/main" id="{CE98E63B-C3CB-A406-4101-53AD2D719378}"/>
                </a:ext>
              </a:extLst>
            </p:cNvPr>
            <p:cNvSpPr/>
            <p:nvPr/>
          </p:nvSpPr>
          <p:spPr>
            <a:xfrm>
              <a:off x="1918988" y="2796850"/>
              <a:ext cx="436225" cy="433900"/>
            </a:xfrm>
            <a:custGeom>
              <a:avLst/>
              <a:gdLst/>
              <a:ahLst/>
              <a:cxnLst/>
              <a:rect l="l" t="t" r="r" b="b"/>
              <a:pathLst>
                <a:path w="17449" h="17356" extrusionOk="0">
                  <a:moveTo>
                    <a:pt x="670" y="426"/>
                  </a:moveTo>
                  <a:lnTo>
                    <a:pt x="17053" y="16839"/>
                  </a:lnTo>
                  <a:cubicBezTo>
                    <a:pt x="17053" y="16900"/>
                    <a:pt x="17023" y="16961"/>
                    <a:pt x="17023" y="17022"/>
                  </a:cubicBezTo>
                  <a:cubicBezTo>
                    <a:pt x="16962" y="17022"/>
                    <a:pt x="16871" y="17022"/>
                    <a:pt x="16810" y="17052"/>
                  </a:cubicBezTo>
                  <a:lnTo>
                    <a:pt x="426" y="669"/>
                  </a:lnTo>
                  <a:lnTo>
                    <a:pt x="670" y="426"/>
                  </a:lnTo>
                  <a:close/>
                  <a:moveTo>
                    <a:pt x="670" y="0"/>
                  </a:moveTo>
                  <a:lnTo>
                    <a:pt x="1" y="669"/>
                  </a:lnTo>
                  <a:lnTo>
                    <a:pt x="16688" y="17356"/>
                  </a:lnTo>
                  <a:lnTo>
                    <a:pt x="16779" y="17265"/>
                  </a:lnTo>
                  <a:lnTo>
                    <a:pt x="16901" y="17356"/>
                  </a:lnTo>
                  <a:cubicBezTo>
                    <a:pt x="16931" y="17326"/>
                    <a:pt x="16985" y="17310"/>
                    <a:pt x="17038" y="17310"/>
                  </a:cubicBezTo>
                  <a:cubicBezTo>
                    <a:pt x="17091" y="17310"/>
                    <a:pt x="17144" y="17326"/>
                    <a:pt x="17174" y="17356"/>
                  </a:cubicBezTo>
                  <a:lnTo>
                    <a:pt x="17387" y="17143"/>
                  </a:lnTo>
                  <a:cubicBezTo>
                    <a:pt x="17326" y="17082"/>
                    <a:pt x="17326" y="16961"/>
                    <a:pt x="17357" y="16900"/>
                  </a:cubicBezTo>
                  <a:lnTo>
                    <a:pt x="17448" y="16778"/>
                  </a:lnTo>
                  <a:lnTo>
                    <a:pt x="670"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 name="Google Shape;12227;p11">
              <a:extLst>
                <a:ext uri="{FF2B5EF4-FFF2-40B4-BE49-F238E27FC236}">
                  <a16:creationId xmlns:a16="http://schemas.microsoft.com/office/drawing/2014/main" id="{327249FB-704A-1D94-2199-C3EC13B7AFF4}"/>
                </a:ext>
              </a:extLst>
            </p:cNvPr>
            <p:cNvSpPr/>
            <p:nvPr/>
          </p:nvSpPr>
          <p:spPr>
            <a:xfrm>
              <a:off x="1945588" y="2771000"/>
              <a:ext cx="436200" cy="436200"/>
            </a:xfrm>
            <a:custGeom>
              <a:avLst/>
              <a:gdLst/>
              <a:ahLst/>
              <a:cxnLst/>
              <a:rect l="l" t="t" r="r" b="b"/>
              <a:pathLst>
                <a:path w="17448" h="17448" extrusionOk="0">
                  <a:moveTo>
                    <a:pt x="669" y="396"/>
                  </a:moveTo>
                  <a:lnTo>
                    <a:pt x="17053" y="16779"/>
                  </a:lnTo>
                  <a:cubicBezTo>
                    <a:pt x="16992" y="16870"/>
                    <a:pt x="16992" y="16931"/>
                    <a:pt x="16992" y="17022"/>
                  </a:cubicBezTo>
                  <a:cubicBezTo>
                    <a:pt x="16931" y="17022"/>
                    <a:pt x="16870" y="17022"/>
                    <a:pt x="16810" y="17053"/>
                  </a:cubicBezTo>
                  <a:lnTo>
                    <a:pt x="426" y="639"/>
                  </a:lnTo>
                  <a:lnTo>
                    <a:pt x="669" y="396"/>
                  </a:lnTo>
                  <a:close/>
                  <a:moveTo>
                    <a:pt x="669" y="1"/>
                  </a:moveTo>
                  <a:lnTo>
                    <a:pt x="1" y="639"/>
                  </a:lnTo>
                  <a:lnTo>
                    <a:pt x="16779" y="17448"/>
                  </a:lnTo>
                  <a:lnTo>
                    <a:pt x="16870" y="17356"/>
                  </a:lnTo>
                  <a:cubicBezTo>
                    <a:pt x="16908" y="17344"/>
                    <a:pt x="16946" y="17337"/>
                    <a:pt x="16984" y="17337"/>
                  </a:cubicBezTo>
                  <a:cubicBezTo>
                    <a:pt x="17037" y="17337"/>
                    <a:pt x="17091" y="17351"/>
                    <a:pt x="17144" y="17387"/>
                  </a:cubicBezTo>
                  <a:lnTo>
                    <a:pt x="17357" y="17174"/>
                  </a:lnTo>
                  <a:cubicBezTo>
                    <a:pt x="17266" y="17113"/>
                    <a:pt x="17266" y="16961"/>
                    <a:pt x="17357" y="16901"/>
                  </a:cubicBezTo>
                  <a:lnTo>
                    <a:pt x="17448" y="16779"/>
                  </a:lnTo>
                  <a:lnTo>
                    <a:pt x="669" y="1"/>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12228;p11">
              <a:extLst>
                <a:ext uri="{FF2B5EF4-FFF2-40B4-BE49-F238E27FC236}">
                  <a16:creationId xmlns:a16="http://schemas.microsoft.com/office/drawing/2014/main" id="{1A58FC2D-0C9A-AE5E-7CE5-26204280E884}"/>
                </a:ext>
              </a:extLst>
            </p:cNvPr>
            <p:cNvSpPr/>
            <p:nvPr/>
          </p:nvSpPr>
          <p:spPr>
            <a:xfrm>
              <a:off x="1930388" y="2781650"/>
              <a:ext cx="440775" cy="441500"/>
            </a:xfrm>
            <a:custGeom>
              <a:avLst/>
              <a:gdLst/>
              <a:ahLst/>
              <a:cxnLst/>
              <a:rect l="l" t="t" r="r" b="b"/>
              <a:pathLst>
                <a:path w="17631" h="17660" extrusionOk="0">
                  <a:moveTo>
                    <a:pt x="791" y="426"/>
                  </a:moveTo>
                  <a:lnTo>
                    <a:pt x="17174" y="16809"/>
                  </a:lnTo>
                  <a:cubicBezTo>
                    <a:pt x="17114" y="16900"/>
                    <a:pt x="17083" y="16991"/>
                    <a:pt x="17083" y="17113"/>
                  </a:cubicBezTo>
                  <a:cubicBezTo>
                    <a:pt x="16992" y="17113"/>
                    <a:pt x="16870" y="17143"/>
                    <a:pt x="16779" y="17204"/>
                  </a:cubicBezTo>
                  <a:lnTo>
                    <a:pt x="426" y="821"/>
                  </a:lnTo>
                  <a:lnTo>
                    <a:pt x="791" y="426"/>
                  </a:lnTo>
                  <a:close/>
                  <a:moveTo>
                    <a:pt x="822" y="0"/>
                  </a:moveTo>
                  <a:lnTo>
                    <a:pt x="1" y="821"/>
                  </a:lnTo>
                  <a:lnTo>
                    <a:pt x="16810" y="17660"/>
                  </a:lnTo>
                  <a:lnTo>
                    <a:pt x="16901" y="17508"/>
                  </a:lnTo>
                  <a:cubicBezTo>
                    <a:pt x="16931" y="17478"/>
                    <a:pt x="16931" y="17478"/>
                    <a:pt x="16931" y="17478"/>
                  </a:cubicBezTo>
                  <a:cubicBezTo>
                    <a:pt x="16977" y="17432"/>
                    <a:pt x="17030" y="17409"/>
                    <a:pt x="17083" y="17409"/>
                  </a:cubicBezTo>
                  <a:cubicBezTo>
                    <a:pt x="17136" y="17409"/>
                    <a:pt x="17190" y="17432"/>
                    <a:pt x="17235" y="17478"/>
                  </a:cubicBezTo>
                  <a:lnTo>
                    <a:pt x="17448" y="17265"/>
                  </a:lnTo>
                  <a:cubicBezTo>
                    <a:pt x="17357" y="17174"/>
                    <a:pt x="17357" y="17052"/>
                    <a:pt x="17448" y="16961"/>
                  </a:cubicBezTo>
                  <a:cubicBezTo>
                    <a:pt x="17448" y="16961"/>
                    <a:pt x="17478" y="16961"/>
                    <a:pt x="17478" y="16930"/>
                  </a:cubicBezTo>
                  <a:lnTo>
                    <a:pt x="17630" y="16839"/>
                  </a:lnTo>
                  <a:lnTo>
                    <a:pt x="822"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 name="Google Shape;12229;p11">
              <a:extLst>
                <a:ext uri="{FF2B5EF4-FFF2-40B4-BE49-F238E27FC236}">
                  <a16:creationId xmlns:a16="http://schemas.microsoft.com/office/drawing/2014/main" id="{E5062FC3-E9FF-61F6-8AB3-3983D8348669}"/>
                </a:ext>
              </a:extLst>
            </p:cNvPr>
            <p:cNvSpPr/>
            <p:nvPr/>
          </p:nvSpPr>
          <p:spPr>
            <a:xfrm>
              <a:off x="1852138" y="2705450"/>
              <a:ext cx="110200" cy="108125"/>
            </a:xfrm>
            <a:custGeom>
              <a:avLst/>
              <a:gdLst/>
              <a:ahLst/>
              <a:cxnLst/>
              <a:rect l="l" t="t" r="r" b="b"/>
              <a:pathLst>
                <a:path w="4408" h="4325" extrusionOk="0">
                  <a:moveTo>
                    <a:pt x="1231" y="1"/>
                  </a:moveTo>
                  <a:cubicBezTo>
                    <a:pt x="1018" y="1"/>
                    <a:pt x="806" y="85"/>
                    <a:pt x="638" y="252"/>
                  </a:cubicBezTo>
                  <a:lnTo>
                    <a:pt x="486" y="404"/>
                  </a:lnTo>
                  <a:lnTo>
                    <a:pt x="304" y="586"/>
                  </a:lnTo>
                  <a:cubicBezTo>
                    <a:pt x="0" y="920"/>
                    <a:pt x="0" y="1437"/>
                    <a:pt x="304" y="1772"/>
                  </a:cubicBezTo>
                  <a:lnTo>
                    <a:pt x="2888" y="4325"/>
                  </a:lnTo>
                  <a:lnTo>
                    <a:pt x="3344" y="3869"/>
                  </a:lnTo>
                  <a:lnTo>
                    <a:pt x="3952" y="3261"/>
                  </a:lnTo>
                  <a:lnTo>
                    <a:pt x="4407" y="2805"/>
                  </a:lnTo>
                  <a:lnTo>
                    <a:pt x="1824" y="252"/>
                  </a:lnTo>
                  <a:cubicBezTo>
                    <a:pt x="1657" y="85"/>
                    <a:pt x="1444" y="1"/>
                    <a:pt x="1231"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 name="Google Shape;12230;p11">
              <a:extLst>
                <a:ext uri="{FF2B5EF4-FFF2-40B4-BE49-F238E27FC236}">
                  <a16:creationId xmlns:a16="http://schemas.microsoft.com/office/drawing/2014/main" id="{9C0E82CC-6DC6-3BB9-802A-2D2A963B71AF}"/>
                </a:ext>
              </a:extLst>
            </p:cNvPr>
            <p:cNvSpPr/>
            <p:nvPr/>
          </p:nvSpPr>
          <p:spPr>
            <a:xfrm>
              <a:off x="2381038" y="3195050"/>
              <a:ext cx="1525" cy="2275"/>
            </a:xfrm>
            <a:custGeom>
              <a:avLst/>
              <a:gdLst/>
              <a:ahLst/>
              <a:cxnLst/>
              <a:rect l="l" t="t" r="r" b="b"/>
              <a:pathLst>
                <a:path w="61" h="91" extrusionOk="0">
                  <a:moveTo>
                    <a:pt x="0" y="0"/>
                  </a:moveTo>
                  <a:cubicBezTo>
                    <a:pt x="30" y="30"/>
                    <a:pt x="60" y="60"/>
                    <a:pt x="60" y="91"/>
                  </a:cubicBezTo>
                  <a:lnTo>
                    <a:pt x="60" y="60"/>
                  </a:lnTo>
                  <a:lnTo>
                    <a:pt x="0"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12231;p11">
              <a:extLst>
                <a:ext uri="{FF2B5EF4-FFF2-40B4-BE49-F238E27FC236}">
                  <a16:creationId xmlns:a16="http://schemas.microsoft.com/office/drawing/2014/main" id="{A1E75B70-3EE6-3594-A9B3-EC7C449FD1CD}"/>
                </a:ext>
              </a:extLst>
            </p:cNvPr>
            <p:cNvSpPr/>
            <p:nvPr/>
          </p:nvSpPr>
          <p:spPr>
            <a:xfrm>
              <a:off x="2378738" y="3192750"/>
              <a:ext cx="9150" cy="9900"/>
            </a:xfrm>
            <a:custGeom>
              <a:avLst/>
              <a:gdLst/>
              <a:ahLst/>
              <a:cxnLst/>
              <a:rect l="l" t="t" r="r" b="b"/>
              <a:pathLst>
                <a:path w="366" h="396" extrusionOk="0">
                  <a:moveTo>
                    <a:pt x="213" y="0"/>
                  </a:moveTo>
                  <a:lnTo>
                    <a:pt x="92" y="91"/>
                  </a:lnTo>
                  <a:lnTo>
                    <a:pt x="0" y="213"/>
                  </a:lnTo>
                  <a:cubicBezTo>
                    <a:pt x="0" y="213"/>
                    <a:pt x="31" y="243"/>
                    <a:pt x="31" y="243"/>
                  </a:cubicBezTo>
                  <a:lnTo>
                    <a:pt x="152" y="395"/>
                  </a:lnTo>
                  <a:lnTo>
                    <a:pt x="365" y="152"/>
                  </a:lnTo>
                  <a:lnTo>
                    <a:pt x="213"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 name="Google Shape;12232;p11">
              <a:extLst>
                <a:ext uri="{FF2B5EF4-FFF2-40B4-BE49-F238E27FC236}">
                  <a16:creationId xmlns:a16="http://schemas.microsoft.com/office/drawing/2014/main" id="{FEF3B6FB-1065-C727-F3D1-5488CD864AF8}"/>
                </a:ext>
              </a:extLst>
            </p:cNvPr>
            <p:cNvSpPr/>
            <p:nvPr/>
          </p:nvSpPr>
          <p:spPr>
            <a:xfrm>
              <a:off x="2343788" y="3233025"/>
              <a:ext cx="1525" cy="1525"/>
            </a:xfrm>
            <a:custGeom>
              <a:avLst/>
              <a:gdLst/>
              <a:ahLst/>
              <a:cxnLst/>
              <a:rect l="l" t="t" r="r" b="b"/>
              <a:pathLst>
                <a:path w="61" h="61" extrusionOk="0">
                  <a:moveTo>
                    <a:pt x="0" y="0"/>
                  </a:moveTo>
                  <a:cubicBezTo>
                    <a:pt x="0" y="31"/>
                    <a:pt x="31" y="31"/>
                    <a:pt x="61" y="61"/>
                  </a:cubicBezTo>
                  <a:lnTo>
                    <a:pt x="0"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 name="Google Shape;12233;p11">
              <a:extLst>
                <a:ext uri="{FF2B5EF4-FFF2-40B4-BE49-F238E27FC236}">
                  <a16:creationId xmlns:a16="http://schemas.microsoft.com/office/drawing/2014/main" id="{4B11FB98-9E8C-B22F-0E70-804A675E3C15}"/>
                </a:ext>
              </a:extLst>
            </p:cNvPr>
            <p:cNvSpPr/>
            <p:nvPr/>
          </p:nvSpPr>
          <p:spPr>
            <a:xfrm>
              <a:off x="2340738" y="3230725"/>
              <a:ext cx="9900" cy="9150"/>
            </a:xfrm>
            <a:custGeom>
              <a:avLst/>
              <a:gdLst/>
              <a:ahLst/>
              <a:cxnLst/>
              <a:rect l="l" t="t" r="r" b="b"/>
              <a:pathLst>
                <a:path w="396" h="366" extrusionOk="0">
                  <a:moveTo>
                    <a:pt x="213" y="1"/>
                  </a:moveTo>
                  <a:lnTo>
                    <a:pt x="122" y="92"/>
                  </a:lnTo>
                  <a:lnTo>
                    <a:pt x="1" y="214"/>
                  </a:lnTo>
                  <a:lnTo>
                    <a:pt x="183" y="366"/>
                  </a:lnTo>
                  <a:lnTo>
                    <a:pt x="396" y="153"/>
                  </a:lnTo>
                  <a:lnTo>
                    <a:pt x="244" y="31"/>
                  </a:lnTo>
                  <a:cubicBezTo>
                    <a:pt x="244" y="1"/>
                    <a:pt x="213" y="1"/>
                    <a:pt x="213"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 name="Google Shape;12234;p11">
              <a:extLst>
                <a:ext uri="{FF2B5EF4-FFF2-40B4-BE49-F238E27FC236}">
                  <a16:creationId xmlns:a16="http://schemas.microsoft.com/office/drawing/2014/main" id="{AA9A62D8-FF36-DFCE-3BC3-8E22510C6D56}"/>
                </a:ext>
              </a:extLst>
            </p:cNvPr>
            <p:cNvSpPr/>
            <p:nvPr/>
          </p:nvSpPr>
          <p:spPr>
            <a:xfrm>
              <a:off x="2333138" y="3185150"/>
              <a:ext cx="97300" cy="97275"/>
            </a:xfrm>
            <a:custGeom>
              <a:avLst/>
              <a:gdLst/>
              <a:ahLst/>
              <a:cxnLst/>
              <a:rect l="l" t="t" r="r" b="b"/>
              <a:pathLst>
                <a:path w="3892" h="3891" extrusionOk="0">
                  <a:moveTo>
                    <a:pt x="1794" y="456"/>
                  </a:moveTo>
                  <a:lnTo>
                    <a:pt x="1824" y="517"/>
                  </a:lnTo>
                  <a:cubicBezTo>
                    <a:pt x="1824" y="517"/>
                    <a:pt x="1824" y="547"/>
                    <a:pt x="1855" y="547"/>
                  </a:cubicBezTo>
                  <a:lnTo>
                    <a:pt x="1885" y="578"/>
                  </a:lnTo>
                  <a:cubicBezTo>
                    <a:pt x="1916" y="639"/>
                    <a:pt x="1976" y="699"/>
                    <a:pt x="2007" y="760"/>
                  </a:cubicBezTo>
                  <a:lnTo>
                    <a:pt x="3253" y="2949"/>
                  </a:lnTo>
                  <a:cubicBezTo>
                    <a:pt x="3162" y="2979"/>
                    <a:pt x="3101" y="3009"/>
                    <a:pt x="3071" y="3070"/>
                  </a:cubicBezTo>
                  <a:cubicBezTo>
                    <a:pt x="3010" y="3101"/>
                    <a:pt x="2979" y="3161"/>
                    <a:pt x="2949" y="3222"/>
                  </a:cubicBezTo>
                  <a:lnTo>
                    <a:pt x="760" y="2006"/>
                  </a:lnTo>
                  <a:cubicBezTo>
                    <a:pt x="700" y="1976"/>
                    <a:pt x="639" y="1915"/>
                    <a:pt x="578" y="1854"/>
                  </a:cubicBezTo>
                  <a:lnTo>
                    <a:pt x="548" y="1854"/>
                  </a:lnTo>
                  <a:cubicBezTo>
                    <a:pt x="548" y="1824"/>
                    <a:pt x="517" y="1824"/>
                    <a:pt x="517" y="1824"/>
                  </a:cubicBezTo>
                  <a:lnTo>
                    <a:pt x="487" y="1794"/>
                  </a:lnTo>
                  <a:lnTo>
                    <a:pt x="487" y="1763"/>
                  </a:lnTo>
                  <a:cubicBezTo>
                    <a:pt x="517" y="1763"/>
                    <a:pt x="578" y="1794"/>
                    <a:pt x="608" y="1824"/>
                  </a:cubicBezTo>
                  <a:lnTo>
                    <a:pt x="821" y="1611"/>
                  </a:lnTo>
                  <a:cubicBezTo>
                    <a:pt x="760" y="1550"/>
                    <a:pt x="760" y="1429"/>
                    <a:pt x="791" y="1368"/>
                  </a:cubicBezTo>
                  <a:cubicBezTo>
                    <a:pt x="821" y="1338"/>
                    <a:pt x="821" y="1338"/>
                    <a:pt x="821" y="1338"/>
                  </a:cubicBezTo>
                  <a:cubicBezTo>
                    <a:pt x="867" y="1292"/>
                    <a:pt x="920" y="1269"/>
                    <a:pt x="973" y="1269"/>
                  </a:cubicBezTo>
                  <a:cubicBezTo>
                    <a:pt x="1026" y="1269"/>
                    <a:pt x="1080" y="1292"/>
                    <a:pt x="1125" y="1338"/>
                  </a:cubicBezTo>
                  <a:lnTo>
                    <a:pt x="1338" y="1125"/>
                  </a:lnTo>
                  <a:cubicBezTo>
                    <a:pt x="1247" y="1034"/>
                    <a:pt x="1247" y="912"/>
                    <a:pt x="1338" y="821"/>
                  </a:cubicBezTo>
                  <a:cubicBezTo>
                    <a:pt x="1338" y="821"/>
                    <a:pt x="1368" y="790"/>
                    <a:pt x="1368" y="790"/>
                  </a:cubicBezTo>
                  <a:cubicBezTo>
                    <a:pt x="1403" y="767"/>
                    <a:pt x="1438" y="757"/>
                    <a:pt x="1473" y="757"/>
                  </a:cubicBezTo>
                  <a:cubicBezTo>
                    <a:pt x="1529" y="757"/>
                    <a:pt x="1586" y="783"/>
                    <a:pt x="1642" y="821"/>
                  </a:cubicBezTo>
                  <a:lnTo>
                    <a:pt x="1855" y="608"/>
                  </a:lnTo>
                  <a:cubicBezTo>
                    <a:pt x="1794" y="578"/>
                    <a:pt x="1794" y="517"/>
                    <a:pt x="1794" y="456"/>
                  </a:cubicBezTo>
                  <a:close/>
                  <a:moveTo>
                    <a:pt x="1733" y="0"/>
                  </a:moveTo>
                  <a:lnTo>
                    <a:pt x="1612" y="122"/>
                  </a:lnTo>
                  <a:cubicBezTo>
                    <a:pt x="1520" y="213"/>
                    <a:pt x="1490" y="335"/>
                    <a:pt x="1490" y="456"/>
                  </a:cubicBezTo>
                  <a:cubicBezTo>
                    <a:pt x="1399" y="456"/>
                    <a:pt x="1277" y="487"/>
                    <a:pt x="1216" y="547"/>
                  </a:cubicBezTo>
                  <a:cubicBezTo>
                    <a:pt x="1186" y="578"/>
                    <a:pt x="1156" y="578"/>
                    <a:pt x="1125" y="608"/>
                  </a:cubicBezTo>
                  <a:cubicBezTo>
                    <a:pt x="1034" y="699"/>
                    <a:pt x="973" y="821"/>
                    <a:pt x="973" y="973"/>
                  </a:cubicBezTo>
                  <a:cubicBezTo>
                    <a:pt x="852" y="973"/>
                    <a:pt x="700" y="1034"/>
                    <a:pt x="608" y="1125"/>
                  </a:cubicBezTo>
                  <a:cubicBezTo>
                    <a:pt x="608" y="1155"/>
                    <a:pt x="578" y="1155"/>
                    <a:pt x="548" y="1186"/>
                  </a:cubicBezTo>
                  <a:cubicBezTo>
                    <a:pt x="487" y="1277"/>
                    <a:pt x="457" y="1368"/>
                    <a:pt x="457" y="1490"/>
                  </a:cubicBezTo>
                  <a:cubicBezTo>
                    <a:pt x="335" y="1490"/>
                    <a:pt x="213" y="1520"/>
                    <a:pt x="122" y="1611"/>
                  </a:cubicBezTo>
                  <a:lnTo>
                    <a:pt x="1" y="1733"/>
                  </a:lnTo>
                  <a:lnTo>
                    <a:pt x="335" y="2037"/>
                  </a:lnTo>
                  <a:cubicBezTo>
                    <a:pt x="335" y="2067"/>
                    <a:pt x="365" y="2067"/>
                    <a:pt x="365" y="2067"/>
                  </a:cubicBezTo>
                  <a:lnTo>
                    <a:pt x="396" y="2097"/>
                  </a:lnTo>
                  <a:cubicBezTo>
                    <a:pt x="457" y="2158"/>
                    <a:pt x="548" y="2219"/>
                    <a:pt x="608" y="2280"/>
                  </a:cubicBezTo>
                  <a:lnTo>
                    <a:pt x="3526" y="3891"/>
                  </a:lnTo>
                  <a:lnTo>
                    <a:pt x="3253" y="3435"/>
                  </a:lnTo>
                  <a:cubicBezTo>
                    <a:pt x="3192" y="3344"/>
                    <a:pt x="3253" y="3283"/>
                    <a:pt x="3253" y="3253"/>
                  </a:cubicBezTo>
                  <a:cubicBezTo>
                    <a:pt x="3273" y="3253"/>
                    <a:pt x="3307" y="3226"/>
                    <a:pt x="3354" y="3226"/>
                  </a:cubicBezTo>
                  <a:cubicBezTo>
                    <a:pt x="3378" y="3226"/>
                    <a:pt x="3405" y="3232"/>
                    <a:pt x="3435" y="3253"/>
                  </a:cubicBezTo>
                  <a:lnTo>
                    <a:pt x="3891" y="3496"/>
                  </a:lnTo>
                  <a:lnTo>
                    <a:pt x="2250" y="608"/>
                  </a:lnTo>
                  <a:cubicBezTo>
                    <a:pt x="2219" y="547"/>
                    <a:pt x="2159" y="456"/>
                    <a:pt x="2098" y="365"/>
                  </a:cubicBezTo>
                  <a:lnTo>
                    <a:pt x="2067" y="365"/>
                  </a:lnTo>
                  <a:cubicBezTo>
                    <a:pt x="2067" y="335"/>
                    <a:pt x="2037" y="304"/>
                    <a:pt x="2037" y="304"/>
                  </a:cubicBezTo>
                  <a:lnTo>
                    <a:pt x="1733"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 name="Google Shape;12235;p11">
              <a:extLst>
                <a:ext uri="{FF2B5EF4-FFF2-40B4-BE49-F238E27FC236}">
                  <a16:creationId xmlns:a16="http://schemas.microsoft.com/office/drawing/2014/main" id="{1CB857A0-AC04-8207-3377-3641A22A39EC}"/>
                </a:ext>
              </a:extLst>
            </p:cNvPr>
            <p:cNvSpPr/>
            <p:nvPr/>
          </p:nvSpPr>
          <p:spPr>
            <a:xfrm>
              <a:off x="2407688" y="3262200"/>
              <a:ext cx="31100" cy="28600"/>
            </a:xfrm>
            <a:custGeom>
              <a:avLst/>
              <a:gdLst/>
              <a:ahLst/>
              <a:cxnLst/>
              <a:rect l="l" t="t" r="r" b="b"/>
              <a:pathLst>
                <a:path w="1244" h="1144" extrusionOk="0">
                  <a:moveTo>
                    <a:pt x="464" y="0"/>
                  </a:moveTo>
                  <a:cubicBezTo>
                    <a:pt x="215" y="0"/>
                    <a:pt x="1" y="288"/>
                    <a:pt x="149" y="535"/>
                  </a:cubicBezTo>
                  <a:lnTo>
                    <a:pt x="1244" y="1143"/>
                  </a:lnTo>
                  <a:lnTo>
                    <a:pt x="636" y="49"/>
                  </a:lnTo>
                  <a:cubicBezTo>
                    <a:pt x="579" y="15"/>
                    <a:pt x="521" y="0"/>
                    <a:pt x="464" y="0"/>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 name="Google Shape;12236;p11">
              <a:extLst>
                <a:ext uri="{FF2B5EF4-FFF2-40B4-BE49-F238E27FC236}">
                  <a16:creationId xmlns:a16="http://schemas.microsoft.com/office/drawing/2014/main" id="{5A3D9559-1CCE-3178-715F-551FAFD769FC}"/>
                </a:ext>
              </a:extLst>
            </p:cNvPr>
            <p:cNvSpPr/>
            <p:nvPr/>
          </p:nvSpPr>
          <p:spPr>
            <a:xfrm>
              <a:off x="2408363" y="3260600"/>
              <a:ext cx="34225" cy="34000"/>
            </a:xfrm>
            <a:custGeom>
              <a:avLst/>
              <a:gdLst/>
              <a:ahLst/>
              <a:cxnLst/>
              <a:rect l="l" t="t" r="r" b="b"/>
              <a:pathLst>
                <a:path w="1369" h="1360" extrusionOk="0">
                  <a:moveTo>
                    <a:pt x="447" y="118"/>
                  </a:moveTo>
                  <a:cubicBezTo>
                    <a:pt x="489" y="118"/>
                    <a:pt x="534" y="126"/>
                    <a:pt x="578" y="143"/>
                  </a:cubicBezTo>
                  <a:lnTo>
                    <a:pt x="1095" y="1086"/>
                  </a:lnTo>
                  <a:lnTo>
                    <a:pt x="153" y="569"/>
                  </a:lnTo>
                  <a:cubicBezTo>
                    <a:pt x="92" y="417"/>
                    <a:pt x="153" y="265"/>
                    <a:pt x="214" y="204"/>
                  </a:cubicBezTo>
                  <a:cubicBezTo>
                    <a:pt x="257" y="161"/>
                    <a:pt x="345" y="118"/>
                    <a:pt x="447" y="118"/>
                  </a:cubicBezTo>
                  <a:close/>
                  <a:moveTo>
                    <a:pt x="450" y="1"/>
                  </a:moveTo>
                  <a:cubicBezTo>
                    <a:pt x="340" y="1"/>
                    <a:pt x="229" y="48"/>
                    <a:pt x="153" y="143"/>
                  </a:cubicBezTo>
                  <a:cubicBezTo>
                    <a:pt x="31" y="265"/>
                    <a:pt x="1" y="447"/>
                    <a:pt x="92" y="630"/>
                  </a:cubicBezTo>
                  <a:lnTo>
                    <a:pt x="1369" y="1359"/>
                  </a:lnTo>
                  <a:lnTo>
                    <a:pt x="639" y="83"/>
                  </a:lnTo>
                  <a:lnTo>
                    <a:pt x="639" y="52"/>
                  </a:lnTo>
                  <a:cubicBezTo>
                    <a:pt x="582" y="18"/>
                    <a:pt x="517" y="1"/>
                    <a:pt x="450"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 name="Google Shape;12237;p11">
              <a:extLst>
                <a:ext uri="{FF2B5EF4-FFF2-40B4-BE49-F238E27FC236}">
                  <a16:creationId xmlns:a16="http://schemas.microsoft.com/office/drawing/2014/main" id="{66C36C17-1C1B-1117-3698-6D830200BA0B}"/>
                </a:ext>
              </a:extLst>
            </p:cNvPr>
            <p:cNvSpPr/>
            <p:nvPr/>
          </p:nvSpPr>
          <p:spPr>
            <a:xfrm>
              <a:off x="1849838" y="2701850"/>
              <a:ext cx="117050" cy="117050"/>
            </a:xfrm>
            <a:custGeom>
              <a:avLst/>
              <a:gdLst/>
              <a:ahLst/>
              <a:cxnLst/>
              <a:rect l="l" t="t" r="r" b="b"/>
              <a:pathLst>
                <a:path w="4682" h="4682" extrusionOk="0">
                  <a:moveTo>
                    <a:pt x="1338" y="305"/>
                  </a:moveTo>
                  <a:cubicBezTo>
                    <a:pt x="1521" y="305"/>
                    <a:pt x="1703" y="365"/>
                    <a:pt x="1825" y="517"/>
                  </a:cubicBezTo>
                  <a:lnTo>
                    <a:pt x="4287" y="2949"/>
                  </a:lnTo>
                  <a:lnTo>
                    <a:pt x="2980" y="4256"/>
                  </a:lnTo>
                  <a:lnTo>
                    <a:pt x="518" y="1824"/>
                  </a:lnTo>
                  <a:cubicBezTo>
                    <a:pt x="244" y="1551"/>
                    <a:pt x="244" y="1095"/>
                    <a:pt x="518" y="821"/>
                  </a:cubicBezTo>
                  <a:lnTo>
                    <a:pt x="670" y="669"/>
                  </a:lnTo>
                  <a:lnTo>
                    <a:pt x="852" y="517"/>
                  </a:lnTo>
                  <a:cubicBezTo>
                    <a:pt x="974" y="365"/>
                    <a:pt x="1156" y="305"/>
                    <a:pt x="1338" y="305"/>
                  </a:cubicBezTo>
                  <a:close/>
                  <a:moveTo>
                    <a:pt x="1338" y="1"/>
                  </a:moveTo>
                  <a:cubicBezTo>
                    <a:pt x="1065" y="1"/>
                    <a:pt x="822" y="122"/>
                    <a:pt x="639" y="305"/>
                  </a:cubicBezTo>
                  <a:lnTo>
                    <a:pt x="305" y="639"/>
                  </a:lnTo>
                  <a:cubicBezTo>
                    <a:pt x="122" y="821"/>
                    <a:pt x="1" y="1064"/>
                    <a:pt x="1" y="1338"/>
                  </a:cubicBezTo>
                  <a:cubicBezTo>
                    <a:pt x="1" y="1581"/>
                    <a:pt x="122" y="1824"/>
                    <a:pt x="305" y="2037"/>
                  </a:cubicBezTo>
                  <a:lnTo>
                    <a:pt x="2980" y="4682"/>
                  </a:lnTo>
                  <a:lnTo>
                    <a:pt x="4682" y="2979"/>
                  </a:lnTo>
                  <a:lnTo>
                    <a:pt x="2037" y="305"/>
                  </a:lnTo>
                  <a:cubicBezTo>
                    <a:pt x="1855" y="122"/>
                    <a:pt x="1581" y="1"/>
                    <a:pt x="1338"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38" name="Google Shape;12238;p11">
            <a:extLst>
              <a:ext uri="{FF2B5EF4-FFF2-40B4-BE49-F238E27FC236}">
                <a16:creationId xmlns:a16="http://schemas.microsoft.com/office/drawing/2014/main" id="{A8C8E5D0-C2CF-DD94-87CF-1B6228EB4F86}"/>
              </a:ext>
            </a:extLst>
          </p:cNvPr>
          <p:cNvSpPr/>
          <p:nvPr/>
        </p:nvSpPr>
        <p:spPr>
          <a:xfrm>
            <a:off x="9926273" y="2381620"/>
            <a:ext cx="776643" cy="764192"/>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2239;p11">
            <a:extLst>
              <a:ext uri="{FF2B5EF4-FFF2-40B4-BE49-F238E27FC236}">
                <a16:creationId xmlns:a16="http://schemas.microsoft.com/office/drawing/2014/main" id="{AD14B57A-569B-748C-A5E2-781EEFB61171}"/>
              </a:ext>
            </a:extLst>
          </p:cNvPr>
          <p:cNvSpPr/>
          <p:nvPr/>
        </p:nvSpPr>
        <p:spPr>
          <a:xfrm>
            <a:off x="10197764" y="1589544"/>
            <a:ext cx="533961" cy="52542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2240;p11">
            <a:extLst>
              <a:ext uri="{FF2B5EF4-FFF2-40B4-BE49-F238E27FC236}">
                <a16:creationId xmlns:a16="http://schemas.microsoft.com/office/drawing/2014/main" id="{DECE6D0C-4FCF-1B4F-641E-1238FD40E9D1}"/>
              </a:ext>
            </a:extLst>
          </p:cNvPr>
          <p:cNvSpPr/>
          <p:nvPr/>
        </p:nvSpPr>
        <p:spPr>
          <a:xfrm flipH="1">
            <a:off x="2447297" y="3652102"/>
            <a:ext cx="395895"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2241;p11">
            <a:extLst>
              <a:ext uri="{FF2B5EF4-FFF2-40B4-BE49-F238E27FC236}">
                <a16:creationId xmlns:a16="http://schemas.microsoft.com/office/drawing/2014/main" id="{69C20DA3-18FF-126A-394D-E2ADE6FC4363}"/>
              </a:ext>
            </a:extLst>
          </p:cNvPr>
          <p:cNvSpPr/>
          <p:nvPr/>
        </p:nvSpPr>
        <p:spPr>
          <a:xfrm rot="10800000" flipH="1">
            <a:off x="1352411" y="2345483"/>
            <a:ext cx="432433" cy="4255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2242;p11">
            <a:extLst>
              <a:ext uri="{FF2B5EF4-FFF2-40B4-BE49-F238E27FC236}">
                <a16:creationId xmlns:a16="http://schemas.microsoft.com/office/drawing/2014/main" id="{5E9DE1DE-0C03-E4D3-005A-19D4F4C4436B}"/>
              </a:ext>
            </a:extLst>
          </p:cNvPr>
          <p:cNvSpPr/>
          <p:nvPr/>
        </p:nvSpPr>
        <p:spPr>
          <a:xfrm rot="10800000" flipH="1">
            <a:off x="1877406" y="1892756"/>
            <a:ext cx="387201" cy="38101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2243;p11">
            <a:extLst>
              <a:ext uri="{FF2B5EF4-FFF2-40B4-BE49-F238E27FC236}">
                <a16:creationId xmlns:a16="http://schemas.microsoft.com/office/drawing/2014/main" id="{E96100EF-F914-1E36-EA1D-995DC75FABC8}"/>
              </a:ext>
            </a:extLst>
          </p:cNvPr>
          <p:cNvSpPr/>
          <p:nvPr/>
        </p:nvSpPr>
        <p:spPr>
          <a:xfrm rot="10800000" flipH="1">
            <a:off x="1449304" y="1941994"/>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2244;p11">
            <a:extLst>
              <a:ext uri="{FF2B5EF4-FFF2-40B4-BE49-F238E27FC236}">
                <a16:creationId xmlns:a16="http://schemas.microsoft.com/office/drawing/2014/main" id="{9D09AE3A-64CA-44B1-1013-82B5833633B3}"/>
              </a:ext>
            </a:extLst>
          </p:cNvPr>
          <p:cNvSpPr/>
          <p:nvPr/>
        </p:nvSpPr>
        <p:spPr>
          <a:xfrm rot="10800000" flipH="1">
            <a:off x="9730660" y="1985129"/>
            <a:ext cx="259824" cy="25563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2245;p11">
            <a:extLst>
              <a:ext uri="{FF2B5EF4-FFF2-40B4-BE49-F238E27FC236}">
                <a16:creationId xmlns:a16="http://schemas.microsoft.com/office/drawing/2014/main" id="{A6B5B5DA-748E-18B7-A95A-249386824104}"/>
              </a:ext>
            </a:extLst>
          </p:cNvPr>
          <p:cNvSpPr/>
          <p:nvPr/>
        </p:nvSpPr>
        <p:spPr>
          <a:xfrm rot="10800000">
            <a:off x="1520307" y="5884769"/>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2246;p11">
            <a:extLst>
              <a:ext uri="{FF2B5EF4-FFF2-40B4-BE49-F238E27FC236}">
                <a16:creationId xmlns:a16="http://schemas.microsoft.com/office/drawing/2014/main" id="{2F7F9D96-36EF-BE16-F6C6-11175BC114CD}"/>
              </a:ext>
            </a:extLst>
          </p:cNvPr>
          <p:cNvSpPr/>
          <p:nvPr/>
        </p:nvSpPr>
        <p:spPr>
          <a:xfrm flipH="1">
            <a:off x="1058733" y="5474447"/>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2247;p11">
            <a:extLst>
              <a:ext uri="{FF2B5EF4-FFF2-40B4-BE49-F238E27FC236}">
                <a16:creationId xmlns:a16="http://schemas.microsoft.com/office/drawing/2014/main" id="{D0E0B919-3BCE-5844-DDC0-0E3F5120DD54}"/>
              </a:ext>
            </a:extLst>
          </p:cNvPr>
          <p:cNvSpPr/>
          <p:nvPr/>
        </p:nvSpPr>
        <p:spPr>
          <a:xfrm flipH="1">
            <a:off x="8806083" y="5840526"/>
            <a:ext cx="924577" cy="77805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2248;p11">
            <a:extLst>
              <a:ext uri="{FF2B5EF4-FFF2-40B4-BE49-F238E27FC236}">
                <a16:creationId xmlns:a16="http://schemas.microsoft.com/office/drawing/2014/main" id="{20881AAD-81A7-B827-8BF2-3DCF66417D39}"/>
              </a:ext>
            </a:extLst>
          </p:cNvPr>
          <p:cNvSpPr/>
          <p:nvPr/>
        </p:nvSpPr>
        <p:spPr>
          <a:xfrm flipH="1">
            <a:off x="9568881" y="4994740"/>
            <a:ext cx="635670" cy="53496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2249;p11">
            <a:extLst>
              <a:ext uri="{FF2B5EF4-FFF2-40B4-BE49-F238E27FC236}">
                <a16:creationId xmlns:a16="http://schemas.microsoft.com/office/drawing/2014/main" id="{D640EBE6-DB2E-4ECE-A1C3-CC3468E6BE7E}"/>
              </a:ext>
            </a:extLst>
          </p:cNvPr>
          <p:cNvSpPr/>
          <p:nvPr/>
        </p:nvSpPr>
        <p:spPr>
          <a:xfrm rot="10800000">
            <a:off x="9997992" y="5952501"/>
            <a:ext cx="309315" cy="260272"/>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021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D7F27D-6B40-692B-5292-A7713C35E5D0}"/>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2458BA06-0D4C-3EC9-0592-A3070E6038A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4CCC9B64-F736-0485-93E1-F5B3CED2D06D}"/>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2254;p12">
            <a:extLst>
              <a:ext uri="{FF2B5EF4-FFF2-40B4-BE49-F238E27FC236}">
                <a16:creationId xmlns:a16="http://schemas.microsoft.com/office/drawing/2014/main" id="{27FA002C-9981-ED58-3669-A0E04A44CF8E}"/>
              </a:ext>
            </a:extLst>
          </p:cNvPr>
          <p:cNvSpPr/>
          <p:nvPr/>
        </p:nvSpPr>
        <p:spPr>
          <a:xfrm>
            <a:off x="2296702" y="4497418"/>
            <a:ext cx="1196059" cy="117682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12255;p12">
            <a:extLst>
              <a:ext uri="{FF2B5EF4-FFF2-40B4-BE49-F238E27FC236}">
                <a16:creationId xmlns:a16="http://schemas.microsoft.com/office/drawing/2014/main" id="{9E88C040-7E1B-2413-47AF-667C1F281068}"/>
              </a:ext>
            </a:extLst>
          </p:cNvPr>
          <p:cNvSpPr/>
          <p:nvPr/>
        </p:nvSpPr>
        <p:spPr>
          <a:xfrm>
            <a:off x="8961056" y="1535904"/>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 name="Google Shape;12256;p12">
            <a:extLst>
              <a:ext uri="{FF2B5EF4-FFF2-40B4-BE49-F238E27FC236}">
                <a16:creationId xmlns:a16="http://schemas.microsoft.com/office/drawing/2014/main" id="{74C6C4F2-C4CF-ADB4-300A-D18F37BC1311}"/>
              </a:ext>
            </a:extLst>
          </p:cNvPr>
          <p:cNvGrpSpPr/>
          <p:nvPr/>
        </p:nvGrpSpPr>
        <p:grpSpPr>
          <a:xfrm rot="5139401">
            <a:off x="1972250" y="4316408"/>
            <a:ext cx="1844757" cy="1538848"/>
            <a:chOff x="2103534" y="3494298"/>
            <a:chExt cx="658691" cy="549462"/>
          </a:xfrm>
        </p:grpSpPr>
        <p:sp>
          <p:nvSpPr>
            <p:cNvPr id="6" name="Google Shape;12257;p12">
              <a:extLst>
                <a:ext uri="{FF2B5EF4-FFF2-40B4-BE49-F238E27FC236}">
                  <a16:creationId xmlns:a16="http://schemas.microsoft.com/office/drawing/2014/main" id="{E1819A9B-4D5B-2D6E-EF0A-DCBB205A4DD6}"/>
                </a:ext>
              </a:extLst>
            </p:cNvPr>
            <p:cNvSpPr/>
            <p:nvPr/>
          </p:nvSpPr>
          <p:spPr>
            <a:xfrm>
              <a:off x="2637200" y="3499000"/>
              <a:ext cx="118550" cy="102950"/>
            </a:xfrm>
            <a:custGeom>
              <a:avLst/>
              <a:gdLst/>
              <a:ahLst/>
              <a:cxnLst/>
              <a:rect l="l" t="t" r="r" b="b"/>
              <a:pathLst>
                <a:path w="4742" h="4118" extrusionOk="0">
                  <a:moveTo>
                    <a:pt x="4619" y="0"/>
                  </a:moveTo>
                  <a:cubicBezTo>
                    <a:pt x="4610" y="0"/>
                    <a:pt x="4600" y="4"/>
                    <a:pt x="4590" y="14"/>
                  </a:cubicBezTo>
                  <a:cubicBezTo>
                    <a:pt x="3982" y="348"/>
                    <a:pt x="3313" y="348"/>
                    <a:pt x="2918" y="440"/>
                  </a:cubicBezTo>
                  <a:cubicBezTo>
                    <a:pt x="2645" y="470"/>
                    <a:pt x="2432" y="622"/>
                    <a:pt x="2280" y="835"/>
                  </a:cubicBezTo>
                  <a:cubicBezTo>
                    <a:pt x="1520" y="1868"/>
                    <a:pt x="122" y="2902"/>
                    <a:pt x="122" y="2902"/>
                  </a:cubicBezTo>
                  <a:lnTo>
                    <a:pt x="0" y="2902"/>
                  </a:lnTo>
                  <a:lnTo>
                    <a:pt x="1003" y="4117"/>
                  </a:lnTo>
                  <a:lnTo>
                    <a:pt x="1003" y="3996"/>
                  </a:lnTo>
                  <a:cubicBezTo>
                    <a:pt x="1003" y="3996"/>
                    <a:pt x="2310" y="2841"/>
                    <a:pt x="3496" y="2294"/>
                  </a:cubicBezTo>
                  <a:cubicBezTo>
                    <a:pt x="3708" y="2172"/>
                    <a:pt x="3891" y="1990"/>
                    <a:pt x="4012" y="1747"/>
                  </a:cubicBezTo>
                  <a:cubicBezTo>
                    <a:pt x="4134" y="1382"/>
                    <a:pt x="4286" y="713"/>
                    <a:pt x="4742" y="166"/>
                  </a:cubicBezTo>
                  <a:cubicBezTo>
                    <a:pt x="4742" y="166"/>
                    <a:pt x="4742" y="136"/>
                    <a:pt x="4711" y="105"/>
                  </a:cubicBezTo>
                  <a:lnTo>
                    <a:pt x="4711" y="75"/>
                  </a:lnTo>
                  <a:lnTo>
                    <a:pt x="4681" y="44"/>
                  </a:lnTo>
                  <a:lnTo>
                    <a:pt x="4651" y="14"/>
                  </a:lnTo>
                  <a:cubicBezTo>
                    <a:pt x="4651" y="14"/>
                    <a:pt x="4637" y="0"/>
                    <a:pt x="461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2258;p12">
              <a:extLst>
                <a:ext uri="{FF2B5EF4-FFF2-40B4-BE49-F238E27FC236}">
                  <a16:creationId xmlns:a16="http://schemas.microsoft.com/office/drawing/2014/main" id="{BB54B1E9-48D2-D1B0-9931-1FEBA3AF43BA}"/>
                </a:ext>
              </a:extLst>
            </p:cNvPr>
            <p:cNvSpPr/>
            <p:nvPr/>
          </p:nvSpPr>
          <p:spPr>
            <a:xfrm>
              <a:off x="2630750" y="3494298"/>
              <a:ext cx="131475" cy="116575"/>
            </a:xfrm>
            <a:custGeom>
              <a:avLst/>
              <a:gdLst/>
              <a:ahLst/>
              <a:cxnLst/>
              <a:rect l="l" t="t" r="r" b="b"/>
              <a:pathLst>
                <a:path w="5259" h="4663" extrusionOk="0">
                  <a:moveTo>
                    <a:pt x="4894" y="346"/>
                  </a:moveTo>
                  <a:lnTo>
                    <a:pt x="4894" y="346"/>
                  </a:lnTo>
                  <a:cubicBezTo>
                    <a:pt x="4590" y="772"/>
                    <a:pt x="4438" y="1258"/>
                    <a:pt x="4317" y="1593"/>
                  </a:cubicBezTo>
                  <a:cubicBezTo>
                    <a:pt x="4286" y="1684"/>
                    <a:pt x="4256" y="1745"/>
                    <a:pt x="4225" y="1836"/>
                  </a:cubicBezTo>
                  <a:cubicBezTo>
                    <a:pt x="4134" y="2049"/>
                    <a:pt x="3982" y="2200"/>
                    <a:pt x="3769" y="2292"/>
                  </a:cubicBezTo>
                  <a:cubicBezTo>
                    <a:pt x="2736" y="2808"/>
                    <a:pt x="1581" y="3751"/>
                    <a:pt x="1338" y="3994"/>
                  </a:cubicBezTo>
                  <a:lnTo>
                    <a:pt x="639" y="3143"/>
                  </a:lnTo>
                  <a:cubicBezTo>
                    <a:pt x="912" y="2930"/>
                    <a:pt x="2067" y="1988"/>
                    <a:pt x="2766" y="1045"/>
                  </a:cubicBezTo>
                  <a:cubicBezTo>
                    <a:pt x="2888" y="863"/>
                    <a:pt x="3070" y="741"/>
                    <a:pt x="3314" y="711"/>
                  </a:cubicBezTo>
                  <a:cubicBezTo>
                    <a:pt x="3374" y="711"/>
                    <a:pt x="3466" y="681"/>
                    <a:pt x="3557" y="681"/>
                  </a:cubicBezTo>
                  <a:cubicBezTo>
                    <a:pt x="3921" y="650"/>
                    <a:pt x="4408" y="590"/>
                    <a:pt x="4894" y="346"/>
                  </a:cubicBezTo>
                  <a:close/>
                  <a:moveTo>
                    <a:pt x="4954" y="0"/>
                  </a:moveTo>
                  <a:cubicBezTo>
                    <a:pt x="4931" y="0"/>
                    <a:pt x="4910" y="4"/>
                    <a:pt x="4894" y="12"/>
                  </a:cubicBezTo>
                  <a:cubicBezTo>
                    <a:pt x="4408" y="286"/>
                    <a:pt x="3891" y="346"/>
                    <a:pt x="3526" y="377"/>
                  </a:cubicBezTo>
                  <a:cubicBezTo>
                    <a:pt x="3435" y="407"/>
                    <a:pt x="3344" y="407"/>
                    <a:pt x="3253" y="438"/>
                  </a:cubicBezTo>
                  <a:cubicBezTo>
                    <a:pt x="2949" y="468"/>
                    <a:pt x="2706" y="650"/>
                    <a:pt x="2523" y="893"/>
                  </a:cubicBezTo>
                  <a:cubicBezTo>
                    <a:pt x="1855" y="1775"/>
                    <a:pt x="730" y="2687"/>
                    <a:pt x="456" y="2900"/>
                  </a:cubicBezTo>
                  <a:lnTo>
                    <a:pt x="426" y="2869"/>
                  </a:lnTo>
                  <a:lnTo>
                    <a:pt x="426" y="2900"/>
                  </a:lnTo>
                  <a:lnTo>
                    <a:pt x="0" y="2808"/>
                  </a:lnTo>
                  <a:lnTo>
                    <a:pt x="1520" y="4663"/>
                  </a:lnTo>
                  <a:lnTo>
                    <a:pt x="1520" y="4207"/>
                  </a:lnTo>
                  <a:cubicBezTo>
                    <a:pt x="1763" y="3994"/>
                    <a:pt x="2888" y="3052"/>
                    <a:pt x="3891" y="2565"/>
                  </a:cubicBezTo>
                  <a:cubicBezTo>
                    <a:pt x="4165" y="2444"/>
                    <a:pt x="4377" y="2231"/>
                    <a:pt x="4499" y="1927"/>
                  </a:cubicBezTo>
                  <a:cubicBezTo>
                    <a:pt x="4529" y="1866"/>
                    <a:pt x="4560" y="1775"/>
                    <a:pt x="4590" y="1684"/>
                  </a:cubicBezTo>
                  <a:cubicBezTo>
                    <a:pt x="4712" y="1319"/>
                    <a:pt x="4864" y="833"/>
                    <a:pt x="5198" y="407"/>
                  </a:cubicBezTo>
                  <a:cubicBezTo>
                    <a:pt x="5259" y="346"/>
                    <a:pt x="5259" y="225"/>
                    <a:pt x="5198" y="164"/>
                  </a:cubicBezTo>
                  <a:lnTo>
                    <a:pt x="5137" y="73"/>
                  </a:lnTo>
                  <a:cubicBezTo>
                    <a:pt x="5093" y="28"/>
                    <a:pt x="5016" y="0"/>
                    <a:pt x="4954" y="0"/>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 name="Google Shape;12259;p12">
              <a:extLst>
                <a:ext uri="{FF2B5EF4-FFF2-40B4-BE49-F238E27FC236}">
                  <a16:creationId xmlns:a16="http://schemas.microsoft.com/office/drawing/2014/main" id="{D8A46D11-6A3A-0515-41AA-52295C437275}"/>
                </a:ext>
              </a:extLst>
            </p:cNvPr>
            <p:cNvSpPr/>
            <p:nvPr/>
          </p:nvSpPr>
          <p:spPr>
            <a:xfrm>
              <a:off x="2149213" y="3564050"/>
              <a:ext cx="522850" cy="445300"/>
            </a:xfrm>
            <a:custGeom>
              <a:avLst/>
              <a:gdLst/>
              <a:ahLst/>
              <a:cxnLst/>
              <a:rect l="l" t="t" r="r" b="b"/>
              <a:pathLst>
                <a:path w="20914" h="17812" extrusionOk="0">
                  <a:moveTo>
                    <a:pt x="19454" y="0"/>
                  </a:moveTo>
                  <a:cubicBezTo>
                    <a:pt x="19454" y="0"/>
                    <a:pt x="14560" y="3891"/>
                    <a:pt x="13800" y="4164"/>
                  </a:cubicBezTo>
                  <a:lnTo>
                    <a:pt x="13740" y="4164"/>
                  </a:lnTo>
                  <a:lnTo>
                    <a:pt x="13740" y="4195"/>
                  </a:lnTo>
                  <a:lnTo>
                    <a:pt x="8177" y="8936"/>
                  </a:lnTo>
                  <a:cubicBezTo>
                    <a:pt x="8116" y="8876"/>
                    <a:pt x="8086" y="8876"/>
                    <a:pt x="8056" y="8876"/>
                  </a:cubicBezTo>
                  <a:lnTo>
                    <a:pt x="1" y="15563"/>
                  </a:lnTo>
                  <a:lnTo>
                    <a:pt x="1825" y="17812"/>
                  </a:lnTo>
                  <a:lnTo>
                    <a:pt x="9971" y="11216"/>
                  </a:lnTo>
                  <a:cubicBezTo>
                    <a:pt x="9971" y="11186"/>
                    <a:pt x="9971" y="11125"/>
                    <a:pt x="9940" y="11064"/>
                  </a:cubicBezTo>
                  <a:lnTo>
                    <a:pt x="15685" y="6535"/>
                  </a:lnTo>
                  <a:cubicBezTo>
                    <a:pt x="15715" y="6505"/>
                    <a:pt x="15715" y="6505"/>
                    <a:pt x="15715" y="6505"/>
                  </a:cubicBezTo>
                  <a:cubicBezTo>
                    <a:pt x="16141" y="5775"/>
                    <a:pt x="20883" y="1733"/>
                    <a:pt x="20883" y="1733"/>
                  </a:cubicBezTo>
                  <a:lnTo>
                    <a:pt x="20913" y="1733"/>
                  </a:lnTo>
                  <a:lnTo>
                    <a:pt x="19454" y="0"/>
                  </a:lnTo>
                  <a:close/>
                </a:path>
              </a:pathLst>
            </a:custGeom>
            <a:solidFill>
              <a:srgbClr val="333289"/>
            </a:solidFill>
            <a:ln w="9525" cap="flat" cmpd="sng">
              <a:solidFill>
                <a:srgbClr val="33328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Google Shape;12260;p12">
              <a:extLst>
                <a:ext uri="{FF2B5EF4-FFF2-40B4-BE49-F238E27FC236}">
                  <a16:creationId xmlns:a16="http://schemas.microsoft.com/office/drawing/2014/main" id="{4DF0DAD4-559B-1FDA-7DA1-EE9D1B821A1E}"/>
                </a:ext>
              </a:extLst>
            </p:cNvPr>
            <p:cNvSpPr/>
            <p:nvPr/>
          </p:nvSpPr>
          <p:spPr>
            <a:xfrm>
              <a:off x="2111238" y="3953100"/>
              <a:ext cx="83600" cy="84375"/>
            </a:xfrm>
            <a:custGeom>
              <a:avLst/>
              <a:gdLst/>
              <a:ahLst/>
              <a:cxnLst/>
              <a:rect l="l" t="t" r="r" b="b"/>
              <a:pathLst>
                <a:path w="3344" h="3375" extrusionOk="0">
                  <a:moveTo>
                    <a:pt x="1520" y="1"/>
                  </a:moveTo>
                  <a:lnTo>
                    <a:pt x="0" y="1885"/>
                  </a:lnTo>
                  <a:lnTo>
                    <a:pt x="1216" y="3375"/>
                  </a:lnTo>
                  <a:lnTo>
                    <a:pt x="3344" y="2220"/>
                  </a:lnTo>
                  <a:lnTo>
                    <a:pt x="152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Google Shape;12261;p12">
              <a:extLst>
                <a:ext uri="{FF2B5EF4-FFF2-40B4-BE49-F238E27FC236}">
                  <a16:creationId xmlns:a16="http://schemas.microsoft.com/office/drawing/2014/main" id="{DDBFD1DB-6E04-B652-4C13-A9AAAB7EB491}"/>
                </a:ext>
              </a:extLst>
            </p:cNvPr>
            <p:cNvSpPr/>
            <p:nvPr/>
          </p:nvSpPr>
          <p:spPr>
            <a:xfrm>
              <a:off x="2103534" y="3949510"/>
              <a:ext cx="95000" cy="94250"/>
            </a:xfrm>
            <a:custGeom>
              <a:avLst/>
              <a:gdLst/>
              <a:ahLst/>
              <a:cxnLst/>
              <a:rect l="l" t="t" r="r" b="b"/>
              <a:pathLst>
                <a:path w="3800" h="3770" extrusionOk="0">
                  <a:moveTo>
                    <a:pt x="1733" y="457"/>
                  </a:moveTo>
                  <a:lnTo>
                    <a:pt x="3344" y="2402"/>
                  </a:lnTo>
                  <a:lnTo>
                    <a:pt x="1459" y="3405"/>
                  </a:lnTo>
                  <a:lnTo>
                    <a:pt x="395" y="2098"/>
                  </a:lnTo>
                  <a:lnTo>
                    <a:pt x="1733" y="457"/>
                  </a:lnTo>
                  <a:close/>
                  <a:moveTo>
                    <a:pt x="1733" y="1"/>
                  </a:moveTo>
                  <a:lnTo>
                    <a:pt x="0" y="2098"/>
                  </a:lnTo>
                  <a:lnTo>
                    <a:pt x="1398" y="3770"/>
                  </a:lnTo>
                  <a:lnTo>
                    <a:pt x="3800" y="2493"/>
                  </a:lnTo>
                  <a:lnTo>
                    <a:pt x="1733" y="1"/>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 name="Google Shape;12262;p12">
              <a:extLst>
                <a:ext uri="{FF2B5EF4-FFF2-40B4-BE49-F238E27FC236}">
                  <a16:creationId xmlns:a16="http://schemas.microsoft.com/office/drawing/2014/main" id="{AB8A1289-FF95-430E-1759-33009543AECE}"/>
                </a:ext>
              </a:extLst>
            </p:cNvPr>
            <p:cNvSpPr/>
            <p:nvPr/>
          </p:nvSpPr>
          <p:spPr>
            <a:xfrm>
              <a:off x="2159088" y="3827575"/>
              <a:ext cx="199125" cy="173425"/>
            </a:xfrm>
            <a:custGeom>
              <a:avLst/>
              <a:gdLst/>
              <a:ahLst/>
              <a:cxnLst/>
              <a:rect l="l" t="t" r="r" b="b"/>
              <a:pathLst>
                <a:path w="7965" h="6937" extrusionOk="0">
                  <a:moveTo>
                    <a:pt x="7493" y="0"/>
                  </a:moveTo>
                  <a:cubicBezTo>
                    <a:pt x="7404" y="0"/>
                    <a:pt x="7314" y="32"/>
                    <a:pt x="7235" y="98"/>
                  </a:cubicBezTo>
                  <a:lnTo>
                    <a:pt x="6870" y="402"/>
                  </a:lnTo>
                  <a:cubicBezTo>
                    <a:pt x="6870" y="402"/>
                    <a:pt x="5776" y="1405"/>
                    <a:pt x="4530" y="2438"/>
                  </a:cubicBezTo>
                  <a:cubicBezTo>
                    <a:pt x="3253" y="3472"/>
                    <a:pt x="2068" y="4353"/>
                    <a:pt x="2068" y="4353"/>
                  </a:cubicBezTo>
                  <a:lnTo>
                    <a:pt x="1065" y="5174"/>
                  </a:lnTo>
                  <a:lnTo>
                    <a:pt x="305" y="4444"/>
                  </a:lnTo>
                  <a:lnTo>
                    <a:pt x="1" y="4687"/>
                  </a:lnTo>
                  <a:lnTo>
                    <a:pt x="1855" y="6937"/>
                  </a:lnTo>
                  <a:lnTo>
                    <a:pt x="2129" y="6693"/>
                  </a:lnTo>
                  <a:lnTo>
                    <a:pt x="1582" y="5782"/>
                  </a:lnTo>
                  <a:lnTo>
                    <a:pt x="2585" y="4991"/>
                  </a:lnTo>
                  <a:cubicBezTo>
                    <a:pt x="2585" y="4991"/>
                    <a:pt x="3618" y="4019"/>
                    <a:pt x="4925" y="2924"/>
                  </a:cubicBezTo>
                  <a:cubicBezTo>
                    <a:pt x="6262" y="1861"/>
                    <a:pt x="7387" y="1040"/>
                    <a:pt x="7387" y="1040"/>
                  </a:cubicBezTo>
                  <a:lnTo>
                    <a:pt x="7752" y="736"/>
                  </a:lnTo>
                  <a:cubicBezTo>
                    <a:pt x="7934" y="584"/>
                    <a:pt x="7965" y="341"/>
                    <a:pt x="7813" y="158"/>
                  </a:cubicBezTo>
                  <a:cubicBezTo>
                    <a:pt x="7726" y="55"/>
                    <a:pt x="7611" y="0"/>
                    <a:pt x="74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2" name="Google Shape;12263;p12">
            <a:extLst>
              <a:ext uri="{FF2B5EF4-FFF2-40B4-BE49-F238E27FC236}">
                <a16:creationId xmlns:a16="http://schemas.microsoft.com/office/drawing/2014/main" id="{8CB216A5-ACEA-99E2-19C0-254579F0A1B9}"/>
              </a:ext>
            </a:extLst>
          </p:cNvPr>
          <p:cNvGrpSpPr/>
          <p:nvPr/>
        </p:nvGrpSpPr>
        <p:grpSpPr>
          <a:xfrm rot="-1025870">
            <a:off x="9094138" y="1419484"/>
            <a:ext cx="1033991" cy="1512064"/>
            <a:chOff x="4114288" y="4190763"/>
            <a:chExt cx="429375" cy="627875"/>
          </a:xfrm>
        </p:grpSpPr>
        <p:sp>
          <p:nvSpPr>
            <p:cNvPr id="13" name="Google Shape;12264;p12">
              <a:extLst>
                <a:ext uri="{FF2B5EF4-FFF2-40B4-BE49-F238E27FC236}">
                  <a16:creationId xmlns:a16="http://schemas.microsoft.com/office/drawing/2014/main" id="{0DDD7816-A564-8D0A-3885-604AA2DE8D2B}"/>
                </a:ext>
              </a:extLst>
            </p:cNvPr>
            <p:cNvSpPr/>
            <p:nvPr/>
          </p:nvSpPr>
          <p:spPr>
            <a:xfrm>
              <a:off x="4187238" y="4224388"/>
              <a:ext cx="315375" cy="374950"/>
            </a:xfrm>
            <a:custGeom>
              <a:avLst/>
              <a:gdLst/>
              <a:ahLst/>
              <a:cxnLst/>
              <a:rect l="l" t="t" r="r" b="b"/>
              <a:pathLst>
                <a:path w="12615" h="14998" extrusionOk="0">
                  <a:moveTo>
                    <a:pt x="0" y="0"/>
                  </a:moveTo>
                  <a:cubicBezTo>
                    <a:pt x="1" y="0"/>
                    <a:pt x="122" y="517"/>
                    <a:pt x="213" y="2189"/>
                  </a:cubicBezTo>
                  <a:cubicBezTo>
                    <a:pt x="244" y="2584"/>
                    <a:pt x="244" y="3070"/>
                    <a:pt x="274" y="3587"/>
                  </a:cubicBezTo>
                  <a:cubicBezTo>
                    <a:pt x="304" y="4316"/>
                    <a:pt x="304" y="5198"/>
                    <a:pt x="304" y="6201"/>
                  </a:cubicBezTo>
                  <a:lnTo>
                    <a:pt x="335" y="7325"/>
                  </a:lnTo>
                  <a:lnTo>
                    <a:pt x="365" y="9757"/>
                  </a:lnTo>
                  <a:lnTo>
                    <a:pt x="365" y="9879"/>
                  </a:lnTo>
                  <a:cubicBezTo>
                    <a:pt x="244" y="12280"/>
                    <a:pt x="1611" y="14134"/>
                    <a:pt x="3587" y="14742"/>
                  </a:cubicBezTo>
                  <a:cubicBezTo>
                    <a:pt x="3830" y="14833"/>
                    <a:pt x="4104" y="14894"/>
                    <a:pt x="4408" y="14924"/>
                  </a:cubicBezTo>
                  <a:lnTo>
                    <a:pt x="4529" y="14924"/>
                  </a:lnTo>
                  <a:lnTo>
                    <a:pt x="4651" y="14955"/>
                  </a:lnTo>
                  <a:lnTo>
                    <a:pt x="4773" y="14955"/>
                  </a:lnTo>
                  <a:cubicBezTo>
                    <a:pt x="4988" y="14976"/>
                    <a:pt x="5187" y="14998"/>
                    <a:pt x="5383" y="14998"/>
                  </a:cubicBezTo>
                  <a:cubicBezTo>
                    <a:pt x="5463" y="14998"/>
                    <a:pt x="5544" y="14994"/>
                    <a:pt x="5624" y="14985"/>
                  </a:cubicBezTo>
                  <a:cubicBezTo>
                    <a:pt x="7691" y="14864"/>
                    <a:pt x="9454" y="13405"/>
                    <a:pt x="9879" y="11034"/>
                  </a:cubicBezTo>
                  <a:lnTo>
                    <a:pt x="9909" y="10912"/>
                  </a:lnTo>
                  <a:lnTo>
                    <a:pt x="10548" y="8541"/>
                  </a:lnTo>
                  <a:lnTo>
                    <a:pt x="10821" y="7477"/>
                  </a:lnTo>
                  <a:cubicBezTo>
                    <a:pt x="11065" y="6474"/>
                    <a:pt x="11277" y="5654"/>
                    <a:pt x="11490" y="4955"/>
                  </a:cubicBezTo>
                  <a:cubicBezTo>
                    <a:pt x="11612" y="4438"/>
                    <a:pt x="11764" y="3982"/>
                    <a:pt x="11855" y="3587"/>
                  </a:cubicBezTo>
                  <a:cubicBezTo>
                    <a:pt x="12341" y="2006"/>
                    <a:pt x="12615" y="1520"/>
                    <a:pt x="12615" y="1520"/>
                  </a:cubicBezTo>
                  <a:lnTo>
                    <a:pt x="12584" y="1520"/>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 name="Google Shape;12265;p12">
              <a:extLst>
                <a:ext uri="{FF2B5EF4-FFF2-40B4-BE49-F238E27FC236}">
                  <a16:creationId xmlns:a16="http://schemas.microsoft.com/office/drawing/2014/main" id="{6B521945-930B-E2CB-B442-E205793B906E}"/>
                </a:ext>
              </a:extLst>
            </p:cNvPr>
            <p:cNvSpPr/>
            <p:nvPr/>
          </p:nvSpPr>
          <p:spPr>
            <a:xfrm>
              <a:off x="4254863" y="4592938"/>
              <a:ext cx="79825" cy="70675"/>
            </a:xfrm>
            <a:custGeom>
              <a:avLst/>
              <a:gdLst/>
              <a:ahLst/>
              <a:cxnLst/>
              <a:rect l="l" t="t" r="r" b="b"/>
              <a:pathLst>
                <a:path w="3193" h="2827" extrusionOk="0">
                  <a:moveTo>
                    <a:pt x="882" y="0"/>
                  </a:moveTo>
                  <a:cubicBezTo>
                    <a:pt x="609" y="1064"/>
                    <a:pt x="305" y="1915"/>
                    <a:pt x="1" y="2432"/>
                  </a:cubicBezTo>
                  <a:lnTo>
                    <a:pt x="3192" y="2827"/>
                  </a:lnTo>
                  <a:cubicBezTo>
                    <a:pt x="3010" y="2249"/>
                    <a:pt x="2919" y="1337"/>
                    <a:pt x="2919" y="243"/>
                  </a:cubicBezTo>
                  <a:cubicBezTo>
                    <a:pt x="2839" y="252"/>
                    <a:pt x="2756" y="256"/>
                    <a:pt x="2672" y="256"/>
                  </a:cubicBezTo>
                  <a:cubicBezTo>
                    <a:pt x="2470" y="256"/>
                    <a:pt x="2261" y="234"/>
                    <a:pt x="2068" y="213"/>
                  </a:cubicBezTo>
                  <a:lnTo>
                    <a:pt x="1946" y="213"/>
                  </a:lnTo>
                  <a:lnTo>
                    <a:pt x="1824" y="182"/>
                  </a:lnTo>
                  <a:lnTo>
                    <a:pt x="1672" y="182"/>
                  </a:lnTo>
                  <a:cubicBezTo>
                    <a:pt x="1399" y="122"/>
                    <a:pt x="1125" y="91"/>
                    <a:pt x="88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 name="Google Shape;12266;p12">
              <a:extLst>
                <a:ext uri="{FF2B5EF4-FFF2-40B4-BE49-F238E27FC236}">
                  <a16:creationId xmlns:a16="http://schemas.microsoft.com/office/drawing/2014/main" id="{2E1A2D78-0AA0-E311-C79E-31746F00CD0A}"/>
                </a:ext>
              </a:extLst>
            </p:cNvPr>
            <p:cNvSpPr/>
            <p:nvPr/>
          </p:nvSpPr>
          <p:spPr>
            <a:xfrm>
              <a:off x="4117338" y="4278788"/>
              <a:ext cx="79050" cy="188775"/>
            </a:xfrm>
            <a:custGeom>
              <a:avLst/>
              <a:gdLst/>
              <a:ahLst/>
              <a:cxnLst/>
              <a:rect l="l" t="t" r="r" b="b"/>
              <a:pathLst>
                <a:path w="3162" h="7551" extrusionOk="0">
                  <a:moveTo>
                    <a:pt x="2789" y="1"/>
                  </a:moveTo>
                  <a:cubicBezTo>
                    <a:pt x="2589" y="1"/>
                    <a:pt x="2389" y="29"/>
                    <a:pt x="2189" y="73"/>
                  </a:cubicBezTo>
                  <a:cubicBezTo>
                    <a:pt x="1216" y="286"/>
                    <a:pt x="456" y="1016"/>
                    <a:pt x="243" y="1928"/>
                  </a:cubicBezTo>
                  <a:cubicBezTo>
                    <a:pt x="0" y="2809"/>
                    <a:pt x="304" y="3873"/>
                    <a:pt x="1003" y="4846"/>
                  </a:cubicBezTo>
                  <a:cubicBezTo>
                    <a:pt x="1307" y="5210"/>
                    <a:pt x="1611" y="5545"/>
                    <a:pt x="1915" y="5879"/>
                  </a:cubicBezTo>
                  <a:cubicBezTo>
                    <a:pt x="2341" y="6305"/>
                    <a:pt x="2766" y="6760"/>
                    <a:pt x="3009" y="7247"/>
                  </a:cubicBezTo>
                  <a:cubicBezTo>
                    <a:pt x="3070" y="7338"/>
                    <a:pt x="3131" y="7460"/>
                    <a:pt x="3161" y="7551"/>
                  </a:cubicBezTo>
                  <a:lnTo>
                    <a:pt x="3131" y="5119"/>
                  </a:lnTo>
                  <a:cubicBezTo>
                    <a:pt x="3070" y="5058"/>
                    <a:pt x="2979" y="4998"/>
                    <a:pt x="2918" y="4906"/>
                  </a:cubicBezTo>
                  <a:cubicBezTo>
                    <a:pt x="2614" y="4602"/>
                    <a:pt x="2341" y="4329"/>
                    <a:pt x="2128" y="4025"/>
                  </a:cubicBezTo>
                  <a:cubicBezTo>
                    <a:pt x="1854" y="3660"/>
                    <a:pt x="1398" y="2931"/>
                    <a:pt x="1581" y="2262"/>
                  </a:cubicBezTo>
                  <a:cubicBezTo>
                    <a:pt x="1672" y="1867"/>
                    <a:pt x="2037" y="1532"/>
                    <a:pt x="2493" y="1411"/>
                  </a:cubicBezTo>
                  <a:cubicBezTo>
                    <a:pt x="2580" y="1393"/>
                    <a:pt x="2688" y="1376"/>
                    <a:pt x="2805" y="1376"/>
                  </a:cubicBezTo>
                  <a:cubicBezTo>
                    <a:pt x="2890" y="1376"/>
                    <a:pt x="2980" y="1385"/>
                    <a:pt x="3070" y="1411"/>
                  </a:cubicBezTo>
                  <a:cubicBezTo>
                    <a:pt x="3040" y="864"/>
                    <a:pt x="3040" y="408"/>
                    <a:pt x="3009" y="13"/>
                  </a:cubicBezTo>
                  <a:cubicBezTo>
                    <a:pt x="2936" y="4"/>
                    <a:pt x="2863" y="1"/>
                    <a:pt x="27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 name="Google Shape;12267;p12">
              <a:extLst>
                <a:ext uri="{FF2B5EF4-FFF2-40B4-BE49-F238E27FC236}">
                  <a16:creationId xmlns:a16="http://schemas.microsoft.com/office/drawing/2014/main" id="{6EB46E51-D569-FBDA-1D65-592E79FB9145}"/>
                </a:ext>
              </a:extLst>
            </p:cNvPr>
            <p:cNvSpPr/>
            <p:nvPr/>
          </p:nvSpPr>
          <p:spPr>
            <a:xfrm>
              <a:off x="4434963" y="4314038"/>
              <a:ext cx="104900" cy="182400"/>
            </a:xfrm>
            <a:custGeom>
              <a:avLst/>
              <a:gdLst/>
              <a:ahLst/>
              <a:cxnLst/>
              <a:rect l="l" t="t" r="r" b="b"/>
              <a:pathLst>
                <a:path w="4196" h="7296" extrusionOk="0">
                  <a:moveTo>
                    <a:pt x="1946" y="1"/>
                  </a:moveTo>
                  <a:cubicBezTo>
                    <a:pt x="1855" y="396"/>
                    <a:pt x="1703" y="822"/>
                    <a:pt x="1581" y="1369"/>
                  </a:cubicBezTo>
                  <a:cubicBezTo>
                    <a:pt x="1610" y="1364"/>
                    <a:pt x="1639" y="1363"/>
                    <a:pt x="1667" y="1363"/>
                  </a:cubicBezTo>
                  <a:cubicBezTo>
                    <a:pt x="1843" y="1363"/>
                    <a:pt x="1993" y="1438"/>
                    <a:pt x="2098" y="1490"/>
                  </a:cubicBezTo>
                  <a:cubicBezTo>
                    <a:pt x="2523" y="1703"/>
                    <a:pt x="2797" y="2129"/>
                    <a:pt x="2797" y="2524"/>
                  </a:cubicBezTo>
                  <a:cubicBezTo>
                    <a:pt x="2827" y="3223"/>
                    <a:pt x="2219" y="3800"/>
                    <a:pt x="1855" y="4104"/>
                  </a:cubicBezTo>
                  <a:cubicBezTo>
                    <a:pt x="1551" y="4347"/>
                    <a:pt x="1247" y="4560"/>
                    <a:pt x="882" y="4803"/>
                  </a:cubicBezTo>
                  <a:lnTo>
                    <a:pt x="639" y="4955"/>
                  </a:lnTo>
                  <a:lnTo>
                    <a:pt x="0" y="7296"/>
                  </a:lnTo>
                  <a:lnTo>
                    <a:pt x="31" y="7296"/>
                  </a:lnTo>
                  <a:cubicBezTo>
                    <a:pt x="61" y="7205"/>
                    <a:pt x="152" y="7113"/>
                    <a:pt x="213" y="7022"/>
                  </a:cubicBezTo>
                  <a:cubicBezTo>
                    <a:pt x="578" y="6627"/>
                    <a:pt x="1095" y="6293"/>
                    <a:pt x="1611" y="5958"/>
                  </a:cubicBezTo>
                  <a:cubicBezTo>
                    <a:pt x="1976" y="5715"/>
                    <a:pt x="2371" y="5472"/>
                    <a:pt x="2736" y="5168"/>
                  </a:cubicBezTo>
                  <a:cubicBezTo>
                    <a:pt x="3678" y="4408"/>
                    <a:pt x="4195" y="3466"/>
                    <a:pt x="4195" y="2524"/>
                  </a:cubicBezTo>
                  <a:cubicBezTo>
                    <a:pt x="4195" y="1612"/>
                    <a:pt x="3618" y="700"/>
                    <a:pt x="2736" y="274"/>
                  </a:cubicBezTo>
                  <a:cubicBezTo>
                    <a:pt x="2493" y="122"/>
                    <a:pt x="2219" y="62"/>
                    <a:pt x="19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 name="Google Shape;12268;p12">
              <a:extLst>
                <a:ext uri="{FF2B5EF4-FFF2-40B4-BE49-F238E27FC236}">
                  <a16:creationId xmlns:a16="http://schemas.microsoft.com/office/drawing/2014/main" id="{0C2620D4-43B8-F943-981E-584895E84FC3}"/>
                </a:ext>
              </a:extLst>
            </p:cNvPr>
            <p:cNvSpPr/>
            <p:nvPr/>
          </p:nvSpPr>
          <p:spPr>
            <a:xfrm>
              <a:off x="4204713" y="4687163"/>
              <a:ext cx="162650" cy="84350"/>
            </a:xfrm>
            <a:custGeom>
              <a:avLst/>
              <a:gdLst/>
              <a:ahLst/>
              <a:cxnLst/>
              <a:rect l="l" t="t" r="r" b="b"/>
              <a:pathLst>
                <a:path w="6506" h="3374" extrusionOk="0">
                  <a:moveTo>
                    <a:pt x="305" y="0"/>
                  </a:moveTo>
                  <a:lnTo>
                    <a:pt x="1" y="2614"/>
                  </a:lnTo>
                  <a:lnTo>
                    <a:pt x="6171" y="3374"/>
                  </a:lnTo>
                  <a:lnTo>
                    <a:pt x="6505" y="760"/>
                  </a:lnTo>
                  <a:lnTo>
                    <a:pt x="30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8" name="Google Shape;12269;p12">
              <a:extLst>
                <a:ext uri="{FF2B5EF4-FFF2-40B4-BE49-F238E27FC236}">
                  <a16:creationId xmlns:a16="http://schemas.microsoft.com/office/drawing/2014/main" id="{4497BC06-ADCB-D668-177C-D9ADC6A25FC0}"/>
                </a:ext>
              </a:extLst>
            </p:cNvPr>
            <p:cNvGrpSpPr/>
            <p:nvPr/>
          </p:nvGrpSpPr>
          <p:grpSpPr>
            <a:xfrm>
              <a:off x="4114288" y="4190763"/>
              <a:ext cx="429375" cy="627875"/>
              <a:chOff x="4114288" y="4190763"/>
              <a:chExt cx="429375" cy="627875"/>
            </a:xfrm>
          </p:grpSpPr>
          <p:sp>
            <p:nvSpPr>
              <p:cNvPr id="19" name="Google Shape;12270;p12">
                <a:extLst>
                  <a:ext uri="{FF2B5EF4-FFF2-40B4-BE49-F238E27FC236}">
                    <a16:creationId xmlns:a16="http://schemas.microsoft.com/office/drawing/2014/main" id="{A48F65C2-AE80-C5CD-9628-FF61EF2F9753}"/>
                  </a:ext>
                </a:extLst>
              </p:cNvPr>
              <p:cNvSpPr/>
              <p:nvPr/>
            </p:nvSpPr>
            <p:spPr>
              <a:xfrm>
                <a:off x="4182688" y="4219813"/>
                <a:ext cx="325250" cy="383025"/>
              </a:xfrm>
              <a:custGeom>
                <a:avLst/>
                <a:gdLst/>
                <a:ahLst/>
                <a:cxnLst/>
                <a:rect l="l" t="t" r="r" b="b"/>
                <a:pathLst>
                  <a:path w="13010" h="15321" extrusionOk="0">
                    <a:moveTo>
                      <a:pt x="365" y="335"/>
                    </a:moveTo>
                    <a:lnTo>
                      <a:pt x="12584" y="1825"/>
                    </a:lnTo>
                    <a:cubicBezTo>
                      <a:pt x="12462" y="2068"/>
                      <a:pt x="12250" y="2645"/>
                      <a:pt x="11915" y="3739"/>
                    </a:cubicBezTo>
                    <a:cubicBezTo>
                      <a:pt x="11794" y="4135"/>
                      <a:pt x="11672" y="4591"/>
                      <a:pt x="11520" y="5077"/>
                    </a:cubicBezTo>
                    <a:cubicBezTo>
                      <a:pt x="11307" y="5867"/>
                      <a:pt x="11095" y="6688"/>
                      <a:pt x="10882" y="7600"/>
                    </a:cubicBezTo>
                    <a:lnTo>
                      <a:pt x="9940" y="11156"/>
                    </a:lnTo>
                    <a:lnTo>
                      <a:pt x="9909" y="11186"/>
                    </a:lnTo>
                    <a:cubicBezTo>
                      <a:pt x="9514" y="13405"/>
                      <a:pt x="7903" y="14925"/>
                      <a:pt x="5775" y="15016"/>
                    </a:cubicBezTo>
                    <a:cubicBezTo>
                      <a:pt x="5639" y="15031"/>
                      <a:pt x="5509" y="15039"/>
                      <a:pt x="5380" y="15039"/>
                    </a:cubicBezTo>
                    <a:cubicBezTo>
                      <a:pt x="5251" y="15039"/>
                      <a:pt x="5122" y="15031"/>
                      <a:pt x="4985" y="15016"/>
                    </a:cubicBezTo>
                    <a:lnTo>
                      <a:pt x="4590" y="14955"/>
                    </a:lnTo>
                    <a:cubicBezTo>
                      <a:pt x="4316" y="14925"/>
                      <a:pt x="4073" y="14864"/>
                      <a:pt x="3800" y="14803"/>
                    </a:cubicBezTo>
                    <a:cubicBezTo>
                      <a:pt x="1763" y="14165"/>
                      <a:pt x="547" y="12311"/>
                      <a:pt x="699" y="10062"/>
                    </a:cubicBezTo>
                    <a:lnTo>
                      <a:pt x="638" y="6384"/>
                    </a:lnTo>
                    <a:cubicBezTo>
                      <a:pt x="638" y="5442"/>
                      <a:pt x="608" y="4560"/>
                      <a:pt x="608" y="3770"/>
                    </a:cubicBezTo>
                    <a:cubicBezTo>
                      <a:pt x="578" y="3253"/>
                      <a:pt x="547" y="2797"/>
                      <a:pt x="547" y="2372"/>
                    </a:cubicBezTo>
                    <a:cubicBezTo>
                      <a:pt x="486" y="1217"/>
                      <a:pt x="395" y="609"/>
                      <a:pt x="365" y="335"/>
                    </a:cubicBezTo>
                    <a:close/>
                    <a:moveTo>
                      <a:pt x="0" y="1"/>
                    </a:moveTo>
                    <a:lnTo>
                      <a:pt x="61" y="214"/>
                    </a:lnTo>
                    <a:cubicBezTo>
                      <a:pt x="61" y="214"/>
                      <a:pt x="182" y="761"/>
                      <a:pt x="274" y="2372"/>
                    </a:cubicBezTo>
                    <a:cubicBezTo>
                      <a:pt x="274" y="2797"/>
                      <a:pt x="304" y="3284"/>
                      <a:pt x="304" y="3770"/>
                    </a:cubicBezTo>
                    <a:cubicBezTo>
                      <a:pt x="334" y="4560"/>
                      <a:pt x="365" y="5442"/>
                      <a:pt x="365" y="6384"/>
                    </a:cubicBezTo>
                    <a:lnTo>
                      <a:pt x="426" y="10062"/>
                    </a:lnTo>
                    <a:cubicBezTo>
                      <a:pt x="274" y="12402"/>
                      <a:pt x="1611" y="14408"/>
                      <a:pt x="3739" y="15047"/>
                    </a:cubicBezTo>
                    <a:cubicBezTo>
                      <a:pt x="4012" y="15138"/>
                      <a:pt x="4286" y="15199"/>
                      <a:pt x="4559" y="15229"/>
                    </a:cubicBezTo>
                    <a:lnTo>
                      <a:pt x="4955" y="15290"/>
                    </a:lnTo>
                    <a:lnTo>
                      <a:pt x="4985" y="15290"/>
                    </a:lnTo>
                    <a:cubicBezTo>
                      <a:pt x="5259" y="15320"/>
                      <a:pt x="5532" y="15320"/>
                      <a:pt x="5806" y="15320"/>
                    </a:cubicBezTo>
                    <a:cubicBezTo>
                      <a:pt x="8025" y="15199"/>
                      <a:pt x="9788" y="13557"/>
                      <a:pt x="10213" y="11217"/>
                    </a:cubicBezTo>
                    <a:lnTo>
                      <a:pt x="10851" y="8755"/>
                    </a:lnTo>
                    <a:lnTo>
                      <a:pt x="11155" y="7691"/>
                    </a:lnTo>
                    <a:cubicBezTo>
                      <a:pt x="11368" y="6779"/>
                      <a:pt x="11581" y="5928"/>
                      <a:pt x="11794" y="5168"/>
                    </a:cubicBezTo>
                    <a:cubicBezTo>
                      <a:pt x="11946" y="4682"/>
                      <a:pt x="12067" y="4226"/>
                      <a:pt x="12189" y="3831"/>
                    </a:cubicBezTo>
                    <a:cubicBezTo>
                      <a:pt x="12675" y="2280"/>
                      <a:pt x="12918" y="1764"/>
                      <a:pt x="12918" y="1764"/>
                    </a:cubicBezTo>
                    <a:lnTo>
                      <a:pt x="13009" y="1581"/>
                    </a:lnTo>
                    <a:lnTo>
                      <a:pt x="213" y="31"/>
                    </a:lnTo>
                    <a:lnTo>
                      <a:pt x="0" y="1"/>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 name="Google Shape;12271;p12">
                <a:extLst>
                  <a:ext uri="{FF2B5EF4-FFF2-40B4-BE49-F238E27FC236}">
                    <a16:creationId xmlns:a16="http://schemas.microsoft.com/office/drawing/2014/main" id="{D600EB87-265D-76A7-812F-02240EE8E7F6}"/>
                  </a:ext>
                </a:extLst>
              </p:cNvPr>
              <p:cNvSpPr/>
              <p:nvPr/>
            </p:nvSpPr>
            <p:spPr>
              <a:xfrm>
                <a:off x="4148488" y="4309413"/>
                <a:ext cx="50925" cy="106475"/>
              </a:xfrm>
              <a:custGeom>
                <a:avLst/>
                <a:gdLst/>
                <a:ahLst/>
                <a:cxnLst/>
                <a:rect l="l" t="t" r="r" b="b"/>
                <a:pathLst>
                  <a:path w="2037" h="4259" extrusionOk="0">
                    <a:moveTo>
                      <a:pt x="1546" y="295"/>
                    </a:moveTo>
                    <a:cubicBezTo>
                      <a:pt x="1586" y="295"/>
                      <a:pt x="1628" y="299"/>
                      <a:pt x="1672" y="307"/>
                    </a:cubicBezTo>
                    <a:cubicBezTo>
                      <a:pt x="1702" y="1067"/>
                      <a:pt x="1702" y="1888"/>
                      <a:pt x="1702" y="2800"/>
                    </a:cubicBezTo>
                    <a:lnTo>
                      <a:pt x="1733" y="3560"/>
                    </a:lnTo>
                    <a:cubicBezTo>
                      <a:pt x="1459" y="3256"/>
                      <a:pt x="1216" y="2982"/>
                      <a:pt x="1003" y="2709"/>
                    </a:cubicBezTo>
                    <a:cubicBezTo>
                      <a:pt x="730" y="2344"/>
                      <a:pt x="304" y="1675"/>
                      <a:pt x="456" y="1067"/>
                    </a:cubicBezTo>
                    <a:cubicBezTo>
                      <a:pt x="547" y="703"/>
                      <a:pt x="882" y="429"/>
                      <a:pt x="1277" y="338"/>
                    </a:cubicBezTo>
                    <a:cubicBezTo>
                      <a:pt x="1363" y="316"/>
                      <a:pt x="1449" y="295"/>
                      <a:pt x="1546" y="295"/>
                    </a:cubicBezTo>
                    <a:close/>
                    <a:moveTo>
                      <a:pt x="1581" y="1"/>
                    </a:moveTo>
                    <a:cubicBezTo>
                      <a:pt x="1439" y="1"/>
                      <a:pt x="1310" y="27"/>
                      <a:pt x="1216" y="64"/>
                    </a:cubicBezTo>
                    <a:cubicBezTo>
                      <a:pt x="699" y="155"/>
                      <a:pt x="304" y="551"/>
                      <a:pt x="183" y="1007"/>
                    </a:cubicBezTo>
                    <a:cubicBezTo>
                      <a:pt x="0" y="1706"/>
                      <a:pt x="487" y="2466"/>
                      <a:pt x="760" y="2861"/>
                    </a:cubicBezTo>
                    <a:cubicBezTo>
                      <a:pt x="1003" y="3195"/>
                      <a:pt x="1277" y="3469"/>
                      <a:pt x="1550" y="3773"/>
                    </a:cubicBezTo>
                    <a:lnTo>
                      <a:pt x="1763" y="3985"/>
                    </a:lnTo>
                    <a:lnTo>
                      <a:pt x="2037" y="4259"/>
                    </a:lnTo>
                    <a:lnTo>
                      <a:pt x="1976" y="2800"/>
                    </a:lnTo>
                    <a:cubicBezTo>
                      <a:pt x="1976" y="1858"/>
                      <a:pt x="1976" y="976"/>
                      <a:pt x="1946" y="186"/>
                    </a:cubicBezTo>
                    <a:lnTo>
                      <a:pt x="1946" y="64"/>
                    </a:lnTo>
                    <a:lnTo>
                      <a:pt x="1854" y="34"/>
                    </a:lnTo>
                    <a:cubicBezTo>
                      <a:pt x="1762" y="11"/>
                      <a:pt x="1669" y="1"/>
                      <a:pt x="1581"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 name="Google Shape;12272;p12">
                <a:extLst>
                  <a:ext uri="{FF2B5EF4-FFF2-40B4-BE49-F238E27FC236}">
                    <a16:creationId xmlns:a16="http://schemas.microsoft.com/office/drawing/2014/main" id="{3E23C999-AE0B-2468-F6BB-467294E6AE3C}"/>
                  </a:ext>
                </a:extLst>
              </p:cNvPr>
              <p:cNvSpPr/>
              <p:nvPr/>
            </p:nvSpPr>
            <p:spPr>
              <a:xfrm>
                <a:off x="4444838" y="4344438"/>
                <a:ext cx="63850" cy="101100"/>
              </a:xfrm>
              <a:custGeom>
                <a:avLst/>
                <a:gdLst/>
                <a:ahLst/>
                <a:cxnLst/>
                <a:rect l="l" t="t" r="r" b="b"/>
                <a:pathLst>
                  <a:path w="2554" h="4044" extrusionOk="0">
                    <a:moveTo>
                      <a:pt x="1277" y="274"/>
                    </a:moveTo>
                    <a:cubicBezTo>
                      <a:pt x="1429" y="305"/>
                      <a:pt x="1551" y="365"/>
                      <a:pt x="1672" y="396"/>
                    </a:cubicBezTo>
                    <a:cubicBezTo>
                      <a:pt x="2037" y="578"/>
                      <a:pt x="2280" y="943"/>
                      <a:pt x="2280" y="1308"/>
                    </a:cubicBezTo>
                    <a:cubicBezTo>
                      <a:pt x="2280" y="1946"/>
                      <a:pt x="1733" y="2493"/>
                      <a:pt x="1368" y="2767"/>
                    </a:cubicBezTo>
                    <a:cubicBezTo>
                      <a:pt x="1095" y="3010"/>
                      <a:pt x="791" y="3223"/>
                      <a:pt x="457" y="3435"/>
                    </a:cubicBezTo>
                    <a:lnTo>
                      <a:pt x="669" y="2706"/>
                    </a:lnTo>
                    <a:cubicBezTo>
                      <a:pt x="882" y="1824"/>
                      <a:pt x="1064" y="1004"/>
                      <a:pt x="1277" y="274"/>
                    </a:cubicBezTo>
                    <a:close/>
                    <a:moveTo>
                      <a:pt x="1064" y="1"/>
                    </a:moveTo>
                    <a:lnTo>
                      <a:pt x="1034" y="92"/>
                    </a:lnTo>
                    <a:cubicBezTo>
                      <a:pt x="821" y="882"/>
                      <a:pt x="609" y="1733"/>
                      <a:pt x="396" y="2615"/>
                    </a:cubicBezTo>
                    <a:lnTo>
                      <a:pt x="1" y="4043"/>
                    </a:lnTo>
                    <a:lnTo>
                      <a:pt x="1" y="4043"/>
                    </a:lnTo>
                    <a:lnTo>
                      <a:pt x="305" y="3861"/>
                    </a:lnTo>
                    <a:cubicBezTo>
                      <a:pt x="396" y="3800"/>
                      <a:pt x="487" y="3739"/>
                      <a:pt x="548" y="3709"/>
                    </a:cubicBezTo>
                    <a:cubicBezTo>
                      <a:pt x="913" y="3466"/>
                      <a:pt x="1247" y="3253"/>
                      <a:pt x="1551" y="3010"/>
                    </a:cubicBezTo>
                    <a:cubicBezTo>
                      <a:pt x="1916" y="2706"/>
                      <a:pt x="2554" y="2068"/>
                      <a:pt x="2554" y="1308"/>
                    </a:cubicBezTo>
                    <a:cubicBezTo>
                      <a:pt x="2554" y="852"/>
                      <a:pt x="2250" y="396"/>
                      <a:pt x="1794" y="153"/>
                    </a:cubicBezTo>
                    <a:cubicBezTo>
                      <a:pt x="1642" y="92"/>
                      <a:pt x="1429" y="1"/>
                      <a:pt x="1186"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 name="Google Shape;12273;p12">
                <a:extLst>
                  <a:ext uri="{FF2B5EF4-FFF2-40B4-BE49-F238E27FC236}">
                    <a16:creationId xmlns:a16="http://schemas.microsoft.com/office/drawing/2014/main" id="{9D1318A6-89F0-5281-914F-1A19B01C4699}"/>
                  </a:ext>
                </a:extLst>
              </p:cNvPr>
              <p:cNvSpPr/>
              <p:nvPr/>
            </p:nvSpPr>
            <p:spPr>
              <a:xfrm>
                <a:off x="4248788" y="4588363"/>
                <a:ext cx="90450" cy="79825"/>
              </a:xfrm>
              <a:custGeom>
                <a:avLst/>
                <a:gdLst/>
                <a:ahLst/>
                <a:cxnLst/>
                <a:rect l="l" t="t" r="r" b="b"/>
                <a:pathLst>
                  <a:path w="3618" h="3193" extrusionOk="0">
                    <a:moveTo>
                      <a:pt x="1216" y="365"/>
                    </a:moveTo>
                    <a:cubicBezTo>
                      <a:pt x="1460" y="426"/>
                      <a:pt x="1672" y="457"/>
                      <a:pt x="1915" y="487"/>
                    </a:cubicBezTo>
                    <a:lnTo>
                      <a:pt x="2311" y="548"/>
                    </a:lnTo>
                    <a:cubicBezTo>
                      <a:pt x="2523" y="578"/>
                      <a:pt x="2767" y="578"/>
                      <a:pt x="3010" y="578"/>
                    </a:cubicBezTo>
                    <a:cubicBezTo>
                      <a:pt x="3040" y="1520"/>
                      <a:pt x="3101" y="2280"/>
                      <a:pt x="3253" y="2858"/>
                    </a:cubicBezTo>
                    <a:lnTo>
                      <a:pt x="456" y="2523"/>
                    </a:lnTo>
                    <a:cubicBezTo>
                      <a:pt x="730" y="2007"/>
                      <a:pt x="973" y="1247"/>
                      <a:pt x="1216" y="365"/>
                    </a:cubicBezTo>
                    <a:close/>
                    <a:moveTo>
                      <a:pt x="1004" y="1"/>
                    </a:moveTo>
                    <a:lnTo>
                      <a:pt x="973" y="153"/>
                    </a:lnTo>
                    <a:cubicBezTo>
                      <a:pt x="700" y="1186"/>
                      <a:pt x="426" y="2037"/>
                      <a:pt x="122" y="2554"/>
                    </a:cubicBezTo>
                    <a:lnTo>
                      <a:pt x="1" y="2736"/>
                    </a:lnTo>
                    <a:lnTo>
                      <a:pt x="3618" y="3192"/>
                    </a:lnTo>
                    <a:lnTo>
                      <a:pt x="3557" y="2979"/>
                    </a:lnTo>
                    <a:cubicBezTo>
                      <a:pt x="3405" y="2402"/>
                      <a:pt x="3283" y="1520"/>
                      <a:pt x="3283" y="426"/>
                    </a:cubicBezTo>
                    <a:lnTo>
                      <a:pt x="3283" y="274"/>
                    </a:lnTo>
                    <a:lnTo>
                      <a:pt x="3131" y="274"/>
                    </a:lnTo>
                    <a:cubicBezTo>
                      <a:pt x="3051" y="283"/>
                      <a:pt x="2974" y="287"/>
                      <a:pt x="2897" y="287"/>
                    </a:cubicBezTo>
                    <a:cubicBezTo>
                      <a:pt x="2713" y="287"/>
                      <a:pt x="2534" y="265"/>
                      <a:pt x="2341" y="244"/>
                    </a:cubicBezTo>
                    <a:lnTo>
                      <a:pt x="1946" y="213"/>
                    </a:lnTo>
                    <a:cubicBezTo>
                      <a:pt x="1672" y="183"/>
                      <a:pt x="1429" y="122"/>
                      <a:pt x="1156" y="31"/>
                    </a:cubicBezTo>
                    <a:lnTo>
                      <a:pt x="1004" y="1"/>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 name="Google Shape;12274;p12">
                <a:extLst>
                  <a:ext uri="{FF2B5EF4-FFF2-40B4-BE49-F238E27FC236}">
                    <a16:creationId xmlns:a16="http://schemas.microsoft.com/office/drawing/2014/main" id="{1CE61487-5B9B-C93E-D4DB-51918EEDF9D7}"/>
                  </a:ext>
                </a:extLst>
              </p:cNvPr>
              <p:cNvSpPr/>
              <p:nvPr/>
            </p:nvSpPr>
            <p:spPr>
              <a:xfrm>
                <a:off x="4114288" y="4274988"/>
                <a:ext cx="85900" cy="197150"/>
              </a:xfrm>
              <a:custGeom>
                <a:avLst/>
                <a:gdLst/>
                <a:ahLst/>
                <a:cxnLst/>
                <a:rect l="l" t="t" r="r" b="b"/>
                <a:pathLst>
                  <a:path w="3436" h="7886" extrusionOk="0">
                    <a:moveTo>
                      <a:pt x="3010" y="286"/>
                    </a:moveTo>
                    <a:cubicBezTo>
                      <a:pt x="3010" y="651"/>
                      <a:pt x="3040" y="1016"/>
                      <a:pt x="3040" y="1380"/>
                    </a:cubicBezTo>
                    <a:cubicBezTo>
                      <a:pt x="2888" y="1380"/>
                      <a:pt x="2706" y="1411"/>
                      <a:pt x="2615" y="1441"/>
                    </a:cubicBezTo>
                    <a:cubicBezTo>
                      <a:pt x="2098" y="1563"/>
                      <a:pt x="1672" y="1928"/>
                      <a:pt x="1581" y="2384"/>
                    </a:cubicBezTo>
                    <a:cubicBezTo>
                      <a:pt x="1399" y="3113"/>
                      <a:pt x="1855" y="3873"/>
                      <a:pt x="2128" y="4238"/>
                    </a:cubicBezTo>
                    <a:cubicBezTo>
                      <a:pt x="2371" y="4572"/>
                      <a:pt x="2645" y="4846"/>
                      <a:pt x="2949" y="5150"/>
                    </a:cubicBezTo>
                    <a:cubicBezTo>
                      <a:pt x="3010" y="5210"/>
                      <a:pt x="3040" y="5271"/>
                      <a:pt x="3101" y="5332"/>
                    </a:cubicBezTo>
                    <a:lnTo>
                      <a:pt x="3131" y="7125"/>
                    </a:lnTo>
                    <a:cubicBezTo>
                      <a:pt x="2888" y="6700"/>
                      <a:pt x="2523" y="6305"/>
                      <a:pt x="2159" y="5909"/>
                    </a:cubicBezTo>
                    <a:cubicBezTo>
                      <a:pt x="1855" y="5605"/>
                      <a:pt x="1520" y="5271"/>
                      <a:pt x="1247" y="4906"/>
                    </a:cubicBezTo>
                    <a:cubicBezTo>
                      <a:pt x="548" y="3964"/>
                      <a:pt x="274" y="2961"/>
                      <a:pt x="487" y="2110"/>
                    </a:cubicBezTo>
                    <a:cubicBezTo>
                      <a:pt x="700" y="1259"/>
                      <a:pt x="1429" y="560"/>
                      <a:pt x="2341" y="347"/>
                    </a:cubicBezTo>
                    <a:cubicBezTo>
                      <a:pt x="2554" y="317"/>
                      <a:pt x="2797" y="286"/>
                      <a:pt x="3010" y="286"/>
                    </a:cubicBezTo>
                    <a:close/>
                    <a:moveTo>
                      <a:pt x="2923" y="1"/>
                    </a:moveTo>
                    <a:cubicBezTo>
                      <a:pt x="2709" y="1"/>
                      <a:pt x="2503" y="29"/>
                      <a:pt x="2280" y="73"/>
                    </a:cubicBezTo>
                    <a:cubicBezTo>
                      <a:pt x="1277" y="317"/>
                      <a:pt x="456" y="1077"/>
                      <a:pt x="244" y="2049"/>
                    </a:cubicBezTo>
                    <a:cubicBezTo>
                      <a:pt x="1" y="2991"/>
                      <a:pt x="274" y="4055"/>
                      <a:pt x="1034" y="5058"/>
                    </a:cubicBezTo>
                    <a:cubicBezTo>
                      <a:pt x="1308" y="5453"/>
                      <a:pt x="1642" y="5788"/>
                      <a:pt x="1946" y="6122"/>
                    </a:cubicBezTo>
                    <a:cubicBezTo>
                      <a:pt x="2371" y="6548"/>
                      <a:pt x="2767" y="6973"/>
                      <a:pt x="3010" y="7460"/>
                    </a:cubicBezTo>
                    <a:cubicBezTo>
                      <a:pt x="3070" y="7551"/>
                      <a:pt x="3101" y="7642"/>
                      <a:pt x="3131" y="7764"/>
                    </a:cubicBezTo>
                    <a:lnTo>
                      <a:pt x="3162" y="7824"/>
                    </a:lnTo>
                    <a:lnTo>
                      <a:pt x="3435" y="7885"/>
                    </a:lnTo>
                    <a:lnTo>
                      <a:pt x="3435" y="7885"/>
                    </a:lnTo>
                    <a:lnTo>
                      <a:pt x="3405" y="5210"/>
                    </a:lnTo>
                    <a:lnTo>
                      <a:pt x="3344" y="5180"/>
                    </a:lnTo>
                    <a:cubicBezTo>
                      <a:pt x="3283" y="5119"/>
                      <a:pt x="3222" y="5028"/>
                      <a:pt x="3131" y="4967"/>
                    </a:cubicBezTo>
                    <a:cubicBezTo>
                      <a:pt x="2858" y="4663"/>
                      <a:pt x="2584" y="4390"/>
                      <a:pt x="2371" y="4086"/>
                    </a:cubicBezTo>
                    <a:cubicBezTo>
                      <a:pt x="2098" y="3721"/>
                      <a:pt x="1672" y="3052"/>
                      <a:pt x="1824" y="2444"/>
                    </a:cubicBezTo>
                    <a:cubicBezTo>
                      <a:pt x="1915" y="2080"/>
                      <a:pt x="2250" y="1806"/>
                      <a:pt x="2645" y="1715"/>
                    </a:cubicBezTo>
                    <a:cubicBezTo>
                      <a:pt x="2731" y="1693"/>
                      <a:pt x="2862" y="1672"/>
                      <a:pt x="2997" y="1672"/>
                    </a:cubicBezTo>
                    <a:cubicBezTo>
                      <a:pt x="3052" y="1672"/>
                      <a:pt x="3108" y="1676"/>
                      <a:pt x="3162" y="1684"/>
                    </a:cubicBezTo>
                    <a:lnTo>
                      <a:pt x="3344" y="1745"/>
                    </a:lnTo>
                    <a:lnTo>
                      <a:pt x="3344" y="1563"/>
                    </a:lnTo>
                    <a:cubicBezTo>
                      <a:pt x="3314" y="1046"/>
                      <a:pt x="3314" y="590"/>
                      <a:pt x="3283" y="165"/>
                    </a:cubicBezTo>
                    <a:lnTo>
                      <a:pt x="3283" y="43"/>
                    </a:lnTo>
                    <a:lnTo>
                      <a:pt x="3162" y="13"/>
                    </a:lnTo>
                    <a:cubicBezTo>
                      <a:pt x="3080" y="5"/>
                      <a:pt x="3001" y="1"/>
                      <a:pt x="2923"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12275;p12">
                <a:extLst>
                  <a:ext uri="{FF2B5EF4-FFF2-40B4-BE49-F238E27FC236}">
                    <a16:creationId xmlns:a16="http://schemas.microsoft.com/office/drawing/2014/main" id="{6397E16C-B318-03DB-A3F7-45CD88B830A8}"/>
                  </a:ext>
                </a:extLst>
              </p:cNvPr>
              <p:cNvSpPr/>
              <p:nvPr/>
            </p:nvSpPr>
            <p:spPr>
              <a:xfrm>
                <a:off x="4430413" y="4310238"/>
                <a:ext cx="113250" cy="190000"/>
              </a:xfrm>
              <a:custGeom>
                <a:avLst/>
                <a:gdLst/>
                <a:ahLst/>
                <a:cxnLst/>
                <a:rect l="l" t="t" r="r" b="b"/>
                <a:pathLst>
                  <a:path w="4530" h="7600" extrusionOk="0">
                    <a:moveTo>
                      <a:pt x="2249" y="335"/>
                    </a:moveTo>
                    <a:cubicBezTo>
                      <a:pt x="2462" y="366"/>
                      <a:pt x="2645" y="426"/>
                      <a:pt x="2857" y="548"/>
                    </a:cubicBezTo>
                    <a:cubicBezTo>
                      <a:pt x="3708" y="974"/>
                      <a:pt x="4225" y="1794"/>
                      <a:pt x="4225" y="2676"/>
                    </a:cubicBezTo>
                    <a:cubicBezTo>
                      <a:pt x="4225" y="3557"/>
                      <a:pt x="3739" y="4469"/>
                      <a:pt x="2827" y="5229"/>
                    </a:cubicBezTo>
                    <a:cubicBezTo>
                      <a:pt x="2493" y="5502"/>
                      <a:pt x="2097" y="5746"/>
                      <a:pt x="1733" y="5989"/>
                    </a:cubicBezTo>
                    <a:cubicBezTo>
                      <a:pt x="1277" y="6293"/>
                      <a:pt x="821" y="6566"/>
                      <a:pt x="486" y="6901"/>
                    </a:cubicBezTo>
                    <a:lnTo>
                      <a:pt x="942" y="5198"/>
                    </a:lnTo>
                    <a:cubicBezTo>
                      <a:pt x="1003" y="5138"/>
                      <a:pt x="1064" y="5107"/>
                      <a:pt x="1125" y="5077"/>
                    </a:cubicBezTo>
                    <a:cubicBezTo>
                      <a:pt x="1490" y="4834"/>
                      <a:pt x="1824" y="4621"/>
                      <a:pt x="2128" y="4378"/>
                    </a:cubicBezTo>
                    <a:cubicBezTo>
                      <a:pt x="2493" y="4074"/>
                      <a:pt x="3131" y="3436"/>
                      <a:pt x="3131" y="2676"/>
                    </a:cubicBezTo>
                    <a:cubicBezTo>
                      <a:pt x="3131" y="2220"/>
                      <a:pt x="2827" y="1764"/>
                      <a:pt x="2371" y="1521"/>
                    </a:cubicBezTo>
                    <a:cubicBezTo>
                      <a:pt x="2249" y="1460"/>
                      <a:pt x="2097" y="1399"/>
                      <a:pt x="1945" y="1369"/>
                    </a:cubicBezTo>
                    <a:cubicBezTo>
                      <a:pt x="2037" y="1004"/>
                      <a:pt x="2128" y="639"/>
                      <a:pt x="2249" y="335"/>
                    </a:cubicBezTo>
                    <a:close/>
                    <a:moveTo>
                      <a:pt x="2037" y="1"/>
                    </a:moveTo>
                    <a:lnTo>
                      <a:pt x="2006" y="122"/>
                    </a:lnTo>
                    <a:cubicBezTo>
                      <a:pt x="1885" y="518"/>
                      <a:pt x="1763" y="974"/>
                      <a:pt x="1611" y="1460"/>
                    </a:cubicBezTo>
                    <a:lnTo>
                      <a:pt x="1581" y="1642"/>
                    </a:lnTo>
                    <a:lnTo>
                      <a:pt x="1763" y="1642"/>
                    </a:lnTo>
                    <a:cubicBezTo>
                      <a:pt x="1945" y="1642"/>
                      <a:pt x="2128" y="1703"/>
                      <a:pt x="2249" y="1764"/>
                    </a:cubicBezTo>
                    <a:cubicBezTo>
                      <a:pt x="2614" y="1946"/>
                      <a:pt x="2857" y="2311"/>
                      <a:pt x="2857" y="2676"/>
                    </a:cubicBezTo>
                    <a:cubicBezTo>
                      <a:pt x="2857" y="3314"/>
                      <a:pt x="2310" y="3861"/>
                      <a:pt x="1945" y="4165"/>
                    </a:cubicBezTo>
                    <a:cubicBezTo>
                      <a:pt x="1672" y="4378"/>
                      <a:pt x="1338" y="4591"/>
                      <a:pt x="973" y="4834"/>
                    </a:cubicBezTo>
                    <a:lnTo>
                      <a:pt x="730" y="4986"/>
                    </a:lnTo>
                    <a:lnTo>
                      <a:pt x="699" y="5016"/>
                    </a:lnTo>
                    <a:lnTo>
                      <a:pt x="0" y="7569"/>
                    </a:lnTo>
                    <a:lnTo>
                      <a:pt x="274" y="7600"/>
                    </a:lnTo>
                    <a:lnTo>
                      <a:pt x="334" y="7539"/>
                    </a:lnTo>
                    <a:cubicBezTo>
                      <a:pt x="395" y="7448"/>
                      <a:pt x="456" y="7357"/>
                      <a:pt x="517" y="7296"/>
                    </a:cubicBezTo>
                    <a:cubicBezTo>
                      <a:pt x="882" y="6870"/>
                      <a:pt x="1368" y="6566"/>
                      <a:pt x="1885" y="6232"/>
                    </a:cubicBezTo>
                    <a:cubicBezTo>
                      <a:pt x="2249" y="5989"/>
                      <a:pt x="2645" y="5746"/>
                      <a:pt x="3009" y="5442"/>
                    </a:cubicBezTo>
                    <a:cubicBezTo>
                      <a:pt x="3982" y="4621"/>
                      <a:pt x="4529" y="3648"/>
                      <a:pt x="4529" y="2676"/>
                    </a:cubicBezTo>
                    <a:cubicBezTo>
                      <a:pt x="4529" y="1703"/>
                      <a:pt x="3921" y="761"/>
                      <a:pt x="2979" y="305"/>
                    </a:cubicBezTo>
                    <a:cubicBezTo>
                      <a:pt x="2736" y="153"/>
                      <a:pt x="2462" y="62"/>
                      <a:pt x="2158" y="31"/>
                    </a:cubicBezTo>
                    <a:lnTo>
                      <a:pt x="2037" y="1"/>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 name="Google Shape;12276;p12">
                <a:extLst>
                  <a:ext uri="{FF2B5EF4-FFF2-40B4-BE49-F238E27FC236}">
                    <a16:creationId xmlns:a16="http://schemas.microsoft.com/office/drawing/2014/main" id="{AC11AFBC-8A3A-139E-3641-7D6BBCF88608}"/>
                  </a:ext>
                </a:extLst>
              </p:cNvPr>
              <p:cNvSpPr/>
              <p:nvPr/>
            </p:nvSpPr>
            <p:spPr>
              <a:xfrm>
                <a:off x="4161413" y="4644588"/>
                <a:ext cx="248500" cy="170250"/>
              </a:xfrm>
              <a:custGeom>
                <a:avLst/>
                <a:gdLst/>
                <a:ahLst/>
                <a:cxnLst/>
                <a:rect l="l" t="t" r="r" b="b"/>
                <a:pathLst>
                  <a:path w="9940" h="6810" extrusionOk="0">
                    <a:moveTo>
                      <a:pt x="699" y="1"/>
                    </a:moveTo>
                    <a:lnTo>
                      <a:pt x="0" y="5685"/>
                    </a:lnTo>
                    <a:lnTo>
                      <a:pt x="9271" y="6810"/>
                    </a:lnTo>
                    <a:lnTo>
                      <a:pt x="9939" y="1126"/>
                    </a:lnTo>
                    <a:lnTo>
                      <a:pt x="6930" y="761"/>
                    </a:lnTo>
                    <a:lnTo>
                      <a:pt x="3739" y="366"/>
                    </a:lnTo>
                    <a:lnTo>
                      <a:pt x="699" y="1"/>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 name="Google Shape;12277;p12">
                <a:extLst>
                  <a:ext uri="{FF2B5EF4-FFF2-40B4-BE49-F238E27FC236}">
                    <a16:creationId xmlns:a16="http://schemas.microsoft.com/office/drawing/2014/main" id="{D35CDF96-8DCD-DEA4-DFE9-B662C83A72EE}"/>
                  </a:ext>
                </a:extLst>
              </p:cNvPr>
              <p:cNvSpPr/>
              <p:nvPr/>
            </p:nvSpPr>
            <p:spPr>
              <a:xfrm>
                <a:off x="4157613" y="4640788"/>
                <a:ext cx="256100" cy="177850"/>
              </a:xfrm>
              <a:custGeom>
                <a:avLst/>
                <a:gdLst/>
                <a:ahLst/>
                <a:cxnLst/>
                <a:rect l="l" t="t" r="r" b="b"/>
                <a:pathLst>
                  <a:path w="10244" h="7114" extrusionOk="0">
                    <a:moveTo>
                      <a:pt x="973" y="335"/>
                    </a:moveTo>
                    <a:lnTo>
                      <a:pt x="9939" y="1399"/>
                    </a:lnTo>
                    <a:lnTo>
                      <a:pt x="9301" y="6810"/>
                    </a:lnTo>
                    <a:lnTo>
                      <a:pt x="304" y="5715"/>
                    </a:lnTo>
                    <a:lnTo>
                      <a:pt x="973" y="335"/>
                    </a:lnTo>
                    <a:close/>
                    <a:moveTo>
                      <a:pt x="730" y="1"/>
                    </a:moveTo>
                    <a:lnTo>
                      <a:pt x="0" y="5958"/>
                    </a:lnTo>
                    <a:lnTo>
                      <a:pt x="9544" y="7113"/>
                    </a:lnTo>
                    <a:lnTo>
                      <a:pt x="10243" y="1156"/>
                    </a:lnTo>
                    <a:lnTo>
                      <a:pt x="730" y="1"/>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12278;p12">
                <a:extLst>
                  <a:ext uri="{FF2B5EF4-FFF2-40B4-BE49-F238E27FC236}">
                    <a16:creationId xmlns:a16="http://schemas.microsoft.com/office/drawing/2014/main" id="{B27B2E13-2DF9-5C11-E88B-D230C4237EB2}"/>
                  </a:ext>
                </a:extLst>
              </p:cNvPr>
              <p:cNvSpPr/>
              <p:nvPr/>
            </p:nvSpPr>
            <p:spPr>
              <a:xfrm>
                <a:off x="4200913" y="4684113"/>
                <a:ext cx="170250" cy="91200"/>
              </a:xfrm>
              <a:custGeom>
                <a:avLst/>
                <a:gdLst/>
                <a:ahLst/>
                <a:cxnLst/>
                <a:rect l="l" t="t" r="r" b="b"/>
                <a:pathLst>
                  <a:path w="6810" h="3648" extrusionOk="0">
                    <a:moveTo>
                      <a:pt x="578" y="304"/>
                    </a:moveTo>
                    <a:lnTo>
                      <a:pt x="6505" y="1034"/>
                    </a:lnTo>
                    <a:lnTo>
                      <a:pt x="6201" y="3344"/>
                    </a:lnTo>
                    <a:lnTo>
                      <a:pt x="305" y="2645"/>
                    </a:lnTo>
                    <a:lnTo>
                      <a:pt x="578" y="304"/>
                    </a:lnTo>
                    <a:close/>
                    <a:moveTo>
                      <a:pt x="335" y="0"/>
                    </a:moveTo>
                    <a:lnTo>
                      <a:pt x="1" y="2888"/>
                    </a:lnTo>
                    <a:lnTo>
                      <a:pt x="6445" y="3648"/>
                    </a:lnTo>
                    <a:lnTo>
                      <a:pt x="6809" y="791"/>
                    </a:lnTo>
                    <a:lnTo>
                      <a:pt x="335"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 name="Google Shape;12279;p12">
                <a:extLst>
                  <a:ext uri="{FF2B5EF4-FFF2-40B4-BE49-F238E27FC236}">
                    <a16:creationId xmlns:a16="http://schemas.microsoft.com/office/drawing/2014/main" id="{3BC7BDD4-6BE6-831F-721C-AB2C79F37F2E}"/>
                  </a:ext>
                </a:extLst>
              </p:cNvPr>
              <p:cNvSpPr/>
              <p:nvPr/>
            </p:nvSpPr>
            <p:spPr>
              <a:xfrm>
                <a:off x="4162913" y="4194538"/>
                <a:ext cx="367050" cy="69450"/>
              </a:xfrm>
              <a:custGeom>
                <a:avLst/>
                <a:gdLst/>
                <a:ahLst/>
                <a:cxnLst/>
                <a:rect l="l" t="t" r="r" b="b"/>
                <a:pathLst>
                  <a:path w="14682" h="2778" extrusionOk="0">
                    <a:moveTo>
                      <a:pt x="559" y="1"/>
                    </a:moveTo>
                    <a:cubicBezTo>
                      <a:pt x="435" y="1"/>
                      <a:pt x="319" y="55"/>
                      <a:pt x="244" y="130"/>
                    </a:cubicBezTo>
                    <a:cubicBezTo>
                      <a:pt x="122" y="221"/>
                      <a:pt x="31" y="373"/>
                      <a:pt x="31" y="525"/>
                    </a:cubicBezTo>
                    <a:cubicBezTo>
                      <a:pt x="1" y="829"/>
                      <a:pt x="214" y="1103"/>
                      <a:pt x="487" y="1133"/>
                    </a:cubicBezTo>
                    <a:lnTo>
                      <a:pt x="973" y="1194"/>
                    </a:lnTo>
                    <a:lnTo>
                      <a:pt x="13557" y="2714"/>
                    </a:lnTo>
                    <a:lnTo>
                      <a:pt x="14044" y="2775"/>
                    </a:lnTo>
                    <a:cubicBezTo>
                      <a:pt x="14061" y="2777"/>
                      <a:pt x="14079" y="2778"/>
                      <a:pt x="14096" y="2778"/>
                    </a:cubicBezTo>
                    <a:cubicBezTo>
                      <a:pt x="14351" y="2778"/>
                      <a:pt x="14595" y="2573"/>
                      <a:pt x="14652" y="2288"/>
                    </a:cubicBezTo>
                    <a:cubicBezTo>
                      <a:pt x="14682" y="2136"/>
                      <a:pt x="14621" y="1954"/>
                      <a:pt x="14530" y="1832"/>
                    </a:cubicBezTo>
                    <a:cubicBezTo>
                      <a:pt x="14439" y="1741"/>
                      <a:pt x="14317" y="1650"/>
                      <a:pt x="14165" y="1650"/>
                    </a:cubicBezTo>
                    <a:lnTo>
                      <a:pt x="639" y="9"/>
                    </a:lnTo>
                    <a:cubicBezTo>
                      <a:pt x="612" y="3"/>
                      <a:pt x="585" y="1"/>
                      <a:pt x="559"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 name="Google Shape;12280;p12">
                <a:extLst>
                  <a:ext uri="{FF2B5EF4-FFF2-40B4-BE49-F238E27FC236}">
                    <a16:creationId xmlns:a16="http://schemas.microsoft.com/office/drawing/2014/main" id="{AC28E775-7436-DCE5-2EB2-0920BB58D3D1}"/>
                  </a:ext>
                </a:extLst>
              </p:cNvPr>
              <p:cNvSpPr/>
              <p:nvPr/>
            </p:nvSpPr>
            <p:spPr>
              <a:xfrm>
                <a:off x="4159113" y="4190763"/>
                <a:ext cx="374650" cy="76400"/>
              </a:xfrm>
              <a:custGeom>
                <a:avLst/>
                <a:gdLst/>
                <a:ahLst/>
                <a:cxnLst/>
                <a:rect l="l" t="t" r="r" b="b"/>
                <a:pathLst>
                  <a:path w="14986" h="3056" extrusionOk="0">
                    <a:moveTo>
                      <a:pt x="761" y="281"/>
                    </a:moveTo>
                    <a:lnTo>
                      <a:pt x="14317" y="1923"/>
                    </a:lnTo>
                    <a:cubicBezTo>
                      <a:pt x="14408" y="1923"/>
                      <a:pt x="14500" y="1983"/>
                      <a:pt x="14591" y="2075"/>
                    </a:cubicBezTo>
                    <a:cubicBezTo>
                      <a:pt x="14652" y="2166"/>
                      <a:pt x="14682" y="2287"/>
                      <a:pt x="14652" y="2409"/>
                    </a:cubicBezTo>
                    <a:cubicBezTo>
                      <a:pt x="14624" y="2631"/>
                      <a:pt x="14469" y="2778"/>
                      <a:pt x="14256" y="2778"/>
                    </a:cubicBezTo>
                    <a:cubicBezTo>
                      <a:pt x="14237" y="2778"/>
                      <a:pt x="14216" y="2776"/>
                      <a:pt x="14196" y="2774"/>
                    </a:cubicBezTo>
                    <a:lnTo>
                      <a:pt x="670" y="1132"/>
                    </a:lnTo>
                    <a:cubicBezTo>
                      <a:pt x="457" y="1102"/>
                      <a:pt x="305" y="920"/>
                      <a:pt x="305" y="676"/>
                    </a:cubicBezTo>
                    <a:cubicBezTo>
                      <a:pt x="335" y="555"/>
                      <a:pt x="396" y="464"/>
                      <a:pt x="487" y="372"/>
                    </a:cubicBezTo>
                    <a:cubicBezTo>
                      <a:pt x="548" y="312"/>
                      <a:pt x="670" y="281"/>
                      <a:pt x="761" y="281"/>
                    </a:cubicBezTo>
                    <a:close/>
                    <a:moveTo>
                      <a:pt x="728" y="0"/>
                    </a:moveTo>
                    <a:cubicBezTo>
                      <a:pt x="577" y="0"/>
                      <a:pt x="431" y="59"/>
                      <a:pt x="305" y="160"/>
                    </a:cubicBezTo>
                    <a:cubicBezTo>
                      <a:pt x="153" y="281"/>
                      <a:pt x="62" y="464"/>
                      <a:pt x="31" y="646"/>
                    </a:cubicBezTo>
                    <a:cubicBezTo>
                      <a:pt x="1" y="1041"/>
                      <a:pt x="274" y="1376"/>
                      <a:pt x="639" y="1406"/>
                    </a:cubicBezTo>
                    <a:lnTo>
                      <a:pt x="14165" y="3047"/>
                    </a:lnTo>
                    <a:lnTo>
                      <a:pt x="14196" y="3047"/>
                    </a:lnTo>
                    <a:cubicBezTo>
                      <a:pt x="14230" y="3053"/>
                      <a:pt x="14264" y="3056"/>
                      <a:pt x="14298" y="3056"/>
                    </a:cubicBezTo>
                    <a:cubicBezTo>
                      <a:pt x="14621" y="3056"/>
                      <a:pt x="14900" y="2800"/>
                      <a:pt x="14956" y="2470"/>
                    </a:cubicBezTo>
                    <a:cubicBezTo>
                      <a:pt x="14986" y="2257"/>
                      <a:pt x="14925" y="2075"/>
                      <a:pt x="14804" y="1923"/>
                    </a:cubicBezTo>
                    <a:cubicBezTo>
                      <a:pt x="14682" y="1771"/>
                      <a:pt x="14530" y="1680"/>
                      <a:pt x="14348" y="1649"/>
                    </a:cubicBezTo>
                    <a:lnTo>
                      <a:pt x="822" y="8"/>
                    </a:lnTo>
                    <a:cubicBezTo>
                      <a:pt x="790" y="3"/>
                      <a:pt x="759" y="0"/>
                      <a:pt x="728" y="0"/>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 name="Google Shape;12281;p12">
                <a:extLst>
                  <a:ext uri="{FF2B5EF4-FFF2-40B4-BE49-F238E27FC236}">
                    <a16:creationId xmlns:a16="http://schemas.microsoft.com/office/drawing/2014/main" id="{D1C7140B-EC86-67A0-EF6C-5B3572E9E3B5}"/>
                  </a:ext>
                </a:extLst>
              </p:cNvPr>
              <p:cNvSpPr/>
              <p:nvPr/>
            </p:nvSpPr>
            <p:spPr>
              <a:xfrm>
                <a:off x="4200913" y="4684113"/>
                <a:ext cx="170250" cy="91200"/>
              </a:xfrm>
              <a:custGeom>
                <a:avLst/>
                <a:gdLst/>
                <a:ahLst/>
                <a:cxnLst/>
                <a:rect l="l" t="t" r="r" b="b"/>
                <a:pathLst>
                  <a:path w="6810" h="3648" extrusionOk="0">
                    <a:moveTo>
                      <a:pt x="578" y="304"/>
                    </a:moveTo>
                    <a:lnTo>
                      <a:pt x="6505" y="1034"/>
                    </a:lnTo>
                    <a:lnTo>
                      <a:pt x="6201" y="3344"/>
                    </a:lnTo>
                    <a:lnTo>
                      <a:pt x="305" y="2645"/>
                    </a:lnTo>
                    <a:lnTo>
                      <a:pt x="578" y="304"/>
                    </a:lnTo>
                    <a:close/>
                    <a:moveTo>
                      <a:pt x="335" y="0"/>
                    </a:moveTo>
                    <a:lnTo>
                      <a:pt x="1" y="2888"/>
                    </a:lnTo>
                    <a:lnTo>
                      <a:pt x="6445" y="3648"/>
                    </a:lnTo>
                    <a:lnTo>
                      <a:pt x="6809" y="791"/>
                    </a:lnTo>
                    <a:lnTo>
                      <a:pt x="335"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 name="Google Shape;12282;p12">
                <a:extLst>
                  <a:ext uri="{FF2B5EF4-FFF2-40B4-BE49-F238E27FC236}">
                    <a16:creationId xmlns:a16="http://schemas.microsoft.com/office/drawing/2014/main" id="{376EEA2B-365B-FE19-B6DA-DBB7C91E8001}"/>
                  </a:ext>
                </a:extLst>
              </p:cNvPr>
              <p:cNvSpPr/>
              <p:nvPr/>
            </p:nvSpPr>
            <p:spPr>
              <a:xfrm>
                <a:off x="4257913" y="4342163"/>
                <a:ext cx="137550" cy="135275"/>
              </a:xfrm>
              <a:custGeom>
                <a:avLst/>
                <a:gdLst/>
                <a:ahLst/>
                <a:cxnLst/>
                <a:rect l="l" t="t" r="r" b="b"/>
                <a:pathLst>
                  <a:path w="5502" h="5411" extrusionOk="0">
                    <a:moveTo>
                      <a:pt x="2979" y="0"/>
                    </a:moveTo>
                    <a:lnTo>
                      <a:pt x="2098" y="1915"/>
                    </a:lnTo>
                    <a:lnTo>
                      <a:pt x="0" y="1672"/>
                    </a:lnTo>
                    <a:lnTo>
                      <a:pt x="1581" y="3101"/>
                    </a:lnTo>
                    <a:lnTo>
                      <a:pt x="699" y="5016"/>
                    </a:lnTo>
                    <a:lnTo>
                      <a:pt x="2523" y="3982"/>
                    </a:lnTo>
                    <a:lnTo>
                      <a:pt x="4104" y="5411"/>
                    </a:lnTo>
                    <a:lnTo>
                      <a:pt x="3678" y="3344"/>
                    </a:lnTo>
                    <a:lnTo>
                      <a:pt x="5502" y="2280"/>
                    </a:lnTo>
                    <a:lnTo>
                      <a:pt x="3405" y="2067"/>
                    </a:lnTo>
                    <a:lnTo>
                      <a:pt x="2979"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32" name="Google Shape;12283;p12">
            <a:extLst>
              <a:ext uri="{FF2B5EF4-FFF2-40B4-BE49-F238E27FC236}">
                <a16:creationId xmlns:a16="http://schemas.microsoft.com/office/drawing/2014/main" id="{F6C83B50-BCC1-5373-8AB7-53B9272B8B8F}"/>
              </a:ext>
            </a:extLst>
          </p:cNvPr>
          <p:cNvSpPr/>
          <p:nvPr/>
        </p:nvSpPr>
        <p:spPr>
          <a:xfrm>
            <a:off x="3895441" y="3328286"/>
            <a:ext cx="4220811" cy="791398"/>
          </a:xfrm>
          <a:prstGeom prst="rect">
            <a:avLst/>
          </a:prstGeom>
          <a:solidFill>
            <a:srgbClr val="FFD944"/>
          </a:solidFill>
          <a:ln w="25400" cap="flat" cmpd="sng">
            <a:solidFill>
              <a:srgbClr val="1919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3" name="Google Shape;12284;p12">
            <a:extLst>
              <a:ext uri="{FF2B5EF4-FFF2-40B4-BE49-F238E27FC236}">
                <a16:creationId xmlns:a16="http://schemas.microsoft.com/office/drawing/2014/main" id="{85C8AFF0-1011-7D3F-F597-8CF1333518EA}"/>
              </a:ext>
            </a:extLst>
          </p:cNvPr>
          <p:cNvSpPr/>
          <p:nvPr/>
        </p:nvSpPr>
        <p:spPr>
          <a:xfrm>
            <a:off x="2057553" y="3283268"/>
            <a:ext cx="838047" cy="824587"/>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2285;p12">
            <a:extLst>
              <a:ext uri="{FF2B5EF4-FFF2-40B4-BE49-F238E27FC236}">
                <a16:creationId xmlns:a16="http://schemas.microsoft.com/office/drawing/2014/main" id="{D7873BF2-35F9-695B-09E8-421A8FE666C7}"/>
              </a:ext>
            </a:extLst>
          </p:cNvPr>
          <p:cNvSpPr/>
          <p:nvPr/>
        </p:nvSpPr>
        <p:spPr>
          <a:xfrm>
            <a:off x="9743702" y="3113412"/>
            <a:ext cx="584709" cy="57533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2286;p12">
            <a:extLst>
              <a:ext uri="{FF2B5EF4-FFF2-40B4-BE49-F238E27FC236}">
                <a16:creationId xmlns:a16="http://schemas.microsoft.com/office/drawing/2014/main" id="{F8277BFA-8DC7-1ED4-08B1-9FCA66A7BD7B}"/>
              </a:ext>
            </a:extLst>
          </p:cNvPr>
          <p:cNvSpPr txBox="1"/>
          <p:nvPr/>
        </p:nvSpPr>
        <p:spPr>
          <a:xfrm>
            <a:off x="3178046" y="2266791"/>
            <a:ext cx="5778092" cy="791398"/>
          </a:xfrm>
          <a:prstGeom prst="rect">
            <a:avLst/>
          </a:prstGeom>
          <a:noFill/>
          <a:ln>
            <a:noFill/>
          </a:ln>
        </p:spPr>
        <p:txBody>
          <a:bodyPr spcFirstLastPara="1" wrap="square" lIns="91425" tIns="91425" rIns="91425" bIns="91425" anchor="t" anchorCtr="0">
            <a:noAutofit/>
          </a:bodyPr>
          <a:lstStyle/>
          <a:p>
            <a:pPr algn="ctr">
              <a:lnSpc>
                <a:spcPct val="200000"/>
              </a:lnSpc>
              <a:buClr>
                <a:srgbClr val="191919"/>
              </a:buClr>
              <a:buSzPts val="1200"/>
              <a:buFont typeface="Nunito Light"/>
              <a:buNone/>
            </a:pPr>
            <a:r>
              <a:rPr lang="en-US" sz="2800" b="1" kern="0" dirty="0" err="1">
                <a:solidFill>
                  <a:schemeClr val="bg1"/>
                </a:solidFill>
                <a:latin typeface="UTM Avo" panose="02040603050506020204" pitchFamily="18" charset="0"/>
                <a:ea typeface="Arial"/>
                <a:cs typeface="Arial"/>
                <a:sym typeface="Arial"/>
              </a:rPr>
              <a:t>Thực</a:t>
            </a:r>
            <a:r>
              <a:rPr lang="en-US" sz="2800" b="1" kern="0" dirty="0">
                <a:solidFill>
                  <a:schemeClr val="bg1"/>
                </a:solidFill>
                <a:latin typeface="UTM Avo" panose="02040603050506020204" pitchFamily="18" charset="0"/>
                <a:ea typeface="Arial"/>
                <a:cs typeface="Arial"/>
                <a:sym typeface="Arial"/>
              </a:rPr>
              <a:t> </a:t>
            </a:r>
            <a:r>
              <a:rPr lang="en-US" sz="2800" b="1" kern="0" dirty="0" err="1">
                <a:solidFill>
                  <a:schemeClr val="bg1"/>
                </a:solidFill>
                <a:latin typeface="UTM Avo" panose="02040603050506020204" pitchFamily="18" charset="0"/>
                <a:ea typeface="Arial"/>
                <a:cs typeface="Arial"/>
                <a:sym typeface="Arial"/>
              </a:rPr>
              <a:t>hiện</a:t>
            </a:r>
            <a:r>
              <a:rPr lang="en-US" sz="2800" b="1" kern="0" dirty="0">
                <a:solidFill>
                  <a:schemeClr val="bg1"/>
                </a:solidFill>
                <a:latin typeface="UTM Avo" panose="02040603050506020204" pitchFamily="18" charset="0"/>
                <a:ea typeface="Arial"/>
                <a:cs typeface="Arial"/>
                <a:sym typeface="Arial"/>
              </a:rPr>
              <a:t> ở </a:t>
            </a:r>
            <a:r>
              <a:rPr lang="en-US" sz="2800" b="1" kern="0" dirty="0" err="1">
                <a:solidFill>
                  <a:schemeClr val="bg1"/>
                </a:solidFill>
                <a:latin typeface="UTM Avo" panose="02040603050506020204" pitchFamily="18" charset="0"/>
                <a:ea typeface="Arial"/>
                <a:cs typeface="Arial"/>
                <a:sym typeface="Arial"/>
              </a:rPr>
              <a:t>nhà</a:t>
            </a:r>
            <a:r>
              <a:rPr lang="en-US" sz="2800" b="1" kern="0" dirty="0">
                <a:solidFill>
                  <a:schemeClr val="bg1"/>
                </a:solidFill>
                <a:latin typeface="UTM Avo" panose="02040603050506020204" pitchFamily="18" charset="0"/>
                <a:ea typeface="Arial"/>
                <a:cs typeface="Arial"/>
                <a:sym typeface="Arial"/>
              </a:rPr>
              <a:t>:</a:t>
            </a:r>
          </a:p>
          <a:p>
            <a:pPr algn="ctr">
              <a:lnSpc>
                <a:spcPct val="200000"/>
              </a:lnSpc>
              <a:buClr>
                <a:srgbClr val="191919"/>
              </a:buClr>
              <a:buSzPts val="1200"/>
              <a:buFont typeface="Nunito Light"/>
              <a:buNone/>
            </a:pPr>
            <a:r>
              <a:rPr lang="en-US" sz="2800" b="1" i="1" kern="0" dirty="0" err="1">
                <a:solidFill>
                  <a:srgbClr val="333289"/>
                </a:solidFill>
                <a:latin typeface="UTM Avo" panose="02040603050506020204" pitchFamily="18" charset="0"/>
                <a:ea typeface="Arial"/>
                <a:cs typeface="Arial"/>
                <a:sym typeface="Arial"/>
              </a:rPr>
              <a:t>Tự</a:t>
            </a:r>
            <a:r>
              <a:rPr lang="en-US" sz="2800" b="1" i="1" kern="0" dirty="0">
                <a:solidFill>
                  <a:srgbClr val="333289"/>
                </a:solidFill>
                <a:latin typeface="UTM Avo" panose="02040603050506020204" pitchFamily="18" charset="0"/>
                <a:ea typeface="Arial"/>
                <a:cs typeface="Arial"/>
                <a:sym typeface="Arial"/>
              </a:rPr>
              <a:t> </a:t>
            </a:r>
            <a:r>
              <a:rPr lang="en-US" sz="2800" b="1" i="1" kern="0" dirty="0" err="1">
                <a:solidFill>
                  <a:srgbClr val="333289"/>
                </a:solidFill>
                <a:latin typeface="UTM Avo" panose="02040603050506020204" pitchFamily="18" charset="0"/>
                <a:ea typeface="Arial"/>
                <a:cs typeface="Arial"/>
                <a:sym typeface="Arial"/>
              </a:rPr>
              <a:t>đánh</a:t>
            </a:r>
            <a:r>
              <a:rPr lang="en-US" sz="2800" b="1" i="1" kern="0" dirty="0">
                <a:solidFill>
                  <a:srgbClr val="333289"/>
                </a:solidFill>
                <a:latin typeface="UTM Avo" panose="02040603050506020204" pitchFamily="18" charset="0"/>
                <a:ea typeface="Arial"/>
                <a:cs typeface="Arial"/>
                <a:sym typeface="Arial"/>
              </a:rPr>
              <a:t> </a:t>
            </a:r>
            <a:r>
              <a:rPr lang="en-US" sz="2800" b="1" i="1" kern="0" dirty="0" err="1">
                <a:solidFill>
                  <a:srgbClr val="333289"/>
                </a:solidFill>
                <a:latin typeface="UTM Avo" panose="02040603050506020204" pitchFamily="18" charset="0"/>
                <a:ea typeface="Arial"/>
                <a:cs typeface="Arial"/>
                <a:sym typeface="Arial"/>
              </a:rPr>
              <a:t>giá</a:t>
            </a:r>
            <a:r>
              <a:rPr lang="en-US" sz="2800" b="1" i="1" kern="0" dirty="0">
                <a:solidFill>
                  <a:srgbClr val="333289"/>
                </a:solidFill>
                <a:latin typeface="UTM Avo" panose="02040603050506020204" pitchFamily="18" charset="0"/>
                <a:ea typeface="Arial"/>
                <a:cs typeface="Arial"/>
                <a:sym typeface="Arial"/>
              </a:rPr>
              <a:t> </a:t>
            </a:r>
            <a:r>
              <a:rPr lang="en-US" sz="2800" kern="0" dirty="0">
                <a:solidFill>
                  <a:srgbClr val="333289"/>
                </a:solidFill>
                <a:latin typeface="UTM Avo" panose="02040603050506020204" pitchFamily="18" charset="0"/>
                <a:ea typeface="Arial"/>
                <a:cs typeface="Arial"/>
                <a:sym typeface="Arial"/>
              </a:rPr>
              <a:t>(SGK)</a:t>
            </a: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013935-7BC1-DCEB-C4E4-07DC8D52361E}"/>
              </a:ext>
            </a:extLst>
          </p:cNvPr>
          <p:cNvSpPr txBox="1"/>
          <p:nvPr/>
        </p:nvSpPr>
        <p:spPr>
          <a:xfrm>
            <a:off x="10866032" y="1717101"/>
            <a:ext cx="1216041"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nvGrpSpPr>
          <p:cNvPr id="8" name="Group 7">
            <a:extLst>
              <a:ext uri="{FF2B5EF4-FFF2-40B4-BE49-F238E27FC236}">
                <a16:creationId xmlns:a16="http://schemas.microsoft.com/office/drawing/2014/main" id="{68E874FA-172E-4B45-B3EB-DA619764F082}"/>
              </a:ext>
            </a:extLst>
          </p:cNvPr>
          <p:cNvGrpSpPr/>
          <p:nvPr/>
        </p:nvGrpSpPr>
        <p:grpSpPr>
          <a:xfrm>
            <a:off x="10866032" y="746200"/>
            <a:ext cx="1216041" cy="1432566"/>
            <a:chOff x="930253" y="1555705"/>
            <a:chExt cx="1279160" cy="1432566"/>
          </a:xfrm>
        </p:grpSpPr>
        <p:pic>
          <p:nvPicPr>
            <p:cNvPr id="9" name="Picture 8">
              <a:hlinkClick r:id="rId3"/>
              <a:extLst>
                <a:ext uri="{FF2B5EF4-FFF2-40B4-BE49-F238E27FC236}">
                  <a16:creationId xmlns:a16="http://schemas.microsoft.com/office/drawing/2014/main" id="{30DD90EC-82A4-257F-963C-0238C40C2EF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10" name="TextBox 9">
              <a:extLst>
                <a:ext uri="{FF2B5EF4-FFF2-40B4-BE49-F238E27FC236}">
                  <a16:creationId xmlns:a16="http://schemas.microsoft.com/office/drawing/2014/main" id="{80492586-2642-09E9-5A8F-0916D97C833F}"/>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2032;p2">
            <a:extLst>
              <a:ext uri="{FF2B5EF4-FFF2-40B4-BE49-F238E27FC236}">
                <a16:creationId xmlns:a16="http://schemas.microsoft.com/office/drawing/2014/main" id="{EEA8885F-185C-EED9-E660-9A3A8C68E761}"/>
              </a:ext>
            </a:extLst>
          </p:cNvPr>
          <p:cNvSpPr txBox="1">
            <a:spLocks/>
          </p:cNvSpPr>
          <p:nvPr/>
        </p:nvSpPr>
        <p:spPr>
          <a:xfrm>
            <a:off x="2213986" y="1981301"/>
            <a:ext cx="7764028" cy="652442"/>
          </a:xfrm>
          <a:prstGeom prst="rect">
            <a:avLst/>
          </a:prstGeom>
          <a:solidFill>
            <a:srgbClr val="3332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lvl="0">
              <a:buClr>
                <a:srgbClr val="191919"/>
              </a:buClr>
            </a:pPr>
            <a:r>
              <a:rPr lang="en-US" sz="2800" b="1" kern="0">
                <a:solidFill>
                  <a:srgbClr val="FFFFFF"/>
                </a:solidFill>
                <a:latin typeface="UTM Avo" panose="02040603050506020204" pitchFamily="18" charset="0"/>
                <a:ea typeface="Arial"/>
                <a:cs typeface="Arial"/>
                <a:sym typeface="Arial"/>
              </a:rPr>
              <a:t>Ca dao, tục ngữ về họ hàng, làng xóm</a:t>
            </a:r>
            <a:endParaRPr lang="en-US" sz="2800" b="1" kern="0" dirty="0">
              <a:solidFill>
                <a:srgbClr val="FFFFFF"/>
              </a:solidFill>
              <a:latin typeface="UTM Avo" panose="02040603050506020204" pitchFamily="18" charset="0"/>
              <a:ea typeface="Arial"/>
              <a:cs typeface="Arial"/>
              <a:sym typeface="Arial"/>
            </a:endParaRPr>
          </a:p>
        </p:txBody>
      </p:sp>
      <p:sp>
        <p:nvSpPr>
          <p:cNvPr id="5" name="Google Shape;12034;p2">
            <a:extLst>
              <a:ext uri="{FF2B5EF4-FFF2-40B4-BE49-F238E27FC236}">
                <a16:creationId xmlns:a16="http://schemas.microsoft.com/office/drawing/2014/main" id="{318E688B-5649-9EC1-4158-AD79D5EF6CAC}"/>
              </a:ext>
            </a:extLst>
          </p:cNvPr>
          <p:cNvSpPr/>
          <p:nvPr/>
        </p:nvSpPr>
        <p:spPr>
          <a:xfrm>
            <a:off x="2273400" y="5120793"/>
            <a:ext cx="7645200" cy="791700"/>
          </a:xfrm>
          <a:prstGeom prst="roundRect">
            <a:avLst>
              <a:gd name="adj" fmla="val 16667"/>
            </a:avLst>
          </a:prstGeom>
          <a:solidFill>
            <a:srgbClr val="FFFFFF"/>
          </a:solidFill>
          <a:ln w="25400" cap="flat" cmpd="sng">
            <a:solidFill>
              <a:srgbClr val="191919"/>
            </a:solidFill>
            <a:prstDash val="solid"/>
            <a:round/>
            <a:headEnd type="none" w="sm" len="sm"/>
            <a:tailEnd type="none" w="sm" len="sm"/>
          </a:ln>
        </p:spPr>
        <p:txBody>
          <a:bodyPr spcFirstLastPara="1" wrap="square" lIns="91425" tIns="45700" rIns="91425" bIns="45700" anchor="ctr" anchorCtr="0">
            <a:noAutofit/>
          </a:bodyPr>
          <a:lstStyle/>
          <a:p>
            <a:pPr lvl="0" algn="ctr">
              <a:lnSpc>
                <a:spcPct val="150000"/>
              </a:lnSpc>
              <a:buClr>
                <a:srgbClr val="000000"/>
              </a:buClr>
            </a:pPr>
            <a:r>
              <a:rPr lang="vi-VN" sz="2400" i="1" kern="0">
                <a:solidFill>
                  <a:srgbClr val="191919"/>
                </a:solidFill>
                <a:latin typeface="UTM Avo" panose="02040603050506020204" pitchFamily="18" charset="0"/>
                <a:ea typeface="Arial"/>
                <a:cs typeface="Arial"/>
                <a:sym typeface="Arial"/>
              </a:rPr>
              <a:t>Buôn có bạn, bán có phường.</a:t>
            </a:r>
            <a:endParaRPr lang="vi-VN" sz="2400" i="1" kern="0" dirty="0">
              <a:solidFill>
                <a:srgbClr val="191919"/>
              </a:solidFill>
              <a:latin typeface="UTM Avo" panose="02040603050506020204" pitchFamily="18" charset="0"/>
              <a:ea typeface="Arial"/>
              <a:cs typeface="Arial"/>
              <a:sym typeface="Arial"/>
            </a:endParaRPr>
          </a:p>
        </p:txBody>
      </p:sp>
      <p:sp>
        <p:nvSpPr>
          <p:cNvPr id="6" name="Google Shape;12035;p2">
            <a:extLst>
              <a:ext uri="{FF2B5EF4-FFF2-40B4-BE49-F238E27FC236}">
                <a16:creationId xmlns:a16="http://schemas.microsoft.com/office/drawing/2014/main" id="{4BC49E5C-FA63-6FEE-973E-A7B2579E3AFF}"/>
              </a:ext>
            </a:extLst>
          </p:cNvPr>
          <p:cNvSpPr/>
          <p:nvPr/>
        </p:nvSpPr>
        <p:spPr>
          <a:xfrm>
            <a:off x="2277747" y="3962743"/>
            <a:ext cx="7645200" cy="791700"/>
          </a:xfrm>
          <a:prstGeom prst="roundRect">
            <a:avLst>
              <a:gd name="adj" fmla="val 16667"/>
            </a:avLst>
          </a:prstGeom>
          <a:solidFill>
            <a:srgbClr val="FFFFFF"/>
          </a:solidFill>
          <a:ln w="25400" cap="flat" cmpd="sng">
            <a:solidFill>
              <a:srgbClr val="191919"/>
            </a:solidFill>
            <a:prstDash val="solid"/>
            <a:round/>
            <a:headEnd type="none" w="sm" len="sm"/>
            <a:tailEnd type="none" w="sm" len="sm"/>
          </a:ln>
        </p:spPr>
        <p:txBody>
          <a:bodyPr spcFirstLastPara="1" wrap="square" lIns="91425" tIns="45700" rIns="91425" bIns="45700" anchor="ctr" anchorCtr="0">
            <a:noAutofit/>
          </a:bodyPr>
          <a:lstStyle/>
          <a:p>
            <a:pPr lvl="0" algn="ctr">
              <a:lnSpc>
                <a:spcPct val="150000"/>
              </a:lnSpc>
              <a:buClr>
                <a:srgbClr val="000000"/>
              </a:buClr>
            </a:pPr>
            <a:r>
              <a:rPr lang="vi-VN" sz="2400" i="1" kern="0">
                <a:solidFill>
                  <a:srgbClr val="191919"/>
                </a:solidFill>
                <a:latin typeface="UTM Avo" panose="02040603050506020204" pitchFamily="18" charset="0"/>
                <a:ea typeface="Arial"/>
                <a:cs typeface="Arial"/>
                <a:sym typeface="Arial"/>
              </a:rPr>
              <a:t>Thương người như thể thương thân.</a:t>
            </a:r>
            <a:endParaRPr lang="vi-VN" sz="2400" i="1" kern="0" dirty="0">
              <a:solidFill>
                <a:srgbClr val="191919"/>
              </a:solidFill>
              <a:latin typeface="UTM Avo" panose="02040603050506020204" pitchFamily="18" charset="0"/>
              <a:ea typeface="Arial"/>
              <a:cs typeface="Arial"/>
              <a:sym typeface="Arial"/>
            </a:endParaRPr>
          </a:p>
        </p:txBody>
      </p:sp>
      <p:sp>
        <p:nvSpPr>
          <p:cNvPr id="7" name="Google Shape;12036;p2">
            <a:extLst>
              <a:ext uri="{FF2B5EF4-FFF2-40B4-BE49-F238E27FC236}">
                <a16:creationId xmlns:a16="http://schemas.microsoft.com/office/drawing/2014/main" id="{03A204AB-2922-BF96-6C84-3971FD250678}"/>
              </a:ext>
            </a:extLst>
          </p:cNvPr>
          <p:cNvSpPr/>
          <p:nvPr/>
        </p:nvSpPr>
        <p:spPr>
          <a:xfrm>
            <a:off x="2273482" y="2907793"/>
            <a:ext cx="7645200" cy="780900"/>
          </a:xfrm>
          <a:prstGeom prst="roundRect">
            <a:avLst>
              <a:gd name="adj" fmla="val 16667"/>
            </a:avLst>
          </a:prstGeom>
          <a:solidFill>
            <a:srgbClr val="FFFFFF"/>
          </a:solidFill>
          <a:ln w="25400" cap="flat" cmpd="sng">
            <a:solidFill>
              <a:srgbClr val="191919"/>
            </a:solidFill>
            <a:prstDash val="solid"/>
            <a:round/>
            <a:headEnd type="none" w="sm" len="sm"/>
            <a:tailEnd type="none" w="sm" len="sm"/>
          </a:ln>
        </p:spPr>
        <p:txBody>
          <a:bodyPr spcFirstLastPara="1" wrap="square" lIns="91425" tIns="45700" rIns="91425" bIns="45700" anchor="ctr" anchorCtr="0">
            <a:noAutofit/>
          </a:bodyPr>
          <a:lstStyle/>
          <a:p>
            <a:pPr lvl="0" algn="ctr">
              <a:lnSpc>
                <a:spcPct val="150000"/>
              </a:lnSpc>
              <a:buClr>
                <a:srgbClr val="000000"/>
              </a:buClr>
            </a:pPr>
            <a:r>
              <a:rPr lang="en-US" sz="2400" i="1" kern="0" dirty="0" err="1">
                <a:solidFill>
                  <a:srgbClr val="000000"/>
                </a:solidFill>
                <a:latin typeface="UTM Avo" panose="02040603050506020204" pitchFamily="18" charset="0"/>
                <a:cs typeface="Arial"/>
                <a:sym typeface="Arial"/>
              </a:rPr>
              <a:t>Hàng</a:t>
            </a:r>
            <a:r>
              <a:rPr lang="en-US" sz="2400" i="1"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xóm</a:t>
            </a:r>
            <a:r>
              <a:rPr lang="en-US" sz="2400" i="1"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láng</a:t>
            </a:r>
            <a:r>
              <a:rPr lang="en-US" sz="2400" i="1"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giềng</a:t>
            </a:r>
            <a:r>
              <a:rPr lang="en-US" sz="2400" i="1"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tối</a:t>
            </a:r>
            <a:r>
              <a:rPr lang="en-US" sz="2400" i="1"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lửa</a:t>
            </a:r>
            <a:r>
              <a:rPr lang="en-US" sz="2400" i="1"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tắt</a:t>
            </a:r>
            <a:r>
              <a:rPr lang="en-US" sz="2400" i="1"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đèn</a:t>
            </a:r>
            <a:r>
              <a:rPr lang="en-US" sz="2400" i="1"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có</a:t>
            </a:r>
            <a:r>
              <a:rPr lang="en-US" sz="2400" i="1"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nhau</a:t>
            </a:r>
            <a:r>
              <a:rPr lang="en-US" sz="2400" i="1" kern="0" dirty="0">
                <a:solidFill>
                  <a:srgbClr val="000000"/>
                </a:solidFill>
                <a:latin typeface="UTM Avo" panose="02040603050506020204" pitchFamily="18" charset="0"/>
                <a:cs typeface="Arial"/>
                <a:sym typeface="Arial"/>
              </a:rPr>
              <a:t>.</a:t>
            </a:r>
          </a:p>
        </p:txBody>
      </p:sp>
    </p:spTree>
    <p:extLst>
      <p:ext uri="{BB962C8B-B14F-4D97-AF65-F5344CB8AC3E}">
        <p14:creationId xmlns:p14="http://schemas.microsoft.com/office/powerpoint/2010/main" val="3915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EDA9DA-B696-9E2F-A718-3A136F62C0EA}"/>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B15C21DB-5A9B-DDE5-8482-DA3EF4A6EBD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A177CAF0-4DEE-36B5-B3F6-6DACC03160B1}"/>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1823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2091;p5">
            <a:extLst>
              <a:ext uri="{FF2B5EF4-FFF2-40B4-BE49-F238E27FC236}">
                <a16:creationId xmlns:a16="http://schemas.microsoft.com/office/drawing/2014/main" id="{5BC25C88-BB48-16EB-A1B0-10DAA6CAC8B6}"/>
              </a:ext>
            </a:extLst>
          </p:cNvPr>
          <p:cNvSpPr/>
          <p:nvPr/>
        </p:nvSpPr>
        <p:spPr>
          <a:xfrm>
            <a:off x="6713168" y="2190853"/>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2092;p5">
            <a:extLst>
              <a:ext uri="{FF2B5EF4-FFF2-40B4-BE49-F238E27FC236}">
                <a16:creationId xmlns:a16="http://schemas.microsoft.com/office/drawing/2014/main" id="{9FAE0A2D-5DD5-84FA-0FC3-0F06F4951F18}"/>
              </a:ext>
            </a:extLst>
          </p:cNvPr>
          <p:cNvSpPr/>
          <p:nvPr/>
        </p:nvSpPr>
        <p:spPr>
          <a:xfrm>
            <a:off x="8324143" y="4421115"/>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093;p5">
            <a:extLst>
              <a:ext uri="{FF2B5EF4-FFF2-40B4-BE49-F238E27FC236}">
                <a16:creationId xmlns:a16="http://schemas.microsoft.com/office/drawing/2014/main" id="{DE339BF5-9E24-502E-C923-F2C11CB9DFF7}"/>
              </a:ext>
            </a:extLst>
          </p:cNvPr>
          <p:cNvSpPr txBox="1">
            <a:spLocks/>
          </p:cNvSpPr>
          <p:nvPr/>
        </p:nvSpPr>
        <p:spPr>
          <a:xfrm>
            <a:off x="1970411" y="3428999"/>
            <a:ext cx="5523570" cy="19767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5000"/>
              <a:buFont typeface="Braah One"/>
              <a:buNone/>
              <a:defRPr sz="5000" b="0" i="0" u="none" strike="noStrike" cap="none">
                <a:solidFill>
                  <a:schemeClr val="dk1"/>
                </a:solidFill>
                <a:latin typeface="Braah One"/>
                <a:ea typeface="Braah One"/>
                <a:cs typeface="Braah One"/>
                <a:sym typeface="Braah One"/>
              </a:defRPr>
            </a:lvl9pPr>
          </a:lstStyle>
          <a:p>
            <a:pPr lvl="0">
              <a:lnSpc>
                <a:spcPct val="150000"/>
              </a:lnSpc>
              <a:buClr>
                <a:srgbClr val="191919"/>
              </a:buClr>
            </a:pPr>
            <a:r>
              <a:rPr lang="en-US" sz="4000" b="1" kern="0" dirty="0">
                <a:solidFill>
                  <a:srgbClr val="333289"/>
                </a:solidFill>
                <a:latin typeface="UTM Avo" panose="02040603050506020204" pitchFamily="18" charset="0"/>
                <a:ea typeface="Arial"/>
                <a:cs typeface="Arial"/>
                <a:sym typeface="Arial"/>
              </a:rPr>
              <a:t>VIẾT ĐOẠN VĂN, </a:t>
            </a:r>
            <a:r>
              <a:rPr lang="en-US" sz="4000" b="1" kern="0" dirty="0">
                <a:solidFill>
                  <a:schemeClr val="bg1"/>
                </a:solidFill>
                <a:latin typeface="UTM Avo" panose="02040603050506020204" pitchFamily="18" charset="0"/>
                <a:ea typeface="Arial"/>
                <a:cs typeface="Arial"/>
                <a:sym typeface="Arial"/>
              </a:rPr>
              <a:t>TRANG TRÍ BÀI VIẾT</a:t>
            </a:r>
          </a:p>
        </p:txBody>
      </p:sp>
      <p:sp>
        <p:nvSpPr>
          <p:cNvPr id="13" name="Google Shape;12094;p5">
            <a:extLst>
              <a:ext uri="{FF2B5EF4-FFF2-40B4-BE49-F238E27FC236}">
                <a16:creationId xmlns:a16="http://schemas.microsoft.com/office/drawing/2014/main" id="{6AFBE496-9574-1347-D427-4D3911E06567}"/>
              </a:ext>
            </a:extLst>
          </p:cNvPr>
          <p:cNvSpPr txBox="1">
            <a:spLocks/>
          </p:cNvSpPr>
          <p:nvPr/>
        </p:nvSpPr>
        <p:spPr>
          <a:xfrm>
            <a:off x="3856497" y="2401200"/>
            <a:ext cx="1300200" cy="1027800"/>
          </a:xfrm>
          <a:prstGeom prst="rect">
            <a:avLst/>
          </a:prstGeom>
          <a:solidFill>
            <a:srgbClr val="3332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5000" b="0" i="0" u="none" strike="noStrike" cap="none">
                <a:solidFill>
                  <a:schemeClr val="lt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marL="0" marR="0" lvl="0" indent="0" algn="ctr" defTabSz="914400" rtl="0" eaLnBrk="1" fontAlgn="auto" latinLnBrk="0" hangingPunct="1">
              <a:lnSpc>
                <a:spcPct val="100000"/>
              </a:lnSpc>
              <a:spcBef>
                <a:spcPts val="0"/>
              </a:spcBef>
              <a:spcAft>
                <a:spcPts val="0"/>
              </a:spcAft>
              <a:buClr>
                <a:srgbClr val="191919"/>
              </a:buClr>
              <a:buSzPts val="6000"/>
              <a:buFont typeface="Braah One"/>
              <a:buNone/>
              <a:tabLst/>
              <a:defRPr/>
            </a:pPr>
            <a:r>
              <a:rPr lang="en-US" b="1" kern="0" dirty="0">
                <a:solidFill>
                  <a:srgbClr val="FFFFFF"/>
                </a:solidFill>
                <a:latin typeface="UTM Avo" panose="02040603050506020204" pitchFamily="18" charset="0"/>
                <a:ea typeface="Arial"/>
                <a:cs typeface="Arial"/>
                <a:sym typeface="Arial"/>
              </a:rPr>
              <a:t>01</a:t>
            </a:r>
            <a:endParaRPr kumimoji="0" lang="vi-VN" sz="5000" b="1"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50" name="Google Shape;12095;p5">
            <a:extLst>
              <a:ext uri="{FF2B5EF4-FFF2-40B4-BE49-F238E27FC236}">
                <a16:creationId xmlns:a16="http://schemas.microsoft.com/office/drawing/2014/main" id="{E4E75F06-8C48-FCA8-483B-534281C57CA7}"/>
              </a:ext>
            </a:extLst>
          </p:cNvPr>
          <p:cNvGrpSpPr/>
          <p:nvPr/>
        </p:nvGrpSpPr>
        <p:grpSpPr>
          <a:xfrm rot="10799886">
            <a:off x="8146518" y="4282565"/>
            <a:ext cx="1542611" cy="1556335"/>
            <a:chOff x="2313363" y="2028988"/>
            <a:chExt cx="511425" cy="515975"/>
          </a:xfrm>
        </p:grpSpPr>
        <p:grpSp>
          <p:nvGrpSpPr>
            <p:cNvPr id="51" name="Google Shape;12096;p5">
              <a:extLst>
                <a:ext uri="{FF2B5EF4-FFF2-40B4-BE49-F238E27FC236}">
                  <a16:creationId xmlns:a16="http://schemas.microsoft.com/office/drawing/2014/main" id="{06932DC0-DF83-CF9D-8081-C1D2569B8F01}"/>
                </a:ext>
              </a:extLst>
            </p:cNvPr>
            <p:cNvGrpSpPr/>
            <p:nvPr/>
          </p:nvGrpSpPr>
          <p:grpSpPr>
            <a:xfrm>
              <a:off x="2315638" y="2107938"/>
              <a:ext cx="414175" cy="433125"/>
              <a:chOff x="2315638" y="2107938"/>
              <a:chExt cx="414175" cy="433125"/>
            </a:xfrm>
          </p:grpSpPr>
          <p:sp>
            <p:nvSpPr>
              <p:cNvPr id="58" name="Google Shape;12097;p5">
                <a:extLst>
                  <a:ext uri="{FF2B5EF4-FFF2-40B4-BE49-F238E27FC236}">
                    <a16:creationId xmlns:a16="http://schemas.microsoft.com/office/drawing/2014/main" id="{9C92321A-37F1-8C8D-53B6-93E9678A25E9}"/>
                  </a:ext>
                </a:extLst>
              </p:cNvPr>
              <p:cNvSpPr/>
              <p:nvPr/>
            </p:nvSpPr>
            <p:spPr>
              <a:xfrm>
                <a:off x="2658338" y="2107938"/>
                <a:ext cx="71475" cy="71525"/>
              </a:xfrm>
              <a:custGeom>
                <a:avLst/>
                <a:gdLst/>
                <a:ahLst/>
                <a:cxnLst/>
                <a:rect l="l" t="t" r="r" b="b"/>
                <a:pathLst>
                  <a:path w="2859" h="2861" extrusionOk="0">
                    <a:moveTo>
                      <a:pt x="1553" y="0"/>
                    </a:moveTo>
                    <a:cubicBezTo>
                      <a:pt x="1498" y="0"/>
                      <a:pt x="1437" y="26"/>
                      <a:pt x="1399" y="64"/>
                    </a:cubicBezTo>
                    <a:lnTo>
                      <a:pt x="31" y="1371"/>
                    </a:lnTo>
                    <a:cubicBezTo>
                      <a:pt x="31" y="1401"/>
                      <a:pt x="31" y="1401"/>
                      <a:pt x="1" y="1432"/>
                    </a:cubicBezTo>
                    <a:lnTo>
                      <a:pt x="1460" y="2830"/>
                    </a:lnTo>
                    <a:cubicBezTo>
                      <a:pt x="1490" y="2830"/>
                      <a:pt x="1490" y="2860"/>
                      <a:pt x="1490" y="2860"/>
                    </a:cubicBezTo>
                    <a:cubicBezTo>
                      <a:pt x="1521" y="2860"/>
                      <a:pt x="1551" y="2830"/>
                      <a:pt x="1551" y="2830"/>
                    </a:cubicBezTo>
                    <a:lnTo>
                      <a:pt x="2767" y="1371"/>
                    </a:lnTo>
                    <a:cubicBezTo>
                      <a:pt x="2828" y="1310"/>
                      <a:pt x="2858" y="1189"/>
                      <a:pt x="2797" y="1128"/>
                    </a:cubicBezTo>
                    <a:cubicBezTo>
                      <a:pt x="2797" y="1097"/>
                      <a:pt x="2767" y="1097"/>
                      <a:pt x="2767" y="1067"/>
                    </a:cubicBezTo>
                    <a:lnTo>
                      <a:pt x="1703" y="64"/>
                    </a:lnTo>
                    <a:cubicBezTo>
                      <a:pt x="1673" y="34"/>
                      <a:pt x="1673" y="34"/>
                      <a:pt x="1642" y="34"/>
                    </a:cubicBezTo>
                    <a:cubicBezTo>
                      <a:pt x="1619" y="10"/>
                      <a:pt x="1587" y="0"/>
                      <a:pt x="1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 name="Google Shape;12098;p5">
                <a:extLst>
                  <a:ext uri="{FF2B5EF4-FFF2-40B4-BE49-F238E27FC236}">
                    <a16:creationId xmlns:a16="http://schemas.microsoft.com/office/drawing/2014/main" id="{743D4D89-1E43-16A2-E58B-ACCAB545FCCD}"/>
                  </a:ext>
                </a:extLst>
              </p:cNvPr>
              <p:cNvSpPr/>
              <p:nvPr/>
            </p:nvSpPr>
            <p:spPr>
              <a:xfrm>
                <a:off x="2613513" y="2141438"/>
                <a:ext cx="84375" cy="84375"/>
              </a:xfrm>
              <a:custGeom>
                <a:avLst/>
                <a:gdLst/>
                <a:ahLst/>
                <a:cxnLst/>
                <a:rect l="l" t="t" r="r" b="b"/>
                <a:pathLst>
                  <a:path w="3375" h="3375" extrusionOk="0">
                    <a:moveTo>
                      <a:pt x="1585" y="1"/>
                    </a:moveTo>
                    <a:cubicBezTo>
                      <a:pt x="1513" y="1"/>
                      <a:pt x="1444" y="31"/>
                      <a:pt x="1399" y="92"/>
                    </a:cubicBezTo>
                    <a:lnTo>
                      <a:pt x="92" y="1308"/>
                    </a:lnTo>
                    <a:cubicBezTo>
                      <a:pt x="1" y="1399"/>
                      <a:pt x="1" y="1490"/>
                      <a:pt x="31" y="1581"/>
                    </a:cubicBezTo>
                    <a:cubicBezTo>
                      <a:pt x="31" y="1642"/>
                      <a:pt x="61" y="1672"/>
                      <a:pt x="92" y="1703"/>
                    </a:cubicBezTo>
                    <a:lnTo>
                      <a:pt x="1764" y="3283"/>
                    </a:lnTo>
                    <a:cubicBezTo>
                      <a:pt x="1794" y="3344"/>
                      <a:pt x="1885" y="3374"/>
                      <a:pt x="1946" y="3374"/>
                    </a:cubicBezTo>
                    <a:cubicBezTo>
                      <a:pt x="2007" y="3374"/>
                      <a:pt x="2098" y="3344"/>
                      <a:pt x="2159" y="3283"/>
                    </a:cubicBezTo>
                    <a:lnTo>
                      <a:pt x="3283" y="1885"/>
                    </a:lnTo>
                    <a:cubicBezTo>
                      <a:pt x="3375" y="1794"/>
                      <a:pt x="3375" y="1642"/>
                      <a:pt x="3283" y="1520"/>
                    </a:cubicBezTo>
                    <a:cubicBezTo>
                      <a:pt x="3283" y="1520"/>
                      <a:pt x="3283" y="1490"/>
                      <a:pt x="3253" y="1490"/>
                    </a:cubicBezTo>
                    <a:lnTo>
                      <a:pt x="1794" y="92"/>
                    </a:lnTo>
                    <a:cubicBezTo>
                      <a:pt x="1733" y="31"/>
                      <a:pt x="1657" y="1"/>
                      <a:pt x="15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 name="Google Shape;12099;p5">
                <a:extLst>
                  <a:ext uri="{FF2B5EF4-FFF2-40B4-BE49-F238E27FC236}">
                    <a16:creationId xmlns:a16="http://schemas.microsoft.com/office/drawing/2014/main" id="{F9A8BEED-C44E-36A7-2F01-8BE906134B04}"/>
                  </a:ext>
                </a:extLst>
              </p:cNvPr>
              <p:cNvSpPr/>
              <p:nvPr/>
            </p:nvSpPr>
            <p:spPr>
              <a:xfrm>
                <a:off x="2315638" y="2181713"/>
                <a:ext cx="346525" cy="359350"/>
              </a:xfrm>
              <a:custGeom>
                <a:avLst/>
                <a:gdLst/>
                <a:ahLst/>
                <a:cxnLst/>
                <a:rect l="l" t="t" r="r" b="b"/>
                <a:pathLst>
                  <a:path w="13861" h="14374" extrusionOk="0">
                    <a:moveTo>
                      <a:pt x="11946" y="1"/>
                    </a:moveTo>
                    <a:lnTo>
                      <a:pt x="244" y="13283"/>
                    </a:lnTo>
                    <a:cubicBezTo>
                      <a:pt x="1" y="13557"/>
                      <a:pt x="1" y="13952"/>
                      <a:pt x="274" y="14195"/>
                    </a:cubicBezTo>
                    <a:cubicBezTo>
                      <a:pt x="392" y="14313"/>
                      <a:pt x="553" y="14374"/>
                      <a:pt x="715" y="14374"/>
                    </a:cubicBezTo>
                    <a:cubicBezTo>
                      <a:pt x="887" y="14374"/>
                      <a:pt x="1061" y="14306"/>
                      <a:pt x="1186" y="14165"/>
                    </a:cubicBezTo>
                    <a:lnTo>
                      <a:pt x="13861" y="1763"/>
                    </a:lnTo>
                    <a:cubicBezTo>
                      <a:pt x="13800" y="1763"/>
                      <a:pt x="13739" y="1733"/>
                      <a:pt x="13679" y="1703"/>
                    </a:cubicBezTo>
                    <a:lnTo>
                      <a:pt x="12007" y="122"/>
                    </a:lnTo>
                    <a:cubicBezTo>
                      <a:pt x="11976" y="61"/>
                      <a:pt x="11946" y="31"/>
                      <a:pt x="119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52" name="Google Shape;12100;p5">
              <a:extLst>
                <a:ext uri="{FF2B5EF4-FFF2-40B4-BE49-F238E27FC236}">
                  <a16:creationId xmlns:a16="http://schemas.microsoft.com/office/drawing/2014/main" id="{8035792F-5D05-E515-5177-59BD78349AC9}"/>
                </a:ext>
              </a:extLst>
            </p:cNvPr>
            <p:cNvGrpSpPr/>
            <p:nvPr/>
          </p:nvGrpSpPr>
          <p:grpSpPr>
            <a:xfrm>
              <a:off x="2313363" y="2028988"/>
              <a:ext cx="511425" cy="515975"/>
              <a:chOff x="2313363" y="2028988"/>
              <a:chExt cx="511425" cy="515975"/>
            </a:xfrm>
          </p:grpSpPr>
          <p:sp>
            <p:nvSpPr>
              <p:cNvPr id="53" name="Google Shape;12101;p5">
                <a:extLst>
                  <a:ext uri="{FF2B5EF4-FFF2-40B4-BE49-F238E27FC236}">
                    <a16:creationId xmlns:a16="http://schemas.microsoft.com/office/drawing/2014/main" id="{42878888-B269-B815-DD9C-55235C8EEED9}"/>
                  </a:ext>
                </a:extLst>
              </p:cNvPr>
              <p:cNvSpPr/>
              <p:nvPr/>
            </p:nvSpPr>
            <p:spPr>
              <a:xfrm>
                <a:off x="2699388" y="2033738"/>
                <a:ext cx="105650" cy="102400"/>
              </a:xfrm>
              <a:custGeom>
                <a:avLst/>
                <a:gdLst/>
                <a:ahLst/>
                <a:cxnLst/>
                <a:rect l="l" t="t" r="r" b="b"/>
                <a:pathLst>
                  <a:path w="4226" h="4096" extrusionOk="0">
                    <a:moveTo>
                      <a:pt x="3192" y="0"/>
                    </a:moveTo>
                    <a:cubicBezTo>
                      <a:pt x="2492" y="0"/>
                      <a:pt x="1596" y="162"/>
                      <a:pt x="1034" y="874"/>
                    </a:cubicBezTo>
                    <a:cubicBezTo>
                      <a:pt x="456" y="1603"/>
                      <a:pt x="152" y="2424"/>
                      <a:pt x="0" y="3002"/>
                    </a:cubicBezTo>
                    <a:cubicBezTo>
                      <a:pt x="31" y="3002"/>
                      <a:pt x="31" y="3002"/>
                      <a:pt x="61" y="3032"/>
                    </a:cubicBezTo>
                    <a:lnTo>
                      <a:pt x="1125" y="4035"/>
                    </a:lnTo>
                    <a:cubicBezTo>
                      <a:pt x="1125" y="4065"/>
                      <a:pt x="1155" y="4065"/>
                      <a:pt x="1155" y="4096"/>
                    </a:cubicBezTo>
                    <a:cubicBezTo>
                      <a:pt x="1490" y="4065"/>
                      <a:pt x="2037" y="3974"/>
                      <a:pt x="2675" y="3579"/>
                    </a:cubicBezTo>
                    <a:cubicBezTo>
                      <a:pt x="3131" y="3275"/>
                      <a:pt x="3769" y="2515"/>
                      <a:pt x="3587" y="1391"/>
                    </a:cubicBezTo>
                    <a:cubicBezTo>
                      <a:pt x="3405" y="266"/>
                      <a:pt x="4225" y="114"/>
                      <a:pt x="4225" y="114"/>
                    </a:cubicBezTo>
                    <a:cubicBezTo>
                      <a:pt x="4225" y="114"/>
                      <a:pt x="3777" y="0"/>
                      <a:pt x="3192" y="0"/>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 name="Google Shape;12102;p5">
                <a:extLst>
                  <a:ext uri="{FF2B5EF4-FFF2-40B4-BE49-F238E27FC236}">
                    <a16:creationId xmlns:a16="http://schemas.microsoft.com/office/drawing/2014/main" id="{4931D5F1-873B-7004-9B45-F48B3B6867E5}"/>
                  </a:ext>
                </a:extLst>
              </p:cNvPr>
              <p:cNvSpPr/>
              <p:nvPr/>
            </p:nvSpPr>
            <p:spPr>
              <a:xfrm>
                <a:off x="2694813" y="2028988"/>
                <a:ext cx="129975" cy="110950"/>
              </a:xfrm>
              <a:custGeom>
                <a:avLst/>
                <a:gdLst/>
                <a:ahLst/>
                <a:cxnLst/>
                <a:rect l="l" t="t" r="r" b="b"/>
                <a:pathLst>
                  <a:path w="5199" h="4438" extrusionOk="0">
                    <a:moveTo>
                      <a:pt x="3387" y="360"/>
                    </a:moveTo>
                    <a:cubicBezTo>
                      <a:pt x="3586" y="360"/>
                      <a:pt x="3768" y="374"/>
                      <a:pt x="3922" y="395"/>
                    </a:cubicBezTo>
                    <a:cubicBezTo>
                      <a:pt x="3709" y="608"/>
                      <a:pt x="3496" y="973"/>
                      <a:pt x="3588" y="1611"/>
                    </a:cubicBezTo>
                    <a:cubicBezTo>
                      <a:pt x="3770" y="2614"/>
                      <a:pt x="3253" y="3313"/>
                      <a:pt x="2767" y="3617"/>
                    </a:cubicBezTo>
                    <a:cubicBezTo>
                      <a:pt x="2220" y="3951"/>
                      <a:pt x="1734" y="4073"/>
                      <a:pt x="1399" y="4103"/>
                    </a:cubicBezTo>
                    <a:lnTo>
                      <a:pt x="396" y="3131"/>
                    </a:lnTo>
                    <a:cubicBezTo>
                      <a:pt x="518" y="2584"/>
                      <a:pt x="822" y="1824"/>
                      <a:pt x="1338" y="1155"/>
                    </a:cubicBezTo>
                    <a:cubicBezTo>
                      <a:pt x="1877" y="523"/>
                      <a:pt x="2722" y="360"/>
                      <a:pt x="3387" y="360"/>
                    </a:cubicBezTo>
                    <a:close/>
                    <a:moveTo>
                      <a:pt x="3402" y="1"/>
                    </a:moveTo>
                    <a:cubicBezTo>
                      <a:pt x="2660" y="1"/>
                      <a:pt x="1695" y="176"/>
                      <a:pt x="1065" y="942"/>
                    </a:cubicBezTo>
                    <a:cubicBezTo>
                      <a:pt x="457" y="1702"/>
                      <a:pt x="183" y="2553"/>
                      <a:pt x="31" y="3161"/>
                    </a:cubicBezTo>
                    <a:lnTo>
                      <a:pt x="1" y="3283"/>
                    </a:lnTo>
                    <a:lnTo>
                      <a:pt x="92" y="3344"/>
                    </a:lnTo>
                    <a:lnTo>
                      <a:pt x="1186" y="4347"/>
                    </a:lnTo>
                    <a:lnTo>
                      <a:pt x="1247" y="4438"/>
                    </a:lnTo>
                    <a:lnTo>
                      <a:pt x="1338" y="4438"/>
                    </a:lnTo>
                    <a:cubicBezTo>
                      <a:pt x="1703" y="4407"/>
                      <a:pt x="2281" y="4286"/>
                      <a:pt x="2949" y="3891"/>
                    </a:cubicBezTo>
                    <a:cubicBezTo>
                      <a:pt x="3527" y="3526"/>
                      <a:pt x="4104" y="2705"/>
                      <a:pt x="3922" y="1550"/>
                    </a:cubicBezTo>
                    <a:cubicBezTo>
                      <a:pt x="3800" y="638"/>
                      <a:pt x="4378" y="486"/>
                      <a:pt x="4439" y="456"/>
                    </a:cubicBezTo>
                    <a:lnTo>
                      <a:pt x="5199" y="304"/>
                    </a:lnTo>
                    <a:lnTo>
                      <a:pt x="4469" y="122"/>
                    </a:lnTo>
                    <a:cubicBezTo>
                      <a:pt x="4429" y="108"/>
                      <a:pt x="3984" y="1"/>
                      <a:pt x="3402"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12103;p5">
                <a:extLst>
                  <a:ext uri="{FF2B5EF4-FFF2-40B4-BE49-F238E27FC236}">
                    <a16:creationId xmlns:a16="http://schemas.microsoft.com/office/drawing/2014/main" id="{D1C28F00-7292-87FD-6E85-BDB5D11261AD}"/>
                  </a:ext>
                </a:extLst>
              </p:cNvPr>
              <p:cNvSpPr/>
              <p:nvPr/>
            </p:nvSpPr>
            <p:spPr>
              <a:xfrm>
                <a:off x="2653788" y="2103638"/>
                <a:ext cx="80575" cy="81150"/>
              </a:xfrm>
              <a:custGeom>
                <a:avLst/>
                <a:gdLst/>
                <a:ahLst/>
                <a:cxnLst/>
                <a:rect l="l" t="t" r="r" b="b"/>
                <a:pathLst>
                  <a:path w="3223" h="3246" extrusionOk="0">
                    <a:moveTo>
                      <a:pt x="1725" y="344"/>
                    </a:moveTo>
                    <a:cubicBezTo>
                      <a:pt x="1737" y="344"/>
                      <a:pt x="1743" y="358"/>
                      <a:pt x="1764" y="358"/>
                    </a:cubicBezTo>
                    <a:lnTo>
                      <a:pt x="2827" y="1361"/>
                    </a:lnTo>
                    <a:lnTo>
                      <a:pt x="2827" y="1391"/>
                    </a:lnTo>
                    <a:cubicBezTo>
                      <a:pt x="2827" y="1391"/>
                      <a:pt x="2858" y="1391"/>
                      <a:pt x="2827" y="1421"/>
                    </a:cubicBezTo>
                    <a:lnTo>
                      <a:pt x="1672" y="2789"/>
                    </a:lnTo>
                    <a:lnTo>
                      <a:pt x="426" y="1604"/>
                    </a:lnTo>
                    <a:lnTo>
                      <a:pt x="1703" y="358"/>
                    </a:lnTo>
                    <a:cubicBezTo>
                      <a:pt x="1713" y="347"/>
                      <a:pt x="1720" y="344"/>
                      <a:pt x="1725" y="344"/>
                    </a:cubicBezTo>
                    <a:close/>
                    <a:moveTo>
                      <a:pt x="1727" y="1"/>
                    </a:moveTo>
                    <a:cubicBezTo>
                      <a:pt x="1629" y="1"/>
                      <a:pt x="1533" y="41"/>
                      <a:pt x="1460" y="114"/>
                    </a:cubicBezTo>
                    <a:lnTo>
                      <a:pt x="92" y="1421"/>
                    </a:lnTo>
                    <a:cubicBezTo>
                      <a:pt x="61" y="1482"/>
                      <a:pt x="61" y="1513"/>
                      <a:pt x="31" y="1543"/>
                    </a:cubicBezTo>
                    <a:lnTo>
                      <a:pt x="1" y="1665"/>
                    </a:lnTo>
                    <a:lnTo>
                      <a:pt x="1520" y="3124"/>
                    </a:lnTo>
                    <a:lnTo>
                      <a:pt x="1551" y="3124"/>
                    </a:lnTo>
                    <a:lnTo>
                      <a:pt x="1612" y="3245"/>
                    </a:lnTo>
                    <a:lnTo>
                      <a:pt x="1733" y="3184"/>
                    </a:lnTo>
                    <a:cubicBezTo>
                      <a:pt x="1794" y="3154"/>
                      <a:pt x="1824" y="3124"/>
                      <a:pt x="1885" y="3093"/>
                    </a:cubicBezTo>
                    <a:lnTo>
                      <a:pt x="3071" y="1665"/>
                    </a:lnTo>
                    <a:cubicBezTo>
                      <a:pt x="3192" y="1543"/>
                      <a:pt x="3223" y="1361"/>
                      <a:pt x="3131" y="1209"/>
                    </a:cubicBezTo>
                    <a:cubicBezTo>
                      <a:pt x="3101" y="1178"/>
                      <a:pt x="3101" y="1148"/>
                      <a:pt x="3071" y="1117"/>
                    </a:cubicBezTo>
                    <a:lnTo>
                      <a:pt x="2007" y="114"/>
                    </a:lnTo>
                    <a:cubicBezTo>
                      <a:pt x="1976" y="84"/>
                      <a:pt x="1946" y="54"/>
                      <a:pt x="1916" y="54"/>
                    </a:cubicBezTo>
                    <a:cubicBezTo>
                      <a:pt x="1856" y="18"/>
                      <a:pt x="1791" y="1"/>
                      <a:pt x="1727"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 name="Google Shape;12104;p5">
                <a:extLst>
                  <a:ext uri="{FF2B5EF4-FFF2-40B4-BE49-F238E27FC236}">
                    <a16:creationId xmlns:a16="http://schemas.microsoft.com/office/drawing/2014/main" id="{86949B81-0F0A-5547-64FC-F27816E7D332}"/>
                  </a:ext>
                </a:extLst>
              </p:cNvPr>
              <p:cNvSpPr/>
              <p:nvPr/>
            </p:nvSpPr>
            <p:spPr>
              <a:xfrm>
                <a:off x="2608963" y="2137638"/>
                <a:ext cx="93475" cy="92175"/>
              </a:xfrm>
              <a:custGeom>
                <a:avLst/>
                <a:gdLst/>
                <a:ahLst/>
                <a:cxnLst/>
                <a:rect l="l" t="t" r="r" b="b"/>
                <a:pathLst>
                  <a:path w="3739" h="3687" extrusionOk="0">
                    <a:moveTo>
                      <a:pt x="1763" y="335"/>
                    </a:moveTo>
                    <a:cubicBezTo>
                      <a:pt x="1794" y="335"/>
                      <a:pt x="1824" y="335"/>
                      <a:pt x="1854" y="365"/>
                    </a:cubicBezTo>
                    <a:lnTo>
                      <a:pt x="3313" y="1764"/>
                    </a:lnTo>
                    <a:lnTo>
                      <a:pt x="3344" y="1764"/>
                    </a:lnTo>
                    <a:cubicBezTo>
                      <a:pt x="3374" y="1824"/>
                      <a:pt x="3374" y="1885"/>
                      <a:pt x="3344" y="1916"/>
                    </a:cubicBezTo>
                    <a:lnTo>
                      <a:pt x="2219" y="3314"/>
                    </a:lnTo>
                    <a:cubicBezTo>
                      <a:pt x="2189" y="3344"/>
                      <a:pt x="2158" y="3344"/>
                      <a:pt x="2128" y="3344"/>
                    </a:cubicBezTo>
                    <a:cubicBezTo>
                      <a:pt x="2098" y="3344"/>
                      <a:pt x="2067" y="3344"/>
                      <a:pt x="2067" y="3314"/>
                    </a:cubicBezTo>
                    <a:lnTo>
                      <a:pt x="395" y="1733"/>
                    </a:lnTo>
                    <a:cubicBezTo>
                      <a:pt x="395" y="1733"/>
                      <a:pt x="365" y="1733"/>
                      <a:pt x="365" y="1703"/>
                    </a:cubicBezTo>
                    <a:cubicBezTo>
                      <a:pt x="365" y="1672"/>
                      <a:pt x="335" y="1642"/>
                      <a:pt x="395" y="1581"/>
                    </a:cubicBezTo>
                    <a:lnTo>
                      <a:pt x="1702" y="365"/>
                    </a:lnTo>
                    <a:cubicBezTo>
                      <a:pt x="1702" y="335"/>
                      <a:pt x="1733" y="335"/>
                      <a:pt x="1763" y="335"/>
                    </a:cubicBezTo>
                    <a:close/>
                    <a:moveTo>
                      <a:pt x="1763" y="1"/>
                    </a:moveTo>
                    <a:cubicBezTo>
                      <a:pt x="1642" y="1"/>
                      <a:pt x="1520" y="31"/>
                      <a:pt x="1459" y="122"/>
                    </a:cubicBezTo>
                    <a:lnTo>
                      <a:pt x="152" y="1338"/>
                    </a:lnTo>
                    <a:cubicBezTo>
                      <a:pt x="31" y="1460"/>
                      <a:pt x="0" y="1642"/>
                      <a:pt x="61" y="1794"/>
                    </a:cubicBezTo>
                    <a:cubicBezTo>
                      <a:pt x="61" y="1855"/>
                      <a:pt x="91" y="1885"/>
                      <a:pt x="91" y="1916"/>
                    </a:cubicBezTo>
                    <a:cubicBezTo>
                      <a:pt x="122" y="1946"/>
                      <a:pt x="152" y="1976"/>
                      <a:pt x="152" y="1976"/>
                    </a:cubicBezTo>
                    <a:lnTo>
                      <a:pt x="1824" y="3557"/>
                    </a:lnTo>
                    <a:cubicBezTo>
                      <a:pt x="1885" y="3648"/>
                      <a:pt x="2006" y="3678"/>
                      <a:pt x="2098" y="3678"/>
                    </a:cubicBezTo>
                    <a:cubicBezTo>
                      <a:pt x="2124" y="3684"/>
                      <a:pt x="2150" y="3686"/>
                      <a:pt x="2175" y="3686"/>
                    </a:cubicBezTo>
                    <a:cubicBezTo>
                      <a:pt x="2292" y="3686"/>
                      <a:pt x="2387" y="3632"/>
                      <a:pt x="2462" y="3557"/>
                    </a:cubicBezTo>
                    <a:lnTo>
                      <a:pt x="3587" y="2128"/>
                    </a:lnTo>
                    <a:cubicBezTo>
                      <a:pt x="3739" y="1976"/>
                      <a:pt x="3739" y="1733"/>
                      <a:pt x="3587" y="1551"/>
                    </a:cubicBezTo>
                    <a:cubicBezTo>
                      <a:pt x="3587" y="1551"/>
                      <a:pt x="3587" y="1520"/>
                      <a:pt x="3557" y="1520"/>
                    </a:cubicBezTo>
                    <a:lnTo>
                      <a:pt x="2098" y="122"/>
                    </a:lnTo>
                    <a:cubicBezTo>
                      <a:pt x="2006" y="31"/>
                      <a:pt x="1885" y="1"/>
                      <a:pt x="1763"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 name="Google Shape;12105;p5">
                <a:extLst>
                  <a:ext uri="{FF2B5EF4-FFF2-40B4-BE49-F238E27FC236}">
                    <a16:creationId xmlns:a16="http://schemas.microsoft.com/office/drawing/2014/main" id="{892CA20D-801E-8154-304E-F1A60223F8D3}"/>
                  </a:ext>
                </a:extLst>
              </p:cNvPr>
              <p:cNvSpPr/>
              <p:nvPr/>
            </p:nvSpPr>
            <p:spPr>
              <a:xfrm>
                <a:off x="2313363" y="2172588"/>
                <a:ext cx="358700" cy="372375"/>
              </a:xfrm>
              <a:custGeom>
                <a:avLst/>
                <a:gdLst/>
                <a:ahLst/>
                <a:cxnLst/>
                <a:rect l="l" t="t" r="r" b="b"/>
                <a:pathLst>
                  <a:path w="14348" h="14895" extrusionOk="0">
                    <a:moveTo>
                      <a:pt x="12007" y="639"/>
                    </a:moveTo>
                    <a:lnTo>
                      <a:pt x="13648" y="2189"/>
                    </a:lnTo>
                    <a:lnTo>
                      <a:pt x="1155" y="14408"/>
                    </a:lnTo>
                    <a:lnTo>
                      <a:pt x="1155" y="14439"/>
                    </a:lnTo>
                    <a:cubicBezTo>
                      <a:pt x="1064" y="14499"/>
                      <a:pt x="943" y="14560"/>
                      <a:pt x="821" y="14560"/>
                    </a:cubicBezTo>
                    <a:cubicBezTo>
                      <a:pt x="699" y="14560"/>
                      <a:pt x="578" y="14530"/>
                      <a:pt x="487" y="14439"/>
                    </a:cubicBezTo>
                    <a:cubicBezTo>
                      <a:pt x="395" y="14348"/>
                      <a:pt x="335" y="14226"/>
                      <a:pt x="335" y="14104"/>
                    </a:cubicBezTo>
                    <a:cubicBezTo>
                      <a:pt x="335" y="13983"/>
                      <a:pt x="365" y="13861"/>
                      <a:pt x="456" y="13770"/>
                    </a:cubicBezTo>
                    <a:lnTo>
                      <a:pt x="12007" y="639"/>
                    </a:lnTo>
                    <a:close/>
                    <a:moveTo>
                      <a:pt x="12098" y="1"/>
                    </a:moveTo>
                    <a:lnTo>
                      <a:pt x="213" y="13527"/>
                    </a:lnTo>
                    <a:cubicBezTo>
                      <a:pt x="61" y="13709"/>
                      <a:pt x="0" y="13892"/>
                      <a:pt x="0" y="14104"/>
                    </a:cubicBezTo>
                    <a:cubicBezTo>
                      <a:pt x="0" y="14256"/>
                      <a:pt x="31" y="14408"/>
                      <a:pt x="122" y="14530"/>
                    </a:cubicBezTo>
                    <a:cubicBezTo>
                      <a:pt x="152" y="14591"/>
                      <a:pt x="213" y="14651"/>
                      <a:pt x="243" y="14682"/>
                    </a:cubicBezTo>
                    <a:cubicBezTo>
                      <a:pt x="395" y="14834"/>
                      <a:pt x="608" y="14895"/>
                      <a:pt x="821" y="14895"/>
                    </a:cubicBezTo>
                    <a:cubicBezTo>
                      <a:pt x="1034" y="14895"/>
                      <a:pt x="1247" y="14803"/>
                      <a:pt x="1399" y="14651"/>
                    </a:cubicBezTo>
                    <a:lnTo>
                      <a:pt x="14347" y="1977"/>
                    </a:lnTo>
                    <a:lnTo>
                      <a:pt x="13952" y="1946"/>
                    </a:lnTo>
                    <a:cubicBezTo>
                      <a:pt x="13922" y="1946"/>
                      <a:pt x="13891" y="1946"/>
                      <a:pt x="13891" y="1916"/>
                    </a:cubicBezTo>
                    <a:lnTo>
                      <a:pt x="12219" y="335"/>
                    </a:lnTo>
                    <a:cubicBezTo>
                      <a:pt x="12219" y="335"/>
                      <a:pt x="12189" y="335"/>
                      <a:pt x="12189" y="305"/>
                    </a:cubicBezTo>
                    <a:lnTo>
                      <a:pt x="12098" y="1"/>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61" name="Google Shape;12106;p5">
            <a:extLst>
              <a:ext uri="{FF2B5EF4-FFF2-40B4-BE49-F238E27FC236}">
                <a16:creationId xmlns:a16="http://schemas.microsoft.com/office/drawing/2014/main" id="{A1976DBF-4D42-A214-6CA6-FB6553AC3FC6}"/>
              </a:ext>
            </a:extLst>
          </p:cNvPr>
          <p:cNvGrpSpPr/>
          <p:nvPr/>
        </p:nvGrpSpPr>
        <p:grpSpPr>
          <a:xfrm rot="730778">
            <a:off x="6519259" y="1986473"/>
            <a:ext cx="1687974" cy="1687974"/>
            <a:chOff x="1849838" y="2701850"/>
            <a:chExt cx="592750" cy="592750"/>
          </a:xfrm>
        </p:grpSpPr>
        <p:grpSp>
          <p:nvGrpSpPr>
            <p:cNvPr id="62" name="Google Shape;12107;p5">
              <a:extLst>
                <a:ext uri="{FF2B5EF4-FFF2-40B4-BE49-F238E27FC236}">
                  <a16:creationId xmlns:a16="http://schemas.microsoft.com/office/drawing/2014/main" id="{C60D53F1-4D6E-A8FA-CCDE-1C031470A5AC}"/>
                </a:ext>
              </a:extLst>
            </p:cNvPr>
            <p:cNvGrpSpPr/>
            <p:nvPr/>
          </p:nvGrpSpPr>
          <p:grpSpPr>
            <a:xfrm>
              <a:off x="1924313" y="2775550"/>
              <a:ext cx="496250" cy="497000"/>
              <a:chOff x="1924313" y="2775550"/>
              <a:chExt cx="496250" cy="497000"/>
            </a:xfrm>
          </p:grpSpPr>
          <p:sp>
            <p:nvSpPr>
              <p:cNvPr id="75" name="Google Shape;12108;p5">
                <a:extLst>
                  <a:ext uri="{FF2B5EF4-FFF2-40B4-BE49-F238E27FC236}">
                    <a16:creationId xmlns:a16="http://schemas.microsoft.com/office/drawing/2014/main" id="{F1876193-5838-308D-7210-DFD13DB67AB9}"/>
                  </a:ext>
                </a:extLst>
              </p:cNvPr>
              <p:cNvSpPr/>
              <p:nvPr/>
            </p:nvSpPr>
            <p:spPr>
              <a:xfrm>
                <a:off x="1924313" y="2802150"/>
                <a:ext cx="427100" cy="426325"/>
              </a:xfrm>
              <a:custGeom>
                <a:avLst/>
                <a:gdLst/>
                <a:ahLst/>
                <a:cxnLst/>
                <a:rect l="l" t="t" r="r" b="b"/>
                <a:pathLst>
                  <a:path w="17084" h="17053" extrusionOk="0">
                    <a:moveTo>
                      <a:pt x="457" y="1"/>
                    </a:moveTo>
                    <a:lnTo>
                      <a:pt x="1" y="457"/>
                    </a:lnTo>
                    <a:lnTo>
                      <a:pt x="16566" y="17053"/>
                    </a:lnTo>
                    <a:cubicBezTo>
                      <a:pt x="16642" y="16977"/>
                      <a:pt x="16734" y="16939"/>
                      <a:pt x="16825" y="16939"/>
                    </a:cubicBezTo>
                    <a:cubicBezTo>
                      <a:pt x="16916" y="16939"/>
                      <a:pt x="17007" y="16977"/>
                      <a:pt x="17083" y="17053"/>
                    </a:cubicBezTo>
                    <a:cubicBezTo>
                      <a:pt x="16961" y="16931"/>
                      <a:pt x="16931" y="16749"/>
                      <a:pt x="17022" y="16597"/>
                    </a:cubicBezTo>
                    <a:lnTo>
                      <a:pt x="45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 name="Google Shape;12109;p5">
                <a:extLst>
                  <a:ext uri="{FF2B5EF4-FFF2-40B4-BE49-F238E27FC236}">
                    <a16:creationId xmlns:a16="http://schemas.microsoft.com/office/drawing/2014/main" id="{E54F0B47-4FB0-15E4-5F45-079F8FF57F4E}"/>
                  </a:ext>
                </a:extLst>
              </p:cNvPr>
              <p:cNvSpPr/>
              <p:nvPr/>
            </p:nvSpPr>
            <p:spPr>
              <a:xfrm>
                <a:off x="1950913" y="2775550"/>
                <a:ext cx="425575" cy="427850"/>
              </a:xfrm>
              <a:custGeom>
                <a:avLst/>
                <a:gdLst/>
                <a:ahLst/>
                <a:cxnLst/>
                <a:rect l="l" t="t" r="r" b="b"/>
                <a:pathLst>
                  <a:path w="17023" h="17114" extrusionOk="0">
                    <a:moveTo>
                      <a:pt x="456" y="1"/>
                    </a:moveTo>
                    <a:lnTo>
                      <a:pt x="1" y="457"/>
                    </a:lnTo>
                    <a:lnTo>
                      <a:pt x="16566" y="17053"/>
                    </a:lnTo>
                    <a:cubicBezTo>
                      <a:pt x="16626" y="17017"/>
                      <a:pt x="16691" y="17000"/>
                      <a:pt x="16755" y="17000"/>
                    </a:cubicBezTo>
                    <a:cubicBezTo>
                      <a:pt x="16853" y="17000"/>
                      <a:pt x="16949" y="17040"/>
                      <a:pt x="17022" y="17114"/>
                    </a:cubicBezTo>
                    <a:cubicBezTo>
                      <a:pt x="16901" y="16962"/>
                      <a:pt x="16901" y="16749"/>
                      <a:pt x="17022" y="16597"/>
                    </a:cubicBezTo>
                    <a:lnTo>
                      <a:pt x="45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 name="Google Shape;12110;p5">
                <a:extLst>
                  <a:ext uri="{FF2B5EF4-FFF2-40B4-BE49-F238E27FC236}">
                    <a16:creationId xmlns:a16="http://schemas.microsoft.com/office/drawing/2014/main" id="{520F4856-A770-BBBA-09BE-75212F2C6843}"/>
                  </a:ext>
                </a:extLst>
              </p:cNvPr>
              <p:cNvSpPr/>
              <p:nvPr/>
            </p:nvSpPr>
            <p:spPr>
              <a:xfrm>
                <a:off x="1935713" y="2786950"/>
                <a:ext cx="429375" cy="430125"/>
              </a:xfrm>
              <a:custGeom>
                <a:avLst/>
                <a:gdLst/>
                <a:ahLst/>
                <a:cxnLst/>
                <a:rect l="l" t="t" r="r" b="b"/>
                <a:pathLst>
                  <a:path w="17175" h="17205" extrusionOk="0">
                    <a:moveTo>
                      <a:pt x="578" y="1"/>
                    </a:moveTo>
                    <a:lnTo>
                      <a:pt x="1" y="609"/>
                    </a:lnTo>
                    <a:lnTo>
                      <a:pt x="16566" y="17205"/>
                    </a:lnTo>
                    <a:cubicBezTo>
                      <a:pt x="16597" y="17205"/>
                      <a:pt x="16597" y="17174"/>
                      <a:pt x="16627" y="17144"/>
                    </a:cubicBezTo>
                    <a:cubicBezTo>
                      <a:pt x="16688" y="17083"/>
                      <a:pt x="16779" y="17053"/>
                      <a:pt x="16870" y="17053"/>
                    </a:cubicBezTo>
                    <a:cubicBezTo>
                      <a:pt x="16961" y="17053"/>
                      <a:pt x="17053" y="17083"/>
                      <a:pt x="17113" y="17144"/>
                    </a:cubicBezTo>
                    <a:cubicBezTo>
                      <a:pt x="16992" y="17022"/>
                      <a:pt x="16992" y="16779"/>
                      <a:pt x="17113" y="16658"/>
                    </a:cubicBezTo>
                    <a:cubicBezTo>
                      <a:pt x="17144" y="16627"/>
                      <a:pt x="17174" y="16627"/>
                      <a:pt x="17174" y="16597"/>
                    </a:cubicBezTo>
                    <a:lnTo>
                      <a:pt x="57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 name="Google Shape;12111;p5">
                <a:extLst>
                  <a:ext uri="{FF2B5EF4-FFF2-40B4-BE49-F238E27FC236}">
                    <a16:creationId xmlns:a16="http://schemas.microsoft.com/office/drawing/2014/main" id="{3A511A10-561F-9537-B6A1-C19827CB5385}"/>
                  </a:ext>
                </a:extLst>
              </p:cNvPr>
              <p:cNvSpPr/>
              <p:nvPr/>
            </p:nvSpPr>
            <p:spPr>
              <a:xfrm>
                <a:off x="2338463" y="3190450"/>
                <a:ext cx="82100" cy="82100"/>
              </a:xfrm>
              <a:custGeom>
                <a:avLst/>
                <a:gdLst/>
                <a:ahLst/>
                <a:cxnLst/>
                <a:rect l="l" t="t" r="r" b="b"/>
                <a:pathLst>
                  <a:path w="3284" h="3284" extrusionOk="0">
                    <a:moveTo>
                      <a:pt x="1520" y="1"/>
                    </a:moveTo>
                    <a:cubicBezTo>
                      <a:pt x="1399" y="153"/>
                      <a:pt x="1399" y="366"/>
                      <a:pt x="1520" y="518"/>
                    </a:cubicBezTo>
                    <a:cubicBezTo>
                      <a:pt x="1447" y="444"/>
                      <a:pt x="1351" y="404"/>
                      <a:pt x="1253" y="404"/>
                    </a:cubicBezTo>
                    <a:cubicBezTo>
                      <a:pt x="1189" y="404"/>
                      <a:pt x="1124" y="421"/>
                      <a:pt x="1064" y="457"/>
                    </a:cubicBezTo>
                    <a:cubicBezTo>
                      <a:pt x="1064" y="487"/>
                      <a:pt x="1034" y="487"/>
                      <a:pt x="1003" y="518"/>
                    </a:cubicBezTo>
                    <a:cubicBezTo>
                      <a:pt x="882" y="639"/>
                      <a:pt x="882" y="882"/>
                      <a:pt x="1003" y="1004"/>
                    </a:cubicBezTo>
                    <a:cubicBezTo>
                      <a:pt x="943" y="943"/>
                      <a:pt x="851" y="913"/>
                      <a:pt x="760" y="913"/>
                    </a:cubicBezTo>
                    <a:cubicBezTo>
                      <a:pt x="669" y="913"/>
                      <a:pt x="578" y="943"/>
                      <a:pt x="517" y="1004"/>
                    </a:cubicBezTo>
                    <a:cubicBezTo>
                      <a:pt x="487" y="1034"/>
                      <a:pt x="487" y="1065"/>
                      <a:pt x="456" y="1065"/>
                    </a:cubicBezTo>
                    <a:cubicBezTo>
                      <a:pt x="365" y="1217"/>
                      <a:pt x="395" y="1399"/>
                      <a:pt x="517" y="1521"/>
                    </a:cubicBezTo>
                    <a:cubicBezTo>
                      <a:pt x="441" y="1445"/>
                      <a:pt x="350" y="1407"/>
                      <a:pt x="259" y="1407"/>
                    </a:cubicBezTo>
                    <a:cubicBezTo>
                      <a:pt x="168" y="1407"/>
                      <a:pt x="76" y="1445"/>
                      <a:pt x="0" y="1521"/>
                    </a:cubicBezTo>
                    <a:lnTo>
                      <a:pt x="183" y="1703"/>
                    </a:lnTo>
                    <a:cubicBezTo>
                      <a:pt x="213" y="1734"/>
                      <a:pt x="244" y="1764"/>
                      <a:pt x="274" y="1764"/>
                    </a:cubicBezTo>
                    <a:cubicBezTo>
                      <a:pt x="335" y="1825"/>
                      <a:pt x="395" y="1885"/>
                      <a:pt x="487" y="1916"/>
                    </a:cubicBezTo>
                    <a:lnTo>
                      <a:pt x="2918" y="3284"/>
                    </a:lnTo>
                    <a:cubicBezTo>
                      <a:pt x="2797" y="3089"/>
                      <a:pt x="2948" y="2875"/>
                      <a:pt x="3137" y="2875"/>
                    </a:cubicBezTo>
                    <a:cubicBezTo>
                      <a:pt x="3185" y="2875"/>
                      <a:pt x="3234" y="2889"/>
                      <a:pt x="3283" y="2919"/>
                    </a:cubicBezTo>
                    <a:lnTo>
                      <a:pt x="1915" y="487"/>
                    </a:lnTo>
                    <a:cubicBezTo>
                      <a:pt x="1885" y="396"/>
                      <a:pt x="1824" y="335"/>
                      <a:pt x="1763" y="244"/>
                    </a:cubicBezTo>
                    <a:cubicBezTo>
                      <a:pt x="1763" y="244"/>
                      <a:pt x="1733" y="214"/>
                      <a:pt x="1703" y="183"/>
                    </a:cubicBezTo>
                    <a:lnTo>
                      <a:pt x="152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63" name="Google Shape;12112;p5">
              <a:extLst>
                <a:ext uri="{FF2B5EF4-FFF2-40B4-BE49-F238E27FC236}">
                  <a16:creationId xmlns:a16="http://schemas.microsoft.com/office/drawing/2014/main" id="{5C230D27-C6EB-797A-EE2F-D7DFB86604E9}"/>
                </a:ext>
              </a:extLst>
            </p:cNvPr>
            <p:cNvSpPr/>
            <p:nvPr/>
          </p:nvSpPr>
          <p:spPr>
            <a:xfrm>
              <a:off x="1918988" y="2796850"/>
              <a:ext cx="436225" cy="433900"/>
            </a:xfrm>
            <a:custGeom>
              <a:avLst/>
              <a:gdLst/>
              <a:ahLst/>
              <a:cxnLst/>
              <a:rect l="l" t="t" r="r" b="b"/>
              <a:pathLst>
                <a:path w="17449" h="17356" extrusionOk="0">
                  <a:moveTo>
                    <a:pt x="670" y="426"/>
                  </a:moveTo>
                  <a:lnTo>
                    <a:pt x="17053" y="16839"/>
                  </a:lnTo>
                  <a:cubicBezTo>
                    <a:pt x="17053" y="16900"/>
                    <a:pt x="17023" y="16961"/>
                    <a:pt x="17023" y="17022"/>
                  </a:cubicBezTo>
                  <a:cubicBezTo>
                    <a:pt x="16962" y="17022"/>
                    <a:pt x="16871" y="17022"/>
                    <a:pt x="16810" y="17052"/>
                  </a:cubicBezTo>
                  <a:lnTo>
                    <a:pt x="426" y="669"/>
                  </a:lnTo>
                  <a:lnTo>
                    <a:pt x="670" y="426"/>
                  </a:lnTo>
                  <a:close/>
                  <a:moveTo>
                    <a:pt x="670" y="0"/>
                  </a:moveTo>
                  <a:lnTo>
                    <a:pt x="1" y="669"/>
                  </a:lnTo>
                  <a:lnTo>
                    <a:pt x="16688" y="17356"/>
                  </a:lnTo>
                  <a:lnTo>
                    <a:pt x="16779" y="17265"/>
                  </a:lnTo>
                  <a:lnTo>
                    <a:pt x="16901" y="17356"/>
                  </a:lnTo>
                  <a:cubicBezTo>
                    <a:pt x="16931" y="17326"/>
                    <a:pt x="16985" y="17310"/>
                    <a:pt x="17038" y="17310"/>
                  </a:cubicBezTo>
                  <a:cubicBezTo>
                    <a:pt x="17091" y="17310"/>
                    <a:pt x="17144" y="17326"/>
                    <a:pt x="17174" y="17356"/>
                  </a:cubicBezTo>
                  <a:lnTo>
                    <a:pt x="17387" y="17143"/>
                  </a:lnTo>
                  <a:cubicBezTo>
                    <a:pt x="17326" y="17082"/>
                    <a:pt x="17326" y="16961"/>
                    <a:pt x="17357" y="16900"/>
                  </a:cubicBezTo>
                  <a:lnTo>
                    <a:pt x="17448" y="16778"/>
                  </a:lnTo>
                  <a:lnTo>
                    <a:pt x="670"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 name="Google Shape;12113;p5">
              <a:extLst>
                <a:ext uri="{FF2B5EF4-FFF2-40B4-BE49-F238E27FC236}">
                  <a16:creationId xmlns:a16="http://schemas.microsoft.com/office/drawing/2014/main" id="{E3ED0245-3C0F-42A6-587F-FCBEF8112063}"/>
                </a:ext>
              </a:extLst>
            </p:cNvPr>
            <p:cNvSpPr/>
            <p:nvPr/>
          </p:nvSpPr>
          <p:spPr>
            <a:xfrm>
              <a:off x="1945588" y="2771000"/>
              <a:ext cx="436200" cy="436200"/>
            </a:xfrm>
            <a:custGeom>
              <a:avLst/>
              <a:gdLst/>
              <a:ahLst/>
              <a:cxnLst/>
              <a:rect l="l" t="t" r="r" b="b"/>
              <a:pathLst>
                <a:path w="17448" h="17448" extrusionOk="0">
                  <a:moveTo>
                    <a:pt x="669" y="396"/>
                  </a:moveTo>
                  <a:lnTo>
                    <a:pt x="17053" y="16779"/>
                  </a:lnTo>
                  <a:cubicBezTo>
                    <a:pt x="16992" y="16870"/>
                    <a:pt x="16992" y="16931"/>
                    <a:pt x="16992" y="17022"/>
                  </a:cubicBezTo>
                  <a:cubicBezTo>
                    <a:pt x="16931" y="17022"/>
                    <a:pt x="16870" y="17022"/>
                    <a:pt x="16810" y="17053"/>
                  </a:cubicBezTo>
                  <a:lnTo>
                    <a:pt x="426" y="639"/>
                  </a:lnTo>
                  <a:lnTo>
                    <a:pt x="669" y="396"/>
                  </a:lnTo>
                  <a:close/>
                  <a:moveTo>
                    <a:pt x="669" y="1"/>
                  </a:moveTo>
                  <a:lnTo>
                    <a:pt x="1" y="639"/>
                  </a:lnTo>
                  <a:lnTo>
                    <a:pt x="16779" y="17448"/>
                  </a:lnTo>
                  <a:lnTo>
                    <a:pt x="16870" y="17356"/>
                  </a:lnTo>
                  <a:cubicBezTo>
                    <a:pt x="16908" y="17344"/>
                    <a:pt x="16946" y="17337"/>
                    <a:pt x="16984" y="17337"/>
                  </a:cubicBezTo>
                  <a:cubicBezTo>
                    <a:pt x="17037" y="17337"/>
                    <a:pt x="17091" y="17351"/>
                    <a:pt x="17144" y="17387"/>
                  </a:cubicBezTo>
                  <a:lnTo>
                    <a:pt x="17357" y="17174"/>
                  </a:lnTo>
                  <a:cubicBezTo>
                    <a:pt x="17266" y="17113"/>
                    <a:pt x="17266" y="16961"/>
                    <a:pt x="17357" y="16901"/>
                  </a:cubicBezTo>
                  <a:lnTo>
                    <a:pt x="17448" y="16779"/>
                  </a:lnTo>
                  <a:lnTo>
                    <a:pt x="669" y="1"/>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 name="Google Shape;12114;p5">
              <a:extLst>
                <a:ext uri="{FF2B5EF4-FFF2-40B4-BE49-F238E27FC236}">
                  <a16:creationId xmlns:a16="http://schemas.microsoft.com/office/drawing/2014/main" id="{9F8827ED-2B11-6514-4E3B-FD6B392FE9AB}"/>
                </a:ext>
              </a:extLst>
            </p:cNvPr>
            <p:cNvSpPr/>
            <p:nvPr/>
          </p:nvSpPr>
          <p:spPr>
            <a:xfrm>
              <a:off x="1930388" y="2781650"/>
              <a:ext cx="440775" cy="441500"/>
            </a:xfrm>
            <a:custGeom>
              <a:avLst/>
              <a:gdLst/>
              <a:ahLst/>
              <a:cxnLst/>
              <a:rect l="l" t="t" r="r" b="b"/>
              <a:pathLst>
                <a:path w="17631" h="17660" extrusionOk="0">
                  <a:moveTo>
                    <a:pt x="791" y="426"/>
                  </a:moveTo>
                  <a:lnTo>
                    <a:pt x="17174" y="16809"/>
                  </a:lnTo>
                  <a:cubicBezTo>
                    <a:pt x="17114" y="16900"/>
                    <a:pt x="17083" y="16991"/>
                    <a:pt x="17083" y="17113"/>
                  </a:cubicBezTo>
                  <a:cubicBezTo>
                    <a:pt x="16992" y="17113"/>
                    <a:pt x="16870" y="17143"/>
                    <a:pt x="16779" y="17204"/>
                  </a:cubicBezTo>
                  <a:lnTo>
                    <a:pt x="426" y="821"/>
                  </a:lnTo>
                  <a:lnTo>
                    <a:pt x="791" y="426"/>
                  </a:lnTo>
                  <a:close/>
                  <a:moveTo>
                    <a:pt x="822" y="0"/>
                  </a:moveTo>
                  <a:lnTo>
                    <a:pt x="1" y="821"/>
                  </a:lnTo>
                  <a:lnTo>
                    <a:pt x="16810" y="17660"/>
                  </a:lnTo>
                  <a:lnTo>
                    <a:pt x="16901" y="17508"/>
                  </a:lnTo>
                  <a:cubicBezTo>
                    <a:pt x="16931" y="17478"/>
                    <a:pt x="16931" y="17478"/>
                    <a:pt x="16931" y="17478"/>
                  </a:cubicBezTo>
                  <a:cubicBezTo>
                    <a:pt x="16977" y="17432"/>
                    <a:pt x="17030" y="17409"/>
                    <a:pt x="17083" y="17409"/>
                  </a:cubicBezTo>
                  <a:cubicBezTo>
                    <a:pt x="17136" y="17409"/>
                    <a:pt x="17190" y="17432"/>
                    <a:pt x="17235" y="17478"/>
                  </a:cubicBezTo>
                  <a:lnTo>
                    <a:pt x="17448" y="17265"/>
                  </a:lnTo>
                  <a:cubicBezTo>
                    <a:pt x="17357" y="17174"/>
                    <a:pt x="17357" y="17052"/>
                    <a:pt x="17448" y="16961"/>
                  </a:cubicBezTo>
                  <a:cubicBezTo>
                    <a:pt x="17448" y="16961"/>
                    <a:pt x="17478" y="16961"/>
                    <a:pt x="17478" y="16930"/>
                  </a:cubicBezTo>
                  <a:lnTo>
                    <a:pt x="17630" y="16839"/>
                  </a:lnTo>
                  <a:lnTo>
                    <a:pt x="822"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6" name="Google Shape;12115;p5">
              <a:extLst>
                <a:ext uri="{FF2B5EF4-FFF2-40B4-BE49-F238E27FC236}">
                  <a16:creationId xmlns:a16="http://schemas.microsoft.com/office/drawing/2014/main" id="{3ACA0AC4-F3EC-F0CB-F92B-0CBD9F1115C7}"/>
                </a:ext>
              </a:extLst>
            </p:cNvPr>
            <p:cNvSpPr/>
            <p:nvPr/>
          </p:nvSpPr>
          <p:spPr>
            <a:xfrm>
              <a:off x="1852138" y="2705450"/>
              <a:ext cx="110200" cy="108125"/>
            </a:xfrm>
            <a:custGeom>
              <a:avLst/>
              <a:gdLst/>
              <a:ahLst/>
              <a:cxnLst/>
              <a:rect l="l" t="t" r="r" b="b"/>
              <a:pathLst>
                <a:path w="4408" h="4325" extrusionOk="0">
                  <a:moveTo>
                    <a:pt x="1231" y="1"/>
                  </a:moveTo>
                  <a:cubicBezTo>
                    <a:pt x="1018" y="1"/>
                    <a:pt x="806" y="85"/>
                    <a:pt x="638" y="252"/>
                  </a:cubicBezTo>
                  <a:lnTo>
                    <a:pt x="486" y="404"/>
                  </a:lnTo>
                  <a:lnTo>
                    <a:pt x="304" y="586"/>
                  </a:lnTo>
                  <a:cubicBezTo>
                    <a:pt x="0" y="920"/>
                    <a:pt x="0" y="1437"/>
                    <a:pt x="304" y="1772"/>
                  </a:cubicBezTo>
                  <a:lnTo>
                    <a:pt x="2888" y="4325"/>
                  </a:lnTo>
                  <a:lnTo>
                    <a:pt x="3344" y="3869"/>
                  </a:lnTo>
                  <a:lnTo>
                    <a:pt x="3952" y="3261"/>
                  </a:lnTo>
                  <a:lnTo>
                    <a:pt x="4407" y="2805"/>
                  </a:lnTo>
                  <a:lnTo>
                    <a:pt x="1824" y="252"/>
                  </a:lnTo>
                  <a:cubicBezTo>
                    <a:pt x="1657" y="85"/>
                    <a:pt x="1444" y="1"/>
                    <a:pt x="1231"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 name="Google Shape;12116;p5">
              <a:extLst>
                <a:ext uri="{FF2B5EF4-FFF2-40B4-BE49-F238E27FC236}">
                  <a16:creationId xmlns:a16="http://schemas.microsoft.com/office/drawing/2014/main" id="{8F3462B7-75BD-D62B-798E-1086C6145C44}"/>
                </a:ext>
              </a:extLst>
            </p:cNvPr>
            <p:cNvSpPr/>
            <p:nvPr/>
          </p:nvSpPr>
          <p:spPr>
            <a:xfrm>
              <a:off x="2381038" y="3195050"/>
              <a:ext cx="1525" cy="2275"/>
            </a:xfrm>
            <a:custGeom>
              <a:avLst/>
              <a:gdLst/>
              <a:ahLst/>
              <a:cxnLst/>
              <a:rect l="l" t="t" r="r" b="b"/>
              <a:pathLst>
                <a:path w="61" h="91" extrusionOk="0">
                  <a:moveTo>
                    <a:pt x="0" y="0"/>
                  </a:moveTo>
                  <a:cubicBezTo>
                    <a:pt x="30" y="30"/>
                    <a:pt x="60" y="60"/>
                    <a:pt x="60" y="91"/>
                  </a:cubicBezTo>
                  <a:lnTo>
                    <a:pt x="60" y="60"/>
                  </a:lnTo>
                  <a:lnTo>
                    <a:pt x="0"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 name="Google Shape;12117;p5">
              <a:extLst>
                <a:ext uri="{FF2B5EF4-FFF2-40B4-BE49-F238E27FC236}">
                  <a16:creationId xmlns:a16="http://schemas.microsoft.com/office/drawing/2014/main" id="{FCFFBED5-1EAE-65B8-5A4D-55297B1E8366}"/>
                </a:ext>
              </a:extLst>
            </p:cNvPr>
            <p:cNvSpPr/>
            <p:nvPr/>
          </p:nvSpPr>
          <p:spPr>
            <a:xfrm>
              <a:off x="2378738" y="3192750"/>
              <a:ext cx="9150" cy="9900"/>
            </a:xfrm>
            <a:custGeom>
              <a:avLst/>
              <a:gdLst/>
              <a:ahLst/>
              <a:cxnLst/>
              <a:rect l="l" t="t" r="r" b="b"/>
              <a:pathLst>
                <a:path w="366" h="396" extrusionOk="0">
                  <a:moveTo>
                    <a:pt x="213" y="0"/>
                  </a:moveTo>
                  <a:lnTo>
                    <a:pt x="92" y="91"/>
                  </a:lnTo>
                  <a:lnTo>
                    <a:pt x="0" y="213"/>
                  </a:lnTo>
                  <a:cubicBezTo>
                    <a:pt x="0" y="213"/>
                    <a:pt x="31" y="243"/>
                    <a:pt x="31" y="243"/>
                  </a:cubicBezTo>
                  <a:lnTo>
                    <a:pt x="152" y="395"/>
                  </a:lnTo>
                  <a:lnTo>
                    <a:pt x="365" y="152"/>
                  </a:lnTo>
                  <a:lnTo>
                    <a:pt x="213"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 name="Google Shape;12118;p5">
              <a:extLst>
                <a:ext uri="{FF2B5EF4-FFF2-40B4-BE49-F238E27FC236}">
                  <a16:creationId xmlns:a16="http://schemas.microsoft.com/office/drawing/2014/main" id="{6C09331D-2E86-EFA7-3FD4-819E17D1B55C}"/>
                </a:ext>
              </a:extLst>
            </p:cNvPr>
            <p:cNvSpPr/>
            <p:nvPr/>
          </p:nvSpPr>
          <p:spPr>
            <a:xfrm>
              <a:off x="2343788" y="3233025"/>
              <a:ext cx="1525" cy="1525"/>
            </a:xfrm>
            <a:custGeom>
              <a:avLst/>
              <a:gdLst/>
              <a:ahLst/>
              <a:cxnLst/>
              <a:rect l="l" t="t" r="r" b="b"/>
              <a:pathLst>
                <a:path w="61" h="61" extrusionOk="0">
                  <a:moveTo>
                    <a:pt x="0" y="0"/>
                  </a:moveTo>
                  <a:cubicBezTo>
                    <a:pt x="0" y="31"/>
                    <a:pt x="31" y="31"/>
                    <a:pt x="61" y="61"/>
                  </a:cubicBezTo>
                  <a:lnTo>
                    <a:pt x="0"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 name="Google Shape;12119;p5">
              <a:extLst>
                <a:ext uri="{FF2B5EF4-FFF2-40B4-BE49-F238E27FC236}">
                  <a16:creationId xmlns:a16="http://schemas.microsoft.com/office/drawing/2014/main" id="{2B71A81D-2FE2-9ACE-8EC5-D71C8181AE9A}"/>
                </a:ext>
              </a:extLst>
            </p:cNvPr>
            <p:cNvSpPr/>
            <p:nvPr/>
          </p:nvSpPr>
          <p:spPr>
            <a:xfrm>
              <a:off x="2340738" y="3230725"/>
              <a:ext cx="9900" cy="9150"/>
            </a:xfrm>
            <a:custGeom>
              <a:avLst/>
              <a:gdLst/>
              <a:ahLst/>
              <a:cxnLst/>
              <a:rect l="l" t="t" r="r" b="b"/>
              <a:pathLst>
                <a:path w="396" h="366" extrusionOk="0">
                  <a:moveTo>
                    <a:pt x="213" y="1"/>
                  </a:moveTo>
                  <a:lnTo>
                    <a:pt x="122" y="92"/>
                  </a:lnTo>
                  <a:lnTo>
                    <a:pt x="1" y="214"/>
                  </a:lnTo>
                  <a:lnTo>
                    <a:pt x="183" y="366"/>
                  </a:lnTo>
                  <a:lnTo>
                    <a:pt x="396" y="153"/>
                  </a:lnTo>
                  <a:lnTo>
                    <a:pt x="244" y="31"/>
                  </a:lnTo>
                  <a:cubicBezTo>
                    <a:pt x="244" y="1"/>
                    <a:pt x="213" y="1"/>
                    <a:pt x="213"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 name="Google Shape;12120;p5">
              <a:extLst>
                <a:ext uri="{FF2B5EF4-FFF2-40B4-BE49-F238E27FC236}">
                  <a16:creationId xmlns:a16="http://schemas.microsoft.com/office/drawing/2014/main" id="{AB86A59F-F224-1350-E432-B85DDDF980B6}"/>
                </a:ext>
              </a:extLst>
            </p:cNvPr>
            <p:cNvSpPr/>
            <p:nvPr/>
          </p:nvSpPr>
          <p:spPr>
            <a:xfrm>
              <a:off x="2333138" y="3185150"/>
              <a:ext cx="97300" cy="97275"/>
            </a:xfrm>
            <a:custGeom>
              <a:avLst/>
              <a:gdLst/>
              <a:ahLst/>
              <a:cxnLst/>
              <a:rect l="l" t="t" r="r" b="b"/>
              <a:pathLst>
                <a:path w="3892" h="3891" extrusionOk="0">
                  <a:moveTo>
                    <a:pt x="1794" y="456"/>
                  </a:moveTo>
                  <a:lnTo>
                    <a:pt x="1824" y="517"/>
                  </a:lnTo>
                  <a:cubicBezTo>
                    <a:pt x="1824" y="517"/>
                    <a:pt x="1824" y="547"/>
                    <a:pt x="1855" y="547"/>
                  </a:cubicBezTo>
                  <a:lnTo>
                    <a:pt x="1885" y="578"/>
                  </a:lnTo>
                  <a:cubicBezTo>
                    <a:pt x="1916" y="639"/>
                    <a:pt x="1976" y="699"/>
                    <a:pt x="2007" y="760"/>
                  </a:cubicBezTo>
                  <a:lnTo>
                    <a:pt x="3253" y="2949"/>
                  </a:lnTo>
                  <a:cubicBezTo>
                    <a:pt x="3162" y="2979"/>
                    <a:pt x="3101" y="3009"/>
                    <a:pt x="3071" y="3070"/>
                  </a:cubicBezTo>
                  <a:cubicBezTo>
                    <a:pt x="3010" y="3101"/>
                    <a:pt x="2979" y="3161"/>
                    <a:pt x="2949" y="3222"/>
                  </a:cubicBezTo>
                  <a:lnTo>
                    <a:pt x="760" y="2006"/>
                  </a:lnTo>
                  <a:cubicBezTo>
                    <a:pt x="700" y="1976"/>
                    <a:pt x="639" y="1915"/>
                    <a:pt x="578" y="1854"/>
                  </a:cubicBezTo>
                  <a:lnTo>
                    <a:pt x="548" y="1854"/>
                  </a:lnTo>
                  <a:cubicBezTo>
                    <a:pt x="548" y="1824"/>
                    <a:pt x="517" y="1824"/>
                    <a:pt x="517" y="1824"/>
                  </a:cubicBezTo>
                  <a:lnTo>
                    <a:pt x="487" y="1794"/>
                  </a:lnTo>
                  <a:lnTo>
                    <a:pt x="487" y="1763"/>
                  </a:lnTo>
                  <a:cubicBezTo>
                    <a:pt x="517" y="1763"/>
                    <a:pt x="578" y="1794"/>
                    <a:pt x="608" y="1824"/>
                  </a:cubicBezTo>
                  <a:lnTo>
                    <a:pt x="821" y="1611"/>
                  </a:lnTo>
                  <a:cubicBezTo>
                    <a:pt x="760" y="1550"/>
                    <a:pt x="760" y="1429"/>
                    <a:pt x="791" y="1368"/>
                  </a:cubicBezTo>
                  <a:cubicBezTo>
                    <a:pt x="821" y="1338"/>
                    <a:pt x="821" y="1338"/>
                    <a:pt x="821" y="1338"/>
                  </a:cubicBezTo>
                  <a:cubicBezTo>
                    <a:pt x="867" y="1292"/>
                    <a:pt x="920" y="1269"/>
                    <a:pt x="973" y="1269"/>
                  </a:cubicBezTo>
                  <a:cubicBezTo>
                    <a:pt x="1026" y="1269"/>
                    <a:pt x="1080" y="1292"/>
                    <a:pt x="1125" y="1338"/>
                  </a:cubicBezTo>
                  <a:lnTo>
                    <a:pt x="1338" y="1125"/>
                  </a:lnTo>
                  <a:cubicBezTo>
                    <a:pt x="1247" y="1034"/>
                    <a:pt x="1247" y="912"/>
                    <a:pt x="1338" y="821"/>
                  </a:cubicBezTo>
                  <a:cubicBezTo>
                    <a:pt x="1338" y="821"/>
                    <a:pt x="1368" y="790"/>
                    <a:pt x="1368" y="790"/>
                  </a:cubicBezTo>
                  <a:cubicBezTo>
                    <a:pt x="1403" y="767"/>
                    <a:pt x="1438" y="757"/>
                    <a:pt x="1473" y="757"/>
                  </a:cubicBezTo>
                  <a:cubicBezTo>
                    <a:pt x="1529" y="757"/>
                    <a:pt x="1586" y="783"/>
                    <a:pt x="1642" y="821"/>
                  </a:cubicBezTo>
                  <a:lnTo>
                    <a:pt x="1855" y="608"/>
                  </a:lnTo>
                  <a:cubicBezTo>
                    <a:pt x="1794" y="578"/>
                    <a:pt x="1794" y="517"/>
                    <a:pt x="1794" y="456"/>
                  </a:cubicBezTo>
                  <a:close/>
                  <a:moveTo>
                    <a:pt x="1733" y="0"/>
                  </a:moveTo>
                  <a:lnTo>
                    <a:pt x="1612" y="122"/>
                  </a:lnTo>
                  <a:cubicBezTo>
                    <a:pt x="1520" y="213"/>
                    <a:pt x="1490" y="335"/>
                    <a:pt x="1490" y="456"/>
                  </a:cubicBezTo>
                  <a:cubicBezTo>
                    <a:pt x="1399" y="456"/>
                    <a:pt x="1277" y="487"/>
                    <a:pt x="1216" y="547"/>
                  </a:cubicBezTo>
                  <a:cubicBezTo>
                    <a:pt x="1186" y="578"/>
                    <a:pt x="1156" y="578"/>
                    <a:pt x="1125" y="608"/>
                  </a:cubicBezTo>
                  <a:cubicBezTo>
                    <a:pt x="1034" y="699"/>
                    <a:pt x="973" y="821"/>
                    <a:pt x="973" y="973"/>
                  </a:cubicBezTo>
                  <a:cubicBezTo>
                    <a:pt x="852" y="973"/>
                    <a:pt x="700" y="1034"/>
                    <a:pt x="608" y="1125"/>
                  </a:cubicBezTo>
                  <a:cubicBezTo>
                    <a:pt x="608" y="1155"/>
                    <a:pt x="578" y="1155"/>
                    <a:pt x="548" y="1186"/>
                  </a:cubicBezTo>
                  <a:cubicBezTo>
                    <a:pt x="487" y="1277"/>
                    <a:pt x="457" y="1368"/>
                    <a:pt x="457" y="1490"/>
                  </a:cubicBezTo>
                  <a:cubicBezTo>
                    <a:pt x="335" y="1490"/>
                    <a:pt x="213" y="1520"/>
                    <a:pt x="122" y="1611"/>
                  </a:cubicBezTo>
                  <a:lnTo>
                    <a:pt x="1" y="1733"/>
                  </a:lnTo>
                  <a:lnTo>
                    <a:pt x="335" y="2037"/>
                  </a:lnTo>
                  <a:cubicBezTo>
                    <a:pt x="335" y="2067"/>
                    <a:pt x="365" y="2067"/>
                    <a:pt x="365" y="2067"/>
                  </a:cubicBezTo>
                  <a:lnTo>
                    <a:pt x="396" y="2097"/>
                  </a:lnTo>
                  <a:cubicBezTo>
                    <a:pt x="457" y="2158"/>
                    <a:pt x="548" y="2219"/>
                    <a:pt x="608" y="2280"/>
                  </a:cubicBezTo>
                  <a:lnTo>
                    <a:pt x="3526" y="3891"/>
                  </a:lnTo>
                  <a:lnTo>
                    <a:pt x="3253" y="3435"/>
                  </a:lnTo>
                  <a:cubicBezTo>
                    <a:pt x="3192" y="3344"/>
                    <a:pt x="3253" y="3283"/>
                    <a:pt x="3253" y="3253"/>
                  </a:cubicBezTo>
                  <a:cubicBezTo>
                    <a:pt x="3273" y="3253"/>
                    <a:pt x="3307" y="3226"/>
                    <a:pt x="3354" y="3226"/>
                  </a:cubicBezTo>
                  <a:cubicBezTo>
                    <a:pt x="3378" y="3226"/>
                    <a:pt x="3405" y="3232"/>
                    <a:pt x="3435" y="3253"/>
                  </a:cubicBezTo>
                  <a:lnTo>
                    <a:pt x="3891" y="3496"/>
                  </a:lnTo>
                  <a:lnTo>
                    <a:pt x="2250" y="608"/>
                  </a:lnTo>
                  <a:cubicBezTo>
                    <a:pt x="2219" y="547"/>
                    <a:pt x="2159" y="456"/>
                    <a:pt x="2098" y="365"/>
                  </a:cubicBezTo>
                  <a:lnTo>
                    <a:pt x="2067" y="365"/>
                  </a:lnTo>
                  <a:cubicBezTo>
                    <a:pt x="2067" y="335"/>
                    <a:pt x="2037" y="304"/>
                    <a:pt x="2037" y="304"/>
                  </a:cubicBezTo>
                  <a:lnTo>
                    <a:pt x="1733" y="0"/>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 name="Google Shape;12121;p5">
              <a:extLst>
                <a:ext uri="{FF2B5EF4-FFF2-40B4-BE49-F238E27FC236}">
                  <a16:creationId xmlns:a16="http://schemas.microsoft.com/office/drawing/2014/main" id="{9B43FF03-4E82-229A-4614-08B8E2ECABD1}"/>
                </a:ext>
              </a:extLst>
            </p:cNvPr>
            <p:cNvSpPr/>
            <p:nvPr/>
          </p:nvSpPr>
          <p:spPr>
            <a:xfrm>
              <a:off x="2407688" y="3262200"/>
              <a:ext cx="31100" cy="28600"/>
            </a:xfrm>
            <a:custGeom>
              <a:avLst/>
              <a:gdLst/>
              <a:ahLst/>
              <a:cxnLst/>
              <a:rect l="l" t="t" r="r" b="b"/>
              <a:pathLst>
                <a:path w="1244" h="1144" extrusionOk="0">
                  <a:moveTo>
                    <a:pt x="464" y="0"/>
                  </a:moveTo>
                  <a:cubicBezTo>
                    <a:pt x="215" y="0"/>
                    <a:pt x="1" y="288"/>
                    <a:pt x="149" y="535"/>
                  </a:cubicBezTo>
                  <a:lnTo>
                    <a:pt x="1244" y="1143"/>
                  </a:lnTo>
                  <a:lnTo>
                    <a:pt x="636" y="49"/>
                  </a:lnTo>
                  <a:cubicBezTo>
                    <a:pt x="579" y="15"/>
                    <a:pt x="521" y="0"/>
                    <a:pt x="464" y="0"/>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 name="Google Shape;12122;p5">
              <a:extLst>
                <a:ext uri="{FF2B5EF4-FFF2-40B4-BE49-F238E27FC236}">
                  <a16:creationId xmlns:a16="http://schemas.microsoft.com/office/drawing/2014/main" id="{6C2A1C58-D6DE-23C9-8A76-4DBF18957EA5}"/>
                </a:ext>
              </a:extLst>
            </p:cNvPr>
            <p:cNvSpPr/>
            <p:nvPr/>
          </p:nvSpPr>
          <p:spPr>
            <a:xfrm>
              <a:off x="2408363" y="3260600"/>
              <a:ext cx="34225" cy="34000"/>
            </a:xfrm>
            <a:custGeom>
              <a:avLst/>
              <a:gdLst/>
              <a:ahLst/>
              <a:cxnLst/>
              <a:rect l="l" t="t" r="r" b="b"/>
              <a:pathLst>
                <a:path w="1369" h="1360" extrusionOk="0">
                  <a:moveTo>
                    <a:pt x="447" y="118"/>
                  </a:moveTo>
                  <a:cubicBezTo>
                    <a:pt x="489" y="118"/>
                    <a:pt x="534" y="126"/>
                    <a:pt x="578" y="143"/>
                  </a:cubicBezTo>
                  <a:lnTo>
                    <a:pt x="1095" y="1086"/>
                  </a:lnTo>
                  <a:lnTo>
                    <a:pt x="153" y="569"/>
                  </a:lnTo>
                  <a:cubicBezTo>
                    <a:pt x="92" y="417"/>
                    <a:pt x="153" y="265"/>
                    <a:pt x="214" y="204"/>
                  </a:cubicBezTo>
                  <a:cubicBezTo>
                    <a:pt x="257" y="161"/>
                    <a:pt x="345" y="118"/>
                    <a:pt x="447" y="118"/>
                  </a:cubicBezTo>
                  <a:close/>
                  <a:moveTo>
                    <a:pt x="450" y="1"/>
                  </a:moveTo>
                  <a:cubicBezTo>
                    <a:pt x="340" y="1"/>
                    <a:pt x="229" y="48"/>
                    <a:pt x="153" y="143"/>
                  </a:cubicBezTo>
                  <a:cubicBezTo>
                    <a:pt x="31" y="265"/>
                    <a:pt x="1" y="447"/>
                    <a:pt x="92" y="630"/>
                  </a:cubicBezTo>
                  <a:lnTo>
                    <a:pt x="1369" y="1359"/>
                  </a:lnTo>
                  <a:lnTo>
                    <a:pt x="639" y="83"/>
                  </a:lnTo>
                  <a:lnTo>
                    <a:pt x="639" y="52"/>
                  </a:lnTo>
                  <a:cubicBezTo>
                    <a:pt x="582" y="18"/>
                    <a:pt x="517" y="1"/>
                    <a:pt x="450"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 name="Google Shape;12123;p5">
              <a:extLst>
                <a:ext uri="{FF2B5EF4-FFF2-40B4-BE49-F238E27FC236}">
                  <a16:creationId xmlns:a16="http://schemas.microsoft.com/office/drawing/2014/main" id="{F707BDD8-FE35-D5E6-FEF3-802C1836BC84}"/>
                </a:ext>
              </a:extLst>
            </p:cNvPr>
            <p:cNvSpPr/>
            <p:nvPr/>
          </p:nvSpPr>
          <p:spPr>
            <a:xfrm>
              <a:off x="1849838" y="2701850"/>
              <a:ext cx="117050" cy="117050"/>
            </a:xfrm>
            <a:custGeom>
              <a:avLst/>
              <a:gdLst/>
              <a:ahLst/>
              <a:cxnLst/>
              <a:rect l="l" t="t" r="r" b="b"/>
              <a:pathLst>
                <a:path w="4682" h="4682" extrusionOk="0">
                  <a:moveTo>
                    <a:pt x="1338" y="305"/>
                  </a:moveTo>
                  <a:cubicBezTo>
                    <a:pt x="1521" y="305"/>
                    <a:pt x="1703" y="365"/>
                    <a:pt x="1825" y="517"/>
                  </a:cubicBezTo>
                  <a:lnTo>
                    <a:pt x="4287" y="2949"/>
                  </a:lnTo>
                  <a:lnTo>
                    <a:pt x="2980" y="4256"/>
                  </a:lnTo>
                  <a:lnTo>
                    <a:pt x="518" y="1824"/>
                  </a:lnTo>
                  <a:cubicBezTo>
                    <a:pt x="244" y="1551"/>
                    <a:pt x="244" y="1095"/>
                    <a:pt x="518" y="821"/>
                  </a:cubicBezTo>
                  <a:lnTo>
                    <a:pt x="670" y="669"/>
                  </a:lnTo>
                  <a:lnTo>
                    <a:pt x="852" y="517"/>
                  </a:lnTo>
                  <a:cubicBezTo>
                    <a:pt x="974" y="365"/>
                    <a:pt x="1156" y="305"/>
                    <a:pt x="1338" y="305"/>
                  </a:cubicBezTo>
                  <a:close/>
                  <a:moveTo>
                    <a:pt x="1338" y="1"/>
                  </a:moveTo>
                  <a:cubicBezTo>
                    <a:pt x="1065" y="1"/>
                    <a:pt x="822" y="122"/>
                    <a:pt x="639" y="305"/>
                  </a:cubicBezTo>
                  <a:lnTo>
                    <a:pt x="305" y="639"/>
                  </a:lnTo>
                  <a:cubicBezTo>
                    <a:pt x="122" y="821"/>
                    <a:pt x="1" y="1064"/>
                    <a:pt x="1" y="1338"/>
                  </a:cubicBezTo>
                  <a:cubicBezTo>
                    <a:pt x="1" y="1581"/>
                    <a:pt x="122" y="1824"/>
                    <a:pt x="305" y="2037"/>
                  </a:cubicBezTo>
                  <a:lnTo>
                    <a:pt x="2980" y="4682"/>
                  </a:lnTo>
                  <a:lnTo>
                    <a:pt x="4682" y="2979"/>
                  </a:lnTo>
                  <a:lnTo>
                    <a:pt x="2037" y="305"/>
                  </a:lnTo>
                  <a:cubicBezTo>
                    <a:pt x="1855" y="122"/>
                    <a:pt x="1581" y="1"/>
                    <a:pt x="1338"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79" name="Google Shape;12124;p5">
            <a:extLst>
              <a:ext uri="{FF2B5EF4-FFF2-40B4-BE49-F238E27FC236}">
                <a16:creationId xmlns:a16="http://schemas.microsoft.com/office/drawing/2014/main" id="{F3E94548-554A-95BD-5870-647F36C5C389}"/>
              </a:ext>
            </a:extLst>
          </p:cNvPr>
          <p:cNvSpPr/>
          <p:nvPr/>
        </p:nvSpPr>
        <p:spPr>
          <a:xfrm>
            <a:off x="8852313" y="2658836"/>
            <a:ext cx="584709" cy="57533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2125;p5">
            <a:extLst>
              <a:ext uri="{FF2B5EF4-FFF2-40B4-BE49-F238E27FC236}">
                <a16:creationId xmlns:a16="http://schemas.microsoft.com/office/drawing/2014/main" id="{058169A5-C263-ADB7-A17B-4C2DDA5ADC60}"/>
              </a:ext>
            </a:extLst>
          </p:cNvPr>
          <p:cNvSpPr/>
          <p:nvPr/>
        </p:nvSpPr>
        <p:spPr>
          <a:xfrm>
            <a:off x="9287118" y="1765429"/>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2126;p5">
            <a:extLst>
              <a:ext uri="{FF2B5EF4-FFF2-40B4-BE49-F238E27FC236}">
                <a16:creationId xmlns:a16="http://schemas.microsoft.com/office/drawing/2014/main" id="{6BCB7708-32F4-884E-7B4E-6BBE0346333F}"/>
              </a:ext>
            </a:extLst>
          </p:cNvPr>
          <p:cNvSpPr/>
          <p:nvPr/>
        </p:nvSpPr>
        <p:spPr>
          <a:xfrm>
            <a:off x="8005103" y="4096515"/>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2127;p5">
            <a:extLst>
              <a:ext uri="{FF2B5EF4-FFF2-40B4-BE49-F238E27FC236}">
                <a16:creationId xmlns:a16="http://schemas.microsoft.com/office/drawing/2014/main" id="{EEF356D1-9524-6802-D57E-588E3E944664}"/>
              </a:ext>
            </a:extLst>
          </p:cNvPr>
          <p:cNvSpPr/>
          <p:nvPr/>
        </p:nvSpPr>
        <p:spPr>
          <a:xfrm rot="10800000" flipH="1">
            <a:off x="1989720" y="2218154"/>
            <a:ext cx="432433" cy="4255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2128;p5">
            <a:extLst>
              <a:ext uri="{FF2B5EF4-FFF2-40B4-BE49-F238E27FC236}">
                <a16:creationId xmlns:a16="http://schemas.microsoft.com/office/drawing/2014/main" id="{BECA3FC7-561B-5139-2B36-516BD2E8AE8C}"/>
              </a:ext>
            </a:extLst>
          </p:cNvPr>
          <p:cNvSpPr/>
          <p:nvPr/>
        </p:nvSpPr>
        <p:spPr>
          <a:xfrm rot="10800000" flipH="1">
            <a:off x="2514715" y="1765427"/>
            <a:ext cx="387201" cy="38101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2129;p5">
            <a:extLst>
              <a:ext uri="{FF2B5EF4-FFF2-40B4-BE49-F238E27FC236}">
                <a16:creationId xmlns:a16="http://schemas.microsoft.com/office/drawing/2014/main" id="{5F8C8C0A-79CE-BB36-1575-ACAAA2DAF788}"/>
              </a:ext>
            </a:extLst>
          </p:cNvPr>
          <p:cNvSpPr/>
          <p:nvPr/>
        </p:nvSpPr>
        <p:spPr>
          <a:xfrm rot="10800000" flipH="1">
            <a:off x="2086613" y="1814665"/>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2130;p5">
            <a:extLst>
              <a:ext uri="{FF2B5EF4-FFF2-40B4-BE49-F238E27FC236}">
                <a16:creationId xmlns:a16="http://schemas.microsoft.com/office/drawing/2014/main" id="{82C6670F-3B9F-3353-07C7-EE88984B1EBF}"/>
              </a:ext>
            </a:extLst>
          </p:cNvPr>
          <p:cNvSpPr/>
          <p:nvPr/>
        </p:nvSpPr>
        <p:spPr>
          <a:xfrm rot="10800000" flipH="1">
            <a:off x="8820013" y="2161015"/>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2131;p5">
            <a:extLst>
              <a:ext uri="{FF2B5EF4-FFF2-40B4-BE49-F238E27FC236}">
                <a16:creationId xmlns:a16="http://schemas.microsoft.com/office/drawing/2014/main" id="{E668F604-7FCF-28BC-C782-8028672791F9}"/>
              </a:ext>
            </a:extLst>
          </p:cNvPr>
          <p:cNvSpPr/>
          <p:nvPr/>
        </p:nvSpPr>
        <p:spPr>
          <a:xfrm rot="10800000">
            <a:off x="2157616" y="5757440"/>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2132;p5">
            <a:extLst>
              <a:ext uri="{FF2B5EF4-FFF2-40B4-BE49-F238E27FC236}">
                <a16:creationId xmlns:a16="http://schemas.microsoft.com/office/drawing/2014/main" id="{9E4AA333-CD79-DFF5-35D3-6A6CD63E5B9C}"/>
              </a:ext>
            </a:extLst>
          </p:cNvPr>
          <p:cNvSpPr/>
          <p:nvPr/>
        </p:nvSpPr>
        <p:spPr>
          <a:xfrm flipH="1">
            <a:off x="1696042" y="534711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2278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137;p6">
            <a:extLst>
              <a:ext uri="{FF2B5EF4-FFF2-40B4-BE49-F238E27FC236}">
                <a16:creationId xmlns:a16="http://schemas.microsoft.com/office/drawing/2014/main" id="{5CF69889-ECE0-C207-0DE2-50C99F802D03}"/>
              </a:ext>
            </a:extLst>
          </p:cNvPr>
          <p:cNvSpPr txBox="1">
            <a:spLocks/>
          </p:cNvSpPr>
          <p:nvPr/>
        </p:nvSpPr>
        <p:spPr>
          <a:xfrm>
            <a:off x="2226831" y="1706647"/>
            <a:ext cx="7738333"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lvl="0">
              <a:buClr>
                <a:srgbClr val="191919"/>
              </a:buClr>
            </a:pPr>
            <a:r>
              <a:rPr lang="en-US" sz="2800" b="1" kern="0" dirty="0" err="1">
                <a:solidFill>
                  <a:srgbClr val="333289"/>
                </a:solidFill>
                <a:latin typeface="UTM Avo" panose="02040603050506020204" pitchFamily="18" charset="0"/>
                <a:ea typeface="Arial"/>
                <a:cs typeface="Arial"/>
                <a:sym typeface="Arial"/>
              </a:rPr>
              <a:t>Chọn</a:t>
            </a:r>
            <a:r>
              <a:rPr lang="en-US" sz="2800" b="1" kern="0" dirty="0">
                <a:solidFill>
                  <a:srgbClr val="333289"/>
                </a:solidFill>
                <a:latin typeface="UTM Avo" panose="02040603050506020204" pitchFamily="18" charset="0"/>
                <a:ea typeface="Arial"/>
                <a:cs typeface="Arial"/>
                <a:sym typeface="Arial"/>
              </a:rPr>
              <a:t> 1 </a:t>
            </a:r>
            <a:r>
              <a:rPr lang="en-US" sz="2800" b="1" kern="0" dirty="0" err="1">
                <a:solidFill>
                  <a:srgbClr val="333289"/>
                </a:solidFill>
                <a:latin typeface="UTM Avo" panose="02040603050506020204" pitchFamily="18" charset="0"/>
                <a:ea typeface="Arial"/>
                <a:cs typeface="Arial"/>
                <a:sym typeface="Arial"/>
              </a:rPr>
              <a:t>trong</a:t>
            </a:r>
            <a:r>
              <a:rPr lang="en-US" sz="2800" b="1" kern="0" dirty="0">
                <a:solidFill>
                  <a:srgbClr val="333289"/>
                </a:solidFill>
                <a:latin typeface="UTM Avo" panose="02040603050506020204" pitchFamily="18" charset="0"/>
                <a:ea typeface="Arial"/>
                <a:cs typeface="Arial"/>
                <a:sym typeface="Arial"/>
              </a:rPr>
              <a:t> 2 </a:t>
            </a:r>
            <a:r>
              <a:rPr lang="en-US" sz="2800" b="1" kern="0" dirty="0" err="1">
                <a:solidFill>
                  <a:srgbClr val="333289"/>
                </a:solidFill>
                <a:latin typeface="UTM Avo" panose="02040603050506020204" pitchFamily="18" charset="0"/>
                <a:ea typeface="Arial"/>
                <a:cs typeface="Arial"/>
                <a:sym typeface="Arial"/>
              </a:rPr>
              <a:t>đề</a:t>
            </a:r>
            <a:r>
              <a:rPr lang="en-US" sz="2800" b="1" kern="0" dirty="0">
                <a:solidFill>
                  <a:srgbClr val="333289"/>
                </a:solidFill>
                <a:latin typeface="UTM Avo" panose="02040603050506020204" pitchFamily="18" charset="0"/>
                <a:ea typeface="Arial"/>
                <a:cs typeface="Arial"/>
                <a:sym typeface="Arial"/>
              </a:rPr>
              <a:t> </a:t>
            </a:r>
            <a:r>
              <a:rPr lang="en-US" sz="2800" b="1" kern="0" dirty="0" err="1">
                <a:solidFill>
                  <a:srgbClr val="333289"/>
                </a:solidFill>
                <a:latin typeface="UTM Avo" panose="02040603050506020204" pitchFamily="18" charset="0"/>
                <a:ea typeface="Arial"/>
                <a:cs typeface="Arial"/>
                <a:sym typeface="Arial"/>
              </a:rPr>
              <a:t>sau</a:t>
            </a:r>
            <a:r>
              <a:rPr lang="en-US" sz="2800" b="1" kern="0" dirty="0">
                <a:solidFill>
                  <a:srgbClr val="333289"/>
                </a:solidFill>
                <a:latin typeface="UTM Avo" panose="02040603050506020204" pitchFamily="18" charset="0"/>
                <a:ea typeface="Arial"/>
                <a:cs typeface="Arial"/>
                <a:sym typeface="Arial"/>
              </a:rPr>
              <a:t>:</a:t>
            </a:r>
          </a:p>
        </p:txBody>
      </p:sp>
      <p:sp>
        <p:nvSpPr>
          <p:cNvPr id="5" name="Google Shape;12140;p6">
            <a:extLst>
              <a:ext uri="{FF2B5EF4-FFF2-40B4-BE49-F238E27FC236}">
                <a16:creationId xmlns:a16="http://schemas.microsoft.com/office/drawing/2014/main" id="{6EF4515B-FAFA-9AF3-15A5-A174C596EA27}"/>
              </a:ext>
            </a:extLst>
          </p:cNvPr>
          <p:cNvSpPr txBox="1"/>
          <p:nvPr/>
        </p:nvSpPr>
        <p:spPr>
          <a:xfrm>
            <a:off x="961882" y="2522855"/>
            <a:ext cx="10268235" cy="720288"/>
          </a:xfrm>
          <a:prstGeom prst="rect">
            <a:avLst/>
          </a:prstGeom>
          <a:no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vi-VN" sz="2200" b="1" kern="0" dirty="0">
                <a:solidFill>
                  <a:schemeClr val="bg1"/>
                </a:solidFill>
                <a:latin typeface="UTM Avo" panose="02040603050506020204" pitchFamily="18" charset="0"/>
                <a:ea typeface="Arial"/>
                <a:cs typeface="Arial"/>
                <a:sym typeface="Arial"/>
              </a:rPr>
              <a:t>Đề 1: </a:t>
            </a:r>
            <a:r>
              <a:rPr lang="vi-VN" sz="2200" kern="0" dirty="0">
                <a:solidFill>
                  <a:schemeClr val="bg1"/>
                </a:solidFill>
                <a:latin typeface="UTM Avo" panose="02040603050506020204" pitchFamily="18" charset="0"/>
                <a:ea typeface="Arial"/>
                <a:cs typeface="Arial"/>
                <a:sym typeface="Arial"/>
              </a:rPr>
              <a:t>Viết đoạn văn kể về một người hàng xóm mà em yêu mến. Trang trí hoặc vẽ tranh minh họa cho bài viết.</a:t>
            </a:r>
          </a:p>
        </p:txBody>
      </p:sp>
      <p:pic>
        <p:nvPicPr>
          <p:cNvPr id="12" name="Picture 11">
            <a:extLst>
              <a:ext uri="{FF2B5EF4-FFF2-40B4-BE49-F238E27FC236}">
                <a16:creationId xmlns:a16="http://schemas.microsoft.com/office/drawing/2014/main" id="{ED0198B4-513D-0B20-0B40-299BA9C4F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881" y="3367967"/>
            <a:ext cx="10268235" cy="3490033"/>
          </a:xfrm>
          <a:prstGeom prst="rect">
            <a:avLst/>
          </a:prstGeom>
        </p:spPr>
      </p:pic>
    </p:spTree>
    <p:extLst>
      <p:ext uri="{BB962C8B-B14F-4D97-AF65-F5344CB8AC3E}">
        <p14:creationId xmlns:p14="http://schemas.microsoft.com/office/powerpoint/2010/main" val="37187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137;p6">
            <a:extLst>
              <a:ext uri="{FF2B5EF4-FFF2-40B4-BE49-F238E27FC236}">
                <a16:creationId xmlns:a16="http://schemas.microsoft.com/office/drawing/2014/main" id="{5CF69889-ECE0-C207-0DE2-50C99F802D03}"/>
              </a:ext>
            </a:extLst>
          </p:cNvPr>
          <p:cNvSpPr txBox="1">
            <a:spLocks/>
          </p:cNvSpPr>
          <p:nvPr/>
        </p:nvSpPr>
        <p:spPr>
          <a:xfrm>
            <a:off x="2226829" y="1545283"/>
            <a:ext cx="7738333"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lvl="0">
              <a:buClr>
                <a:srgbClr val="191919"/>
              </a:buClr>
            </a:pPr>
            <a:r>
              <a:rPr lang="en-US" sz="2800" b="1" kern="0" dirty="0" err="1">
                <a:solidFill>
                  <a:srgbClr val="333289"/>
                </a:solidFill>
                <a:latin typeface="UTM Avo" panose="02040603050506020204" pitchFamily="18" charset="0"/>
                <a:ea typeface="Arial"/>
                <a:cs typeface="Arial"/>
                <a:sym typeface="Arial"/>
              </a:rPr>
              <a:t>Chọn</a:t>
            </a:r>
            <a:r>
              <a:rPr lang="en-US" sz="2800" b="1" kern="0" dirty="0">
                <a:solidFill>
                  <a:srgbClr val="333289"/>
                </a:solidFill>
                <a:latin typeface="UTM Avo" panose="02040603050506020204" pitchFamily="18" charset="0"/>
                <a:ea typeface="Arial"/>
                <a:cs typeface="Arial"/>
                <a:sym typeface="Arial"/>
              </a:rPr>
              <a:t> 1 </a:t>
            </a:r>
            <a:r>
              <a:rPr lang="en-US" sz="2800" b="1" kern="0" dirty="0" err="1">
                <a:solidFill>
                  <a:srgbClr val="333289"/>
                </a:solidFill>
                <a:latin typeface="UTM Avo" panose="02040603050506020204" pitchFamily="18" charset="0"/>
                <a:ea typeface="Arial"/>
                <a:cs typeface="Arial"/>
                <a:sym typeface="Arial"/>
              </a:rPr>
              <a:t>trong</a:t>
            </a:r>
            <a:r>
              <a:rPr lang="en-US" sz="2800" b="1" kern="0" dirty="0">
                <a:solidFill>
                  <a:srgbClr val="333289"/>
                </a:solidFill>
                <a:latin typeface="UTM Avo" panose="02040603050506020204" pitchFamily="18" charset="0"/>
                <a:ea typeface="Arial"/>
                <a:cs typeface="Arial"/>
                <a:sym typeface="Arial"/>
              </a:rPr>
              <a:t> 2 </a:t>
            </a:r>
            <a:r>
              <a:rPr lang="en-US" sz="2800" b="1" kern="0" dirty="0" err="1">
                <a:solidFill>
                  <a:srgbClr val="333289"/>
                </a:solidFill>
                <a:latin typeface="UTM Avo" panose="02040603050506020204" pitchFamily="18" charset="0"/>
                <a:ea typeface="Arial"/>
                <a:cs typeface="Arial"/>
                <a:sym typeface="Arial"/>
              </a:rPr>
              <a:t>đề</a:t>
            </a:r>
            <a:r>
              <a:rPr lang="en-US" sz="2800" b="1" kern="0" dirty="0">
                <a:solidFill>
                  <a:srgbClr val="333289"/>
                </a:solidFill>
                <a:latin typeface="UTM Avo" panose="02040603050506020204" pitchFamily="18" charset="0"/>
                <a:ea typeface="Arial"/>
                <a:cs typeface="Arial"/>
                <a:sym typeface="Arial"/>
              </a:rPr>
              <a:t> </a:t>
            </a:r>
            <a:r>
              <a:rPr lang="en-US" sz="2800" b="1" kern="0" dirty="0" err="1">
                <a:solidFill>
                  <a:srgbClr val="333289"/>
                </a:solidFill>
                <a:latin typeface="UTM Avo" panose="02040603050506020204" pitchFamily="18" charset="0"/>
                <a:ea typeface="Arial"/>
                <a:cs typeface="Arial"/>
                <a:sym typeface="Arial"/>
              </a:rPr>
              <a:t>sau</a:t>
            </a:r>
            <a:r>
              <a:rPr lang="en-US" sz="2800" b="1" kern="0" dirty="0">
                <a:solidFill>
                  <a:srgbClr val="333289"/>
                </a:solidFill>
                <a:latin typeface="UTM Avo" panose="02040603050506020204" pitchFamily="18" charset="0"/>
                <a:ea typeface="Arial"/>
                <a:cs typeface="Arial"/>
                <a:sym typeface="Arial"/>
              </a:rPr>
              <a:t>:</a:t>
            </a:r>
          </a:p>
        </p:txBody>
      </p:sp>
      <p:sp>
        <p:nvSpPr>
          <p:cNvPr id="5" name="Google Shape;12140;p6">
            <a:extLst>
              <a:ext uri="{FF2B5EF4-FFF2-40B4-BE49-F238E27FC236}">
                <a16:creationId xmlns:a16="http://schemas.microsoft.com/office/drawing/2014/main" id="{6EF4515B-FAFA-9AF3-15A5-A174C596EA27}"/>
              </a:ext>
            </a:extLst>
          </p:cNvPr>
          <p:cNvSpPr txBox="1"/>
          <p:nvPr/>
        </p:nvSpPr>
        <p:spPr>
          <a:xfrm>
            <a:off x="1096353" y="2265571"/>
            <a:ext cx="10268235" cy="720288"/>
          </a:xfrm>
          <a:prstGeom prst="rect">
            <a:avLst/>
          </a:prstGeom>
          <a:no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vi-VN" sz="2200" b="1" kern="0" dirty="0">
                <a:solidFill>
                  <a:schemeClr val="bg1"/>
                </a:solidFill>
                <a:latin typeface="UTM Avo" panose="02040603050506020204" pitchFamily="18" charset="0"/>
                <a:ea typeface="Arial"/>
                <a:cs typeface="Arial"/>
                <a:sym typeface="Arial"/>
              </a:rPr>
              <a:t>Đề </a:t>
            </a:r>
            <a:r>
              <a:rPr lang="en-US" sz="2200" b="1" kern="0" dirty="0">
                <a:solidFill>
                  <a:schemeClr val="bg1"/>
                </a:solidFill>
                <a:latin typeface="UTM Avo" panose="02040603050506020204" pitchFamily="18" charset="0"/>
                <a:ea typeface="Arial"/>
                <a:cs typeface="Arial"/>
                <a:sym typeface="Arial"/>
              </a:rPr>
              <a:t>2</a:t>
            </a:r>
            <a:r>
              <a:rPr lang="vi-VN" sz="2200" b="1" kern="0" dirty="0">
                <a:solidFill>
                  <a:schemeClr val="bg1"/>
                </a:solidFill>
                <a:latin typeface="UTM Avo" panose="02040603050506020204" pitchFamily="18" charset="0"/>
                <a:ea typeface="Arial"/>
                <a:cs typeface="Arial"/>
                <a:sym typeface="Arial"/>
              </a:rPr>
              <a:t>: </a:t>
            </a:r>
            <a:r>
              <a:rPr lang="vi-VN" sz="2200" kern="0" dirty="0">
                <a:solidFill>
                  <a:schemeClr val="bg1"/>
                </a:solidFill>
                <a:latin typeface="UTM Avo" panose="02040603050506020204" pitchFamily="18" charset="0"/>
                <a:ea typeface="Arial"/>
                <a:cs typeface="Arial"/>
                <a:sym typeface="Arial"/>
              </a:rPr>
              <a:t>Viết đoạn văn kể một việc tốt em đã làm để giúp đỡ hàng xóm của em. Trang trí hoặc vẽ tranh minh họa cho bài viết.</a:t>
            </a:r>
          </a:p>
        </p:txBody>
      </p:sp>
      <p:pic>
        <p:nvPicPr>
          <p:cNvPr id="7" name="Picture 6">
            <a:extLst>
              <a:ext uri="{FF2B5EF4-FFF2-40B4-BE49-F238E27FC236}">
                <a16:creationId xmlns:a16="http://schemas.microsoft.com/office/drawing/2014/main" id="{69BE9855-8A30-C511-567B-3CC565391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031" y="2985859"/>
            <a:ext cx="7245927" cy="3738430"/>
          </a:xfrm>
          <a:prstGeom prst="rect">
            <a:avLst/>
          </a:prstGeom>
        </p:spPr>
      </p:pic>
    </p:spTree>
    <p:extLst>
      <p:ext uri="{BB962C8B-B14F-4D97-AF65-F5344CB8AC3E}">
        <p14:creationId xmlns:p14="http://schemas.microsoft.com/office/powerpoint/2010/main" val="54855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154;p8">
            <a:extLst>
              <a:ext uri="{FF2B5EF4-FFF2-40B4-BE49-F238E27FC236}">
                <a16:creationId xmlns:a16="http://schemas.microsoft.com/office/drawing/2014/main" id="{D1EF6FEC-C693-0781-177C-0A13AFC50EC0}"/>
              </a:ext>
            </a:extLst>
          </p:cNvPr>
          <p:cNvSpPr/>
          <p:nvPr/>
        </p:nvSpPr>
        <p:spPr>
          <a:xfrm>
            <a:off x="9413040" y="1036787"/>
            <a:ext cx="1047142" cy="103040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12157;p8">
            <a:extLst>
              <a:ext uri="{FF2B5EF4-FFF2-40B4-BE49-F238E27FC236}">
                <a16:creationId xmlns:a16="http://schemas.microsoft.com/office/drawing/2014/main" id="{3C07BF45-781A-5CF7-2169-3931F023C782}"/>
              </a:ext>
            </a:extLst>
          </p:cNvPr>
          <p:cNvSpPr/>
          <p:nvPr/>
        </p:nvSpPr>
        <p:spPr>
          <a:xfrm>
            <a:off x="2490725" y="2811399"/>
            <a:ext cx="2157485" cy="2319173"/>
          </a:xfrm>
          <a:prstGeom prst="roundRect">
            <a:avLst>
              <a:gd name="adj" fmla="val 10000"/>
            </a:avLst>
          </a:prstGeom>
          <a:solidFill>
            <a:srgbClr val="FFFFFF"/>
          </a:solidFill>
          <a:ln w="25400" cap="flat" cmpd="sng">
            <a:solidFill>
              <a:srgbClr val="16161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Trao</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đổi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nhóm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đôi</a:t>
            </a:r>
            <a:r>
              <a:rPr lang="en-US" sz="2000" kern="0" dirty="0">
                <a:solidFill>
                  <a:srgbClr val="000000"/>
                </a:solidFill>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về</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đề</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viết</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lựa</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chọn</a:t>
            </a:r>
            <a:endParaRPr kumimoji="0"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12159;p8">
            <a:extLst>
              <a:ext uri="{FF2B5EF4-FFF2-40B4-BE49-F238E27FC236}">
                <a16:creationId xmlns:a16="http://schemas.microsoft.com/office/drawing/2014/main" id="{7AF45C53-06C5-4103-71A2-0569CBAD01E4}"/>
              </a:ext>
            </a:extLst>
          </p:cNvPr>
          <p:cNvSpPr/>
          <p:nvPr/>
        </p:nvSpPr>
        <p:spPr>
          <a:xfrm>
            <a:off x="4836478" y="3737534"/>
            <a:ext cx="399126" cy="466902"/>
          </a:xfrm>
          <a:prstGeom prst="rightArrow">
            <a:avLst>
              <a:gd name="adj1" fmla="val 60000"/>
              <a:gd name="adj2" fmla="val 50000"/>
            </a:avLst>
          </a:prstGeom>
          <a:solidFill>
            <a:srgbClr val="A9A9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 name="Google Shape;12160;p8">
            <a:extLst>
              <a:ext uri="{FF2B5EF4-FFF2-40B4-BE49-F238E27FC236}">
                <a16:creationId xmlns:a16="http://schemas.microsoft.com/office/drawing/2014/main" id="{6D0335C3-B6B8-957F-C218-9D779B0FFB18}"/>
              </a:ext>
            </a:extLst>
          </p:cNvPr>
          <p:cNvSpPr txBox="1"/>
          <p:nvPr/>
        </p:nvSpPr>
        <p:spPr>
          <a:xfrm>
            <a:off x="4836478" y="3830914"/>
            <a:ext cx="279388" cy="280142"/>
          </a:xfrm>
          <a:prstGeom prst="rect">
            <a:avLst/>
          </a:prstGeom>
          <a:noFill/>
          <a:ln>
            <a:noFill/>
          </a:ln>
        </p:spPr>
        <p:txBody>
          <a:bodyPr spcFirstLastPara="1" wrap="square" lIns="0" tIns="0" rIns="0" bIns="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UTM Avo" panose="02040603050506020204" pitchFamily="18" charset="0"/>
              <a:ea typeface="Arial"/>
              <a:cs typeface="Arial"/>
              <a:sym typeface="Arial"/>
            </a:endParaRPr>
          </a:p>
        </p:txBody>
      </p:sp>
      <p:sp>
        <p:nvSpPr>
          <p:cNvPr id="9" name="Google Shape;12161;p8">
            <a:extLst>
              <a:ext uri="{FF2B5EF4-FFF2-40B4-BE49-F238E27FC236}">
                <a16:creationId xmlns:a16="http://schemas.microsoft.com/office/drawing/2014/main" id="{C227C95E-3DC4-838B-4AC7-02E3BF1EA5E7}"/>
              </a:ext>
            </a:extLst>
          </p:cNvPr>
          <p:cNvSpPr/>
          <p:nvPr/>
        </p:nvSpPr>
        <p:spPr>
          <a:xfrm>
            <a:off x="5401280" y="2811399"/>
            <a:ext cx="2069075" cy="2319173"/>
          </a:xfrm>
          <a:prstGeom prst="roundRect">
            <a:avLst>
              <a:gd name="adj" fmla="val 10000"/>
            </a:avLst>
          </a:prstGeom>
          <a:solidFill>
            <a:srgbClr val="FFFFFF"/>
          </a:solidFill>
          <a:ln w="25400" cap="flat" cmpd="sng">
            <a:solidFill>
              <a:srgbClr val="16161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Trình bày trước lớp </a:t>
            </a:r>
          </a:p>
        </p:txBody>
      </p:sp>
      <p:sp>
        <p:nvSpPr>
          <p:cNvPr id="10" name="Google Shape;12162;p8">
            <a:extLst>
              <a:ext uri="{FF2B5EF4-FFF2-40B4-BE49-F238E27FC236}">
                <a16:creationId xmlns:a16="http://schemas.microsoft.com/office/drawing/2014/main" id="{F07E05C2-FFDD-5FA2-D8FA-2D00E45D79AE}"/>
              </a:ext>
            </a:extLst>
          </p:cNvPr>
          <p:cNvSpPr txBox="1"/>
          <p:nvPr/>
        </p:nvSpPr>
        <p:spPr>
          <a:xfrm>
            <a:off x="6496418" y="430655"/>
            <a:ext cx="1947873" cy="2197971"/>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endParaRPr kumimoji="0" lang="vi-VN" sz="2400" b="0" i="0" u="none" strike="noStrike" kern="0" cap="none" spc="0" normalizeH="0" baseline="0" noProof="0" dirty="0">
              <a:ln>
                <a:noFill/>
              </a:ln>
              <a:solidFill>
                <a:srgbClr val="191919"/>
              </a:solidFill>
              <a:effectLst/>
              <a:uLnTx/>
              <a:uFillTx/>
              <a:latin typeface="UTM Avo" panose="02040603050506020204" pitchFamily="18" charset="0"/>
              <a:ea typeface="Arial"/>
              <a:cs typeface="Arial"/>
              <a:sym typeface="Arial"/>
            </a:endParaRPr>
          </a:p>
        </p:txBody>
      </p:sp>
      <p:sp>
        <p:nvSpPr>
          <p:cNvPr id="11" name="Google Shape;12163;p8">
            <a:extLst>
              <a:ext uri="{FF2B5EF4-FFF2-40B4-BE49-F238E27FC236}">
                <a16:creationId xmlns:a16="http://schemas.microsoft.com/office/drawing/2014/main" id="{5E520B16-3ABE-6149-D40A-4656A172DC63}"/>
              </a:ext>
            </a:extLst>
          </p:cNvPr>
          <p:cNvSpPr/>
          <p:nvPr/>
        </p:nvSpPr>
        <p:spPr>
          <a:xfrm>
            <a:off x="7658622" y="3737534"/>
            <a:ext cx="399126" cy="466902"/>
          </a:xfrm>
          <a:prstGeom prst="rightArrow">
            <a:avLst>
              <a:gd name="adj1" fmla="val 60000"/>
              <a:gd name="adj2" fmla="val 50000"/>
            </a:avLst>
          </a:prstGeom>
          <a:solidFill>
            <a:srgbClr val="A9A9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2" name="Google Shape;12164;p8">
            <a:extLst>
              <a:ext uri="{FF2B5EF4-FFF2-40B4-BE49-F238E27FC236}">
                <a16:creationId xmlns:a16="http://schemas.microsoft.com/office/drawing/2014/main" id="{B78EE0CF-4E91-973B-BCC1-1E2DF51B591C}"/>
              </a:ext>
            </a:extLst>
          </p:cNvPr>
          <p:cNvSpPr txBox="1"/>
          <p:nvPr/>
        </p:nvSpPr>
        <p:spPr>
          <a:xfrm>
            <a:off x="7658622" y="3830914"/>
            <a:ext cx="279388" cy="280142"/>
          </a:xfrm>
          <a:prstGeom prst="rect">
            <a:avLst/>
          </a:prstGeom>
          <a:noFill/>
          <a:ln>
            <a:noFill/>
          </a:ln>
        </p:spPr>
        <p:txBody>
          <a:bodyPr spcFirstLastPara="1" wrap="square" lIns="0" tIns="0" rIns="0" bIns="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endParaRPr>
          </a:p>
        </p:txBody>
      </p:sp>
      <p:sp>
        <p:nvSpPr>
          <p:cNvPr id="13" name="Google Shape;12165;p8">
            <a:extLst>
              <a:ext uri="{FF2B5EF4-FFF2-40B4-BE49-F238E27FC236}">
                <a16:creationId xmlns:a16="http://schemas.microsoft.com/office/drawing/2014/main" id="{DA6F1185-961B-0209-381B-A8DBA9302895}"/>
              </a:ext>
            </a:extLst>
          </p:cNvPr>
          <p:cNvSpPr/>
          <p:nvPr/>
        </p:nvSpPr>
        <p:spPr>
          <a:xfrm>
            <a:off x="8223424" y="2811399"/>
            <a:ext cx="1882672" cy="2319173"/>
          </a:xfrm>
          <a:prstGeom prst="roundRect">
            <a:avLst>
              <a:gd name="adj" fmla="val 10000"/>
            </a:avLst>
          </a:prstGeom>
          <a:solidFill>
            <a:srgbClr val="FFFFFF"/>
          </a:solidFill>
          <a:ln w="25400" cap="flat" cmpd="sng">
            <a:solidFill>
              <a:srgbClr val="16161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Viết</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đoạn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endPar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12167;p8">
            <a:extLst>
              <a:ext uri="{FF2B5EF4-FFF2-40B4-BE49-F238E27FC236}">
                <a16:creationId xmlns:a16="http://schemas.microsoft.com/office/drawing/2014/main" id="{DDE46716-E42E-0079-8078-67846BB37F3A}"/>
              </a:ext>
            </a:extLst>
          </p:cNvPr>
          <p:cNvSpPr/>
          <p:nvPr/>
        </p:nvSpPr>
        <p:spPr>
          <a:xfrm>
            <a:off x="2347372" y="2325975"/>
            <a:ext cx="789246" cy="788789"/>
          </a:xfrm>
          <a:prstGeom prst="ellipse">
            <a:avLst/>
          </a:prstGeom>
          <a:solidFill>
            <a:schemeClr val="accent2">
              <a:lumMod val="75000"/>
            </a:schemeClr>
          </a:solidFill>
          <a:ln w="25400" cap="flat" cmpd="sng">
            <a:solidFill>
              <a:srgbClr val="1919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rPr>
              <a:t>01</a:t>
            </a:r>
          </a:p>
        </p:txBody>
      </p:sp>
      <p:sp>
        <p:nvSpPr>
          <p:cNvPr id="17" name="Google Shape;12169;p8">
            <a:extLst>
              <a:ext uri="{FF2B5EF4-FFF2-40B4-BE49-F238E27FC236}">
                <a16:creationId xmlns:a16="http://schemas.microsoft.com/office/drawing/2014/main" id="{AFA76479-3CF3-5319-31A8-D7909BAF8A85}"/>
              </a:ext>
            </a:extLst>
          </p:cNvPr>
          <p:cNvSpPr/>
          <p:nvPr/>
        </p:nvSpPr>
        <p:spPr>
          <a:xfrm>
            <a:off x="5250407" y="2353383"/>
            <a:ext cx="789246" cy="788789"/>
          </a:xfrm>
          <a:prstGeom prst="ellipse">
            <a:avLst/>
          </a:prstGeom>
          <a:solidFill>
            <a:schemeClr val="accent2">
              <a:lumMod val="75000"/>
            </a:schemeClr>
          </a:solidFill>
          <a:ln w="25400" cap="flat" cmpd="sng">
            <a:solidFill>
              <a:srgbClr val="1919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FFFFFF"/>
                </a:solidFill>
                <a:effectLst/>
                <a:uLnTx/>
                <a:uFillTx/>
                <a:latin typeface="UTM Avo" panose="02040603050506020204" pitchFamily="18" charset="0"/>
                <a:ea typeface="Arial"/>
                <a:cs typeface="Arial"/>
                <a:sym typeface="Arial"/>
              </a:rPr>
              <a:t>02</a:t>
            </a:r>
          </a:p>
        </p:txBody>
      </p:sp>
      <p:sp>
        <p:nvSpPr>
          <p:cNvPr id="19" name="Google Shape;12171;p8">
            <a:extLst>
              <a:ext uri="{FF2B5EF4-FFF2-40B4-BE49-F238E27FC236}">
                <a16:creationId xmlns:a16="http://schemas.microsoft.com/office/drawing/2014/main" id="{147EA17B-1F2E-6779-8BB8-B8B2C317B93B}"/>
              </a:ext>
            </a:extLst>
          </p:cNvPr>
          <p:cNvSpPr/>
          <p:nvPr/>
        </p:nvSpPr>
        <p:spPr>
          <a:xfrm>
            <a:off x="8091518" y="2353383"/>
            <a:ext cx="789246" cy="788789"/>
          </a:xfrm>
          <a:prstGeom prst="ellipse">
            <a:avLst/>
          </a:prstGeom>
          <a:solidFill>
            <a:schemeClr val="accent2">
              <a:lumMod val="75000"/>
            </a:schemeClr>
          </a:solidFill>
          <a:ln w="25400" cap="flat" cmpd="sng">
            <a:solidFill>
              <a:srgbClr val="1919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FFFFFF"/>
                </a:solidFill>
                <a:effectLst/>
                <a:uLnTx/>
                <a:uFillTx/>
                <a:latin typeface="UTM Avo" panose="02040603050506020204" pitchFamily="18" charset="0"/>
                <a:ea typeface="Arial"/>
                <a:cs typeface="Arial"/>
                <a:sym typeface="Arial"/>
              </a:rPr>
              <a:t>03</a:t>
            </a:r>
            <a:endParaRPr kumimoji="0" lang="en-US" sz="2200" b="1"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endParaRPr>
          </a:p>
        </p:txBody>
      </p:sp>
      <p:sp>
        <p:nvSpPr>
          <p:cNvPr id="21" name="Google Shape;12154;p8">
            <a:extLst>
              <a:ext uri="{FF2B5EF4-FFF2-40B4-BE49-F238E27FC236}">
                <a16:creationId xmlns:a16="http://schemas.microsoft.com/office/drawing/2014/main" id="{29B6015E-C4E6-E8DD-FBED-C187E9A0A78A}"/>
              </a:ext>
            </a:extLst>
          </p:cNvPr>
          <p:cNvSpPr/>
          <p:nvPr/>
        </p:nvSpPr>
        <p:spPr>
          <a:xfrm>
            <a:off x="10460182" y="1529640"/>
            <a:ext cx="789246" cy="77663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2154;p8">
            <a:extLst>
              <a:ext uri="{FF2B5EF4-FFF2-40B4-BE49-F238E27FC236}">
                <a16:creationId xmlns:a16="http://schemas.microsoft.com/office/drawing/2014/main" id="{97D075D3-2F46-965A-3DF9-93F9E29337BB}"/>
              </a:ext>
            </a:extLst>
          </p:cNvPr>
          <p:cNvSpPr/>
          <p:nvPr/>
        </p:nvSpPr>
        <p:spPr>
          <a:xfrm>
            <a:off x="1102472" y="4861240"/>
            <a:ext cx="918194" cy="9035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2154;p8">
            <a:extLst>
              <a:ext uri="{FF2B5EF4-FFF2-40B4-BE49-F238E27FC236}">
                <a16:creationId xmlns:a16="http://schemas.microsoft.com/office/drawing/2014/main" id="{6BD118F0-D426-23B9-9BA6-7C5B78B7A87D}"/>
              </a:ext>
            </a:extLst>
          </p:cNvPr>
          <p:cNvSpPr/>
          <p:nvPr/>
        </p:nvSpPr>
        <p:spPr>
          <a:xfrm>
            <a:off x="1665420" y="4204436"/>
            <a:ext cx="506235" cy="49814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2129;p5">
            <a:extLst>
              <a:ext uri="{FF2B5EF4-FFF2-40B4-BE49-F238E27FC236}">
                <a16:creationId xmlns:a16="http://schemas.microsoft.com/office/drawing/2014/main" id="{C953BCDF-0326-BEA3-B8F1-EF8D90303752}"/>
              </a:ext>
            </a:extLst>
          </p:cNvPr>
          <p:cNvSpPr/>
          <p:nvPr/>
        </p:nvSpPr>
        <p:spPr>
          <a:xfrm rot="10800000" flipH="1">
            <a:off x="1195103" y="4493223"/>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5399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animBg="1"/>
      <p:bldP spid="11" grpId="0" animBg="1"/>
      <p:bldP spid="12" grpId="0"/>
      <p:bldP spid="13" grpId="0" animBg="1"/>
      <p:bldP spid="15" grpId="0" animBg="1"/>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2177;p9">
            <a:extLst>
              <a:ext uri="{FF2B5EF4-FFF2-40B4-BE49-F238E27FC236}">
                <a16:creationId xmlns:a16="http://schemas.microsoft.com/office/drawing/2014/main" id="{7D2EA53F-367F-564C-F355-05B96B13C997}"/>
              </a:ext>
            </a:extLst>
          </p:cNvPr>
          <p:cNvSpPr txBox="1">
            <a:spLocks/>
          </p:cNvSpPr>
          <p:nvPr/>
        </p:nvSpPr>
        <p:spPr>
          <a:xfrm>
            <a:off x="3541921" y="2082986"/>
            <a:ext cx="5246700"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lvl="0">
              <a:buClr>
                <a:srgbClr val="191919"/>
              </a:buClr>
              <a:defRPr/>
            </a:pPr>
            <a:r>
              <a:rPr lang="en-US" sz="2800" b="1" kern="0" dirty="0" err="1">
                <a:solidFill>
                  <a:srgbClr val="333289"/>
                </a:solidFill>
                <a:latin typeface="UTM Avo" panose="02040603050506020204" pitchFamily="18" charset="0"/>
              </a:rPr>
              <a:t>Viết</a:t>
            </a:r>
            <a:r>
              <a:rPr lang="en-US" sz="2800" b="1" kern="0" dirty="0">
                <a:solidFill>
                  <a:srgbClr val="333289"/>
                </a:solidFill>
                <a:latin typeface="UTM Avo" panose="02040603050506020204" pitchFamily="18" charset="0"/>
              </a:rPr>
              <a:t> </a:t>
            </a:r>
            <a:r>
              <a:rPr lang="en-US" sz="2800" b="1" kern="0" dirty="0" err="1">
                <a:solidFill>
                  <a:srgbClr val="333289"/>
                </a:solidFill>
                <a:latin typeface="UTM Avo" panose="02040603050506020204" pitchFamily="18" charset="0"/>
              </a:rPr>
              <a:t>đoạn</a:t>
            </a:r>
            <a:r>
              <a:rPr lang="en-US" sz="2800" b="1" kern="0" dirty="0">
                <a:solidFill>
                  <a:srgbClr val="333289"/>
                </a:solidFill>
                <a:latin typeface="UTM Avo" panose="02040603050506020204" pitchFamily="18" charset="0"/>
              </a:rPr>
              <a:t> </a:t>
            </a:r>
            <a:r>
              <a:rPr lang="en-US" sz="2800" b="1" kern="0" dirty="0" err="1">
                <a:solidFill>
                  <a:srgbClr val="333289"/>
                </a:solidFill>
                <a:latin typeface="UTM Avo" panose="02040603050506020204" pitchFamily="18" charset="0"/>
              </a:rPr>
              <a:t>văn</a:t>
            </a:r>
            <a:endParaRPr lang="en-US" sz="2800" b="1" kern="0" dirty="0">
              <a:solidFill>
                <a:srgbClr val="333289"/>
              </a:solidFill>
              <a:latin typeface="UTM Avo" panose="02040603050506020204" pitchFamily="18" charset="0"/>
            </a:endParaRPr>
          </a:p>
        </p:txBody>
      </p:sp>
      <p:sp>
        <p:nvSpPr>
          <p:cNvPr id="5" name="Google Shape;12178;p9">
            <a:extLst>
              <a:ext uri="{FF2B5EF4-FFF2-40B4-BE49-F238E27FC236}">
                <a16:creationId xmlns:a16="http://schemas.microsoft.com/office/drawing/2014/main" id="{2968E868-9087-E048-C1FD-0ABCA79B1987}"/>
              </a:ext>
            </a:extLst>
          </p:cNvPr>
          <p:cNvSpPr/>
          <p:nvPr/>
        </p:nvSpPr>
        <p:spPr>
          <a:xfrm>
            <a:off x="821025" y="1997654"/>
            <a:ext cx="731988" cy="720287"/>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2180;p9">
            <a:extLst>
              <a:ext uri="{FF2B5EF4-FFF2-40B4-BE49-F238E27FC236}">
                <a16:creationId xmlns:a16="http://schemas.microsoft.com/office/drawing/2014/main" id="{AA1262C0-1AD8-2D08-33F5-229ED43277C3}"/>
              </a:ext>
            </a:extLst>
          </p:cNvPr>
          <p:cNvSpPr txBox="1"/>
          <p:nvPr/>
        </p:nvSpPr>
        <p:spPr>
          <a:xfrm>
            <a:off x="2726250" y="2932462"/>
            <a:ext cx="6739499" cy="2244530"/>
          </a:xfrm>
          <a:prstGeom prst="roundRect">
            <a:avLst/>
          </a:prstGeom>
          <a:solidFill>
            <a:srgbClr val="FFD944"/>
          </a:solidFill>
          <a:ln w="38100">
            <a:solidFill>
              <a:srgbClr val="333289"/>
            </a:solidFill>
          </a:ln>
        </p:spPr>
        <p:txBody>
          <a:bodyPr spcFirstLastPara="1" wrap="square" lIns="91425" tIns="91425" rIns="91425" bIns="91425" anchor="ctr" anchorCtr="0">
            <a:noAutofit/>
          </a:bodyPr>
          <a:lstStyle/>
          <a:p>
            <a:pPr algn="just">
              <a:lnSpc>
                <a:spcPct val="150000"/>
              </a:lnSpc>
              <a:buClr>
                <a:srgbClr val="191919"/>
              </a:buClr>
              <a:buSzPts val="6000"/>
              <a:buFont typeface="Braah One"/>
              <a:buNone/>
            </a:pPr>
            <a:r>
              <a:rPr lang="en-US" sz="2000" kern="0" dirty="0" err="1">
                <a:solidFill>
                  <a:srgbClr val="000000"/>
                </a:solidFill>
                <a:latin typeface="UTM Avo" panose="02040603050506020204" pitchFamily="18" charset="0"/>
                <a:cs typeface="Arial"/>
                <a:sym typeface="Arial"/>
              </a:rPr>
              <a:t>Làm</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việc</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cá</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nhân</a:t>
            </a:r>
            <a:r>
              <a:rPr lang="en-US" sz="2000" kern="0" dirty="0">
                <a:solidFill>
                  <a:srgbClr val="000000"/>
                </a:solidFill>
                <a:latin typeface="UTM Avo" panose="02040603050506020204" pitchFamily="18" charset="0"/>
                <a:cs typeface="Arial"/>
                <a:sym typeface="Arial"/>
              </a:rPr>
              <a:t>:</a:t>
            </a:r>
          </a:p>
          <a:p>
            <a:pPr algn="just">
              <a:lnSpc>
                <a:spcPct val="150000"/>
              </a:lnSpc>
              <a:buClr>
                <a:srgbClr val="191919"/>
              </a:buClr>
              <a:buSzPts val="6000"/>
              <a:buFont typeface="Braah One"/>
              <a:buNone/>
            </a:pP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Viết</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đoạn</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văn</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vào</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phiếu</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học</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tập</a:t>
            </a:r>
            <a:r>
              <a:rPr lang="en-US" sz="2000" kern="0">
                <a:solidFill>
                  <a:srgbClr val="000000"/>
                </a:solidFill>
                <a:latin typeface="UTM Avo" panose="02040603050506020204" pitchFamily="18" charset="0"/>
                <a:cs typeface="Arial"/>
                <a:sym typeface="Arial"/>
              </a:rPr>
              <a:t>/vở</a:t>
            </a:r>
            <a:r>
              <a:rPr lang="en-US" sz="2000" kern="0" dirty="0">
                <a:solidFill>
                  <a:srgbClr val="000000"/>
                </a:solidFill>
                <a:latin typeface="UTM Avo" panose="02040603050506020204" pitchFamily="18" charset="0"/>
                <a:cs typeface="Arial"/>
                <a:sym typeface="Arial"/>
              </a:rPr>
              <a:t> ô li.</a:t>
            </a:r>
          </a:p>
          <a:p>
            <a:pPr algn="just">
              <a:lnSpc>
                <a:spcPct val="150000"/>
              </a:lnSpc>
              <a:buClr>
                <a:srgbClr val="191919"/>
              </a:buClr>
              <a:buSzPts val="6000"/>
              <a:buFont typeface="Braah One"/>
              <a:buNone/>
            </a:pP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Dán</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hình</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mình</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đã</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chuẩn</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bị</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sẵn</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hoặc</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vẽ</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trang</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trí</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bài</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viết</a:t>
            </a:r>
            <a:r>
              <a:rPr lang="en-US" sz="2000" kern="0" dirty="0">
                <a:solidFill>
                  <a:srgbClr val="000000"/>
                </a:solidFill>
                <a:latin typeface="UTM Avo" panose="02040603050506020204" pitchFamily="18" charset="0"/>
                <a:cs typeface="Arial"/>
                <a:sym typeface="Arial"/>
              </a:rPr>
              <a:t>.</a:t>
            </a:r>
          </a:p>
          <a:p>
            <a:pPr algn="just">
              <a:lnSpc>
                <a:spcPct val="150000"/>
              </a:lnSpc>
              <a:buClr>
                <a:srgbClr val="191919"/>
              </a:buClr>
              <a:buSzPts val="6000"/>
              <a:buFont typeface="Braah One"/>
              <a:buNone/>
            </a:pPr>
            <a:r>
              <a:rPr lang="en-US" sz="2000" kern="0" dirty="0">
                <a:solidFill>
                  <a:srgbClr val="000000"/>
                </a:solidFill>
                <a:latin typeface="UTM Avo" panose="02040603050506020204" pitchFamily="18" charset="0"/>
                <a:cs typeface="Arial"/>
                <a:sym typeface="Arial"/>
              </a:rPr>
              <a:t>+ Hoàn </a:t>
            </a:r>
            <a:r>
              <a:rPr lang="en-US" sz="2000" kern="0" dirty="0" err="1">
                <a:solidFill>
                  <a:srgbClr val="000000"/>
                </a:solidFill>
                <a:latin typeface="UTM Avo" panose="02040603050506020204" pitchFamily="18" charset="0"/>
                <a:cs typeface="Arial"/>
                <a:sym typeface="Arial"/>
              </a:rPr>
              <a:t>thiện</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bài</a:t>
            </a:r>
            <a:r>
              <a:rPr lang="en-US" sz="2000" kern="0" dirty="0">
                <a:solidFill>
                  <a:srgbClr val="000000"/>
                </a:solidFill>
                <a:latin typeface="UTM Avo" panose="02040603050506020204" pitchFamily="18" charset="0"/>
                <a:cs typeface="Arial"/>
                <a:sym typeface="Arial"/>
              </a:rPr>
              <a:t> </a:t>
            </a:r>
            <a:r>
              <a:rPr lang="en-US" sz="2000" kern="0" dirty="0" err="1">
                <a:solidFill>
                  <a:srgbClr val="000000"/>
                </a:solidFill>
                <a:latin typeface="UTM Avo" panose="02040603050506020204" pitchFamily="18" charset="0"/>
                <a:cs typeface="Arial"/>
                <a:sym typeface="Arial"/>
              </a:rPr>
              <a:t>làm</a:t>
            </a:r>
            <a:r>
              <a:rPr lang="en-US" sz="2000" kern="0" dirty="0">
                <a:solidFill>
                  <a:srgbClr val="000000"/>
                </a:solidFill>
                <a:latin typeface="UTM Avo" panose="02040603050506020204" pitchFamily="18" charset="0"/>
                <a:cs typeface="Arial"/>
                <a:sym typeface="Arial"/>
              </a:rPr>
              <a:t>.</a:t>
            </a:r>
          </a:p>
        </p:txBody>
      </p:sp>
      <p:sp>
        <p:nvSpPr>
          <p:cNvPr id="16" name="Google Shape;12181;p9">
            <a:extLst>
              <a:ext uri="{FF2B5EF4-FFF2-40B4-BE49-F238E27FC236}">
                <a16:creationId xmlns:a16="http://schemas.microsoft.com/office/drawing/2014/main" id="{643044B8-8507-8F2F-9B42-63A469B39F6D}"/>
              </a:ext>
            </a:extLst>
          </p:cNvPr>
          <p:cNvSpPr/>
          <p:nvPr/>
        </p:nvSpPr>
        <p:spPr>
          <a:xfrm>
            <a:off x="9958578" y="4549669"/>
            <a:ext cx="1595205" cy="156954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 name="Google Shape;12182;p9">
            <a:extLst>
              <a:ext uri="{FF2B5EF4-FFF2-40B4-BE49-F238E27FC236}">
                <a16:creationId xmlns:a16="http://schemas.microsoft.com/office/drawing/2014/main" id="{8DD0E27F-B029-9018-C8A5-1A500814B00E}"/>
              </a:ext>
            </a:extLst>
          </p:cNvPr>
          <p:cNvGrpSpPr/>
          <p:nvPr/>
        </p:nvGrpSpPr>
        <p:grpSpPr>
          <a:xfrm rot="10799886">
            <a:off x="9809829" y="4379670"/>
            <a:ext cx="1892702" cy="1909541"/>
            <a:chOff x="2313363" y="2028988"/>
            <a:chExt cx="511425" cy="515975"/>
          </a:xfrm>
        </p:grpSpPr>
        <p:grpSp>
          <p:nvGrpSpPr>
            <p:cNvPr id="20" name="Google Shape;12183;p9">
              <a:extLst>
                <a:ext uri="{FF2B5EF4-FFF2-40B4-BE49-F238E27FC236}">
                  <a16:creationId xmlns:a16="http://schemas.microsoft.com/office/drawing/2014/main" id="{5DA58A31-5A74-9F22-8A52-3C822CBD6D27}"/>
                </a:ext>
              </a:extLst>
            </p:cNvPr>
            <p:cNvGrpSpPr/>
            <p:nvPr/>
          </p:nvGrpSpPr>
          <p:grpSpPr>
            <a:xfrm>
              <a:off x="2315638" y="2107938"/>
              <a:ext cx="414175" cy="433125"/>
              <a:chOff x="2315638" y="2107938"/>
              <a:chExt cx="414175" cy="433125"/>
            </a:xfrm>
          </p:grpSpPr>
          <p:sp>
            <p:nvSpPr>
              <p:cNvPr id="31" name="Google Shape;12184;p9">
                <a:extLst>
                  <a:ext uri="{FF2B5EF4-FFF2-40B4-BE49-F238E27FC236}">
                    <a16:creationId xmlns:a16="http://schemas.microsoft.com/office/drawing/2014/main" id="{F0CC5B47-DDB5-4AF9-453F-C79BE55F7F80}"/>
                  </a:ext>
                </a:extLst>
              </p:cNvPr>
              <p:cNvSpPr/>
              <p:nvPr/>
            </p:nvSpPr>
            <p:spPr>
              <a:xfrm>
                <a:off x="2658338" y="2107938"/>
                <a:ext cx="71475" cy="71525"/>
              </a:xfrm>
              <a:custGeom>
                <a:avLst/>
                <a:gdLst/>
                <a:ahLst/>
                <a:cxnLst/>
                <a:rect l="l" t="t" r="r" b="b"/>
                <a:pathLst>
                  <a:path w="2859" h="2861" extrusionOk="0">
                    <a:moveTo>
                      <a:pt x="1553" y="0"/>
                    </a:moveTo>
                    <a:cubicBezTo>
                      <a:pt x="1498" y="0"/>
                      <a:pt x="1437" y="26"/>
                      <a:pt x="1399" y="64"/>
                    </a:cubicBezTo>
                    <a:lnTo>
                      <a:pt x="31" y="1371"/>
                    </a:lnTo>
                    <a:cubicBezTo>
                      <a:pt x="31" y="1401"/>
                      <a:pt x="31" y="1401"/>
                      <a:pt x="1" y="1432"/>
                    </a:cubicBezTo>
                    <a:lnTo>
                      <a:pt x="1460" y="2830"/>
                    </a:lnTo>
                    <a:cubicBezTo>
                      <a:pt x="1490" y="2830"/>
                      <a:pt x="1490" y="2860"/>
                      <a:pt x="1490" y="2860"/>
                    </a:cubicBezTo>
                    <a:cubicBezTo>
                      <a:pt x="1521" y="2860"/>
                      <a:pt x="1551" y="2830"/>
                      <a:pt x="1551" y="2830"/>
                    </a:cubicBezTo>
                    <a:lnTo>
                      <a:pt x="2767" y="1371"/>
                    </a:lnTo>
                    <a:cubicBezTo>
                      <a:pt x="2828" y="1310"/>
                      <a:pt x="2858" y="1189"/>
                      <a:pt x="2797" y="1128"/>
                    </a:cubicBezTo>
                    <a:cubicBezTo>
                      <a:pt x="2797" y="1097"/>
                      <a:pt x="2767" y="1097"/>
                      <a:pt x="2767" y="1067"/>
                    </a:cubicBezTo>
                    <a:lnTo>
                      <a:pt x="1703" y="64"/>
                    </a:lnTo>
                    <a:cubicBezTo>
                      <a:pt x="1673" y="34"/>
                      <a:pt x="1673" y="34"/>
                      <a:pt x="1642" y="34"/>
                    </a:cubicBezTo>
                    <a:cubicBezTo>
                      <a:pt x="1619" y="10"/>
                      <a:pt x="1587" y="0"/>
                      <a:pt x="1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 name="Google Shape;12185;p9">
                <a:extLst>
                  <a:ext uri="{FF2B5EF4-FFF2-40B4-BE49-F238E27FC236}">
                    <a16:creationId xmlns:a16="http://schemas.microsoft.com/office/drawing/2014/main" id="{5E3B4185-0071-EE5A-C0D2-7C0D7396073D}"/>
                  </a:ext>
                </a:extLst>
              </p:cNvPr>
              <p:cNvSpPr/>
              <p:nvPr/>
            </p:nvSpPr>
            <p:spPr>
              <a:xfrm>
                <a:off x="2613513" y="2141438"/>
                <a:ext cx="84375" cy="84375"/>
              </a:xfrm>
              <a:custGeom>
                <a:avLst/>
                <a:gdLst/>
                <a:ahLst/>
                <a:cxnLst/>
                <a:rect l="l" t="t" r="r" b="b"/>
                <a:pathLst>
                  <a:path w="3375" h="3375" extrusionOk="0">
                    <a:moveTo>
                      <a:pt x="1585" y="1"/>
                    </a:moveTo>
                    <a:cubicBezTo>
                      <a:pt x="1513" y="1"/>
                      <a:pt x="1444" y="31"/>
                      <a:pt x="1399" y="92"/>
                    </a:cubicBezTo>
                    <a:lnTo>
                      <a:pt x="92" y="1308"/>
                    </a:lnTo>
                    <a:cubicBezTo>
                      <a:pt x="1" y="1399"/>
                      <a:pt x="1" y="1490"/>
                      <a:pt x="31" y="1581"/>
                    </a:cubicBezTo>
                    <a:cubicBezTo>
                      <a:pt x="31" y="1642"/>
                      <a:pt x="61" y="1672"/>
                      <a:pt x="92" y="1703"/>
                    </a:cubicBezTo>
                    <a:lnTo>
                      <a:pt x="1764" y="3283"/>
                    </a:lnTo>
                    <a:cubicBezTo>
                      <a:pt x="1794" y="3344"/>
                      <a:pt x="1885" y="3374"/>
                      <a:pt x="1946" y="3374"/>
                    </a:cubicBezTo>
                    <a:cubicBezTo>
                      <a:pt x="2007" y="3374"/>
                      <a:pt x="2098" y="3344"/>
                      <a:pt x="2159" y="3283"/>
                    </a:cubicBezTo>
                    <a:lnTo>
                      <a:pt x="3283" y="1885"/>
                    </a:lnTo>
                    <a:cubicBezTo>
                      <a:pt x="3375" y="1794"/>
                      <a:pt x="3375" y="1642"/>
                      <a:pt x="3283" y="1520"/>
                    </a:cubicBezTo>
                    <a:cubicBezTo>
                      <a:pt x="3283" y="1520"/>
                      <a:pt x="3283" y="1490"/>
                      <a:pt x="3253" y="1490"/>
                    </a:cubicBezTo>
                    <a:lnTo>
                      <a:pt x="1794" y="92"/>
                    </a:lnTo>
                    <a:cubicBezTo>
                      <a:pt x="1733" y="31"/>
                      <a:pt x="1657" y="1"/>
                      <a:pt x="15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 name="Google Shape;12186;p9">
                <a:extLst>
                  <a:ext uri="{FF2B5EF4-FFF2-40B4-BE49-F238E27FC236}">
                    <a16:creationId xmlns:a16="http://schemas.microsoft.com/office/drawing/2014/main" id="{3E95F455-0DB9-314F-8A00-6736D16B1CD3}"/>
                  </a:ext>
                </a:extLst>
              </p:cNvPr>
              <p:cNvSpPr/>
              <p:nvPr/>
            </p:nvSpPr>
            <p:spPr>
              <a:xfrm>
                <a:off x="2315638" y="2181713"/>
                <a:ext cx="346525" cy="359350"/>
              </a:xfrm>
              <a:custGeom>
                <a:avLst/>
                <a:gdLst/>
                <a:ahLst/>
                <a:cxnLst/>
                <a:rect l="l" t="t" r="r" b="b"/>
                <a:pathLst>
                  <a:path w="13861" h="14374" extrusionOk="0">
                    <a:moveTo>
                      <a:pt x="11946" y="1"/>
                    </a:moveTo>
                    <a:lnTo>
                      <a:pt x="244" y="13283"/>
                    </a:lnTo>
                    <a:cubicBezTo>
                      <a:pt x="1" y="13557"/>
                      <a:pt x="1" y="13952"/>
                      <a:pt x="274" y="14195"/>
                    </a:cubicBezTo>
                    <a:cubicBezTo>
                      <a:pt x="392" y="14313"/>
                      <a:pt x="553" y="14374"/>
                      <a:pt x="715" y="14374"/>
                    </a:cubicBezTo>
                    <a:cubicBezTo>
                      <a:pt x="887" y="14374"/>
                      <a:pt x="1061" y="14306"/>
                      <a:pt x="1186" y="14165"/>
                    </a:cubicBezTo>
                    <a:lnTo>
                      <a:pt x="13861" y="1763"/>
                    </a:lnTo>
                    <a:cubicBezTo>
                      <a:pt x="13800" y="1763"/>
                      <a:pt x="13739" y="1733"/>
                      <a:pt x="13679" y="1703"/>
                    </a:cubicBezTo>
                    <a:lnTo>
                      <a:pt x="12007" y="122"/>
                    </a:lnTo>
                    <a:cubicBezTo>
                      <a:pt x="11976" y="61"/>
                      <a:pt x="11946" y="31"/>
                      <a:pt x="119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5" name="Google Shape;12187;p9">
              <a:extLst>
                <a:ext uri="{FF2B5EF4-FFF2-40B4-BE49-F238E27FC236}">
                  <a16:creationId xmlns:a16="http://schemas.microsoft.com/office/drawing/2014/main" id="{145743E1-38A3-EF85-1433-C77F694CF8F0}"/>
                </a:ext>
              </a:extLst>
            </p:cNvPr>
            <p:cNvGrpSpPr/>
            <p:nvPr/>
          </p:nvGrpSpPr>
          <p:grpSpPr>
            <a:xfrm>
              <a:off x="2313363" y="2028988"/>
              <a:ext cx="511425" cy="515975"/>
              <a:chOff x="2313363" y="2028988"/>
              <a:chExt cx="511425" cy="515975"/>
            </a:xfrm>
          </p:grpSpPr>
          <p:sp>
            <p:nvSpPr>
              <p:cNvPr id="26" name="Google Shape;12188;p9">
                <a:extLst>
                  <a:ext uri="{FF2B5EF4-FFF2-40B4-BE49-F238E27FC236}">
                    <a16:creationId xmlns:a16="http://schemas.microsoft.com/office/drawing/2014/main" id="{20EB8F8F-5271-FE1D-940F-3A7D964D9428}"/>
                  </a:ext>
                </a:extLst>
              </p:cNvPr>
              <p:cNvSpPr/>
              <p:nvPr/>
            </p:nvSpPr>
            <p:spPr>
              <a:xfrm>
                <a:off x="2699388" y="2033738"/>
                <a:ext cx="105650" cy="102400"/>
              </a:xfrm>
              <a:custGeom>
                <a:avLst/>
                <a:gdLst/>
                <a:ahLst/>
                <a:cxnLst/>
                <a:rect l="l" t="t" r="r" b="b"/>
                <a:pathLst>
                  <a:path w="4226" h="4096" extrusionOk="0">
                    <a:moveTo>
                      <a:pt x="3192" y="0"/>
                    </a:moveTo>
                    <a:cubicBezTo>
                      <a:pt x="2492" y="0"/>
                      <a:pt x="1596" y="162"/>
                      <a:pt x="1034" y="874"/>
                    </a:cubicBezTo>
                    <a:cubicBezTo>
                      <a:pt x="456" y="1603"/>
                      <a:pt x="152" y="2424"/>
                      <a:pt x="0" y="3002"/>
                    </a:cubicBezTo>
                    <a:cubicBezTo>
                      <a:pt x="31" y="3002"/>
                      <a:pt x="31" y="3002"/>
                      <a:pt x="61" y="3032"/>
                    </a:cubicBezTo>
                    <a:lnTo>
                      <a:pt x="1125" y="4035"/>
                    </a:lnTo>
                    <a:cubicBezTo>
                      <a:pt x="1125" y="4065"/>
                      <a:pt x="1155" y="4065"/>
                      <a:pt x="1155" y="4096"/>
                    </a:cubicBezTo>
                    <a:cubicBezTo>
                      <a:pt x="1490" y="4065"/>
                      <a:pt x="2037" y="3974"/>
                      <a:pt x="2675" y="3579"/>
                    </a:cubicBezTo>
                    <a:cubicBezTo>
                      <a:pt x="3131" y="3275"/>
                      <a:pt x="3769" y="2515"/>
                      <a:pt x="3587" y="1391"/>
                    </a:cubicBezTo>
                    <a:cubicBezTo>
                      <a:pt x="3405" y="266"/>
                      <a:pt x="4225" y="114"/>
                      <a:pt x="4225" y="114"/>
                    </a:cubicBezTo>
                    <a:cubicBezTo>
                      <a:pt x="4225" y="114"/>
                      <a:pt x="3777" y="0"/>
                      <a:pt x="3192" y="0"/>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12189;p9">
                <a:extLst>
                  <a:ext uri="{FF2B5EF4-FFF2-40B4-BE49-F238E27FC236}">
                    <a16:creationId xmlns:a16="http://schemas.microsoft.com/office/drawing/2014/main" id="{E25C26BC-0A0D-8D08-F43A-9B6514B7CBEE}"/>
                  </a:ext>
                </a:extLst>
              </p:cNvPr>
              <p:cNvSpPr/>
              <p:nvPr/>
            </p:nvSpPr>
            <p:spPr>
              <a:xfrm>
                <a:off x="2694813" y="2028988"/>
                <a:ext cx="129975" cy="110950"/>
              </a:xfrm>
              <a:custGeom>
                <a:avLst/>
                <a:gdLst/>
                <a:ahLst/>
                <a:cxnLst/>
                <a:rect l="l" t="t" r="r" b="b"/>
                <a:pathLst>
                  <a:path w="5199" h="4438" extrusionOk="0">
                    <a:moveTo>
                      <a:pt x="3387" y="360"/>
                    </a:moveTo>
                    <a:cubicBezTo>
                      <a:pt x="3586" y="360"/>
                      <a:pt x="3768" y="374"/>
                      <a:pt x="3922" y="395"/>
                    </a:cubicBezTo>
                    <a:cubicBezTo>
                      <a:pt x="3709" y="608"/>
                      <a:pt x="3496" y="973"/>
                      <a:pt x="3588" y="1611"/>
                    </a:cubicBezTo>
                    <a:cubicBezTo>
                      <a:pt x="3770" y="2614"/>
                      <a:pt x="3253" y="3313"/>
                      <a:pt x="2767" y="3617"/>
                    </a:cubicBezTo>
                    <a:cubicBezTo>
                      <a:pt x="2220" y="3951"/>
                      <a:pt x="1734" y="4073"/>
                      <a:pt x="1399" y="4103"/>
                    </a:cubicBezTo>
                    <a:lnTo>
                      <a:pt x="396" y="3131"/>
                    </a:lnTo>
                    <a:cubicBezTo>
                      <a:pt x="518" y="2584"/>
                      <a:pt x="822" y="1824"/>
                      <a:pt x="1338" y="1155"/>
                    </a:cubicBezTo>
                    <a:cubicBezTo>
                      <a:pt x="1877" y="523"/>
                      <a:pt x="2722" y="360"/>
                      <a:pt x="3387" y="360"/>
                    </a:cubicBezTo>
                    <a:close/>
                    <a:moveTo>
                      <a:pt x="3402" y="1"/>
                    </a:moveTo>
                    <a:cubicBezTo>
                      <a:pt x="2660" y="1"/>
                      <a:pt x="1695" y="176"/>
                      <a:pt x="1065" y="942"/>
                    </a:cubicBezTo>
                    <a:cubicBezTo>
                      <a:pt x="457" y="1702"/>
                      <a:pt x="183" y="2553"/>
                      <a:pt x="31" y="3161"/>
                    </a:cubicBezTo>
                    <a:lnTo>
                      <a:pt x="1" y="3283"/>
                    </a:lnTo>
                    <a:lnTo>
                      <a:pt x="92" y="3344"/>
                    </a:lnTo>
                    <a:lnTo>
                      <a:pt x="1186" y="4347"/>
                    </a:lnTo>
                    <a:lnTo>
                      <a:pt x="1247" y="4438"/>
                    </a:lnTo>
                    <a:lnTo>
                      <a:pt x="1338" y="4438"/>
                    </a:lnTo>
                    <a:cubicBezTo>
                      <a:pt x="1703" y="4407"/>
                      <a:pt x="2281" y="4286"/>
                      <a:pt x="2949" y="3891"/>
                    </a:cubicBezTo>
                    <a:cubicBezTo>
                      <a:pt x="3527" y="3526"/>
                      <a:pt x="4104" y="2705"/>
                      <a:pt x="3922" y="1550"/>
                    </a:cubicBezTo>
                    <a:cubicBezTo>
                      <a:pt x="3800" y="638"/>
                      <a:pt x="4378" y="486"/>
                      <a:pt x="4439" y="456"/>
                    </a:cubicBezTo>
                    <a:lnTo>
                      <a:pt x="5199" y="304"/>
                    </a:lnTo>
                    <a:lnTo>
                      <a:pt x="4469" y="122"/>
                    </a:lnTo>
                    <a:cubicBezTo>
                      <a:pt x="4429" y="108"/>
                      <a:pt x="3984" y="1"/>
                      <a:pt x="3402"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 name="Google Shape;12190;p9">
                <a:extLst>
                  <a:ext uri="{FF2B5EF4-FFF2-40B4-BE49-F238E27FC236}">
                    <a16:creationId xmlns:a16="http://schemas.microsoft.com/office/drawing/2014/main" id="{B134DD49-34C9-FCAA-522D-72BBE44DCA02}"/>
                  </a:ext>
                </a:extLst>
              </p:cNvPr>
              <p:cNvSpPr/>
              <p:nvPr/>
            </p:nvSpPr>
            <p:spPr>
              <a:xfrm>
                <a:off x="2653788" y="2103638"/>
                <a:ext cx="80575" cy="81150"/>
              </a:xfrm>
              <a:custGeom>
                <a:avLst/>
                <a:gdLst/>
                <a:ahLst/>
                <a:cxnLst/>
                <a:rect l="l" t="t" r="r" b="b"/>
                <a:pathLst>
                  <a:path w="3223" h="3246" extrusionOk="0">
                    <a:moveTo>
                      <a:pt x="1725" y="344"/>
                    </a:moveTo>
                    <a:cubicBezTo>
                      <a:pt x="1737" y="344"/>
                      <a:pt x="1743" y="358"/>
                      <a:pt x="1764" y="358"/>
                    </a:cubicBezTo>
                    <a:lnTo>
                      <a:pt x="2827" y="1361"/>
                    </a:lnTo>
                    <a:lnTo>
                      <a:pt x="2827" y="1391"/>
                    </a:lnTo>
                    <a:cubicBezTo>
                      <a:pt x="2827" y="1391"/>
                      <a:pt x="2858" y="1391"/>
                      <a:pt x="2827" y="1421"/>
                    </a:cubicBezTo>
                    <a:lnTo>
                      <a:pt x="1672" y="2789"/>
                    </a:lnTo>
                    <a:lnTo>
                      <a:pt x="426" y="1604"/>
                    </a:lnTo>
                    <a:lnTo>
                      <a:pt x="1703" y="358"/>
                    </a:lnTo>
                    <a:cubicBezTo>
                      <a:pt x="1713" y="347"/>
                      <a:pt x="1720" y="344"/>
                      <a:pt x="1725" y="344"/>
                    </a:cubicBezTo>
                    <a:close/>
                    <a:moveTo>
                      <a:pt x="1727" y="1"/>
                    </a:moveTo>
                    <a:cubicBezTo>
                      <a:pt x="1629" y="1"/>
                      <a:pt x="1533" y="41"/>
                      <a:pt x="1460" y="114"/>
                    </a:cubicBezTo>
                    <a:lnTo>
                      <a:pt x="92" y="1421"/>
                    </a:lnTo>
                    <a:cubicBezTo>
                      <a:pt x="61" y="1482"/>
                      <a:pt x="61" y="1513"/>
                      <a:pt x="31" y="1543"/>
                    </a:cubicBezTo>
                    <a:lnTo>
                      <a:pt x="1" y="1665"/>
                    </a:lnTo>
                    <a:lnTo>
                      <a:pt x="1520" y="3124"/>
                    </a:lnTo>
                    <a:lnTo>
                      <a:pt x="1551" y="3124"/>
                    </a:lnTo>
                    <a:lnTo>
                      <a:pt x="1612" y="3245"/>
                    </a:lnTo>
                    <a:lnTo>
                      <a:pt x="1733" y="3184"/>
                    </a:lnTo>
                    <a:cubicBezTo>
                      <a:pt x="1794" y="3154"/>
                      <a:pt x="1824" y="3124"/>
                      <a:pt x="1885" y="3093"/>
                    </a:cubicBezTo>
                    <a:lnTo>
                      <a:pt x="3071" y="1665"/>
                    </a:lnTo>
                    <a:cubicBezTo>
                      <a:pt x="3192" y="1543"/>
                      <a:pt x="3223" y="1361"/>
                      <a:pt x="3131" y="1209"/>
                    </a:cubicBezTo>
                    <a:cubicBezTo>
                      <a:pt x="3101" y="1178"/>
                      <a:pt x="3101" y="1148"/>
                      <a:pt x="3071" y="1117"/>
                    </a:cubicBezTo>
                    <a:lnTo>
                      <a:pt x="2007" y="114"/>
                    </a:lnTo>
                    <a:cubicBezTo>
                      <a:pt x="1976" y="84"/>
                      <a:pt x="1946" y="54"/>
                      <a:pt x="1916" y="54"/>
                    </a:cubicBezTo>
                    <a:cubicBezTo>
                      <a:pt x="1856" y="18"/>
                      <a:pt x="1791" y="1"/>
                      <a:pt x="1727"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 name="Google Shape;12191;p9">
                <a:extLst>
                  <a:ext uri="{FF2B5EF4-FFF2-40B4-BE49-F238E27FC236}">
                    <a16:creationId xmlns:a16="http://schemas.microsoft.com/office/drawing/2014/main" id="{3C15F222-6FA5-1001-D198-9B7D17D9CD29}"/>
                  </a:ext>
                </a:extLst>
              </p:cNvPr>
              <p:cNvSpPr/>
              <p:nvPr/>
            </p:nvSpPr>
            <p:spPr>
              <a:xfrm>
                <a:off x="2608963" y="2137638"/>
                <a:ext cx="93475" cy="92175"/>
              </a:xfrm>
              <a:custGeom>
                <a:avLst/>
                <a:gdLst/>
                <a:ahLst/>
                <a:cxnLst/>
                <a:rect l="l" t="t" r="r" b="b"/>
                <a:pathLst>
                  <a:path w="3739" h="3687" extrusionOk="0">
                    <a:moveTo>
                      <a:pt x="1763" y="335"/>
                    </a:moveTo>
                    <a:cubicBezTo>
                      <a:pt x="1794" y="335"/>
                      <a:pt x="1824" y="335"/>
                      <a:pt x="1854" y="365"/>
                    </a:cubicBezTo>
                    <a:lnTo>
                      <a:pt x="3313" y="1764"/>
                    </a:lnTo>
                    <a:lnTo>
                      <a:pt x="3344" y="1764"/>
                    </a:lnTo>
                    <a:cubicBezTo>
                      <a:pt x="3374" y="1824"/>
                      <a:pt x="3374" y="1885"/>
                      <a:pt x="3344" y="1916"/>
                    </a:cubicBezTo>
                    <a:lnTo>
                      <a:pt x="2219" y="3314"/>
                    </a:lnTo>
                    <a:cubicBezTo>
                      <a:pt x="2189" y="3344"/>
                      <a:pt x="2158" y="3344"/>
                      <a:pt x="2128" y="3344"/>
                    </a:cubicBezTo>
                    <a:cubicBezTo>
                      <a:pt x="2098" y="3344"/>
                      <a:pt x="2067" y="3344"/>
                      <a:pt x="2067" y="3314"/>
                    </a:cubicBezTo>
                    <a:lnTo>
                      <a:pt x="395" y="1733"/>
                    </a:lnTo>
                    <a:cubicBezTo>
                      <a:pt x="395" y="1733"/>
                      <a:pt x="365" y="1733"/>
                      <a:pt x="365" y="1703"/>
                    </a:cubicBezTo>
                    <a:cubicBezTo>
                      <a:pt x="365" y="1672"/>
                      <a:pt x="335" y="1642"/>
                      <a:pt x="395" y="1581"/>
                    </a:cubicBezTo>
                    <a:lnTo>
                      <a:pt x="1702" y="365"/>
                    </a:lnTo>
                    <a:cubicBezTo>
                      <a:pt x="1702" y="335"/>
                      <a:pt x="1733" y="335"/>
                      <a:pt x="1763" y="335"/>
                    </a:cubicBezTo>
                    <a:close/>
                    <a:moveTo>
                      <a:pt x="1763" y="1"/>
                    </a:moveTo>
                    <a:cubicBezTo>
                      <a:pt x="1642" y="1"/>
                      <a:pt x="1520" y="31"/>
                      <a:pt x="1459" y="122"/>
                    </a:cubicBezTo>
                    <a:lnTo>
                      <a:pt x="152" y="1338"/>
                    </a:lnTo>
                    <a:cubicBezTo>
                      <a:pt x="31" y="1460"/>
                      <a:pt x="0" y="1642"/>
                      <a:pt x="61" y="1794"/>
                    </a:cubicBezTo>
                    <a:cubicBezTo>
                      <a:pt x="61" y="1855"/>
                      <a:pt x="91" y="1885"/>
                      <a:pt x="91" y="1916"/>
                    </a:cubicBezTo>
                    <a:cubicBezTo>
                      <a:pt x="122" y="1946"/>
                      <a:pt x="152" y="1976"/>
                      <a:pt x="152" y="1976"/>
                    </a:cubicBezTo>
                    <a:lnTo>
                      <a:pt x="1824" y="3557"/>
                    </a:lnTo>
                    <a:cubicBezTo>
                      <a:pt x="1885" y="3648"/>
                      <a:pt x="2006" y="3678"/>
                      <a:pt x="2098" y="3678"/>
                    </a:cubicBezTo>
                    <a:cubicBezTo>
                      <a:pt x="2124" y="3684"/>
                      <a:pt x="2150" y="3686"/>
                      <a:pt x="2175" y="3686"/>
                    </a:cubicBezTo>
                    <a:cubicBezTo>
                      <a:pt x="2292" y="3686"/>
                      <a:pt x="2387" y="3632"/>
                      <a:pt x="2462" y="3557"/>
                    </a:cubicBezTo>
                    <a:lnTo>
                      <a:pt x="3587" y="2128"/>
                    </a:lnTo>
                    <a:cubicBezTo>
                      <a:pt x="3739" y="1976"/>
                      <a:pt x="3739" y="1733"/>
                      <a:pt x="3587" y="1551"/>
                    </a:cubicBezTo>
                    <a:cubicBezTo>
                      <a:pt x="3587" y="1551"/>
                      <a:pt x="3587" y="1520"/>
                      <a:pt x="3557" y="1520"/>
                    </a:cubicBezTo>
                    <a:lnTo>
                      <a:pt x="2098" y="122"/>
                    </a:lnTo>
                    <a:cubicBezTo>
                      <a:pt x="2006" y="31"/>
                      <a:pt x="1885" y="1"/>
                      <a:pt x="1763" y="1"/>
                    </a:cubicBez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 name="Google Shape;12192;p9">
                <a:extLst>
                  <a:ext uri="{FF2B5EF4-FFF2-40B4-BE49-F238E27FC236}">
                    <a16:creationId xmlns:a16="http://schemas.microsoft.com/office/drawing/2014/main" id="{0176AE1B-E7C0-AF27-CEB4-D1D01E5122A4}"/>
                  </a:ext>
                </a:extLst>
              </p:cNvPr>
              <p:cNvSpPr/>
              <p:nvPr/>
            </p:nvSpPr>
            <p:spPr>
              <a:xfrm>
                <a:off x="2313363" y="2172588"/>
                <a:ext cx="358700" cy="372375"/>
              </a:xfrm>
              <a:custGeom>
                <a:avLst/>
                <a:gdLst/>
                <a:ahLst/>
                <a:cxnLst/>
                <a:rect l="l" t="t" r="r" b="b"/>
                <a:pathLst>
                  <a:path w="14348" h="14895" extrusionOk="0">
                    <a:moveTo>
                      <a:pt x="12007" y="639"/>
                    </a:moveTo>
                    <a:lnTo>
                      <a:pt x="13648" y="2189"/>
                    </a:lnTo>
                    <a:lnTo>
                      <a:pt x="1155" y="14408"/>
                    </a:lnTo>
                    <a:lnTo>
                      <a:pt x="1155" y="14439"/>
                    </a:lnTo>
                    <a:cubicBezTo>
                      <a:pt x="1064" y="14499"/>
                      <a:pt x="943" y="14560"/>
                      <a:pt x="821" y="14560"/>
                    </a:cubicBezTo>
                    <a:cubicBezTo>
                      <a:pt x="699" y="14560"/>
                      <a:pt x="578" y="14530"/>
                      <a:pt x="487" y="14439"/>
                    </a:cubicBezTo>
                    <a:cubicBezTo>
                      <a:pt x="395" y="14348"/>
                      <a:pt x="335" y="14226"/>
                      <a:pt x="335" y="14104"/>
                    </a:cubicBezTo>
                    <a:cubicBezTo>
                      <a:pt x="335" y="13983"/>
                      <a:pt x="365" y="13861"/>
                      <a:pt x="456" y="13770"/>
                    </a:cubicBezTo>
                    <a:lnTo>
                      <a:pt x="12007" y="639"/>
                    </a:lnTo>
                    <a:close/>
                    <a:moveTo>
                      <a:pt x="12098" y="1"/>
                    </a:moveTo>
                    <a:lnTo>
                      <a:pt x="213" y="13527"/>
                    </a:lnTo>
                    <a:cubicBezTo>
                      <a:pt x="61" y="13709"/>
                      <a:pt x="0" y="13892"/>
                      <a:pt x="0" y="14104"/>
                    </a:cubicBezTo>
                    <a:cubicBezTo>
                      <a:pt x="0" y="14256"/>
                      <a:pt x="31" y="14408"/>
                      <a:pt x="122" y="14530"/>
                    </a:cubicBezTo>
                    <a:cubicBezTo>
                      <a:pt x="152" y="14591"/>
                      <a:pt x="213" y="14651"/>
                      <a:pt x="243" y="14682"/>
                    </a:cubicBezTo>
                    <a:cubicBezTo>
                      <a:pt x="395" y="14834"/>
                      <a:pt x="608" y="14895"/>
                      <a:pt x="821" y="14895"/>
                    </a:cubicBezTo>
                    <a:cubicBezTo>
                      <a:pt x="1034" y="14895"/>
                      <a:pt x="1247" y="14803"/>
                      <a:pt x="1399" y="14651"/>
                    </a:cubicBezTo>
                    <a:lnTo>
                      <a:pt x="14347" y="1977"/>
                    </a:lnTo>
                    <a:lnTo>
                      <a:pt x="13952" y="1946"/>
                    </a:lnTo>
                    <a:cubicBezTo>
                      <a:pt x="13922" y="1946"/>
                      <a:pt x="13891" y="1946"/>
                      <a:pt x="13891" y="1916"/>
                    </a:cubicBezTo>
                    <a:lnTo>
                      <a:pt x="12219" y="335"/>
                    </a:lnTo>
                    <a:cubicBezTo>
                      <a:pt x="12219" y="335"/>
                      <a:pt x="12189" y="335"/>
                      <a:pt x="12189" y="305"/>
                    </a:cubicBezTo>
                    <a:lnTo>
                      <a:pt x="12098" y="1"/>
                    </a:lnTo>
                    <a:close/>
                  </a:path>
                </a:pathLst>
              </a:custGeom>
              <a:solidFill>
                <a:srgbClr val="333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34" name="Google Shape;12178;p9">
            <a:extLst>
              <a:ext uri="{FF2B5EF4-FFF2-40B4-BE49-F238E27FC236}">
                <a16:creationId xmlns:a16="http://schemas.microsoft.com/office/drawing/2014/main" id="{679222D2-200D-0528-1045-137646556E46}"/>
              </a:ext>
            </a:extLst>
          </p:cNvPr>
          <p:cNvSpPr/>
          <p:nvPr/>
        </p:nvSpPr>
        <p:spPr>
          <a:xfrm>
            <a:off x="1602269" y="1814657"/>
            <a:ext cx="446009" cy="4388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2178;p9">
            <a:extLst>
              <a:ext uri="{FF2B5EF4-FFF2-40B4-BE49-F238E27FC236}">
                <a16:creationId xmlns:a16="http://schemas.microsoft.com/office/drawing/2014/main" id="{5BEBE88D-BFE9-C4D8-5966-1ACFE128D2C2}"/>
              </a:ext>
            </a:extLst>
          </p:cNvPr>
          <p:cNvSpPr/>
          <p:nvPr/>
        </p:nvSpPr>
        <p:spPr>
          <a:xfrm>
            <a:off x="1685397" y="2583834"/>
            <a:ext cx="223005" cy="21944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rgbClr val="FFD9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3203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13-Bài viết 3-Luyện tập viết đoạn văn tưởng tượng</Template>
  <TotalTime>51</TotalTime>
  <Words>394</Words>
  <Application>Microsoft Office PowerPoint</Application>
  <PresentationFormat>Widescreen</PresentationFormat>
  <Paragraphs>43</Paragraphs>
  <Slides>15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Calibri</vt:lpstr>
      <vt:lpstr>Braah One</vt:lpstr>
      <vt:lpstr>Nunito Light</vt:lpstr>
      <vt:lpstr>Arial</vt:lpstr>
      <vt:lpstr>UTM Avo</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Monkey</dc:creator>
  <cp:lastModifiedBy>OnePercent</cp:lastModifiedBy>
  <cp:revision>8</cp:revision>
  <dcterms:created xsi:type="dcterms:W3CDTF">2023-11-01T08:14:51Z</dcterms:created>
  <dcterms:modified xsi:type="dcterms:W3CDTF">2023-11-10T10:14:47Z</dcterms:modified>
</cp:coreProperties>
</file>