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18"/>
  </p:notesMasterIdLst>
  <p:sldIdLst>
    <p:sldId id="256" r:id="rId4"/>
    <p:sldId id="313" r:id="rId5"/>
    <p:sldId id="312" r:id="rId6"/>
    <p:sldId id="354" r:id="rId7"/>
    <p:sldId id="355" r:id="rId8"/>
    <p:sldId id="367" r:id="rId9"/>
    <p:sldId id="368" r:id="rId10"/>
    <p:sldId id="377" r:id="rId11"/>
    <p:sldId id="369" r:id="rId12"/>
    <p:sldId id="378" r:id="rId13"/>
    <p:sldId id="263" r:id="rId14"/>
    <p:sldId id="270" r:id="rId15"/>
    <p:sldId id="279" r:id="rId16"/>
    <p:sldId id="336" r:id="rId17"/>
  </p:sldIdLst>
  <p:sldSz cx="12192000" cy="6858000"/>
  <p:notesSz cx="6858000" cy="9144000"/>
  <p:embeddedFontLst>
    <p:embeddedFont>
      <p:font typeface="Bellota Text"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hau Philomene One" panose="020B0604020202020204" charset="0"/>
      <p:regular r:id="rId29"/>
      <p:italic r:id="rId30"/>
    </p:embeddedFont>
    <p:embeddedFont>
      <p:font typeface="DM Sans" pitchFamily="2" charset="0"/>
      <p:regular r:id="rId31"/>
      <p:bold r:id="rId32"/>
      <p:italic r:id="rId33"/>
      <p:boldItalic r:id="rId34"/>
    </p:embeddedFont>
    <p:embeddedFont>
      <p:font typeface="UTM Avo" panose="02040603050506020204" pitchFamily="18" charset="0"/>
      <p:regular r:id="rId35"/>
      <p:bold r:id="rId36"/>
      <p:italic r:id="rId37"/>
      <p:boldItalic r:id="rId3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A0D"/>
    <a:srgbClr val="FFFAF7"/>
    <a:srgbClr val="123C12"/>
    <a:srgbClr val="FFCCCC"/>
    <a:srgbClr val="FF7C80"/>
    <a:srgbClr val="9999FF"/>
    <a:srgbClr val="CCCCFF"/>
    <a:srgbClr val="9D2F24"/>
    <a:srgbClr val="FFE1E1"/>
    <a:srgbClr val="F8C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6"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11/10/2023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11/10/2023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11/10/2023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1/1/385/94/"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94/"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94/"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103031" y="1673642"/>
            <a:ext cx="11985938" cy="351071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13</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viết</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3</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Luyện tập viết </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đoạn văn tưởng tượng</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417;p9">
            <a:extLst>
              <a:ext uri="{FF2B5EF4-FFF2-40B4-BE49-F238E27FC236}">
                <a16:creationId xmlns:a16="http://schemas.microsoft.com/office/drawing/2014/main" id="{48616FE6-D34C-52FB-23BF-C0D7CF29D1A8}"/>
              </a:ext>
            </a:extLst>
          </p:cNvPr>
          <p:cNvSpPr txBox="1">
            <a:spLocks/>
          </p:cNvSpPr>
          <p:nvPr/>
        </p:nvSpPr>
        <p:spPr>
          <a:xfrm>
            <a:off x="0" y="2782490"/>
            <a:ext cx="12192000" cy="25386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2000" kern="0" dirty="0">
                <a:latin typeface="UTM Avo" panose="02040603050506020204" pitchFamily="18" charset="0"/>
                <a:ea typeface="Arial"/>
                <a:cs typeface="Arial"/>
                <a:sym typeface="Arial"/>
              </a:rPr>
              <a:t> </a:t>
            </a:r>
            <a:r>
              <a:rPr lang="en-US" sz="2000" kern="0" dirty="0">
                <a:latin typeface="UTM Avo" panose="02040603050506020204" pitchFamily="18" charset="0"/>
                <a:ea typeface="Arial"/>
                <a:cs typeface="Arial"/>
                <a:sym typeface="Arial"/>
              </a:rPr>
              <a:t>	</a:t>
            </a:r>
            <a:r>
              <a:rPr lang="vi-VN" sz="2000" kern="0" dirty="0">
                <a:latin typeface="UTM Avo" panose="02040603050506020204" pitchFamily="18" charset="0"/>
                <a:ea typeface="Arial"/>
                <a:cs typeface="Arial"/>
                <a:sym typeface="Arial"/>
              </a:rPr>
              <a:t>Em là em bé nhỏ nhất, là em của Tin-tin và Mi-tin. Có lẽ hai anh chị của em rất ngạc nhiên khi thấy em và biết về em. Nhưng đó là một điều hết sức bình thường ở Vương quốc Tương Lai này. Chúng em dù chưa được sinh ra nhưng cũng có thể nhìn thấy, gặp gỡ và trò chuyện cùng cha mẹ, người thân của mình. Chỉ khác rằng, chưa chính thức để được khai sinh mà thôi. Sự gặp gỡ với hai anh chị của mình làm em rất thích thú và háo hức.</a:t>
            </a:r>
          </a:p>
        </p:txBody>
      </p:sp>
      <p:sp>
        <p:nvSpPr>
          <p:cNvPr id="10" name="Google Shape;1418;p9">
            <a:extLst>
              <a:ext uri="{FF2B5EF4-FFF2-40B4-BE49-F238E27FC236}">
                <a16:creationId xmlns:a16="http://schemas.microsoft.com/office/drawing/2014/main" id="{28AD1BF4-F87A-BF98-7D4F-94DAE4AAB055}"/>
              </a:ext>
            </a:extLst>
          </p:cNvPr>
          <p:cNvSpPr txBox="1">
            <a:spLocks/>
          </p:cNvSpPr>
          <p:nvPr/>
        </p:nvSpPr>
        <p:spPr>
          <a:xfrm>
            <a:off x="0" y="2159690"/>
            <a:ext cx="12081164" cy="622800"/>
          </a:xfrm>
          <a:prstGeom prst="rect">
            <a:avLst/>
          </a:prstGeom>
          <a:solidFill>
            <a:srgbClr val="FFFFFF"/>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Chau Philomene One"/>
              <a:buNone/>
              <a:defRPr sz="2667"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9pPr>
          </a:lstStyle>
          <a:p>
            <a:pPr marL="0" marR="0" lvl="0" indent="0" algn="ctr" defTabSz="914400" rtl="0" eaLnBrk="1" fontAlgn="auto" latinLnBrk="0" hangingPunct="1">
              <a:lnSpc>
                <a:spcPct val="100000"/>
              </a:lnSpc>
              <a:spcBef>
                <a:spcPts val="0"/>
              </a:spcBef>
              <a:spcAft>
                <a:spcPts val="0"/>
              </a:spcAft>
              <a:buClr>
                <a:srgbClr val="493429"/>
              </a:buClr>
              <a:buSzPts val="2000"/>
              <a:buFont typeface="Chau Philomene One"/>
              <a:buNone/>
              <a:tabLst/>
              <a:defRPr/>
            </a:pPr>
            <a:r>
              <a:rPr kumimoji="0" lang="en-US" sz="2400" b="1" i="0" u="none" strike="noStrike" kern="0" cap="none" spc="0" normalizeH="0" baseline="0" noProof="0" dirty="0" err="1">
                <a:ln>
                  <a:noFill/>
                </a:ln>
                <a:solidFill>
                  <a:srgbClr val="493429"/>
                </a:solidFill>
                <a:effectLst/>
                <a:uLnTx/>
                <a:uFillTx/>
                <a:latin typeface="UTM Avo" panose="02040603050506020204" pitchFamily="18" charset="0"/>
                <a:ea typeface="Arial"/>
                <a:cs typeface="Arial"/>
                <a:sym typeface="Arial"/>
              </a:rPr>
              <a:t>Đề</a:t>
            </a:r>
            <a:r>
              <a:rPr kumimoji="0" lang="en-US" sz="2400" b="1" i="0" u="none" strike="noStrike" kern="0" cap="none" spc="0" normalizeH="0" baseline="0" noProof="0" dirty="0">
                <a:ln>
                  <a:noFill/>
                </a:ln>
                <a:solidFill>
                  <a:srgbClr val="493429"/>
                </a:solidFill>
                <a:effectLst/>
                <a:uLnTx/>
                <a:uFillTx/>
                <a:latin typeface="UTM Avo" panose="02040603050506020204" pitchFamily="18" charset="0"/>
                <a:ea typeface="Arial"/>
                <a:cs typeface="Arial"/>
                <a:sym typeface="Arial"/>
              </a:rPr>
              <a:t> 2</a:t>
            </a:r>
          </a:p>
        </p:txBody>
      </p:sp>
      <p:sp>
        <p:nvSpPr>
          <p:cNvPr id="11" name="Google Shape;1419;p9">
            <a:extLst>
              <a:ext uri="{FF2B5EF4-FFF2-40B4-BE49-F238E27FC236}">
                <a16:creationId xmlns:a16="http://schemas.microsoft.com/office/drawing/2014/main" id="{29293472-1EF3-DBD3-521F-76C1F41301EC}"/>
              </a:ext>
            </a:extLst>
          </p:cNvPr>
          <p:cNvSpPr txBox="1"/>
          <p:nvPr/>
        </p:nvSpPr>
        <p:spPr>
          <a:xfrm>
            <a:off x="3817597" y="1536890"/>
            <a:ext cx="4556805" cy="622800"/>
          </a:xfrm>
          <a:prstGeom prst="rect">
            <a:avLst/>
          </a:prstGeom>
          <a:noFill/>
          <a:ln>
            <a:noFill/>
          </a:ln>
        </p:spPr>
        <p:txBody>
          <a:bodyPr spcFirstLastPara="1" wrap="square" lIns="121900" tIns="121900" rIns="121900" bIns="121900" anchor="t" anchorCtr="0">
            <a:noAutofit/>
          </a:bodyPr>
          <a:lstStyle/>
          <a:p>
            <a:pPr algn="ctr">
              <a:buClr>
                <a:srgbClr val="493429"/>
              </a:buClr>
              <a:buSzPts val="1400"/>
              <a:buFont typeface="Arial"/>
              <a:buNone/>
            </a:pPr>
            <a:r>
              <a:rPr lang="en-US" sz="2400" b="1" kern="0" dirty="0" err="1">
                <a:solidFill>
                  <a:srgbClr val="36271E"/>
                </a:solidFill>
                <a:latin typeface="UTM Avo" panose="02040603050506020204" pitchFamily="18" charset="0"/>
                <a:cs typeface="Arial"/>
                <a:sym typeface="Arial"/>
              </a:rPr>
              <a:t>Đoạn</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văn</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tham</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khảo</a:t>
            </a:r>
            <a:r>
              <a:rPr lang="en-US" sz="2400" b="1" kern="0" dirty="0">
                <a:solidFill>
                  <a:srgbClr val="36271E"/>
                </a:solidFill>
                <a:latin typeface="UTM Avo" panose="02040603050506020204" pitchFamily="18" charset="0"/>
                <a:cs typeface="Arial"/>
                <a:sym typeface="Arial"/>
              </a:rPr>
              <a:t>: </a:t>
            </a:r>
            <a:endParaRPr sz="2400" kern="0" dirty="0">
              <a:solidFill>
                <a:srgbClr val="36271E"/>
              </a:solidFill>
              <a:latin typeface="UTM Avo" panose="02040603050506020204" pitchFamily="18" charset="0"/>
              <a:cs typeface="Arial"/>
              <a:sym typeface="Arial"/>
            </a:endParaRPr>
          </a:p>
        </p:txBody>
      </p:sp>
    </p:spTree>
    <p:extLst>
      <p:ext uri="{BB962C8B-B14F-4D97-AF65-F5344CB8AC3E}">
        <p14:creationId xmlns:p14="http://schemas.microsoft.com/office/powerpoint/2010/main" val="9403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D7F27D-6B40-692B-5292-A7713C35E5D0}"/>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2458BA06-0D4C-3EC9-0592-A3070E6038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CCC9B64-F736-0485-93E1-F5B3CED2D06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90;p19">
            <a:extLst>
              <a:ext uri="{FF2B5EF4-FFF2-40B4-BE49-F238E27FC236}">
                <a16:creationId xmlns:a16="http://schemas.microsoft.com/office/drawing/2014/main" id="{8E1AEF57-5629-7FFE-D553-96132751BE70}"/>
              </a:ext>
            </a:extLst>
          </p:cNvPr>
          <p:cNvSpPr txBox="1">
            <a:spLocks/>
          </p:cNvSpPr>
          <p:nvPr/>
        </p:nvSpPr>
        <p:spPr>
          <a:xfrm>
            <a:off x="3207327" y="2699879"/>
            <a:ext cx="5777345" cy="1830558"/>
          </a:xfrm>
          <a:prstGeom prst="roundRect">
            <a:avLst/>
          </a:prstGeom>
          <a:solidFill>
            <a:schemeClr val="accent1">
              <a:lumMod val="60000"/>
              <a:lumOff val="40000"/>
            </a:schemeClr>
          </a:solidFill>
          <a:ln w="57150">
            <a:solidFill>
              <a:schemeClr val="accent1">
                <a:lumMod val="75000"/>
              </a:schemeClr>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9pPr>
          </a:lstStyle>
          <a:p>
            <a:pPr marL="0" indent="0">
              <a:lnSpc>
                <a:spcPct val="125000"/>
              </a:lnSpc>
            </a:pPr>
            <a:r>
              <a:rPr lang="vi-VN" sz="2667" i="1" kern="0" dirty="0">
                <a:solidFill>
                  <a:schemeClr val="bg1"/>
                </a:solidFill>
                <a:latin typeface="UTM Avo" panose="02040603050506020204" pitchFamily="18" charset="0"/>
                <a:ea typeface="Arial"/>
                <a:cs typeface="Arial"/>
                <a:sym typeface="Arial"/>
              </a:rPr>
              <a:t>Chuẩn bị bài:</a:t>
            </a:r>
          </a:p>
          <a:p>
            <a:pPr marL="0" indent="0">
              <a:lnSpc>
                <a:spcPct val="125000"/>
              </a:lnSpc>
            </a:pPr>
            <a:r>
              <a:rPr lang="en-US" sz="2667" b="1" i="1" kern="0" dirty="0">
                <a:solidFill>
                  <a:schemeClr val="bg1"/>
                </a:solidFill>
                <a:latin typeface="UTM Avo" panose="02040603050506020204" pitchFamily="18" charset="0"/>
                <a:ea typeface="Arial"/>
                <a:cs typeface="Arial"/>
                <a:sym typeface="Arial"/>
              </a:rPr>
              <a:t>Trao </a:t>
            </a:r>
            <a:r>
              <a:rPr lang="en-US" sz="2667" b="1" i="1" kern="0" dirty="0" err="1">
                <a:solidFill>
                  <a:schemeClr val="bg1"/>
                </a:solidFill>
                <a:latin typeface="UTM Avo" panose="02040603050506020204" pitchFamily="18" charset="0"/>
                <a:ea typeface="Arial"/>
                <a:cs typeface="Arial"/>
                <a:sym typeface="Arial"/>
              </a:rPr>
              <a:t>đổi</a:t>
            </a:r>
            <a:r>
              <a:rPr lang="vi-VN" sz="2667" b="1" i="1" kern="0" dirty="0">
                <a:solidFill>
                  <a:schemeClr val="bg1"/>
                </a:solidFill>
                <a:latin typeface="UTM Avo" panose="02040603050506020204" pitchFamily="18" charset="0"/>
                <a:ea typeface="Arial"/>
                <a:cs typeface="Arial"/>
                <a:sym typeface="Arial"/>
              </a:rPr>
              <a:t>: Em đọc sách báo</a:t>
            </a:r>
          </a:p>
        </p:txBody>
      </p:sp>
      <p:grpSp>
        <p:nvGrpSpPr>
          <p:cNvPr id="155" name="Google Shape;1433;p11">
            <a:extLst>
              <a:ext uri="{FF2B5EF4-FFF2-40B4-BE49-F238E27FC236}">
                <a16:creationId xmlns:a16="http://schemas.microsoft.com/office/drawing/2014/main" id="{D158097E-72D0-BDE4-57F9-328B6644BE78}"/>
              </a:ext>
            </a:extLst>
          </p:cNvPr>
          <p:cNvGrpSpPr/>
          <p:nvPr/>
        </p:nvGrpSpPr>
        <p:grpSpPr>
          <a:xfrm rot="1702664">
            <a:off x="677021" y="5309060"/>
            <a:ext cx="1843155" cy="1517019"/>
            <a:chOff x="6522431" y="1681510"/>
            <a:chExt cx="420647" cy="346216"/>
          </a:xfrm>
        </p:grpSpPr>
        <p:sp>
          <p:nvSpPr>
            <p:cNvPr id="156" name="Google Shape;1434;p11">
              <a:extLst>
                <a:ext uri="{FF2B5EF4-FFF2-40B4-BE49-F238E27FC236}">
                  <a16:creationId xmlns:a16="http://schemas.microsoft.com/office/drawing/2014/main" id="{43DBC2C5-1123-CA32-CBC2-2518843ADFD7}"/>
                </a:ext>
              </a:extLst>
            </p:cNvPr>
            <p:cNvSpPr/>
            <p:nvPr/>
          </p:nvSpPr>
          <p:spPr>
            <a:xfrm>
              <a:off x="6522431" y="1681510"/>
              <a:ext cx="420647" cy="346216"/>
            </a:xfrm>
            <a:custGeom>
              <a:avLst/>
              <a:gdLst/>
              <a:ahLst/>
              <a:cxnLst/>
              <a:rect l="l" t="t" r="r" b="b"/>
              <a:pathLst>
                <a:path w="14072" h="11583" extrusionOk="0">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7" name="Google Shape;1435;p11">
              <a:extLst>
                <a:ext uri="{FF2B5EF4-FFF2-40B4-BE49-F238E27FC236}">
                  <a16:creationId xmlns:a16="http://schemas.microsoft.com/office/drawing/2014/main" id="{916B3BBE-9DDC-9312-6C11-3DEE3328422F}"/>
                </a:ext>
              </a:extLst>
            </p:cNvPr>
            <p:cNvSpPr/>
            <p:nvPr/>
          </p:nvSpPr>
          <p:spPr>
            <a:xfrm>
              <a:off x="6576476" y="1729544"/>
              <a:ext cx="308461" cy="237924"/>
            </a:xfrm>
            <a:custGeom>
              <a:avLst/>
              <a:gdLst/>
              <a:ahLst/>
              <a:cxnLst/>
              <a:rect l="l" t="t" r="r" b="b"/>
              <a:pathLst>
                <a:path w="10319" h="7960" extrusionOk="0">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8" name="Google Shape;1436;p11">
              <a:extLst>
                <a:ext uri="{FF2B5EF4-FFF2-40B4-BE49-F238E27FC236}">
                  <a16:creationId xmlns:a16="http://schemas.microsoft.com/office/drawing/2014/main" id="{041CCC4A-5053-6C32-F3B4-D3D3030D1DB5}"/>
                </a:ext>
              </a:extLst>
            </p:cNvPr>
            <p:cNvSpPr/>
            <p:nvPr/>
          </p:nvSpPr>
          <p:spPr>
            <a:xfrm>
              <a:off x="6617997" y="1770882"/>
              <a:ext cx="80979" cy="89521"/>
            </a:xfrm>
            <a:custGeom>
              <a:avLst/>
              <a:gdLst/>
              <a:ahLst/>
              <a:cxnLst/>
              <a:rect l="l" t="t" r="r" b="b"/>
              <a:pathLst>
                <a:path w="2709" h="2995" extrusionOk="0">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9" name="Google Shape;1437;p11">
              <a:extLst>
                <a:ext uri="{FF2B5EF4-FFF2-40B4-BE49-F238E27FC236}">
                  <a16:creationId xmlns:a16="http://schemas.microsoft.com/office/drawing/2014/main" id="{C693C021-8D84-1B06-F73E-2E773A63A4D4}"/>
                </a:ext>
              </a:extLst>
            </p:cNvPr>
            <p:cNvSpPr/>
            <p:nvPr/>
          </p:nvSpPr>
          <p:spPr>
            <a:xfrm>
              <a:off x="6680233" y="1741828"/>
              <a:ext cx="93833" cy="89341"/>
            </a:xfrm>
            <a:custGeom>
              <a:avLst/>
              <a:gdLst/>
              <a:ahLst/>
              <a:cxnLst/>
              <a:rect l="l" t="t" r="r" b="b"/>
              <a:pathLst>
                <a:path w="3139" h="2989" extrusionOk="0">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0" name="Google Shape;1438;p11">
              <a:extLst>
                <a:ext uri="{FF2B5EF4-FFF2-40B4-BE49-F238E27FC236}">
                  <a16:creationId xmlns:a16="http://schemas.microsoft.com/office/drawing/2014/main" id="{6EA3AD15-D586-EDC0-C31E-9D64BA96C8B5}"/>
                </a:ext>
              </a:extLst>
            </p:cNvPr>
            <p:cNvSpPr/>
            <p:nvPr/>
          </p:nvSpPr>
          <p:spPr>
            <a:xfrm>
              <a:off x="6850082" y="1797065"/>
              <a:ext cx="40983" cy="32939"/>
            </a:xfrm>
            <a:custGeom>
              <a:avLst/>
              <a:gdLst/>
              <a:ahLst/>
              <a:cxnLst/>
              <a:rect l="l" t="t" r="r" b="b"/>
              <a:pathLst>
                <a:path w="1371" h="1102" extrusionOk="0">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1" name="Google Shape;1439;p11">
              <a:extLst>
                <a:ext uri="{FF2B5EF4-FFF2-40B4-BE49-F238E27FC236}">
                  <a16:creationId xmlns:a16="http://schemas.microsoft.com/office/drawing/2014/main" id="{3AA8EFB7-4F3C-BD6C-D65F-A374C22E1A19}"/>
                </a:ext>
              </a:extLst>
            </p:cNvPr>
            <p:cNvSpPr/>
            <p:nvPr/>
          </p:nvSpPr>
          <p:spPr>
            <a:xfrm>
              <a:off x="6870051" y="1798978"/>
              <a:ext cx="21433" cy="27319"/>
            </a:xfrm>
            <a:custGeom>
              <a:avLst/>
              <a:gdLst/>
              <a:ahLst/>
              <a:cxnLst/>
              <a:rect l="l" t="t" r="r" b="b"/>
              <a:pathLst>
                <a:path w="717" h="914" extrusionOk="0">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2" name="Google Shape;1440;p11">
              <a:extLst>
                <a:ext uri="{FF2B5EF4-FFF2-40B4-BE49-F238E27FC236}">
                  <a16:creationId xmlns:a16="http://schemas.microsoft.com/office/drawing/2014/main" id="{2E0EE92C-00AA-DFD6-528E-85924A6029B9}"/>
                </a:ext>
              </a:extLst>
            </p:cNvPr>
            <p:cNvSpPr/>
            <p:nvPr/>
          </p:nvSpPr>
          <p:spPr>
            <a:xfrm>
              <a:off x="6565954" y="1928432"/>
              <a:ext cx="33808" cy="26453"/>
            </a:xfrm>
            <a:custGeom>
              <a:avLst/>
              <a:gdLst/>
              <a:ahLst/>
              <a:cxnLst/>
              <a:rect l="l" t="t" r="r" b="b"/>
              <a:pathLst>
                <a:path w="1131" h="885" extrusionOk="0">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3" name="Google Shape;1441;p11">
              <a:extLst>
                <a:ext uri="{FF2B5EF4-FFF2-40B4-BE49-F238E27FC236}">
                  <a16:creationId xmlns:a16="http://schemas.microsoft.com/office/drawing/2014/main" id="{458EEEDB-4B6E-55D6-2AAC-D14245C319C9}"/>
                </a:ext>
              </a:extLst>
            </p:cNvPr>
            <p:cNvSpPr/>
            <p:nvPr/>
          </p:nvSpPr>
          <p:spPr>
            <a:xfrm>
              <a:off x="6569093" y="1931421"/>
              <a:ext cx="20865" cy="20624"/>
            </a:xfrm>
            <a:custGeom>
              <a:avLst/>
              <a:gdLst/>
              <a:ahLst/>
              <a:cxnLst/>
              <a:rect l="l" t="t" r="r" b="b"/>
              <a:pathLst>
                <a:path w="698" h="690" extrusionOk="0">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4" name="Google Shape;1442;p11">
              <a:extLst>
                <a:ext uri="{FF2B5EF4-FFF2-40B4-BE49-F238E27FC236}">
                  <a16:creationId xmlns:a16="http://schemas.microsoft.com/office/drawing/2014/main" id="{4AE44357-B626-F1D8-01DF-27114DB67B06}"/>
                </a:ext>
              </a:extLst>
            </p:cNvPr>
            <p:cNvSpPr/>
            <p:nvPr/>
          </p:nvSpPr>
          <p:spPr>
            <a:xfrm>
              <a:off x="6746535" y="1842887"/>
              <a:ext cx="99961" cy="77266"/>
            </a:xfrm>
            <a:custGeom>
              <a:avLst/>
              <a:gdLst/>
              <a:ahLst/>
              <a:cxnLst/>
              <a:rect l="l" t="t" r="r" b="b"/>
              <a:pathLst>
                <a:path w="3344" h="2585" extrusionOk="0">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5" name="Google Shape;1443;p11">
              <a:extLst>
                <a:ext uri="{FF2B5EF4-FFF2-40B4-BE49-F238E27FC236}">
                  <a16:creationId xmlns:a16="http://schemas.microsoft.com/office/drawing/2014/main" id="{E078DCF2-E324-7D9E-035F-619E3C241D05}"/>
                </a:ext>
              </a:extLst>
            </p:cNvPr>
            <p:cNvSpPr/>
            <p:nvPr/>
          </p:nvSpPr>
          <p:spPr>
            <a:xfrm>
              <a:off x="6766114" y="1857921"/>
              <a:ext cx="62386" cy="41697"/>
            </a:xfrm>
            <a:custGeom>
              <a:avLst/>
              <a:gdLst/>
              <a:ahLst/>
              <a:cxnLst/>
              <a:rect l="l" t="t" r="r" b="b"/>
              <a:pathLst>
                <a:path w="2087" h="1395" extrusionOk="0">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6" name="Google Shape;1444;p11">
              <a:extLst>
                <a:ext uri="{FF2B5EF4-FFF2-40B4-BE49-F238E27FC236}">
                  <a16:creationId xmlns:a16="http://schemas.microsoft.com/office/drawing/2014/main" id="{F2CD2131-F860-EBAB-6534-8B78564E8068}"/>
                </a:ext>
              </a:extLst>
            </p:cNvPr>
            <p:cNvSpPr/>
            <p:nvPr/>
          </p:nvSpPr>
          <p:spPr>
            <a:xfrm>
              <a:off x="6787727" y="1872866"/>
              <a:ext cx="19101" cy="12733"/>
            </a:xfrm>
            <a:custGeom>
              <a:avLst/>
              <a:gdLst/>
              <a:ahLst/>
              <a:cxnLst/>
              <a:rect l="l" t="t" r="r" b="b"/>
              <a:pathLst>
                <a:path w="639" h="426" extrusionOk="0">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7" name="Google Shape;1445;p11">
              <a:extLst>
                <a:ext uri="{FF2B5EF4-FFF2-40B4-BE49-F238E27FC236}">
                  <a16:creationId xmlns:a16="http://schemas.microsoft.com/office/drawing/2014/main" id="{F435AB1A-3414-33A8-A178-745573502E0E}"/>
                </a:ext>
              </a:extLst>
            </p:cNvPr>
            <p:cNvSpPr/>
            <p:nvPr/>
          </p:nvSpPr>
          <p:spPr>
            <a:xfrm>
              <a:off x="6604725" y="1902368"/>
              <a:ext cx="99961" cy="77266"/>
            </a:xfrm>
            <a:custGeom>
              <a:avLst/>
              <a:gdLst/>
              <a:ahLst/>
              <a:cxnLst/>
              <a:rect l="l" t="t" r="r" b="b"/>
              <a:pathLst>
                <a:path w="3344" h="2585" extrusionOk="0">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8" name="Google Shape;1446;p11">
              <a:extLst>
                <a:ext uri="{FF2B5EF4-FFF2-40B4-BE49-F238E27FC236}">
                  <a16:creationId xmlns:a16="http://schemas.microsoft.com/office/drawing/2014/main" id="{C2EA9FF8-2E19-B322-4F5F-35FCF4B8A516}"/>
                </a:ext>
              </a:extLst>
            </p:cNvPr>
            <p:cNvSpPr/>
            <p:nvPr/>
          </p:nvSpPr>
          <p:spPr>
            <a:xfrm>
              <a:off x="6628818" y="1923261"/>
              <a:ext cx="57752" cy="38588"/>
            </a:xfrm>
            <a:custGeom>
              <a:avLst/>
              <a:gdLst/>
              <a:ahLst/>
              <a:cxnLst/>
              <a:rect l="l" t="t" r="r" b="b"/>
              <a:pathLst>
                <a:path w="1932" h="1291" extrusionOk="0">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9" name="Google Shape;1447;p11">
              <a:extLst>
                <a:ext uri="{FF2B5EF4-FFF2-40B4-BE49-F238E27FC236}">
                  <a16:creationId xmlns:a16="http://schemas.microsoft.com/office/drawing/2014/main" id="{4C344392-605F-9009-C9ED-4B6AECFB3FE7}"/>
                </a:ext>
              </a:extLst>
            </p:cNvPr>
            <p:cNvSpPr/>
            <p:nvPr/>
          </p:nvSpPr>
          <p:spPr>
            <a:xfrm>
              <a:off x="6649384" y="1935546"/>
              <a:ext cx="19101" cy="12763"/>
            </a:xfrm>
            <a:custGeom>
              <a:avLst/>
              <a:gdLst/>
              <a:ahLst/>
              <a:cxnLst/>
              <a:rect l="l" t="t" r="r" b="b"/>
              <a:pathLst>
                <a:path w="639" h="427" extrusionOk="0">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0" name="Google Shape;1448;p11">
              <a:extLst>
                <a:ext uri="{FF2B5EF4-FFF2-40B4-BE49-F238E27FC236}">
                  <a16:creationId xmlns:a16="http://schemas.microsoft.com/office/drawing/2014/main" id="{F9FA0DD8-96C0-721D-B4BA-A8894EC68C0E}"/>
                </a:ext>
              </a:extLst>
            </p:cNvPr>
            <p:cNvSpPr/>
            <p:nvPr/>
          </p:nvSpPr>
          <p:spPr>
            <a:xfrm>
              <a:off x="6718645" y="1837148"/>
              <a:ext cx="21044" cy="14556"/>
            </a:xfrm>
            <a:custGeom>
              <a:avLst/>
              <a:gdLst/>
              <a:ahLst/>
              <a:cxnLst/>
              <a:rect l="l" t="t" r="r" b="b"/>
              <a:pathLst>
                <a:path w="704" h="487" extrusionOk="0">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1" name="Google Shape;1449;p11">
              <a:extLst>
                <a:ext uri="{FF2B5EF4-FFF2-40B4-BE49-F238E27FC236}">
                  <a16:creationId xmlns:a16="http://schemas.microsoft.com/office/drawing/2014/main" id="{10B685E8-5C98-B6A6-18E5-1E5D4D530DCF}"/>
                </a:ext>
              </a:extLst>
            </p:cNvPr>
            <p:cNvSpPr/>
            <p:nvPr/>
          </p:nvSpPr>
          <p:spPr>
            <a:xfrm>
              <a:off x="6653898" y="1863242"/>
              <a:ext cx="21074" cy="14586"/>
            </a:xfrm>
            <a:custGeom>
              <a:avLst/>
              <a:gdLst/>
              <a:ahLst/>
              <a:cxnLst/>
              <a:rect l="l" t="t" r="r" b="b"/>
              <a:pathLst>
                <a:path w="705" h="488" extrusionOk="0">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2" name="Google Shape;1450;p11">
              <a:extLst>
                <a:ext uri="{FF2B5EF4-FFF2-40B4-BE49-F238E27FC236}">
                  <a16:creationId xmlns:a16="http://schemas.microsoft.com/office/drawing/2014/main" id="{C3868A37-6B2E-CDF8-73F3-779C688077C5}"/>
                </a:ext>
              </a:extLst>
            </p:cNvPr>
            <p:cNvSpPr/>
            <p:nvPr/>
          </p:nvSpPr>
          <p:spPr>
            <a:xfrm>
              <a:off x="6683850" y="1744578"/>
              <a:ext cx="85522" cy="84469"/>
            </a:xfrm>
            <a:custGeom>
              <a:avLst/>
              <a:gdLst/>
              <a:ahLst/>
              <a:cxnLst/>
              <a:rect l="l" t="t" r="r" b="b"/>
              <a:pathLst>
                <a:path w="2861" h="2826" extrusionOk="0">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3" name="Google Shape;1451;p11">
              <a:extLst>
                <a:ext uri="{FF2B5EF4-FFF2-40B4-BE49-F238E27FC236}">
                  <a16:creationId xmlns:a16="http://schemas.microsoft.com/office/drawing/2014/main" id="{780CC063-6139-055A-B510-9198062C641E}"/>
                </a:ext>
              </a:extLst>
            </p:cNvPr>
            <p:cNvSpPr/>
            <p:nvPr/>
          </p:nvSpPr>
          <p:spPr>
            <a:xfrm>
              <a:off x="6621584" y="1774259"/>
              <a:ext cx="72160" cy="82168"/>
            </a:xfrm>
            <a:custGeom>
              <a:avLst/>
              <a:gdLst/>
              <a:ahLst/>
              <a:cxnLst/>
              <a:rect l="l" t="t" r="r" b="b"/>
              <a:pathLst>
                <a:path w="2414" h="2749" extrusionOk="0">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4" name="Google Shape;1452;p11">
              <a:extLst>
                <a:ext uri="{FF2B5EF4-FFF2-40B4-BE49-F238E27FC236}">
                  <a16:creationId xmlns:a16="http://schemas.microsoft.com/office/drawing/2014/main" id="{566558B0-A914-2AD4-3DF9-89EA79E72745}"/>
                </a:ext>
              </a:extLst>
            </p:cNvPr>
            <p:cNvSpPr/>
            <p:nvPr/>
          </p:nvSpPr>
          <p:spPr>
            <a:xfrm>
              <a:off x="6691443" y="1754651"/>
              <a:ext cx="65853" cy="23912"/>
            </a:xfrm>
            <a:custGeom>
              <a:avLst/>
              <a:gdLst/>
              <a:ahLst/>
              <a:cxnLst/>
              <a:rect l="l" t="t" r="r" b="b"/>
              <a:pathLst>
                <a:path w="2203" h="800" extrusionOk="0">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5" name="Google Shape;1453;p11">
              <a:extLst>
                <a:ext uri="{FF2B5EF4-FFF2-40B4-BE49-F238E27FC236}">
                  <a16:creationId xmlns:a16="http://schemas.microsoft.com/office/drawing/2014/main" id="{BE36D2E0-921B-1710-F6E2-E596D10AF5D9}"/>
                </a:ext>
              </a:extLst>
            </p:cNvPr>
            <p:cNvSpPr/>
            <p:nvPr/>
          </p:nvSpPr>
          <p:spPr>
            <a:xfrm>
              <a:off x="6685016" y="1770045"/>
              <a:ext cx="84147" cy="32730"/>
            </a:xfrm>
            <a:custGeom>
              <a:avLst/>
              <a:gdLst/>
              <a:ahLst/>
              <a:cxnLst/>
              <a:rect l="l" t="t" r="r" b="b"/>
              <a:pathLst>
                <a:path w="2815" h="1095" extrusionOk="0">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6" name="Google Shape;1454;p11">
              <a:extLst>
                <a:ext uri="{FF2B5EF4-FFF2-40B4-BE49-F238E27FC236}">
                  <a16:creationId xmlns:a16="http://schemas.microsoft.com/office/drawing/2014/main" id="{BD149615-FDAC-3BE6-98BC-5556852E2FFD}"/>
                </a:ext>
              </a:extLst>
            </p:cNvPr>
            <p:cNvSpPr/>
            <p:nvPr/>
          </p:nvSpPr>
          <p:spPr>
            <a:xfrm>
              <a:off x="6623258" y="1791237"/>
              <a:ext cx="63522" cy="25915"/>
            </a:xfrm>
            <a:custGeom>
              <a:avLst/>
              <a:gdLst/>
              <a:ahLst/>
              <a:cxnLst/>
              <a:rect l="l" t="t" r="r" b="b"/>
              <a:pathLst>
                <a:path w="2125" h="867" extrusionOk="0">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7" name="Google Shape;1455;p11">
              <a:extLst>
                <a:ext uri="{FF2B5EF4-FFF2-40B4-BE49-F238E27FC236}">
                  <a16:creationId xmlns:a16="http://schemas.microsoft.com/office/drawing/2014/main" id="{0047DB78-DFF9-13CA-27CA-7DE0678BD72B}"/>
                </a:ext>
              </a:extLst>
            </p:cNvPr>
            <p:cNvSpPr/>
            <p:nvPr/>
          </p:nvSpPr>
          <p:spPr>
            <a:xfrm>
              <a:off x="6642748" y="1777308"/>
              <a:ext cx="33779" cy="15782"/>
            </a:xfrm>
            <a:custGeom>
              <a:avLst/>
              <a:gdLst/>
              <a:ahLst/>
              <a:cxnLst/>
              <a:rect l="l" t="t" r="r" b="b"/>
              <a:pathLst>
                <a:path w="1130" h="528" extrusionOk="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78" name="Google Shape;1456;p11">
            <a:extLst>
              <a:ext uri="{FF2B5EF4-FFF2-40B4-BE49-F238E27FC236}">
                <a16:creationId xmlns:a16="http://schemas.microsoft.com/office/drawing/2014/main" id="{21A78BF7-3DB3-00E0-BBD2-CCF7A6E66159}"/>
              </a:ext>
            </a:extLst>
          </p:cNvPr>
          <p:cNvGrpSpPr/>
          <p:nvPr/>
        </p:nvGrpSpPr>
        <p:grpSpPr>
          <a:xfrm>
            <a:off x="8591450" y="3905586"/>
            <a:ext cx="628859" cy="590215"/>
            <a:chOff x="5946283" y="1650903"/>
            <a:chExt cx="246464" cy="231319"/>
          </a:xfrm>
        </p:grpSpPr>
        <p:sp>
          <p:nvSpPr>
            <p:cNvPr id="179" name="Google Shape;1457;p11">
              <a:extLst>
                <a:ext uri="{FF2B5EF4-FFF2-40B4-BE49-F238E27FC236}">
                  <a16:creationId xmlns:a16="http://schemas.microsoft.com/office/drawing/2014/main" id="{4D5A7346-0DFB-1A94-5989-5D98AA518CE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0" name="Google Shape;1458;p11">
              <a:extLst>
                <a:ext uri="{FF2B5EF4-FFF2-40B4-BE49-F238E27FC236}">
                  <a16:creationId xmlns:a16="http://schemas.microsoft.com/office/drawing/2014/main" id="{6539670E-0C4B-89C2-D841-3138159EC089}"/>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1" name="Google Shape;1459;p11">
            <a:extLst>
              <a:ext uri="{FF2B5EF4-FFF2-40B4-BE49-F238E27FC236}">
                <a16:creationId xmlns:a16="http://schemas.microsoft.com/office/drawing/2014/main" id="{21F7D238-1E71-ED7C-D0F2-FC9DECE21FD1}"/>
              </a:ext>
            </a:extLst>
          </p:cNvPr>
          <p:cNvGrpSpPr/>
          <p:nvPr/>
        </p:nvGrpSpPr>
        <p:grpSpPr>
          <a:xfrm>
            <a:off x="10555050" y="766232"/>
            <a:ext cx="1079836" cy="875011"/>
            <a:chOff x="7109370" y="3456528"/>
            <a:chExt cx="364958" cy="295732"/>
          </a:xfrm>
        </p:grpSpPr>
        <p:sp>
          <p:nvSpPr>
            <p:cNvPr id="182" name="Google Shape;1460;p11">
              <a:extLst>
                <a:ext uri="{FF2B5EF4-FFF2-40B4-BE49-F238E27FC236}">
                  <a16:creationId xmlns:a16="http://schemas.microsoft.com/office/drawing/2014/main" id="{064A958F-BDF2-6EE8-1EEA-D9712EC3E06A}"/>
                </a:ext>
              </a:extLst>
            </p:cNvPr>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3" name="Google Shape;1461;p11">
              <a:extLst>
                <a:ext uri="{FF2B5EF4-FFF2-40B4-BE49-F238E27FC236}">
                  <a16:creationId xmlns:a16="http://schemas.microsoft.com/office/drawing/2014/main" id="{536EE8F9-0EC2-D79E-6786-BF1C56F40E94}"/>
                </a:ext>
              </a:extLst>
            </p:cNvPr>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4" name="Google Shape;1462;p11">
              <a:extLst>
                <a:ext uri="{FF2B5EF4-FFF2-40B4-BE49-F238E27FC236}">
                  <a16:creationId xmlns:a16="http://schemas.microsoft.com/office/drawing/2014/main" id="{1935A5F6-D235-6ABF-93E5-3C0E870AAB4E}"/>
                </a:ext>
              </a:extLst>
            </p:cNvPr>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5" name="Google Shape;1463;p11">
              <a:extLst>
                <a:ext uri="{FF2B5EF4-FFF2-40B4-BE49-F238E27FC236}">
                  <a16:creationId xmlns:a16="http://schemas.microsoft.com/office/drawing/2014/main" id="{22CB41BA-1C73-5B14-A370-979435D717DD}"/>
                </a:ext>
              </a:extLst>
            </p:cNvPr>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6" name="Google Shape;1464;p11">
              <a:extLst>
                <a:ext uri="{FF2B5EF4-FFF2-40B4-BE49-F238E27FC236}">
                  <a16:creationId xmlns:a16="http://schemas.microsoft.com/office/drawing/2014/main" id="{1C87DF4D-7BA9-7292-6097-6FDECEA0EB05}"/>
                </a:ext>
              </a:extLst>
            </p:cNvPr>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8" name="Google Shape;1468;p11">
            <a:extLst>
              <a:ext uri="{FF2B5EF4-FFF2-40B4-BE49-F238E27FC236}">
                <a16:creationId xmlns:a16="http://schemas.microsoft.com/office/drawing/2014/main" id="{774334F6-0DBC-8E4F-8E83-F51C50B51BD0}"/>
              </a:ext>
            </a:extLst>
          </p:cNvPr>
          <p:cNvGrpSpPr/>
          <p:nvPr/>
        </p:nvGrpSpPr>
        <p:grpSpPr>
          <a:xfrm>
            <a:off x="10164749" y="4951195"/>
            <a:ext cx="1599993" cy="1753302"/>
            <a:chOff x="7969377" y="2856516"/>
            <a:chExt cx="402682" cy="441266"/>
          </a:xfrm>
        </p:grpSpPr>
        <p:sp>
          <p:nvSpPr>
            <p:cNvPr id="189" name="Google Shape;1469;p11">
              <a:extLst>
                <a:ext uri="{FF2B5EF4-FFF2-40B4-BE49-F238E27FC236}">
                  <a16:creationId xmlns:a16="http://schemas.microsoft.com/office/drawing/2014/main" id="{626C3AC7-8E54-9CA8-FFD2-0657F2B184F2}"/>
                </a:ext>
              </a:extLst>
            </p:cNvPr>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0" name="Google Shape;1470;p11">
              <a:extLst>
                <a:ext uri="{FF2B5EF4-FFF2-40B4-BE49-F238E27FC236}">
                  <a16:creationId xmlns:a16="http://schemas.microsoft.com/office/drawing/2014/main" id="{E99D9FDF-54B5-4030-6550-E9D4B6A26D6A}"/>
                </a:ext>
              </a:extLst>
            </p:cNvPr>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1" name="Google Shape;1471;p11">
              <a:extLst>
                <a:ext uri="{FF2B5EF4-FFF2-40B4-BE49-F238E27FC236}">
                  <a16:creationId xmlns:a16="http://schemas.microsoft.com/office/drawing/2014/main" id="{9EFB354B-8601-A6F3-569D-CE02CD33EA17}"/>
                </a:ext>
              </a:extLst>
            </p:cNvPr>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2" name="Google Shape;1472;p11">
              <a:extLst>
                <a:ext uri="{FF2B5EF4-FFF2-40B4-BE49-F238E27FC236}">
                  <a16:creationId xmlns:a16="http://schemas.microsoft.com/office/drawing/2014/main" id="{CF41ABCE-49EB-3D48-7D63-7A7707F5EB7E}"/>
                </a:ext>
              </a:extLst>
            </p:cNvPr>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3" name="Google Shape;1473;p11">
              <a:extLst>
                <a:ext uri="{FF2B5EF4-FFF2-40B4-BE49-F238E27FC236}">
                  <a16:creationId xmlns:a16="http://schemas.microsoft.com/office/drawing/2014/main" id="{DABA965E-DF91-4581-BB82-06BA8F80065B}"/>
                </a:ext>
              </a:extLst>
            </p:cNvPr>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4" name="Google Shape;1474;p11">
              <a:extLst>
                <a:ext uri="{FF2B5EF4-FFF2-40B4-BE49-F238E27FC236}">
                  <a16:creationId xmlns:a16="http://schemas.microsoft.com/office/drawing/2014/main" id="{6B1DC3E8-46E6-EDBC-F364-E8B5E25C6B21}"/>
                </a:ext>
              </a:extLst>
            </p:cNvPr>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5" name="Google Shape;1475;p11">
              <a:extLst>
                <a:ext uri="{FF2B5EF4-FFF2-40B4-BE49-F238E27FC236}">
                  <a16:creationId xmlns:a16="http://schemas.microsoft.com/office/drawing/2014/main" id="{42B25E31-3327-B6A1-1BE1-CAEF94BDF81F}"/>
                </a:ext>
              </a:extLst>
            </p:cNvPr>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6" name="Google Shape;1476;p11">
              <a:extLst>
                <a:ext uri="{FF2B5EF4-FFF2-40B4-BE49-F238E27FC236}">
                  <a16:creationId xmlns:a16="http://schemas.microsoft.com/office/drawing/2014/main" id="{E9F09A62-4036-2C76-6DB7-662F1B976F25}"/>
                </a:ext>
              </a:extLst>
            </p:cNvPr>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7" name="Google Shape;1477;p11">
              <a:extLst>
                <a:ext uri="{FF2B5EF4-FFF2-40B4-BE49-F238E27FC236}">
                  <a16:creationId xmlns:a16="http://schemas.microsoft.com/office/drawing/2014/main" id="{3E438FD3-5E72-9C80-EE2F-1D0F93B8051F}"/>
                </a:ext>
              </a:extLst>
            </p:cNvPr>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8" name="Google Shape;1478;p11">
              <a:extLst>
                <a:ext uri="{FF2B5EF4-FFF2-40B4-BE49-F238E27FC236}">
                  <a16:creationId xmlns:a16="http://schemas.microsoft.com/office/drawing/2014/main" id="{99B87214-C560-35CC-3AAB-2EE3A5C9AF26}"/>
                </a:ext>
              </a:extLst>
            </p:cNvPr>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9" name="Google Shape;1479;p11">
              <a:extLst>
                <a:ext uri="{FF2B5EF4-FFF2-40B4-BE49-F238E27FC236}">
                  <a16:creationId xmlns:a16="http://schemas.microsoft.com/office/drawing/2014/main" id="{BF25A91A-DE20-0F99-DBF6-4CACE9550C05}"/>
                </a:ext>
              </a:extLst>
            </p:cNvPr>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00" name="Google Shape;1480;p11">
            <a:extLst>
              <a:ext uri="{FF2B5EF4-FFF2-40B4-BE49-F238E27FC236}">
                <a16:creationId xmlns:a16="http://schemas.microsoft.com/office/drawing/2014/main" id="{14919A80-FDF0-BDE0-B7F9-B1FE63A277EB}"/>
              </a:ext>
            </a:extLst>
          </p:cNvPr>
          <p:cNvGrpSpPr/>
          <p:nvPr/>
        </p:nvGrpSpPr>
        <p:grpSpPr>
          <a:xfrm>
            <a:off x="8651733" y="2258291"/>
            <a:ext cx="628859" cy="590215"/>
            <a:chOff x="5946283" y="1650903"/>
            <a:chExt cx="246464" cy="231319"/>
          </a:xfrm>
        </p:grpSpPr>
        <p:sp>
          <p:nvSpPr>
            <p:cNvPr id="201" name="Google Shape;1481;p11">
              <a:extLst>
                <a:ext uri="{FF2B5EF4-FFF2-40B4-BE49-F238E27FC236}">
                  <a16:creationId xmlns:a16="http://schemas.microsoft.com/office/drawing/2014/main" id="{DD5E0943-E8AC-32C7-C886-17DB8D9838CD}"/>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2" name="Google Shape;1482;p11">
              <a:extLst>
                <a:ext uri="{FF2B5EF4-FFF2-40B4-BE49-F238E27FC236}">
                  <a16:creationId xmlns:a16="http://schemas.microsoft.com/office/drawing/2014/main" id="{47925A08-EB90-3CAF-4EA0-B01418A2F59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03" name="Google Shape;1483;p11">
            <a:extLst>
              <a:ext uri="{FF2B5EF4-FFF2-40B4-BE49-F238E27FC236}">
                <a16:creationId xmlns:a16="http://schemas.microsoft.com/office/drawing/2014/main" id="{44EE1561-B03B-E3EA-25A4-E6CE6ED41D85}"/>
              </a:ext>
            </a:extLst>
          </p:cNvPr>
          <p:cNvGrpSpPr/>
          <p:nvPr/>
        </p:nvGrpSpPr>
        <p:grpSpPr>
          <a:xfrm>
            <a:off x="8086751" y="2553398"/>
            <a:ext cx="628859" cy="590215"/>
            <a:chOff x="5946283" y="1650903"/>
            <a:chExt cx="246464" cy="231319"/>
          </a:xfrm>
        </p:grpSpPr>
        <p:sp>
          <p:nvSpPr>
            <p:cNvPr id="204" name="Google Shape;1484;p11">
              <a:extLst>
                <a:ext uri="{FF2B5EF4-FFF2-40B4-BE49-F238E27FC236}">
                  <a16:creationId xmlns:a16="http://schemas.microsoft.com/office/drawing/2014/main" id="{5D1A0402-0B86-77AE-4503-BE1FE97B694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5" name="Google Shape;1485;p11">
              <a:extLst>
                <a:ext uri="{FF2B5EF4-FFF2-40B4-BE49-F238E27FC236}">
                  <a16:creationId xmlns:a16="http://schemas.microsoft.com/office/drawing/2014/main" id="{43F2AA76-3202-8363-BB00-EE55290B9E95}"/>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06" name="Google Shape;1079;p3">
            <a:extLst>
              <a:ext uri="{FF2B5EF4-FFF2-40B4-BE49-F238E27FC236}">
                <a16:creationId xmlns:a16="http://schemas.microsoft.com/office/drawing/2014/main" id="{BB4FDE8C-2D30-BA0A-2C1C-709C973A9AFF}"/>
              </a:ext>
            </a:extLst>
          </p:cNvPr>
          <p:cNvGrpSpPr/>
          <p:nvPr/>
        </p:nvGrpSpPr>
        <p:grpSpPr>
          <a:xfrm rot="19324443">
            <a:off x="2424204" y="2337525"/>
            <a:ext cx="2048045" cy="1021960"/>
            <a:chOff x="3928210" y="1337178"/>
            <a:chExt cx="913545" cy="455852"/>
          </a:xfrm>
        </p:grpSpPr>
        <p:sp>
          <p:nvSpPr>
            <p:cNvPr id="207" name="Google Shape;1080;p3">
              <a:extLst>
                <a:ext uri="{FF2B5EF4-FFF2-40B4-BE49-F238E27FC236}">
                  <a16:creationId xmlns:a16="http://schemas.microsoft.com/office/drawing/2014/main" id="{ADF69F21-C193-6F7C-3992-FA195018ACDF}"/>
                </a:ext>
              </a:extLst>
            </p:cNvPr>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8" name="Google Shape;1081;p3">
              <a:extLst>
                <a:ext uri="{FF2B5EF4-FFF2-40B4-BE49-F238E27FC236}">
                  <a16:creationId xmlns:a16="http://schemas.microsoft.com/office/drawing/2014/main" id="{B2501571-2283-2993-8613-0E1B19CD4F16}"/>
                </a:ext>
              </a:extLst>
            </p:cNvPr>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9" name="Google Shape;1082;p3">
              <a:extLst>
                <a:ext uri="{FF2B5EF4-FFF2-40B4-BE49-F238E27FC236}">
                  <a16:creationId xmlns:a16="http://schemas.microsoft.com/office/drawing/2014/main" id="{BDC131B0-A601-3C49-F5BB-FC38DAE72661}"/>
                </a:ext>
              </a:extLst>
            </p:cNvPr>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0" name="Google Shape;1083;p3">
              <a:extLst>
                <a:ext uri="{FF2B5EF4-FFF2-40B4-BE49-F238E27FC236}">
                  <a16:creationId xmlns:a16="http://schemas.microsoft.com/office/drawing/2014/main" id="{0EFFC00F-9146-3DCD-7863-90215CC21743}"/>
                </a:ext>
              </a:extLst>
            </p:cNvPr>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1" name="Google Shape;1084;p3">
              <a:extLst>
                <a:ext uri="{FF2B5EF4-FFF2-40B4-BE49-F238E27FC236}">
                  <a16:creationId xmlns:a16="http://schemas.microsoft.com/office/drawing/2014/main" id="{994290BB-2AC5-D86F-05ED-EEA7B3E44716}"/>
                </a:ext>
              </a:extLst>
            </p:cNvPr>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anim calcmode="lin" valueType="num">
                                      <p:cBhvr>
                                        <p:cTn id="13" dur="500" fill="hold"/>
                                        <p:tgtEl>
                                          <p:spTgt spid="178"/>
                                        </p:tgtEl>
                                        <p:attrNameLst>
                                          <p:attrName>ppt_w</p:attrName>
                                        </p:attrNameLst>
                                      </p:cBhvr>
                                      <p:tavLst>
                                        <p:tav tm="0">
                                          <p:val>
                                            <p:fltVal val="0"/>
                                          </p:val>
                                        </p:tav>
                                        <p:tav tm="100000">
                                          <p:val>
                                            <p:strVal val="#ppt_w"/>
                                          </p:val>
                                        </p:tav>
                                      </p:tavLst>
                                    </p:anim>
                                    <p:anim calcmode="lin" valueType="num">
                                      <p:cBhvr>
                                        <p:cTn id="14" dur="500" fill="hold"/>
                                        <p:tgtEl>
                                          <p:spTgt spid="178"/>
                                        </p:tgtEl>
                                        <p:attrNameLst>
                                          <p:attrName>ppt_h</p:attrName>
                                        </p:attrNameLst>
                                      </p:cBhvr>
                                      <p:tavLst>
                                        <p:tav tm="0">
                                          <p:val>
                                            <p:fltVal val="0"/>
                                          </p:val>
                                        </p:tav>
                                        <p:tav tm="100000">
                                          <p:val>
                                            <p:strVal val="#ppt_h"/>
                                          </p:val>
                                        </p:tav>
                                      </p:tavLst>
                                    </p:anim>
                                    <p:anim calcmode="lin" valueType="num">
                                      <p:cBhvr>
                                        <p:cTn id="15" dur="500" fill="hold"/>
                                        <p:tgtEl>
                                          <p:spTgt spid="178"/>
                                        </p:tgtEl>
                                        <p:attrNameLst>
                                          <p:attrName>style.rotation</p:attrName>
                                        </p:attrNameLst>
                                      </p:cBhvr>
                                      <p:tavLst>
                                        <p:tav tm="0">
                                          <p:val>
                                            <p:fltVal val="360"/>
                                          </p:val>
                                        </p:tav>
                                        <p:tav tm="100000">
                                          <p:val>
                                            <p:fltVal val="0"/>
                                          </p:val>
                                        </p:tav>
                                      </p:tavLst>
                                    </p:anim>
                                    <p:animEffect transition="in" filter="fade">
                                      <p:cBhvr>
                                        <p:cTn id="16" dur="500"/>
                                        <p:tgtEl>
                                          <p:spTgt spid="17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0"/>
                                        </p:tgtEl>
                                        <p:attrNameLst>
                                          <p:attrName>style.visibility</p:attrName>
                                        </p:attrNameLst>
                                      </p:cBhvr>
                                      <p:to>
                                        <p:strVal val="visible"/>
                                      </p:to>
                                    </p:set>
                                    <p:anim calcmode="lin" valueType="num">
                                      <p:cBhvr>
                                        <p:cTn id="19" dur="500" fill="hold"/>
                                        <p:tgtEl>
                                          <p:spTgt spid="200"/>
                                        </p:tgtEl>
                                        <p:attrNameLst>
                                          <p:attrName>ppt_w</p:attrName>
                                        </p:attrNameLst>
                                      </p:cBhvr>
                                      <p:tavLst>
                                        <p:tav tm="0">
                                          <p:val>
                                            <p:fltVal val="0"/>
                                          </p:val>
                                        </p:tav>
                                        <p:tav tm="100000">
                                          <p:val>
                                            <p:strVal val="#ppt_w"/>
                                          </p:val>
                                        </p:tav>
                                      </p:tavLst>
                                    </p:anim>
                                    <p:anim calcmode="lin" valueType="num">
                                      <p:cBhvr>
                                        <p:cTn id="20" dur="500" fill="hold"/>
                                        <p:tgtEl>
                                          <p:spTgt spid="200"/>
                                        </p:tgtEl>
                                        <p:attrNameLst>
                                          <p:attrName>ppt_h</p:attrName>
                                        </p:attrNameLst>
                                      </p:cBhvr>
                                      <p:tavLst>
                                        <p:tav tm="0">
                                          <p:val>
                                            <p:fltVal val="0"/>
                                          </p:val>
                                        </p:tav>
                                        <p:tav tm="100000">
                                          <p:val>
                                            <p:strVal val="#ppt_h"/>
                                          </p:val>
                                        </p:tav>
                                      </p:tavLst>
                                    </p:anim>
                                    <p:anim calcmode="lin" valueType="num">
                                      <p:cBhvr>
                                        <p:cTn id="21" dur="500" fill="hold"/>
                                        <p:tgtEl>
                                          <p:spTgt spid="200"/>
                                        </p:tgtEl>
                                        <p:attrNameLst>
                                          <p:attrName>style.rotation</p:attrName>
                                        </p:attrNameLst>
                                      </p:cBhvr>
                                      <p:tavLst>
                                        <p:tav tm="0">
                                          <p:val>
                                            <p:fltVal val="360"/>
                                          </p:val>
                                        </p:tav>
                                        <p:tav tm="100000">
                                          <p:val>
                                            <p:fltVal val="0"/>
                                          </p:val>
                                        </p:tav>
                                      </p:tavLst>
                                    </p:anim>
                                    <p:animEffect transition="in" filter="fade">
                                      <p:cBhvr>
                                        <p:cTn id="22" dur="500"/>
                                        <p:tgtEl>
                                          <p:spTgt spid="20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p:cTn id="25" dur="500" fill="hold"/>
                                        <p:tgtEl>
                                          <p:spTgt spid="203"/>
                                        </p:tgtEl>
                                        <p:attrNameLst>
                                          <p:attrName>ppt_w</p:attrName>
                                        </p:attrNameLst>
                                      </p:cBhvr>
                                      <p:tavLst>
                                        <p:tav tm="0">
                                          <p:val>
                                            <p:fltVal val="0"/>
                                          </p:val>
                                        </p:tav>
                                        <p:tav tm="100000">
                                          <p:val>
                                            <p:strVal val="#ppt_w"/>
                                          </p:val>
                                        </p:tav>
                                      </p:tavLst>
                                    </p:anim>
                                    <p:anim calcmode="lin" valueType="num">
                                      <p:cBhvr>
                                        <p:cTn id="26" dur="500" fill="hold"/>
                                        <p:tgtEl>
                                          <p:spTgt spid="203"/>
                                        </p:tgtEl>
                                        <p:attrNameLst>
                                          <p:attrName>ppt_h</p:attrName>
                                        </p:attrNameLst>
                                      </p:cBhvr>
                                      <p:tavLst>
                                        <p:tav tm="0">
                                          <p:val>
                                            <p:fltVal val="0"/>
                                          </p:val>
                                        </p:tav>
                                        <p:tav tm="100000">
                                          <p:val>
                                            <p:strVal val="#ppt_h"/>
                                          </p:val>
                                        </p:tav>
                                      </p:tavLst>
                                    </p:anim>
                                    <p:anim calcmode="lin" valueType="num">
                                      <p:cBhvr>
                                        <p:cTn id="27" dur="500" fill="hold"/>
                                        <p:tgtEl>
                                          <p:spTgt spid="203"/>
                                        </p:tgtEl>
                                        <p:attrNameLst>
                                          <p:attrName>style.rotation</p:attrName>
                                        </p:attrNameLst>
                                      </p:cBhvr>
                                      <p:tavLst>
                                        <p:tav tm="0">
                                          <p:val>
                                            <p:fltVal val="360"/>
                                          </p:val>
                                        </p:tav>
                                        <p:tav tm="100000">
                                          <p:val>
                                            <p:fltVal val="0"/>
                                          </p:val>
                                        </p:tav>
                                      </p:tavLst>
                                    </p:anim>
                                    <p:animEffect transition="in" filter="fade">
                                      <p:cBhvr>
                                        <p:cTn id="28" dur="500"/>
                                        <p:tgtEl>
                                          <p:spTgt spid="203"/>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06"/>
                                        </p:tgtEl>
                                        <p:attrNameLst>
                                          <p:attrName>style.visibility</p:attrName>
                                        </p:attrNameLst>
                                      </p:cBhvr>
                                      <p:to>
                                        <p:strVal val="visible"/>
                                      </p:to>
                                    </p:set>
                                    <p:anim calcmode="lin" valueType="num">
                                      <p:cBhvr>
                                        <p:cTn id="31" dur="500" fill="hold"/>
                                        <p:tgtEl>
                                          <p:spTgt spid="206"/>
                                        </p:tgtEl>
                                        <p:attrNameLst>
                                          <p:attrName>ppt_w</p:attrName>
                                        </p:attrNameLst>
                                      </p:cBhvr>
                                      <p:tavLst>
                                        <p:tav tm="0">
                                          <p:val>
                                            <p:fltVal val="0"/>
                                          </p:val>
                                        </p:tav>
                                        <p:tav tm="100000">
                                          <p:val>
                                            <p:strVal val="#ppt_w"/>
                                          </p:val>
                                        </p:tav>
                                      </p:tavLst>
                                    </p:anim>
                                    <p:anim calcmode="lin" valueType="num">
                                      <p:cBhvr>
                                        <p:cTn id="32" dur="500" fill="hold"/>
                                        <p:tgtEl>
                                          <p:spTgt spid="206"/>
                                        </p:tgtEl>
                                        <p:attrNameLst>
                                          <p:attrName>ppt_h</p:attrName>
                                        </p:attrNameLst>
                                      </p:cBhvr>
                                      <p:tavLst>
                                        <p:tav tm="0">
                                          <p:val>
                                            <p:fltVal val="0"/>
                                          </p:val>
                                        </p:tav>
                                        <p:tav tm="100000">
                                          <p:val>
                                            <p:strVal val="#ppt_h"/>
                                          </p:val>
                                        </p:tav>
                                      </p:tavLst>
                                    </p:anim>
                                    <p:anim calcmode="lin" valueType="num">
                                      <p:cBhvr>
                                        <p:cTn id="33" dur="500" fill="hold"/>
                                        <p:tgtEl>
                                          <p:spTgt spid="206"/>
                                        </p:tgtEl>
                                        <p:attrNameLst>
                                          <p:attrName>style.rotation</p:attrName>
                                        </p:attrNameLst>
                                      </p:cBhvr>
                                      <p:tavLst>
                                        <p:tav tm="0">
                                          <p:val>
                                            <p:fltVal val="360"/>
                                          </p:val>
                                        </p:tav>
                                        <p:tav tm="100000">
                                          <p:val>
                                            <p:fltVal val="0"/>
                                          </p:val>
                                        </p:tav>
                                      </p:tavLst>
                                    </p:anim>
                                    <p:animEffect transition="in" filter="fade">
                                      <p:cBhvr>
                                        <p:cTn id="34"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165F87-1D68-2138-4166-E2999F93AB59}"/>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57E27475-E513-4304-81E5-0D8781D0BD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DC013935-7BC1-DCEB-C4E4-07DC8D52361E}"/>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64;p2">
            <a:extLst>
              <a:ext uri="{FF2B5EF4-FFF2-40B4-BE49-F238E27FC236}">
                <a16:creationId xmlns:a16="http://schemas.microsoft.com/office/drawing/2014/main" id="{05A01873-7790-E754-2A4D-57E47583536A}"/>
              </a:ext>
            </a:extLst>
          </p:cNvPr>
          <p:cNvSpPr txBox="1"/>
          <p:nvPr/>
        </p:nvSpPr>
        <p:spPr>
          <a:xfrm>
            <a:off x="3887580" y="1879914"/>
            <a:ext cx="7725500" cy="1930745"/>
          </a:xfrm>
          <a:prstGeom prst="wedgeRoundRectCallout">
            <a:avLst>
              <a:gd name="adj1" fmla="val -49248"/>
              <a:gd name="adj2" fmla="val 70394"/>
              <a:gd name="adj3" fmla="val 16667"/>
            </a:avLst>
          </a:prstGeom>
          <a:solidFill>
            <a:schemeClr val="accent2">
              <a:lumMod val="20000"/>
              <a:lumOff val="80000"/>
            </a:schemeClr>
          </a:solidFill>
          <a:ln w="38100">
            <a:solidFill>
              <a:schemeClr val="accent2">
                <a:lumMod val="60000"/>
                <a:lumOff val="40000"/>
              </a:schemeClr>
            </a:solidFill>
          </a:ln>
        </p:spPr>
        <p:txBody>
          <a:bodyPr spcFirstLastPara="1" wrap="square" lIns="121900" tIns="121900" rIns="121900" bIns="121900" anchor="t" anchorCtr="0">
            <a:noAutofit/>
          </a:bodyPr>
          <a:lstStyle/>
          <a:p>
            <a:pPr>
              <a:lnSpc>
                <a:spcPct val="125000"/>
              </a:lnSpc>
              <a:buClr>
                <a:srgbClr val="000000"/>
              </a:buClr>
              <a:buFont typeface="Arial"/>
              <a:buNone/>
            </a:pPr>
            <a:r>
              <a:rPr lang="vi-VN" sz="2400" kern="0" dirty="0">
                <a:solidFill>
                  <a:srgbClr val="000000"/>
                </a:solidFill>
                <a:latin typeface="UTM Avo" panose="02040603050506020204" pitchFamily="18" charset="0"/>
                <a:ea typeface="Bellota Text"/>
                <a:cs typeface="Bellota Text"/>
                <a:sym typeface="Bellota Text"/>
              </a:rPr>
              <a:t>Đã bao giờ em mơ thấy mình đi vào thế giới của tương lai chưa? Em kể điều thú vị mình nhìn thấy trong giấc mơ cho cả lớp cùng nghe nhé!</a:t>
            </a:r>
          </a:p>
        </p:txBody>
      </p:sp>
      <p:grpSp>
        <p:nvGrpSpPr>
          <p:cNvPr id="56" name="Google Shape;1133;p3">
            <a:extLst>
              <a:ext uri="{FF2B5EF4-FFF2-40B4-BE49-F238E27FC236}">
                <a16:creationId xmlns:a16="http://schemas.microsoft.com/office/drawing/2014/main" id="{FA36B77C-A3CA-30CA-5DF9-39107129E027}"/>
              </a:ext>
            </a:extLst>
          </p:cNvPr>
          <p:cNvGrpSpPr/>
          <p:nvPr/>
        </p:nvGrpSpPr>
        <p:grpSpPr>
          <a:xfrm>
            <a:off x="1330036" y="2826327"/>
            <a:ext cx="2923309" cy="3872667"/>
            <a:chOff x="7633326" y="3473715"/>
            <a:chExt cx="1003162" cy="1482424"/>
          </a:xfrm>
        </p:grpSpPr>
        <p:sp>
          <p:nvSpPr>
            <p:cNvPr id="57" name="Google Shape;1134;p3">
              <a:extLst>
                <a:ext uri="{FF2B5EF4-FFF2-40B4-BE49-F238E27FC236}">
                  <a16:creationId xmlns:a16="http://schemas.microsoft.com/office/drawing/2014/main" id="{FBED9428-8BF7-D336-0349-D373A27D4056}"/>
                </a:ext>
              </a:extLst>
            </p:cNvPr>
            <p:cNvSpPr/>
            <p:nvPr/>
          </p:nvSpPr>
          <p:spPr>
            <a:xfrm>
              <a:off x="7633326" y="3473715"/>
              <a:ext cx="1003162" cy="1482424"/>
            </a:xfrm>
            <a:custGeom>
              <a:avLst/>
              <a:gdLst/>
              <a:ahLst/>
              <a:cxnLst/>
              <a:rect l="l" t="t" r="r" b="b"/>
              <a:pathLst>
                <a:path w="33559" h="49596" extrusionOk="0">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8" name="Google Shape;1135;p3">
              <a:extLst>
                <a:ext uri="{FF2B5EF4-FFF2-40B4-BE49-F238E27FC236}">
                  <a16:creationId xmlns:a16="http://schemas.microsoft.com/office/drawing/2014/main" id="{186D1BAB-FD20-0356-C57E-05A280FA4580}"/>
                </a:ext>
              </a:extLst>
            </p:cNvPr>
            <p:cNvSpPr/>
            <p:nvPr/>
          </p:nvSpPr>
          <p:spPr>
            <a:xfrm>
              <a:off x="8326383" y="4671497"/>
              <a:ext cx="99632" cy="211292"/>
            </a:xfrm>
            <a:custGeom>
              <a:avLst/>
              <a:gdLst/>
              <a:ahLst/>
              <a:cxnLst/>
              <a:rect l="l" t="t" r="r" b="b"/>
              <a:pathLst>
                <a:path w="3333" h="7069" extrusionOk="0">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1136;p3">
              <a:extLst>
                <a:ext uri="{FF2B5EF4-FFF2-40B4-BE49-F238E27FC236}">
                  <a16:creationId xmlns:a16="http://schemas.microsoft.com/office/drawing/2014/main" id="{0846A539-692A-258D-6A88-C1E6044E7E12}"/>
                </a:ext>
              </a:extLst>
            </p:cNvPr>
            <p:cNvSpPr/>
            <p:nvPr/>
          </p:nvSpPr>
          <p:spPr>
            <a:xfrm>
              <a:off x="8350686" y="4672304"/>
              <a:ext cx="75329" cy="210485"/>
            </a:xfrm>
            <a:custGeom>
              <a:avLst/>
              <a:gdLst/>
              <a:ahLst/>
              <a:cxnLst/>
              <a:rect l="l" t="t" r="r" b="b"/>
              <a:pathLst>
                <a:path w="2520" h="7042" extrusionOk="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0" name="Google Shape;1137;p3">
              <a:extLst>
                <a:ext uri="{FF2B5EF4-FFF2-40B4-BE49-F238E27FC236}">
                  <a16:creationId xmlns:a16="http://schemas.microsoft.com/office/drawing/2014/main" id="{BB0E40D2-008C-3F8A-B17F-4DD5A7AB9339}"/>
                </a:ext>
              </a:extLst>
            </p:cNvPr>
            <p:cNvSpPr/>
            <p:nvPr/>
          </p:nvSpPr>
          <p:spPr>
            <a:xfrm>
              <a:off x="8119707" y="4530834"/>
              <a:ext cx="247450" cy="231618"/>
            </a:xfrm>
            <a:custGeom>
              <a:avLst/>
              <a:gdLst/>
              <a:ahLst/>
              <a:cxnLst/>
              <a:rect l="l" t="t" r="r" b="b"/>
              <a:pathLst>
                <a:path w="8278" h="7749" extrusionOk="0">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1138;p3">
              <a:extLst>
                <a:ext uri="{FF2B5EF4-FFF2-40B4-BE49-F238E27FC236}">
                  <a16:creationId xmlns:a16="http://schemas.microsoft.com/office/drawing/2014/main" id="{D5C74EA2-8202-3B86-17C9-D4DA715F081D}"/>
                </a:ext>
              </a:extLst>
            </p:cNvPr>
            <p:cNvSpPr/>
            <p:nvPr/>
          </p:nvSpPr>
          <p:spPr>
            <a:xfrm>
              <a:off x="8119707" y="4530834"/>
              <a:ext cx="151944" cy="107335"/>
            </a:xfrm>
            <a:custGeom>
              <a:avLst/>
              <a:gdLst/>
              <a:ahLst/>
              <a:cxnLst/>
              <a:rect l="l" t="t" r="r" b="b"/>
              <a:pathLst>
                <a:path w="5083" h="3591" extrusionOk="0">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1139;p3">
              <a:extLst>
                <a:ext uri="{FF2B5EF4-FFF2-40B4-BE49-F238E27FC236}">
                  <a16:creationId xmlns:a16="http://schemas.microsoft.com/office/drawing/2014/main" id="{872B12DD-D283-2E6F-D323-6A14767A3A52}"/>
                </a:ext>
              </a:extLst>
            </p:cNvPr>
            <p:cNvSpPr/>
            <p:nvPr/>
          </p:nvSpPr>
          <p:spPr>
            <a:xfrm>
              <a:off x="7810797" y="3899946"/>
              <a:ext cx="209457" cy="186543"/>
            </a:xfrm>
            <a:custGeom>
              <a:avLst/>
              <a:gdLst/>
              <a:ahLst/>
              <a:cxnLst/>
              <a:rect l="l" t="t" r="r" b="b"/>
              <a:pathLst>
                <a:path w="7007" h="6241" extrusionOk="0">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1140;p3">
              <a:extLst>
                <a:ext uri="{FF2B5EF4-FFF2-40B4-BE49-F238E27FC236}">
                  <a16:creationId xmlns:a16="http://schemas.microsoft.com/office/drawing/2014/main" id="{BEC67549-9705-2AD0-0EA2-B160774E1298}"/>
                </a:ext>
              </a:extLst>
            </p:cNvPr>
            <p:cNvSpPr/>
            <p:nvPr/>
          </p:nvSpPr>
          <p:spPr>
            <a:xfrm>
              <a:off x="8321750" y="3965435"/>
              <a:ext cx="178697" cy="203132"/>
            </a:xfrm>
            <a:custGeom>
              <a:avLst/>
              <a:gdLst/>
              <a:ahLst/>
              <a:cxnLst/>
              <a:rect l="l" t="t" r="r" b="b"/>
              <a:pathLst>
                <a:path w="5978" h="6796" extrusionOk="0">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1141;p3">
              <a:extLst>
                <a:ext uri="{FF2B5EF4-FFF2-40B4-BE49-F238E27FC236}">
                  <a16:creationId xmlns:a16="http://schemas.microsoft.com/office/drawing/2014/main" id="{B3C30517-73E8-8613-0019-7B7C5E9041DD}"/>
                </a:ext>
              </a:extLst>
            </p:cNvPr>
            <p:cNvSpPr/>
            <p:nvPr/>
          </p:nvSpPr>
          <p:spPr>
            <a:xfrm>
              <a:off x="7960768" y="4824145"/>
              <a:ext cx="199353" cy="81749"/>
            </a:xfrm>
            <a:custGeom>
              <a:avLst/>
              <a:gdLst/>
              <a:ahLst/>
              <a:cxnLst/>
              <a:rect l="l" t="t" r="r" b="b"/>
              <a:pathLst>
                <a:path w="6669" h="2735" extrusionOk="0">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1142;p3">
              <a:extLst>
                <a:ext uri="{FF2B5EF4-FFF2-40B4-BE49-F238E27FC236}">
                  <a16:creationId xmlns:a16="http://schemas.microsoft.com/office/drawing/2014/main" id="{40D86086-CD90-92CE-B01A-825B63EFEDE7}"/>
                </a:ext>
              </a:extLst>
            </p:cNvPr>
            <p:cNvSpPr/>
            <p:nvPr/>
          </p:nvSpPr>
          <p:spPr>
            <a:xfrm>
              <a:off x="8014246" y="4824205"/>
              <a:ext cx="122141" cy="29770"/>
            </a:xfrm>
            <a:custGeom>
              <a:avLst/>
              <a:gdLst/>
              <a:ahLst/>
              <a:cxnLst/>
              <a:rect l="l" t="t" r="r" b="b"/>
              <a:pathLst>
                <a:path w="4086" h="996" extrusionOk="0">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1143;p3">
              <a:extLst>
                <a:ext uri="{FF2B5EF4-FFF2-40B4-BE49-F238E27FC236}">
                  <a16:creationId xmlns:a16="http://schemas.microsoft.com/office/drawing/2014/main" id="{5B8B87FE-7BBC-D4C1-04C8-DF64C58F338E}"/>
                </a:ext>
              </a:extLst>
            </p:cNvPr>
            <p:cNvSpPr/>
            <p:nvPr/>
          </p:nvSpPr>
          <p:spPr>
            <a:xfrm>
              <a:off x="7960768" y="4875048"/>
              <a:ext cx="199353" cy="30846"/>
            </a:xfrm>
            <a:custGeom>
              <a:avLst/>
              <a:gdLst/>
              <a:ahLst/>
              <a:cxnLst/>
              <a:rect l="l" t="t" r="r" b="b"/>
              <a:pathLst>
                <a:path w="6669" h="1032" extrusionOk="0">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1144;p3">
              <a:extLst>
                <a:ext uri="{FF2B5EF4-FFF2-40B4-BE49-F238E27FC236}">
                  <a16:creationId xmlns:a16="http://schemas.microsoft.com/office/drawing/2014/main" id="{1A6501E9-DEA1-9E8D-9152-A1F7649AA21B}"/>
                </a:ext>
              </a:extLst>
            </p:cNvPr>
            <p:cNvSpPr/>
            <p:nvPr/>
          </p:nvSpPr>
          <p:spPr>
            <a:xfrm>
              <a:off x="8013170" y="4556749"/>
              <a:ext cx="123366" cy="278336"/>
            </a:xfrm>
            <a:custGeom>
              <a:avLst/>
              <a:gdLst/>
              <a:ahLst/>
              <a:cxnLst/>
              <a:rect l="l" t="t" r="r" b="b"/>
              <a:pathLst>
                <a:path w="4127" h="9312" extrusionOk="0">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1145;p3">
              <a:extLst>
                <a:ext uri="{FF2B5EF4-FFF2-40B4-BE49-F238E27FC236}">
                  <a16:creationId xmlns:a16="http://schemas.microsoft.com/office/drawing/2014/main" id="{60B217CB-2161-452D-68BF-CA8124F4C0A2}"/>
                </a:ext>
              </a:extLst>
            </p:cNvPr>
            <p:cNvSpPr/>
            <p:nvPr/>
          </p:nvSpPr>
          <p:spPr>
            <a:xfrm>
              <a:off x="8013259" y="4556809"/>
              <a:ext cx="106447" cy="76130"/>
            </a:xfrm>
            <a:custGeom>
              <a:avLst/>
              <a:gdLst/>
              <a:ahLst/>
              <a:cxnLst/>
              <a:rect l="l" t="t" r="r" b="b"/>
              <a:pathLst>
                <a:path w="3561" h="2547" extrusionOk="0">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1146;p3">
              <a:extLst>
                <a:ext uri="{FF2B5EF4-FFF2-40B4-BE49-F238E27FC236}">
                  <a16:creationId xmlns:a16="http://schemas.microsoft.com/office/drawing/2014/main" id="{D7650617-C057-6CA4-A6D0-ECC31C789618}"/>
                </a:ext>
              </a:extLst>
            </p:cNvPr>
            <p:cNvSpPr/>
            <p:nvPr/>
          </p:nvSpPr>
          <p:spPr>
            <a:xfrm>
              <a:off x="8451274" y="4095935"/>
              <a:ext cx="138073" cy="140334"/>
            </a:xfrm>
            <a:custGeom>
              <a:avLst/>
              <a:gdLst/>
              <a:ahLst/>
              <a:cxnLst/>
              <a:rect l="l" t="t" r="r" b="b"/>
              <a:pathLst>
                <a:path w="4619" h="4695" extrusionOk="0">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1147;p3">
              <a:extLst>
                <a:ext uri="{FF2B5EF4-FFF2-40B4-BE49-F238E27FC236}">
                  <a16:creationId xmlns:a16="http://schemas.microsoft.com/office/drawing/2014/main" id="{E5F75EFA-4ECE-9A09-C800-A4F2A24E8C29}"/>
                </a:ext>
              </a:extLst>
            </p:cNvPr>
            <p:cNvSpPr/>
            <p:nvPr/>
          </p:nvSpPr>
          <p:spPr>
            <a:xfrm>
              <a:off x="8485860" y="4139724"/>
              <a:ext cx="23346" cy="38080"/>
            </a:xfrm>
            <a:custGeom>
              <a:avLst/>
              <a:gdLst/>
              <a:ahLst/>
              <a:cxnLst/>
              <a:rect l="l" t="t" r="r" b="b"/>
              <a:pathLst>
                <a:path w="781" h="1274" extrusionOk="0">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1148;p3">
              <a:extLst>
                <a:ext uri="{FF2B5EF4-FFF2-40B4-BE49-F238E27FC236}">
                  <a16:creationId xmlns:a16="http://schemas.microsoft.com/office/drawing/2014/main" id="{6B079F08-46E2-011B-6696-81990B374EEF}"/>
                </a:ext>
              </a:extLst>
            </p:cNvPr>
            <p:cNvSpPr/>
            <p:nvPr/>
          </p:nvSpPr>
          <p:spPr>
            <a:xfrm>
              <a:off x="8202180" y="4094949"/>
              <a:ext cx="290734" cy="194434"/>
            </a:xfrm>
            <a:custGeom>
              <a:avLst/>
              <a:gdLst/>
              <a:ahLst/>
              <a:cxnLst/>
              <a:rect l="l" t="t" r="r" b="b"/>
              <a:pathLst>
                <a:path w="9726" h="6505" extrusionOk="0">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1149;p3">
              <a:extLst>
                <a:ext uri="{FF2B5EF4-FFF2-40B4-BE49-F238E27FC236}">
                  <a16:creationId xmlns:a16="http://schemas.microsoft.com/office/drawing/2014/main" id="{F4206F8F-D6D3-5948-8086-53B663983634}"/>
                </a:ext>
              </a:extLst>
            </p:cNvPr>
            <p:cNvSpPr/>
            <p:nvPr/>
          </p:nvSpPr>
          <p:spPr>
            <a:xfrm>
              <a:off x="8202180" y="4094949"/>
              <a:ext cx="106298" cy="97950"/>
            </a:xfrm>
            <a:custGeom>
              <a:avLst/>
              <a:gdLst/>
              <a:ahLst/>
              <a:cxnLst/>
              <a:rect l="l" t="t" r="r" b="b"/>
              <a:pathLst>
                <a:path w="3556" h="3277" extrusionOk="0">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1150;p3">
              <a:extLst>
                <a:ext uri="{FF2B5EF4-FFF2-40B4-BE49-F238E27FC236}">
                  <a16:creationId xmlns:a16="http://schemas.microsoft.com/office/drawing/2014/main" id="{CD0F3069-D303-C2C4-7134-97AD63C53D40}"/>
                </a:ext>
              </a:extLst>
            </p:cNvPr>
            <p:cNvSpPr/>
            <p:nvPr/>
          </p:nvSpPr>
          <p:spPr>
            <a:xfrm>
              <a:off x="7702945" y="3775933"/>
              <a:ext cx="155411" cy="156653"/>
            </a:xfrm>
            <a:custGeom>
              <a:avLst/>
              <a:gdLst/>
              <a:ahLst/>
              <a:cxnLst/>
              <a:rect l="l" t="t" r="r" b="b"/>
              <a:pathLst>
                <a:path w="5199" h="5241" extrusionOk="0">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1151;p3">
              <a:extLst>
                <a:ext uri="{FF2B5EF4-FFF2-40B4-BE49-F238E27FC236}">
                  <a16:creationId xmlns:a16="http://schemas.microsoft.com/office/drawing/2014/main" id="{BB418677-9EC2-9FE0-D46B-BD64811B6D26}"/>
                </a:ext>
              </a:extLst>
            </p:cNvPr>
            <p:cNvSpPr/>
            <p:nvPr/>
          </p:nvSpPr>
          <p:spPr>
            <a:xfrm>
              <a:off x="7790142" y="3838911"/>
              <a:ext cx="34765" cy="31624"/>
            </a:xfrm>
            <a:custGeom>
              <a:avLst/>
              <a:gdLst/>
              <a:ahLst/>
              <a:cxnLst/>
              <a:rect l="l" t="t" r="r" b="b"/>
              <a:pathLst>
                <a:path w="1163" h="1058" extrusionOk="0">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1152;p3">
              <a:extLst>
                <a:ext uri="{FF2B5EF4-FFF2-40B4-BE49-F238E27FC236}">
                  <a16:creationId xmlns:a16="http://schemas.microsoft.com/office/drawing/2014/main" id="{17FC7450-CCC9-1CA6-95F0-00EB1A06E922}"/>
                </a:ext>
              </a:extLst>
            </p:cNvPr>
            <p:cNvSpPr/>
            <p:nvPr/>
          </p:nvSpPr>
          <p:spPr>
            <a:xfrm>
              <a:off x="7784103" y="3881205"/>
              <a:ext cx="282394" cy="260192"/>
            </a:xfrm>
            <a:custGeom>
              <a:avLst/>
              <a:gdLst/>
              <a:ahLst/>
              <a:cxnLst/>
              <a:rect l="l" t="t" r="r" b="b"/>
              <a:pathLst>
                <a:path w="9447" h="8705" extrusionOk="0">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1153;p3">
              <a:extLst>
                <a:ext uri="{FF2B5EF4-FFF2-40B4-BE49-F238E27FC236}">
                  <a16:creationId xmlns:a16="http://schemas.microsoft.com/office/drawing/2014/main" id="{AED97780-54E4-712F-4C2E-D39CB2A98D46}"/>
                </a:ext>
              </a:extLst>
            </p:cNvPr>
            <p:cNvSpPr/>
            <p:nvPr/>
          </p:nvSpPr>
          <p:spPr>
            <a:xfrm>
              <a:off x="7998762" y="4025365"/>
              <a:ext cx="67736" cy="116033"/>
            </a:xfrm>
            <a:custGeom>
              <a:avLst/>
              <a:gdLst/>
              <a:ahLst/>
              <a:cxnLst/>
              <a:rect l="l" t="t" r="r" b="b"/>
              <a:pathLst>
                <a:path w="2266" h="3882" extrusionOk="0">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1154;p3">
              <a:extLst>
                <a:ext uri="{FF2B5EF4-FFF2-40B4-BE49-F238E27FC236}">
                  <a16:creationId xmlns:a16="http://schemas.microsoft.com/office/drawing/2014/main" id="{2AAA2473-C55F-C015-754E-7752002DA5C0}"/>
                </a:ext>
              </a:extLst>
            </p:cNvPr>
            <p:cNvSpPr/>
            <p:nvPr/>
          </p:nvSpPr>
          <p:spPr>
            <a:xfrm>
              <a:off x="7900236" y="4021808"/>
              <a:ext cx="428927" cy="591105"/>
            </a:xfrm>
            <a:custGeom>
              <a:avLst/>
              <a:gdLst/>
              <a:ahLst/>
              <a:cxnLst/>
              <a:rect l="l" t="t" r="r" b="b"/>
              <a:pathLst>
                <a:path w="14349" h="19776" extrusionOk="0">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1155;p3">
              <a:extLst>
                <a:ext uri="{FF2B5EF4-FFF2-40B4-BE49-F238E27FC236}">
                  <a16:creationId xmlns:a16="http://schemas.microsoft.com/office/drawing/2014/main" id="{5F867AFA-D308-E836-4527-A50E26ECAE27}"/>
                </a:ext>
              </a:extLst>
            </p:cNvPr>
            <p:cNvSpPr/>
            <p:nvPr/>
          </p:nvSpPr>
          <p:spPr>
            <a:xfrm>
              <a:off x="7900236" y="4407837"/>
              <a:ext cx="428927" cy="205075"/>
            </a:xfrm>
            <a:custGeom>
              <a:avLst/>
              <a:gdLst/>
              <a:ahLst/>
              <a:cxnLst/>
              <a:rect l="l" t="t" r="r" b="b"/>
              <a:pathLst>
                <a:path w="14349" h="6861" extrusionOk="0">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1156;p3">
              <a:extLst>
                <a:ext uri="{FF2B5EF4-FFF2-40B4-BE49-F238E27FC236}">
                  <a16:creationId xmlns:a16="http://schemas.microsoft.com/office/drawing/2014/main" id="{5561C60E-F7FB-12EC-7D99-64895FD7642A}"/>
                </a:ext>
              </a:extLst>
            </p:cNvPr>
            <p:cNvSpPr/>
            <p:nvPr/>
          </p:nvSpPr>
          <p:spPr>
            <a:xfrm>
              <a:off x="8058606" y="4029101"/>
              <a:ext cx="187426" cy="83572"/>
            </a:xfrm>
            <a:custGeom>
              <a:avLst/>
              <a:gdLst/>
              <a:ahLst/>
              <a:cxnLst/>
              <a:rect l="l" t="t" r="r" b="b"/>
              <a:pathLst>
                <a:path w="6270" h="2796" extrusionOk="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1157;p3">
              <a:extLst>
                <a:ext uri="{FF2B5EF4-FFF2-40B4-BE49-F238E27FC236}">
                  <a16:creationId xmlns:a16="http://schemas.microsoft.com/office/drawing/2014/main" id="{71BDBD47-296E-EEBC-1021-543CF797E6BD}"/>
                </a:ext>
              </a:extLst>
            </p:cNvPr>
            <p:cNvSpPr/>
            <p:nvPr/>
          </p:nvSpPr>
          <p:spPr>
            <a:xfrm>
              <a:off x="8100007" y="3996820"/>
              <a:ext cx="101485" cy="97262"/>
            </a:xfrm>
            <a:custGeom>
              <a:avLst/>
              <a:gdLst/>
              <a:ahLst/>
              <a:cxnLst/>
              <a:rect l="l" t="t" r="r" b="b"/>
              <a:pathLst>
                <a:path w="3395" h="3254" extrusionOk="0">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1158;p3">
              <a:extLst>
                <a:ext uri="{FF2B5EF4-FFF2-40B4-BE49-F238E27FC236}">
                  <a16:creationId xmlns:a16="http://schemas.microsoft.com/office/drawing/2014/main" id="{A25664A6-2D15-BE1B-1F70-2C25F66E1300}"/>
                </a:ext>
              </a:extLst>
            </p:cNvPr>
            <p:cNvSpPr/>
            <p:nvPr/>
          </p:nvSpPr>
          <p:spPr>
            <a:xfrm>
              <a:off x="7909084" y="3820648"/>
              <a:ext cx="106537" cy="97053"/>
            </a:xfrm>
            <a:custGeom>
              <a:avLst/>
              <a:gdLst/>
              <a:ahLst/>
              <a:cxnLst/>
              <a:rect l="l" t="t" r="r" b="b"/>
              <a:pathLst>
                <a:path w="3564" h="3247" extrusionOk="0">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1159;p3">
              <a:extLst>
                <a:ext uri="{FF2B5EF4-FFF2-40B4-BE49-F238E27FC236}">
                  <a16:creationId xmlns:a16="http://schemas.microsoft.com/office/drawing/2014/main" id="{178D4D44-9B1C-4285-E9CE-D45D01A72CED}"/>
                </a:ext>
              </a:extLst>
            </p:cNvPr>
            <p:cNvSpPr/>
            <p:nvPr/>
          </p:nvSpPr>
          <p:spPr>
            <a:xfrm>
              <a:off x="7935688" y="3847848"/>
              <a:ext cx="47977" cy="43101"/>
            </a:xfrm>
            <a:custGeom>
              <a:avLst/>
              <a:gdLst/>
              <a:ahLst/>
              <a:cxnLst/>
              <a:rect l="l" t="t" r="r" b="b"/>
              <a:pathLst>
                <a:path w="1605" h="1442" extrusionOk="0">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1160;p3">
              <a:extLst>
                <a:ext uri="{FF2B5EF4-FFF2-40B4-BE49-F238E27FC236}">
                  <a16:creationId xmlns:a16="http://schemas.microsoft.com/office/drawing/2014/main" id="{33DE2FA5-CEBC-CE59-7EBA-35AA2D2FE968}"/>
                </a:ext>
              </a:extLst>
            </p:cNvPr>
            <p:cNvSpPr/>
            <p:nvPr/>
          </p:nvSpPr>
          <p:spPr>
            <a:xfrm>
              <a:off x="7940920" y="3863929"/>
              <a:ext cx="38113" cy="19399"/>
            </a:xfrm>
            <a:custGeom>
              <a:avLst/>
              <a:gdLst/>
              <a:ahLst/>
              <a:cxnLst/>
              <a:rect l="l" t="t" r="r" b="b"/>
              <a:pathLst>
                <a:path w="1275" h="649" extrusionOk="0">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1161;p3">
              <a:extLst>
                <a:ext uri="{FF2B5EF4-FFF2-40B4-BE49-F238E27FC236}">
                  <a16:creationId xmlns:a16="http://schemas.microsoft.com/office/drawing/2014/main" id="{3DC19BC7-823E-7CA0-2036-0B242A97C9BA}"/>
                </a:ext>
              </a:extLst>
            </p:cNvPr>
            <p:cNvSpPr/>
            <p:nvPr/>
          </p:nvSpPr>
          <p:spPr>
            <a:xfrm>
              <a:off x="8336278" y="3894177"/>
              <a:ext cx="105132" cy="90059"/>
            </a:xfrm>
            <a:custGeom>
              <a:avLst/>
              <a:gdLst/>
              <a:ahLst/>
              <a:cxnLst/>
              <a:rect l="l" t="t" r="r" b="b"/>
              <a:pathLst>
                <a:path w="3517" h="3013" extrusionOk="0">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1162;p3">
              <a:extLst>
                <a:ext uri="{FF2B5EF4-FFF2-40B4-BE49-F238E27FC236}">
                  <a16:creationId xmlns:a16="http://schemas.microsoft.com/office/drawing/2014/main" id="{313A2E97-FFBF-7291-6B61-B9CDA74AD384}"/>
                </a:ext>
              </a:extLst>
            </p:cNvPr>
            <p:cNvSpPr/>
            <p:nvPr/>
          </p:nvSpPr>
          <p:spPr>
            <a:xfrm>
              <a:off x="8360431" y="3924247"/>
              <a:ext cx="61459" cy="24958"/>
            </a:xfrm>
            <a:custGeom>
              <a:avLst/>
              <a:gdLst/>
              <a:ahLst/>
              <a:cxnLst/>
              <a:rect l="l" t="t" r="r" b="b"/>
              <a:pathLst>
                <a:path w="2056" h="835" extrusionOk="0">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1163;p3">
              <a:extLst>
                <a:ext uri="{FF2B5EF4-FFF2-40B4-BE49-F238E27FC236}">
                  <a16:creationId xmlns:a16="http://schemas.microsoft.com/office/drawing/2014/main" id="{9123DE2C-B5B1-6D22-7DBC-693904866477}"/>
                </a:ext>
              </a:extLst>
            </p:cNvPr>
            <p:cNvSpPr/>
            <p:nvPr/>
          </p:nvSpPr>
          <p:spPr>
            <a:xfrm>
              <a:off x="8374361" y="3929806"/>
              <a:ext cx="27441" cy="31235"/>
            </a:xfrm>
            <a:custGeom>
              <a:avLst/>
              <a:gdLst/>
              <a:ahLst/>
              <a:cxnLst/>
              <a:rect l="l" t="t" r="r" b="b"/>
              <a:pathLst>
                <a:path w="918" h="1045" extrusionOk="0">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1164;p3">
              <a:extLst>
                <a:ext uri="{FF2B5EF4-FFF2-40B4-BE49-F238E27FC236}">
                  <a16:creationId xmlns:a16="http://schemas.microsoft.com/office/drawing/2014/main" id="{5C8584B2-60F0-690C-3C31-378ED6AD4ACC}"/>
                </a:ext>
              </a:extLst>
            </p:cNvPr>
            <p:cNvSpPr/>
            <p:nvPr/>
          </p:nvSpPr>
          <p:spPr>
            <a:xfrm>
              <a:off x="7969676" y="3543687"/>
              <a:ext cx="469013" cy="488612"/>
            </a:xfrm>
            <a:custGeom>
              <a:avLst/>
              <a:gdLst/>
              <a:ahLst/>
              <a:cxnLst/>
              <a:rect l="l" t="t" r="r" b="b"/>
              <a:pathLst>
                <a:path w="15690" h="16347" extrusionOk="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1165;p3">
              <a:extLst>
                <a:ext uri="{FF2B5EF4-FFF2-40B4-BE49-F238E27FC236}">
                  <a16:creationId xmlns:a16="http://schemas.microsoft.com/office/drawing/2014/main" id="{441176DA-8AA9-A3B1-9213-8B8B99D55B6A}"/>
                </a:ext>
              </a:extLst>
            </p:cNvPr>
            <p:cNvSpPr/>
            <p:nvPr/>
          </p:nvSpPr>
          <p:spPr>
            <a:xfrm>
              <a:off x="7942205" y="3603886"/>
              <a:ext cx="475440" cy="302965"/>
            </a:xfrm>
            <a:custGeom>
              <a:avLst/>
              <a:gdLst/>
              <a:ahLst/>
              <a:cxnLst/>
              <a:rect l="l" t="t" r="r" b="b"/>
              <a:pathLst>
                <a:path w="15905" h="10136" extrusionOk="0">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1166;p3">
              <a:extLst>
                <a:ext uri="{FF2B5EF4-FFF2-40B4-BE49-F238E27FC236}">
                  <a16:creationId xmlns:a16="http://schemas.microsoft.com/office/drawing/2014/main" id="{85225C7C-EF06-9687-8978-6A58CEDE24BF}"/>
                </a:ext>
              </a:extLst>
            </p:cNvPr>
            <p:cNvSpPr/>
            <p:nvPr/>
          </p:nvSpPr>
          <p:spPr>
            <a:xfrm>
              <a:off x="7932131" y="3557616"/>
              <a:ext cx="248048" cy="294566"/>
            </a:xfrm>
            <a:custGeom>
              <a:avLst/>
              <a:gdLst/>
              <a:ahLst/>
              <a:cxnLst/>
              <a:rect l="l" t="t" r="r" b="b"/>
              <a:pathLst>
                <a:path w="8298" h="9855" extrusionOk="0">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1167;p3">
              <a:extLst>
                <a:ext uri="{FF2B5EF4-FFF2-40B4-BE49-F238E27FC236}">
                  <a16:creationId xmlns:a16="http://schemas.microsoft.com/office/drawing/2014/main" id="{05581A22-C478-D48A-34A0-3538527A417B}"/>
                </a:ext>
              </a:extLst>
            </p:cNvPr>
            <p:cNvSpPr/>
            <p:nvPr/>
          </p:nvSpPr>
          <p:spPr>
            <a:xfrm>
              <a:off x="8099439" y="3521808"/>
              <a:ext cx="347650" cy="390961"/>
            </a:xfrm>
            <a:custGeom>
              <a:avLst/>
              <a:gdLst/>
              <a:ahLst/>
              <a:cxnLst/>
              <a:rect l="l" t="t" r="r" b="b"/>
              <a:pathLst>
                <a:path w="11630" h="13080" extrusionOk="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1168;p3">
              <a:extLst>
                <a:ext uri="{FF2B5EF4-FFF2-40B4-BE49-F238E27FC236}">
                  <a16:creationId xmlns:a16="http://schemas.microsoft.com/office/drawing/2014/main" id="{4861C7CC-C6CC-E6DF-7073-30EA0D724846}"/>
                </a:ext>
              </a:extLst>
            </p:cNvPr>
            <p:cNvSpPr/>
            <p:nvPr/>
          </p:nvSpPr>
          <p:spPr>
            <a:xfrm>
              <a:off x="8099529" y="3521808"/>
              <a:ext cx="347560" cy="280159"/>
            </a:xfrm>
            <a:custGeom>
              <a:avLst/>
              <a:gdLst/>
              <a:ahLst/>
              <a:cxnLst/>
              <a:rect l="l" t="t" r="r" b="b"/>
              <a:pathLst>
                <a:path w="11627" h="9373" extrusionOk="0">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1169;p3">
              <a:extLst>
                <a:ext uri="{FF2B5EF4-FFF2-40B4-BE49-F238E27FC236}">
                  <a16:creationId xmlns:a16="http://schemas.microsoft.com/office/drawing/2014/main" id="{D4E5DA70-2675-6650-19B6-5C853DBAB8D7}"/>
                </a:ext>
              </a:extLst>
            </p:cNvPr>
            <p:cNvSpPr/>
            <p:nvPr/>
          </p:nvSpPr>
          <p:spPr>
            <a:xfrm>
              <a:off x="7971111" y="3557586"/>
              <a:ext cx="146623" cy="87936"/>
            </a:xfrm>
            <a:custGeom>
              <a:avLst/>
              <a:gdLst/>
              <a:ahLst/>
              <a:cxnLst/>
              <a:rect l="l" t="t" r="r" b="b"/>
              <a:pathLst>
                <a:path w="4905" h="2942" extrusionOk="0">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1170;p3">
              <a:extLst>
                <a:ext uri="{FF2B5EF4-FFF2-40B4-BE49-F238E27FC236}">
                  <a16:creationId xmlns:a16="http://schemas.microsoft.com/office/drawing/2014/main" id="{F65436E4-29FD-7AB2-0790-E5CAA7BFD179}"/>
                </a:ext>
              </a:extLst>
            </p:cNvPr>
            <p:cNvSpPr/>
            <p:nvPr/>
          </p:nvSpPr>
          <p:spPr>
            <a:xfrm>
              <a:off x="8078365" y="3855858"/>
              <a:ext cx="20028" cy="35479"/>
            </a:xfrm>
            <a:custGeom>
              <a:avLst/>
              <a:gdLst/>
              <a:ahLst/>
              <a:cxnLst/>
              <a:rect l="l" t="t" r="r" b="b"/>
              <a:pathLst>
                <a:path w="670" h="1187" extrusionOk="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1171;p3">
              <a:extLst>
                <a:ext uri="{FF2B5EF4-FFF2-40B4-BE49-F238E27FC236}">
                  <a16:creationId xmlns:a16="http://schemas.microsoft.com/office/drawing/2014/main" id="{AB55B50D-1158-476F-0C67-01D8A8BC94CF}"/>
                </a:ext>
              </a:extLst>
            </p:cNvPr>
            <p:cNvSpPr/>
            <p:nvPr/>
          </p:nvSpPr>
          <p:spPr>
            <a:xfrm>
              <a:off x="8253386" y="3878306"/>
              <a:ext cx="22001" cy="34553"/>
            </a:xfrm>
            <a:custGeom>
              <a:avLst/>
              <a:gdLst/>
              <a:ahLst/>
              <a:cxnLst/>
              <a:rect l="l" t="t" r="r" b="b"/>
              <a:pathLst>
                <a:path w="736" h="1156" extrusionOk="0">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1172;p3">
              <a:extLst>
                <a:ext uri="{FF2B5EF4-FFF2-40B4-BE49-F238E27FC236}">
                  <a16:creationId xmlns:a16="http://schemas.microsoft.com/office/drawing/2014/main" id="{4FB80C90-5F82-DCB0-EB55-60E0EEAA1C5D}"/>
                </a:ext>
              </a:extLst>
            </p:cNvPr>
            <p:cNvSpPr/>
            <p:nvPr/>
          </p:nvSpPr>
          <p:spPr>
            <a:xfrm>
              <a:off x="8053435" y="3775574"/>
              <a:ext cx="70068" cy="24868"/>
            </a:xfrm>
            <a:custGeom>
              <a:avLst/>
              <a:gdLst/>
              <a:ahLst/>
              <a:cxnLst/>
              <a:rect l="l" t="t" r="r" b="b"/>
              <a:pathLst>
                <a:path w="2344" h="832" extrusionOk="0">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1173;p3">
              <a:extLst>
                <a:ext uri="{FF2B5EF4-FFF2-40B4-BE49-F238E27FC236}">
                  <a16:creationId xmlns:a16="http://schemas.microsoft.com/office/drawing/2014/main" id="{5EDA05DA-B102-695C-F54E-E54E314B7C18}"/>
                </a:ext>
              </a:extLst>
            </p:cNvPr>
            <p:cNvSpPr/>
            <p:nvPr/>
          </p:nvSpPr>
          <p:spPr>
            <a:xfrm>
              <a:off x="8267973" y="3793777"/>
              <a:ext cx="68185" cy="32162"/>
            </a:xfrm>
            <a:custGeom>
              <a:avLst/>
              <a:gdLst/>
              <a:ahLst/>
              <a:cxnLst/>
              <a:rect l="l" t="t" r="r" b="b"/>
              <a:pathLst>
                <a:path w="2281" h="1076" extrusionOk="0">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1174;p3">
              <a:extLst>
                <a:ext uri="{FF2B5EF4-FFF2-40B4-BE49-F238E27FC236}">
                  <a16:creationId xmlns:a16="http://schemas.microsoft.com/office/drawing/2014/main" id="{E49339D0-F3A8-9095-7743-19B31B2DD010}"/>
                </a:ext>
              </a:extLst>
            </p:cNvPr>
            <p:cNvSpPr/>
            <p:nvPr/>
          </p:nvSpPr>
          <p:spPr>
            <a:xfrm>
              <a:off x="8179133" y="3877768"/>
              <a:ext cx="23645" cy="48930"/>
            </a:xfrm>
            <a:custGeom>
              <a:avLst/>
              <a:gdLst/>
              <a:ahLst/>
              <a:cxnLst/>
              <a:rect l="l" t="t" r="r" b="b"/>
              <a:pathLst>
                <a:path w="791" h="1637" extrusionOk="0">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1175;p3">
              <a:extLst>
                <a:ext uri="{FF2B5EF4-FFF2-40B4-BE49-F238E27FC236}">
                  <a16:creationId xmlns:a16="http://schemas.microsoft.com/office/drawing/2014/main" id="{BC2C0446-E792-C569-DF68-524396A26464}"/>
                </a:ext>
              </a:extLst>
            </p:cNvPr>
            <p:cNvSpPr/>
            <p:nvPr/>
          </p:nvSpPr>
          <p:spPr>
            <a:xfrm>
              <a:off x="8124489" y="3934051"/>
              <a:ext cx="93564" cy="27230"/>
            </a:xfrm>
            <a:custGeom>
              <a:avLst/>
              <a:gdLst/>
              <a:ahLst/>
              <a:cxnLst/>
              <a:rect l="l" t="t" r="r" b="b"/>
              <a:pathLst>
                <a:path w="3130" h="911" extrusionOk="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1176;p3">
              <a:extLst>
                <a:ext uri="{FF2B5EF4-FFF2-40B4-BE49-F238E27FC236}">
                  <a16:creationId xmlns:a16="http://schemas.microsoft.com/office/drawing/2014/main" id="{6DE7185E-DB90-5443-CAC4-3CB1DA5F3CD4}"/>
                </a:ext>
              </a:extLst>
            </p:cNvPr>
            <p:cNvSpPr/>
            <p:nvPr/>
          </p:nvSpPr>
          <p:spPr>
            <a:xfrm>
              <a:off x="8247108" y="3915011"/>
              <a:ext cx="93862" cy="78670"/>
            </a:xfrm>
            <a:custGeom>
              <a:avLst/>
              <a:gdLst/>
              <a:ahLst/>
              <a:cxnLst/>
              <a:rect l="l" t="t" r="r" b="b"/>
              <a:pathLst>
                <a:path w="3140" h="2632" extrusionOk="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1177;p3">
              <a:extLst>
                <a:ext uri="{FF2B5EF4-FFF2-40B4-BE49-F238E27FC236}">
                  <a16:creationId xmlns:a16="http://schemas.microsoft.com/office/drawing/2014/main" id="{50DC45ED-E357-CE4B-DD4B-28F50D391AA2}"/>
                </a:ext>
              </a:extLst>
            </p:cNvPr>
            <p:cNvSpPr/>
            <p:nvPr/>
          </p:nvSpPr>
          <p:spPr>
            <a:xfrm>
              <a:off x="7995264" y="3882789"/>
              <a:ext cx="98287" cy="79627"/>
            </a:xfrm>
            <a:custGeom>
              <a:avLst/>
              <a:gdLst/>
              <a:ahLst/>
              <a:cxnLst/>
              <a:rect l="l" t="t" r="r" b="b"/>
              <a:pathLst>
                <a:path w="3288" h="2664" extrusionOk="0">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1178;p3">
              <a:extLst>
                <a:ext uri="{FF2B5EF4-FFF2-40B4-BE49-F238E27FC236}">
                  <a16:creationId xmlns:a16="http://schemas.microsoft.com/office/drawing/2014/main" id="{6F45AFE3-0533-9858-04A5-AA49C0419665}"/>
                </a:ext>
              </a:extLst>
            </p:cNvPr>
            <p:cNvSpPr/>
            <p:nvPr/>
          </p:nvSpPr>
          <p:spPr>
            <a:xfrm>
              <a:off x="7991587" y="4306480"/>
              <a:ext cx="272620" cy="42205"/>
            </a:xfrm>
            <a:custGeom>
              <a:avLst/>
              <a:gdLst/>
              <a:ahLst/>
              <a:cxnLst/>
              <a:rect l="l" t="t" r="r" b="b"/>
              <a:pathLst>
                <a:path w="9120" h="1412" extrusionOk="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1179;p3">
              <a:extLst>
                <a:ext uri="{FF2B5EF4-FFF2-40B4-BE49-F238E27FC236}">
                  <a16:creationId xmlns:a16="http://schemas.microsoft.com/office/drawing/2014/main" id="{0F483A7C-CEF3-3164-012C-3E0BC2176979}"/>
                </a:ext>
              </a:extLst>
            </p:cNvPr>
            <p:cNvSpPr/>
            <p:nvPr/>
          </p:nvSpPr>
          <p:spPr>
            <a:xfrm>
              <a:off x="8129960" y="4115154"/>
              <a:ext cx="20805" cy="20803"/>
            </a:xfrm>
            <a:custGeom>
              <a:avLst/>
              <a:gdLst/>
              <a:ahLst/>
              <a:cxnLst/>
              <a:rect l="l" t="t" r="r" b="b"/>
              <a:pathLst>
                <a:path w="696" h="696" extrusionOk="0">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1180;p3">
              <a:extLst>
                <a:ext uri="{FF2B5EF4-FFF2-40B4-BE49-F238E27FC236}">
                  <a16:creationId xmlns:a16="http://schemas.microsoft.com/office/drawing/2014/main" id="{9ADCD5BD-6247-D1EA-AC0D-8C20C2B20653}"/>
                </a:ext>
              </a:extLst>
            </p:cNvPr>
            <p:cNvSpPr/>
            <p:nvPr/>
          </p:nvSpPr>
          <p:spPr>
            <a:xfrm>
              <a:off x="8127239" y="4158136"/>
              <a:ext cx="20775" cy="20803"/>
            </a:xfrm>
            <a:custGeom>
              <a:avLst/>
              <a:gdLst/>
              <a:ahLst/>
              <a:cxnLst/>
              <a:rect l="l" t="t" r="r" b="b"/>
              <a:pathLst>
                <a:path w="695" h="696" extrusionOk="0">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1181;p3">
              <a:extLst>
                <a:ext uri="{FF2B5EF4-FFF2-40B4-BE49-F238E27FC236}">
                  <a16:creationId xmlns:a16="http://schemas.microsoft.com/office/drawing/2014/main" id="{D5731166-3DCB-5FE5-C073-EE195C36FC37}"/>
                </a:ext>
              </a:extLst>
            </p:cNvPr>
            <p:cNvSpPr/>
            <p:nvPr/>
          </p:nvSpPr>
          <p:spPr>
            <a:xfrm>
              <a:off x="8326353" y="4681540"/>
              <a:ext cx="57274" cy="118604"/>
            </a:xfrm>
            <a:custGeom>
              <a:avLst/>
              <a:gdLst/>
              <a:ahLst/>
              <a:cxnLst/>
              <a:rect l="l" t="t" r="r" b="b"/>
              <a:pathLst>
                <a:path w="1916" h="3968" extrusionOk="0">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8D258E-DD1E-6E7C-D6CD-46D6DE3FEE28}"/>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0EDE8854-57A6-F4C4-AD55-E9BD5A9B0C5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60374AB4-9F39-8DF9-F699-A1ED3FCB325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82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00;p5">
            <a:extLst>
              <a:ext uri="{FF2B5EF4-FFF2-40B4-BE49-F238E27FC236}">
                <a16:creationId xmlns:a16="http://schemas.microsoft.com/office/drawing/2014/main" id="{DCF3D66F-3660-C0D6-F74A-6FBB0D754F44}"/>
              </a:ext>
            </a:extLst>
          </p:cNvPr>
          <p:cNvSpPr/>
          <p:nvPr/>
        </p:nvSpPr>
        <p:spPr>
          <a:xfrm>
            <a:off x="2217791" y="3567432"/>
            <a:ext cx="7756416" cy="1253769"/>
          </a:xfrm>
          <a:prstGeom prst="roundRect">
            <a:avLst>
              <a:gd name="adj" fmla="val 16667"/>
            </a:avLst>
          </a:prstGeom>
          <a:solidFill>
            <a:srgbClr val="FFFFFF"/>
          </a:solidFill>
          <a:ln w="25400" cap="flat" cmpd="sng">
            <a:solidFill>
              <a:srgbClr val="2B5A75"/>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4000" b="1" kern="0">
                <a:solidFill>
                  <a:srgbClr val="0E3E63"/>
                </a:solidFill>
                <a:latin typeface="UTM Avo" panose="02040603050506020204" pitchFamily="18" charset="0"/>
                <a:cs typeface="Arial"/>
                <a:sym typeface="Arial"/>
              </a:rPr>
              <a:t>TRAO ĐỔI VỚI BẠN</a:t>
            </a:r>
            <a:endParaRPr lang="en-US" sz="4000" b="1" kern="0" dirty="0">
              <a:solidFill>
                <a:srgbClr val="0E3E63"/>
              </a:solidFill>
              <a:latin typeface="UTM Avo" panose="02040603050506020204" pitchFamily="18" charset="0"/>
              <a:cs typeface="Arial"/>
              <a:sym typeface="Arial"/>
            </a:endParaRPr>
          </a:p>
        </p:txBody>
      </p:sp>
      <p:grpSp>
        <p:nvGrpSpPr>
          <p:cNvPr id="4" name="Google Shape;1302;p5">
            <a:extLst>
              <a:ext uri="{FF2B5EF4-FFF2-40B4-BE49-F238E27FC236}">
                <a16:creationId xmlns:a16="http://schemas.microsoft.com/office/drawing/2014/main" id="{018CABB5-79BF-DAA5-CADF-B10DD04E53B5}"/>
              </a:ext>
            </a:extLst>
          </p:cNvPr>
          <p:cNvGrpSpPr/>
          <p:nvPr/>
        </p:nvGrpSpPr>
        <p:grpSpPr>
          <a:xfrm>
            <a:off x="9447274" y="5188392"/>
            <a:ext cx="2353005" cy="1179500"/>
            <a:chOff x="6554834" y="4413128"/>
            <a:chExt cx="1033713" cy="518173"/>
          </a:xfrm>
        </p:grpSpPr>
        <p:sp>
          <p:nvSpPr>
            <p:cNvPr id="5" name="Google Shape;1303;p5">
              <a:extLst>
                <a:ext uri="{FF2B5EF4-FFF2-40B4-BE49-F238E27FC236}">
                  <a16:creationId xmlns:a16="http://schemas.microsoft.com/office/drawing/2014/main" id="{94EBEC5B-F39E-6D34-03E2-7CF9F5670A4D}"/>
                </a:ext>
              </a:extLst>
            </p:cNvPr>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1304;p5">
              <a:extLst>
                <a:ext uri="{FF2B5EF4-FFF2-40B4-BE49-F238E27FC236}">
                  <a16:creationId xmlns:a16="http://schemas.microsoft.com/office/drawing/2014/main" id="{A7E9E3DD-99CA-FD36-4292-CA33E51EB2BE}"/>
                </a:ext>
              </a:extLst>
            </p:cNvPr>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1305;p5">
              <a:extLst>
                <a:ext uri="{FF2B5EF4-FFF2-40B4-BE49-F238E27FC236}">
                  <a16:creationId xmlns:a16="http://schemas.microsoft.com/office/drawing/2014/main" id="{25008035-3350-042F-B63E-83C5CE7FEDD0}"/>
                </a:ext>
              </a:extLst>
            </p:cNvPr>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306;p5">
              <a:extLst>
                <a:ext uri="{FF2B5EF4-FFF2-40B4-BE49-F238E27FC236}">
                  <a16:creationId xmlns:a16="http://schemas.microsoft.com/office/drawing/2014/main" id="{A27D5278-302E-8A67-9C1F-4F10D050F04F}"/>
                </a:ext>
              </a:extLst>
            </p:cNvPr>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307;p5">
              <a:extLst>
                <a:ext uri="{FF2B5EF4-FFF2-40B4-BE49-F238E27FC236}">
                  <a16:creationId xmlns:a16="http://schemas.microsoft.com/office/drawing/2014/main" id="{32C913BD-7FA8-D258-A548-F62D9D10CFA7}"/>
                </a:ext>
              </a:extLst>
            </p:cNvPr>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1308;p5">
              <a:extLst>
                <a:ext uri="{FF2B5EF4-FFF2-40B4-BE49-F238E27FC236}">
                  <a16:creationId xmlns:a16="http://schemas.microsoft.com/office/drawing/2014/main" id="{9C2C852D-8597-F823-9140-C43F87130946}"/>
                </a:ext>
              </a:extLst>
            </p:cNvPr>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4" name="Google Shape;1309;p5">
            <a:extLst>
              <a:ext uri="{FF2B5EF4-FFF2-40B4-BE49-F238E27FC236}">
                <a16:creationId xmlns:a16="http://schemas.microsoft.com/office/drawing/2014/main" id="{F9FCBC1D-F692-92CB-C688-1897470729A8}"/>
              </a:ext>
            </a:extLst>
          </p:cNvPr>
          <p:cNvGrpSpPr/>
          <p:nvPr/>
        </p:nvGrpSpPr>
        <p:grpSpPr>
          <a:xfrm>
            <a:off x="1788834" y="1794856"/>
            <a:ext cx="2258969" cy="1323128"/>
            <a:chOff x="6479176" y="2546587"/>
            <a:chExt cx="992401" cy="581271"/>
          </a:xfrm>
        </p:grpSpPr>
        <p:sp>
          <p:nvSpPr>
            <p:cNvPr id="15" name="Google Shape;1310;p5">
              <a:extLst>
                <a:ext uri="{FF2B5EF4-FFF2-40B4-BE49-F238E27FC236}">
                  <a16:creationId xmlns:a16="http://schemas.microsoft.com/office/drawing/2014/main" id="{7249F068-C4DE-C8A1-1DFE-9CE3044B0FA6}"/>
                </a:ext>
              </a:extLst>
            </p:cNvPr>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1311;p5">
              <a:extLst>
                <a:ext uri="{FF2B5EF4-FFF2-40B4-BE49-F238E27FC236}">
                  <a16:creationId xmlns:a16="http://schemas.microsoft.com/office/drawing/2014/main" id="{0867F89D-719D-8205-AB75-0051A46BC3B5}"/>
                </a:ext>
              </a:extLst>
            </p:cNvPr>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1312;p5">
              <a:extLst>
                <a:ext uri="{FF2B5EF4-FFF2-40B4-BE49-F238E27FC236}">
                  <a16:creationId xmlns:a16="http://schemas.microsoft.com/office/drawing/2014/main" id="{E2AAF88E-0015-0098-1872-B5252D531FBC}"/>
                </a:ext>
              </a:extLst>
            </p:cNvPr>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1313;p5">
              <a:extLst>
                <a:ext uri="{FF2B5EF4-FFF2-40B4-BE49-F238E27FC236}">
                  <a16:creationId xmlns:a16="http://schemas.microsoft.com/office/drawing/2014/main" id="{8055B644-0C39-898C-79F6-0DA6ACB75769}"/>
                </a:ext>
              </a:extLst>
            </p:cNvPr>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1314;p5">
              <a:extLst>
                <a:ext uri="{FF2B5EF4-FFF2-40B4-BE49-F238E27FC236}">
                  <a16:creationId xmlns:a16="http://schemas.microsoft.com/office/drawing/2014/main" id="{17B8AB9A-B9A4-D71D-32A5-35EFD909F98C}"/>
                </a:ext>
              </a:extLst>
            </p:cNvPr>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1315;p5">
              <a:extLst>
                <a:ext uri="{FF2B5EF4-FFF2-40B4-BE49-F238E27FC236}">
                  <a16:creationId xmlns:a16="http://schemas.microsoft.com/office/drawing/2014/main" id="{D94281B8-8223-A55D-CBD3-3DE9CF59DC29}"/>
                </a:ext>
              </a:extLst>
            </p:cNvPr>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1" name="Google Shape;1316;p5">
            <a:extLst>
              <a:ext uri="{FF2B5EF4-FFF2-40B4-BE49-F238E27FC236}">
                <a16:creationId xmlns:a16="http://schemas.microsoft.com/office/drawing/2014/main" id="{39FB3D33-8046-45A8-141C-B25A945EEB3C}"/>
              </a:ext>
            </a:extLst>
          </p:cNvPr>
          <p:cNvGrpSpPr/>
          <p:nvPr/>
        </p:nvGrpSpPr>
        <p:grpSpPr>
          <a:xfrm>
            <a:off x="9274948" y="1191003"/>
            <a:ext cx="2036789" cy="1873602"/>
            <a:chOff x="6714640" y="951029"/>
            <a:chExt cx="404804" cy="404711"/>
          </a:xfrm>
        </p:grpSpPr>
        <p:sp>
          <p:nvSpPr>
            <p:cNvPr id="22" name="Google Shape;1317;p5">
              <a:extLst>
                <a:ext uri="{FF2B5EF4-FFF2-40B4-BE49-F238E27FC236}">
                  <a16:creationId xmlns:a16="http://schemas.microsoft.com/office/drawing/2014/main" id="{45F7B7EF-02DC-46D1-D41C-BFDDFC874A06}"/>
                </a:ext>
              </a:extLst>
            </p:cNvPr>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1318;p5">
              <a:extLst>
                <a:ext uri="{FF2B5EF4-FFF2-40B4-BE49-F238E27FC236}">
                  <a16:creationId xmlns:a16="http://schemas.microsoft.com/office/drawing/2014/main" id="{F9F37BEB-8295-E021-E0C7-857FEC0A307F}"/>
                </a:ext>
              </a:extLst>
            </p:cNvPr>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1319;p5">
              <a:extLst>
                <a:ext uri="{FF2B5EF4-FFF2-40B4-BE49-F238E27FC236}">
                  <a16:creationId xmlns:a16="http://schemas.microsoft.com/office/drawing/2014/main" id="{1D5484B5-6A8E-EA41-54DF-B20F032886A4}"/>
                </a:ext>
              </a:extLst>
            </p:cNvPr>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1320;p5">
              <a:extLst>
                <a:ext uri="{FF2B5EF4-FFF2-40B4-BE49-F238E27FC236}">
                  <a16:creationId xmlns:a16="http://schemas.microsoft.com/office/drawing/2014/main" id="{53AAF3B1-1FF8-AD5D-8777-7646DF1FA75D}"/>
                </a:ext>
              </a:extLst>
            </p:cNvPr>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1321;p5">
              <a:extLst>
                <a:ext uri="{FF2B5EF4-FFF2-40B4-BE49-F238E27FC236}">
                  <a16:creationId xmlns:a16="http://schemas.microsoft.com/office/drawing/2014/main" id="{4351EDE3-E3AF-A683-22CE-BD6660FF8296}"/>
                </a:ext>
              </a:extLst>
            </p:cNvPr>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7" name="Google Shape;1322;p5">
            <a:extLst>
              <a:ext uri="{FF2B5EF4-FFF2-40B4-BE49-F238E27FC236}">
                <a16:creationId xmlns:a16="http://schemas.microsoft.com/office/drawing/2014/main" id="{574E1E9D-C26F-4D5F-A8CF-F3CBEB43F16C}"/>
              </a:ext>
            </a:extLst>
          </p:cNvPr>
          <p:cNvGrpSpPr/>
          <p:nvPr/>
        </p:nvGrpSpPr>
        <p:grpSpPr>
          <a:xfrm>
            <a:off x="1005316" y="4949736"/>
            <a:ext cx="1212475" cy="1328652"/>
            <a:chOff x="7969377" y="2856516"/>
            <a:chExt cx="402682" cy="441266"/>
          </a:xfrm>
        </p:grpSpPr>
        <p:sp>
          <p:nvSpPr>
            <p:cNvPr id="28" name="Google Shape;1323;p5">
              <a:extLst>
                <a:ext uri="{FF2B5EF4-FFF2-40B4-BE49-F238E27FC236}">
                  <a16:creationId xmlns:a16="http://schemas.microsoft.com/office/drawing/2014/main" id="{FAC907D2-9BDC-6486-993F-E3FFE14E3681}"/>
                </a:ext>
              </a:extLst>
            </p:cNvPr>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1324;p5">
              <a:extLst>
                <a:ext uri="{FF2B5EF4-FFF2-40B4-BE49-F238E27FC236}">
                  <a16:creationId xmlns:a16="http://schemas.microsoft.com/office/drawing/2014/main" id="{F637D1B3-004C-71E4-4C7C-6D14DD5A9A16}"/>
                </a:ext>
              </a:extLst>
            </p:cNvPr>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1325;p5">
              <a:extLst>
                <a:ext uri="{FF2B5EF4-FFF2-40B4-BE49-F238E27FC236}">
                  <a16:creationId xmlns:a16="http://schemas.microsoft.com/office/drawing/2014/main" id="{55D76618-BF36-7405-7FE5-0FD99221EE8E}"/>
                </a:ext>
              </a:extLst>
            </p:cNvPr>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1326;p5">
              <a:extLst>
                <a:ext uri="{FF2B5EF4-FFF2-40B4-BE49-F238E27FC236}">
                  <a16:creationId xmlns:a16="http://schemas.microsoft.com/office/drawing/2014/main" id="{17B89AD7-86A4-8F6B-2A8D-D78EC7CFFD1D}"/>
                </a:ext>
              </a:extLst>
            </p:cNvPr>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1327;p5">
              <a:extLst>
                <a:ext uri="{FF2B5EF4-FFF2-40B4-BE49-F238E27FC236}">
                  <a16:creationId xmlns:a16="http://schemas.microsoft.com/office/drawing/2014/main" id="{B2E05589-19C2-11E5-E6A7-027738435B1A}"/>
                </a:ext>
              </a:extLst>
            </p:cNvPr>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1328;p5">
              <a:extLst>
                <a:ext uri="{FF2B5EF4-FFF2-40B4-BE49-F238E27FC236}">
                  <a16:creationId xmlns:a16="http://schemas.microsoft.com/office/drawing/2014/main" id="{0F4929F2-EF83-8DC8-AF95-3E9AE426E17D}"/>
                </a:ext>
              </a:extLst>
            </p:cNvPr>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1329;p5">
              <a:extLst>
                <a:ext uri="{FF2B5EF4-FFF2-40B4-BE49-F238E27FC236}">
                  <a16:creationId xmlns:a16="http://schemas.microsoft.com/office/drawing/2014/main" id="{CEAB5DBE-5CD6-A8D0-70E1-504E4FF96C60}"/>
                </a:ext>
              </a:extLst>
            </p:cNvPr>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1330;p5">
              <a:extLst>
                <a:ext uri="{FF2B5EF4-FFF2-40B4-BE49-F238E27FC236}">
                  <a16:creationId xmlns:a16="http://schemas.microsoft.com/office/drawing/2014/main" id="{464E94C9-99C5-3610-2C3F-CBE3D675F3D5}"/>
                </a:ext>
              </a:extLst>
            </p:cNvPr>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1331;p5">
              <a:extLst>
                <a:ext uri="{FF2B5EF4-FFF2-40B4-BE49-F238E27FC236}">
                  <a16:creationId xmlns:a16="http://schemas.microsoft.com/office/drawing/2014/main" id="{C8690C8D-4FF5-4D8E-AAE0-9C67DCA92D5E}"/>
                </a:ext>
              </a:extLst>
            </p:cNvPr>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1332;p5">
              <a:extLst>
                <a:ext uri="{FF2B5EF4-FFF2-40B4-BE49-F238E27FC236}">
                  <a16:creationId xmlns:a16="http://schemas.microsoft.com/office/drawing/2014/main" id="{55D83ACD-D2F8-CED8-5691-A293B4787FC3}"/>
                </a:ext>
              </a:extLst>
            </p:cNvPr>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1333;p5">
              <a:extLst>
                <a:ext uri="{FF2B5EF4-FFF2-40B4-BE49-F238E27FC236}">
                  <a16:creationId xmlns:a16="http://schemas.microsoft.com/office/drawing/2014/main" id="{6E296B49-F4E8-C990-28CF-52BEE1582EDB}"/>
                </a:ext>
              </a:extLst>
            </p:cNvPr>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9" name="Google Shape;1334;p5">
            <a:extLst>
              <a:ext uri="{FF2B5EF4-FFF2-40B4-BE49-F238E27FC236}">
                <a16:creationId xmlns:a16="http://schemas.microsoft.com/office/drawing/2014/main" id="{2EA455E8-9E3C-E9EE-E209-C253CE22CDB0}"/>
              </a:ext>
            </a:extLst>
          </p:cNvPr>
          <p:cNvGrpSpPr/>
          <p:nvPr/>
        </p:nvGrpSpPr>
        <p:grpSpPr>
          <a:xfrm>
            <a:off x="3970846" y="5446874"/>
            <a:ext cx="901295" cy="1394733"/>
            <a:chOff x="7706772" y="521151"/>
            <a:chExt cx="268136" cy="414933"/>
          </a:xfrm>
        </p:grpSpPr>
        <p:sp>
          <p:nvSpPr>
            <p:cNvPr id="40" name="Google Shape;1335;p5">
              <a:extLst>
                <a:ext uri="{FF2B5EF4-FFF2-40B4-BE49-F238E27FC236}">
                  <a16:creationId xmlns:a16="http://schemas.microsoft.com/office/drawing/2014/main" id="{AD7077EB-8928-E212-1A71-D5F020C60801}"/>
                </a:ext>
              </a:extLst>
            </p:cNvPr>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1336;p5">
              <a:extLst>
                <a:ext uri="{FF2B5EF4-FFF2-40B4-BE49-F238E27FC236}">
                  <a16:creationId xmlns:a16="http://schemas.microsoft.com/office/drawing/2014/main" id="{61E934FD-0459-9E98-DBA1-FA2CBEBF70D0}"/>
                </a:ext>
              </a:extLst>
            </p:cNvPr>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1337;p5">
              <a:extLst>
                <a:ext uri="{FF2B5EF4-FFF2-40B4-BE49-F238E27FC236}">
                  <a16:creationId xmlns:a16="http://schemas.microsoft.com/office/drawing/2014/main" id="{8BECD0C5-1D74-8E69-97C2-EA530B81E5DC}"/>
                </a:ext>
              </a:extLst>
            </p:cNvPr>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1338;p5">
              <a:extLst>
                <a:ext uri="{FF2B5EF4-FFF2-40B4-BE49-F238E27FC236}">
                  <a16:creationId xmlns:a16="http://schemas.microsoft.com/office/drawing/2014/main" id="{831648F7-1C88-0B75-864F-25CB3E6B55A2}"/>
                </a:ext>
              </a:extLst>
            </p:cNvPr>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1339;p5">
              <a:extLst>
                <a:ext uri="{FF2B5EF4-FFF2-40B4-BE49-F238E27FC236}">
                  <a16:creationId xmlns:a16="http://schemas.microsoft.com/office/drawing/2014/main" id="{D73F53DF-2973-2340-4BC8-82B8C262AC54}"/>
                </a:ext>
              </a:extLst>
            </p:cNvPr>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1340;p5">
              <a:extLst>
                <a:ext uri="{FF2B5EF4-FFF2-40B4-BE49-F238E27FC236}">
                  <a16:creationId xmlns:a16="http://schemas.microsoft.com/office/drawing/2014/main" id="{CC68A574-EDEF-4258-A883-E178940C5CB1}"/>
                </a:ext>
              </a:extLst>
            </p:cNvPr>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46" name="Google Shape;1341;p5">
            <a:extLst>
              <a:ext uri="{FF2B5EF4-FFF2-40B4-BE49-F238E27FC236}">
                <a16:creationId xmlns:a16="http://schemas.microsoft.com/office/drawing/2014/main" id="{43406717-B9EC-FFAD-3601-12A758D75343}"/>
              </a:ext>
            </a:extLst>
          </p:cNvPr>
          <p:cNvGrpSpPr/>
          <p:nvPr/>
        </p:nvGrpSpPr>
        <p:grpSpPr>
          <a:xfrm>
            <a:off x="4159555" y="3055889"/>
            <a:ext cx="328619" cy="308425"/>
            <a:chOff x="5946283" y="1650903"/>
            <a:chExt cx="246464" cy="231319"/>
          </a:xfrm>
        </p:grpSpPr>
        <p:sp>
          <p:nvSpPr>
            <p:cNvPr id="47" name="Google Shape;1342;p5">
              <a:extLst>
                <a:ext uri="{FF2B5EF4-FFF2-40B4-BE49-F238E27FC236}">
                  <a16:creationId xmlns:a16="http://schemas.microsoft.com/office/drawing/2014/main" id="{D8EAC688-7DC2-0397-04E8-38543A32A5BE}"/>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1343;p5">
              <a:extLst>
                <a:ext uri="{FF2B5EF4-FFF2-40B4-BE49-F238E27FC236}">
                  <a16:creationId xmlns:a16="http://schemas.microsoft.com/office/drawing/2014/main" id="{5CB42261-C604-A945-3FAB-4E23528CA48C}"/>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9" name="Google Shape;1344;p5">
            <a:extLst>
              <a:ext uri="{FF2B5EF4-FFF2-40B4-BE49-F238E27FC236}">
                <a16:creationId xmlns:a16="http://schemas.microsoft.com/office/drawing/2014/main" id="{D5FF882D-8777-AF4B-7521-D5279203EC57}"/>
              </a:ext>
            </a:extLst>
          </p:cNvPr>
          <p:cNvSpPr/>
          <p:nvPr/>
        </p:nvSpPr>
        <p:spPr>
          <a:xfrm>
            <a:off x="5423180" y="1894705"/>
            <a:ext cx="1345639" cy="1228349"/>
          </a:xfrm>
          <a:prstGeom prst="ellipse">
            <a:avLst/>
          </a:prstGeom>
          <a:solidFill>
            <a:srgbClr val="0E3E63"/>
          </a:solidFill>
          <a:ln w="25400" cap="flat" cmpd="sng">
            <a:solidFill>
              <a:srgbClr val="493429"/>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4000" b="1" kern="0">
                <a:latin typeface="UTM Avo" panose="02040603050506020204" pitchFamily="18" charset="0"/>
                <a:cs typeface="Arial"/>
                <a:sym typeface="Arial"/>
              </a:rPr>
              <a:t>01</a:t>
            </a:r>
            <a:endParaRPr lang="en-US" sz="4000" b="1" kern="0" dirty="0">
              <a:latin typeface="UTM Avo" panose="02040603050506020204" pitchFamily="18" charset="0"/>
              <a:cs typeface="Arial"/>
              <a:sym typeface="Arial"/>
            </a:endParaRPr>
          </a:p>
        </p:txBody>
      </p:sp>
    </p:spTree>
    <p:extLst>
      <p:ext uri="{BB962C8B-B14F-4D97-AF65-F5344CB8AC3E}">
        <p14:creationId xmlns:p14="http://schemas.microsoft.com/office/powerpoint/2010/main" val="412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350;p6">
            <a:extLst>
              <a:ext uri="{FF2B5EF4-FFF2-40B4-BE49-F238E27FC236}">
                <a16:creationId xmlns:a16="http://schemas.microsoft.com/office/drawing/2014/main" id="{7ED07355-67B2-99A0-89E8-12F4341298A5}"/>
              </a:ext>
            </a:extLst>
          </p:cNvPr>
          <p:cNvSpPr txBox="1">
            <a:spLocks/>
          </p:cNvSpPr>
          <p:nvPr/>
        </p:nvSpPr>
        <p:spPr>
          <a:xfrm>
            <a:off x="943741" y="3241400"/>
            <a:ext cx="4728921" cy="24178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2400" kern="0" dirty="0">
                <a:latin typeface="UTM Avo" panose="02040603050506020204" pitchFamily="18" charset="0"/>
                <a:ea typeface="Arial"/>
                <a:cs typeface="Arial"/>
                <a:sym typeface="Arial"/>
              </a:rPr>
              <a:t>Dựa vào vở kịch “Ở Vương quốc Tương Lai", hãy viết một đoạn văn về vương quốc đó theo tưởng tượng của em. </a:t>
            </a:r>
          </a:p>
        </p:txBody>
      </p:sp>
      <p:sp>
        <p:nvSpPr>
          <p:cNvPr id="7" name="Google Shape;1351;p6">
            <a:extLst>
              <a:ext uri="{FF2B5EF4-FFF2-40B4-BE49-F238E27FC236}">
                <a16:creationId xmlns:a16="http://schemas.microsoft.com/office/drawing/2014/main" id="{AC508161-1195-8D0A-E7AD-8C104602BFB3}"/>
              </a:ext>
            </a:extLst>
          </p:cNvPr>
          <p:cNvSpPr txBox="1">
            <a:spLocks/>
          </p:cNvSpPr>
          <p:nvPr/>
        </p:nvSpPr>
        <p:spPr>
          <a:xfrm>
            <a:off x="6585528" y="3241400"/>
            <a:ext cx="5044141" cy="24178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buSzPts val="1100"/>
            </a:pPr>
            <a:r>
              <a:rPr lang="vi-VN" sz="2400" kern="0" dirty="0">
                <a:latin typeface="UTM Avo" panose="02040603050506020204" pitchFamily="18" charset="0"/>
                <a:ea typeface="Arial"/>
                <a:cs typeface="Arial"/>
                <a:sym typeface="Arial"/>
              </a:rPr>
              <a:t>Dựa vào vở kịch “Ở Vương quốc Tương Lai", hãy viết đoạn văn về một em bé trong vở kịch đó theo tưởng tượng của em.</a:t>
            </a:r>
          </a:p>
        </p:txBody>
      </p:sp>
      <p:sp>
        <p:nvSpPr>
          <p:cNvPr id="8" name="Google Shape;1352;p6">
            <a:extLst>
              <a:ext uri="{FF2B5EF4-FFF2-40B4-BE49-F238E27FC236}">
                <a16:creationId xmlns:a16="http://schemas.microsoft.com/office/drawing/2014/main" id="{E12D73C2-CCA1-F7EB-1991-C7AC28D7F58D}"/>
              </a:ext>
            </a:extLst>
          </p:cNvPr>
          <p:cNvSpPr txBox="1">
            <a:spLocks/>
          </p:cNvSpPr>
          <p:nvPr/>
        </p:nvSpPr>
        <p:spPr>
          <a:xfrm>
            <a:off x="6585428" y="2618600"/>
            <a:ext cx="5044141" cy="622800"/>
          </a:xfrm>
          <a:prstGeom prst="roundRect">
            <a:avLst>
              <a:gd name="adj" fmla="val 50000"/>
            </a:avLst>
          </a:prstGeom>
          <a:solidFill>
            <a:srgbClr val="FFFFFF"/>
          </a:solidFill>
          <a:ln>
            <a:solidFill>
              <a:schemeClr val="accent2">
                <a:lumMod val="60000"/>
                <a:lumOff val="40000"/>
              </a:schemeClr>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Chau Philomene One"/>
              <a:buNone/>
              <a:defRPr sz="2667"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9pPr>
          </a:lstStyle>
          <a:p>
            <a:pPr marL="0" marR="0" lvl="0" indent="0" algn="ctr" defTabSz="914400" rtl="0" eaLnBrk="1" fontAlgn="auto" latinLnBrk="0" hangingPunct="1">
              <a:lnSpc>
                <a:spcPct val="100000"/>
              </a:lnSpc>
              <a:spcBef>
                <a:spcPts val="0"/>
              </a:spcBef>
              <a:spcAft>
                <a:spcPts val="0"/>
              </a:spcAft>
              <a:buClr>
                <a:srgbClr val="493429"/>
              </a:buClr>
              <a:buSzPts val="2000"/>
              <a:buFont typeface="Chau Philomene One"/>
              <a:buNone/>
              <a:tabLst/>
              <a:defRPr/>
            </a:pPr>
            <a:r>
              <a:rPr kumimoji="0" lang="en-US" sz="2400" b="1" i="0" u="none" strike="noStrike" kern="0" cap="none" spc="0" normalizeH="0" baseline="0" noProof="0">
                <a:ln>
                  <a:noFill/>
                </a:ln>
                <a:solidFill>
                  <a:srgbClr val="493429"/>
                </a:solidFill>
                <a:effectLst/>
                <a:uLnTx/>
                <a:uFillTx/>
                <a:latin typeface="UTM Avo" panose="02040603050506020204" pitchFamily="18" charset="0"/>
                <a:ea typeface="Arial"/>
                <a:cs typeface="Arial"/>
                <a:sym typeface="Arial"/>
              </a:rPr>
              <a:t>Đề 2</a:t>
            </a:r>
            <a:endParaRPr kumimoji="0" lang="en-US" sz="2400" b="1" i="0" u="none" strike="noStrike" kern="0" cap="none" spc="0" normalizeH="0" baseline="0" noProof="0" dirty="0">
              <a:ln>
                <a:noFill/>
              </a:ln>
              <a:solidFill>
                <a:srgbClr val="493429"/>
              </a:solidFill>
              <a:effectLst/>
              <a:uLnTx/>
              <a:uFillTx/>
              <a:latin typeface="UTM Avo" panose="02040603050506020204" pitchFamily="18" charset="0"/>
              <a:ea typeface="Arial"/>
              <a:cs typeface="Arial"/>
              <a:sym typeface="Arial"/>
            </a:endParaRPr>
          </a:p>
        </p:txBody>
      </p:sp>
      <p:sp>
        <p:nvSpPr>
          <p:cNvPr id="9" name="Google Shape;1353;p6">
            <a:extLst>
              <a:ext uri="{FF2B5EF4-FFF2-40B4-BE49-F238E27FC236}">
                <a16:creationId xmlns:a16="http://schemas.microsoft.com/office/drawing/2014/main" id="{8D87B28A-DEC1-1AFB-BDF6-E55E48154434}"/>
              </a:ext>
            </a:extLst>
          </p:cNvPr>
          <p:cNvSpPr txBox="1">
            <a:spLocks/>
          </p:cNvSpPr>
          <p:nvPr/>
        </p:nvSpPr>
        <p:spPr>
          <a:xfrm>
            <a:off x="943741" y="2618600"/>
            <a:ext cx="4728921" cy="622800"/>
          </a:xfrm>
          <a:prstGeom prst="roundRect">
            <a:avLst>
              <a:gd name="adj" fmla="val 50000"/>
            </a:avLst>
          </a:prstGeom>
          <a:solidFill>
            <a:srgbClr val="FFFFFF"/>
          </a:solidFill>
          <a:ln>
            <a:solidFill>
              <a:schemeClr val="accent2">
                <a:lumMod val="60000"/>
                <a:lumOff val="40000"/>
              </a:schemeClr>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Chau Philomene One"/>
              <a:buNone/>
              <a:defRPr sz="2667"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9pPr>
          </a:lstStyle>
          <a:p>
            <a:pPr marL="0" marR="0" lvl="0" indent="0" algn="ctr" defTabSz="914400" rtl="0" eaLnBrk="1" fontAlgn="auto" latinLnBrk="0" hangingPunct="1">
              <a:lnSpc>
                <a:spcPct val="100000"/>
              </a:lnSpc>
              <a:spcBef>
                <a:spcPts val="0"/>
              </a:spcBef>
              <a:spcAft>
                <a:spcPts val="0"/>
              </a:spcAft>
              <a:buClr>
                <a:srgbClr val="493429"/>
              </a:buClr>
              <a:buSzPts val="2000"/>
              <a:buFont typeface="Chau Philomene One"/>
              <a:buNone/>
              <a:tabLst/>
              <a:defRPr/>
            </a:pPr>
            <a:r>
              <a:rPr kumimoji="0" lang="en-US" sz="2400" b="1" i="0" u="none" strike="noStrike" kern="0" cap="none" spc="0" normalizeH="0" baseline="0" noProof="0" dirty="0" err="1">
                <a:ln>
                  <a:noFill/>
                </a:ln>
                <a:solidFill>
                  <a:srgbClr val="493429"/>
                </a:solidFill>
                <a:effectLst/>
                <a:uLnTx/>
                <a:uFillTx/>
                <a:latin typeface="UTM Avo" panose="02040603050506020204" pitchFamily="18" charset="0"/>
                <a:ea typeface="Arial"/>
                <a:cs typeface="Arial"/>
                <a:sym typeface="Arial"/>
              </a:rPr>
              <a:t>Đề</a:t>
            </a:r>
            <a:r>
              <a:rPr kumimoji="0" lang="en-US" sz="2400" b="1" i="0" u="none" strike="noStrike" kern="0" cap="none" spc="0" normalizeH="0" baseline="0" noProof="0" dirty="0">
                <a:ln>
                  <a:noFill/>
                </a:ln>
                <a:solidFill>
                  <a:srgbClr val="493429"/>
                </a:solidFill>
                <a:effectLst/>
                <a:uLnTx/>
                <a:uFillTx/>
                <a:latin typeface="UTM Avo" panose="02040603050506020204" pitchFamily="18" charset="0"/>
                <a:ea typeface="Arial"/>
                <a:cs typeface="Arial"/>
                <a:sym typeface="Arial"/>
              </a:rPr>
              <a:t> 1</a:t>
            </a:r>
          </a:p>
        </p:txBody>
      </p:sp>
      <p:sp>
        <p:nvSpPr>
          <p:cNvPr id="10" name="Google Shape;1354;p6">
            <a:extLst>
              <a:ext uri="{FF2B5EF4-FFF2-40B4-BE49-F238E27FC236}">
                <a16:creationId xmlns:a16="http://schemas.microsoft.com/office/drawing/2014/main" id="{062530BB-C0F9-C9FD-DB91-ECDD5A2FEC94}"/>
              </a:ext>
            </a:extLst>
          </p:cNvPr>
          <p:cNvSpPr txBox="1"/>
          <p:nvPr/>
        </p:nvSpPr>
        <p:spPr>
          <a:xfrm>
            <a:off x="3817597" y="1684400"/>
            <a:ext cx="4556805" cy="622800"/>
          </a:xfrm>
          <a:prstGeom prst="rect">
            <a:avLst/>
          </a:prstGeom>
          <a:noFill/>
          <a:ln>
            <a:noFill/>
          </a:ln>
        </p:spPr>
        <p:txBody>
          <a:bodyPr spcFirstLastPara="1" wrap="square" lIns="121900" tIns="121900" rIns="121900" bIns="121900" anchor="t" anchorCtr="0">
            <a:noAutofit/>
          </a:bodyPr>
          <a:lstStyle/>
          <a:p>
            <a:pPr algn="ctr">
              <a:buClr>
                <a:srgbClr val="493429"/>
              </a:buClr>
              <a:buSzPts val="1400"/>
              <a:buFont typeface="Arial"/>
              <a:buNone/>
            </a:pPr>
            <a:r>
              <a:rPr lang="en-US" sz="2800" b="1" kern="0" dirty="0" err="1">
                <a:solidFill>
                  <a:srgbClr val="36271E"/>
                </a:solidFill>
                <a:latin typeface="UTM Avo" panose="02040603050506020204" pitchFamily="18" charset="0"/>
                <a:cs typeface="Arial"/>
                <a:sym typeface="Arial"/>
              </a:rPr>
              <a:t>Chọn</a:t>
            </a:r>
            <a:r>
              <a:rPr lang="en-US" sz="2800" b="1" kern="0" dirty="0">
                <a:solidFill>
                  <a:srgbClr val="36271E"/>
                </a:solidFill>
                <a:latin typeface="UTM Avo" panose="02040603050506020204" pitchFamily="18" charset="0"/>
                <a:cs typeface="Arial"/>
                <a:sym typeface="Arial"/>
              </a:rPr>
              <a:t> 1 </a:t>
            </a:r>
            <a:r>
              <a:rPr lang="en-US" sz="2800" b="1" kern="0" dirty="0" err="1">
                <a:solidFill>
                  <a:srgbClr val="36271E"/>
                </a:solidFill>
                <a:latin typeface="UTM Avo" panose="02040603050506020204" pitchFamily="18" charset="0"/>
                <a:cs typeface="Arial"/>
                <a:sym typeface="Arial"/>
              </a:rPr>
              <a:t>trong</a:t>
            </a:r>
            <a:r>
              <a:rPr lang="en-US" sz="2800" b="1" kern="0" dirty="0">
                <a:solidFill>
                  <a:srgbClr val="36271E"/>
                </a:solidFill>
                <a:latin typeface="UTM Avo" panose="02040603050506020204" pitchFamily="18" charset="0"/>
                <a:cs typeface="Arial"/>
                <a:sym typeface="Arial"/>
              </a:rPr>
              <a:t> 2 </a:t>
            </a:r>
            <a:r>
              <a:rPr lang="en-US" sz="2800" b="1" kern="0" dirty="0" err="1">
                <a:solidFill>
                  <a:srgbClr val="36271E"/>
                </a:solidFill>
                <a:latin typeface="UTM Avo" panose="02040603050506020204" pitchFamily="18" charset="0"/>
                <a:cs typeface="Arial"/>
                <a:sym typeface="Arial"/>
              </a:rPr>
              <a:t>đề</a:t>
            </a:r>
            <a:r>
              <a:rPr lang="en-US" sz="2800" b="1" kern="0" dirty="0">
                <a:solidFill>
                  <a:srgbClr val="36271E"/>
                </a:solidFill>
                <a:latin typeface="UTM Avo" panose="02040603050506020204" pitchFamily="18" charset="0"/>
                <a:cs typeface="Arial"/>
                <a:sym typeface="Arial"/>
              </a:rPr>
              <a:t> </a:t>
            </a:r>
            <a:r>
              <a:rPr lang="en-US" sz="2800" b="1" kern="0" dirty="0" err="1">
                <a:solidFill>
                  <a:srgbClr val="36271E"/>
                </a:solidFill>
                <a:latin typeface="UTM Avo" panose="02040603050506020204" pitchFamily="18" charset="0"/>
                <a:cs typeface="Arial"/>
                <a:sym typeface="Arial"/>
              </a:rPr>
              <a:t>sau</a:t>
            </a:r>
            <a:r>
              <a:rPr lang="en-US" sz="2800" b="1" kern="0" dirty="0">
                <a:solidFill>
                  <a:srgbClr val="36271E"/>
                </a:solidFill>
                <a:latin typeface="UTM Avo" panose="02040603050506020204" pitchFamily="18" charset="0"/>
                <a:cs typeface="Arial"/>
                <a:sym typeface="Arial"/>
              </a:rPr>
              <a:t>: </a:t>
            </a:r>
            <a:endParaRPr sz="2800" kern="0" dirty="0">
              <a:solidFill>
                <a:srgbClr val="36271E"/>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7187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361;p7">
            <a:extLst>
              <a:ext uri="{FF2B5EF4-FFF2-40B4-BE49-F238E27FC236}">
                <a16:creationId xmlns:a16="http://schemas.microsoft.com/office/drawing/2014/main" id="{334B9961-EFFD-FCE0-D0B5-75E00EE5776E}"/>
              </a:ext>
            </a:extLst>
          </p:cNvPr>
          <p:cNvSpPr/>
          <p:nvPr/>
        </p:nvSpPr>
        <p:spPr>
          <a:xfrm>
            <a:off x="3857563" y="2163997"/>
            <a:ext cx="6939330" cy="2824009"/>
          </a:xfrm>
          <a:prstGeom prst="rect">
            <a:avLst/>
          </a:prstGeom>
          <a:solidFill>
            <a:schemeClr val="accent1">
              <a:lumMod val="60000"/>
              <a:lumOff val="40000"/>
            </a:schemeClr>
          </a:solidFill>
          <a:ln>
            <a:noFill/>
          </a:ln>
        </p:spPr>
        <p:txBody>
          <a:bodyPr spcFirstLastPara="1" wrap="square" lIns="121900" tIns="60933" rIns="121900" bIns="60933" anchor="ctr" anchorCtr="0">
            <a:noAutofit/>
          </a:bodyPr>
          <a:lstStyle/>
          <a:p>
            <a:pPr lvl="0" algn="ctr">
              <a:lnSpc>
                <a:spcPct val="150000"/>
              </a:lnSpc>
              <a:buClr>
                <a:srgbClr val="000000"/>
              </a:buClr>
            </a:pPr>
            <a:r>
              <a:rPr lang="vi-VN" sz="2800" kern="0" dirty="0">
                <a:latin typeface="UTM Avo" panose="02040603050506020204" pitchFamily="18" charset="0"/>
                <a:cs typeface="Arial"/>
                <a:sym typeface="Arial"/>
              </a:rPr>
              <a:t>Xem lại kết quả tìm ý và sắp xếp ý trong tiết trước, có thể thay đổi, bổ sung một số ý nhỏ hoặc thay đổi cách sắp xếp ý cho phù hợp hơn.</a:t>
            </a:r>
          </a:p>
        </p:txBody>
      </p:sp>
      <p:grpSp>
        <p:nvGrpSpPr>
          <p:cNvPr id="62" name="Google Shape;1079;p3">
            <a:extLst>
              <a:ext uri="{FF2B5EF4-FFF2-40B4-BE49-F238E27FC236}">
                <a16:creationId xmlns:a16="http://schemas.microsoft.com/office/drawing/2014/main" id="{3EEB65D5-09A8-EC94-000A-33058B4C3EC7}"/>
              </a:ext>
            </a:extLst>
          </p:cNvPr>
          <p:cNvGrpSpPr/>
          <p:nvPr/>
        </p:nvGrpSpPr>
        <p:grpSpPr>
          <a:xfrm>
            <a:off x="849722" y="2163997"/>
            <a:ext cx="2048045" cy="1021960"/>
            <a:chOff x="3928210" y="1337178"/>
            <a:chExt cx="913545" cy="455852"/>
          </a:xfrm>
        </p:grpSpPr>
        <p:sp>
          <p:nvSpPr>
            <p:cNvPr id="63" name="Google Shape;1080;p3">
              <a:extLst>
                <a:ext uri="{FF2B5EF4-FFF2-40B4-BE49-F238E27FC236}">
                  <a16:creationId xmlns:a16="http://schemas.microsoft.com/office/drawing/2014/main" id="{52E9DB71-5E0B-E8FE-93B8-E6458101F986}"/>
                </a:ext>
              </a:extLst>
            </p:cNvPr>
            <p:cNvSpPr/>
            <p:nvPr/>
          </p:nvSpPr>
          <p:spPr>
            <a:xfrm>
              <a:off x="3928210" y="1337178"/>
              <a:ext cx="913545" cy="455852"/>
            </a:xfrm>
            <a:custGeom>
              <a:avLst/>
              <a:gdLst/>
              <a:ahLst/>
              <a:cxnLst/>
              <a:rect l="l" t="t" r="r" b="b"/>
              <a:pathLst>
                <a:path w="30561" h="15251" extrusionOk="0">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1081;p3">
              <a:extLst>
                <a:ext uri="{FF2B5EF4-FFF2-40B4-BE49-F238E27FC236}">
                  <a16:creationId xmlns:a16="http://schemas.microsoft.com/office/drawing/2014/main" id="{AE45DC05-7B24-5800-3769-64F204248E0A}"/>
                </a:ext>
              </a:extLst>
            </p:cNvPr>
            <p:cNvSpPr/>
            <p:nvPr/>
          </p:nvSpPr>
          <p:spPr>
            <a:xfrm>
              <a:off x="3982017" y="1385301"/>
              <a:ext cx="804856" cy="294566"/>
            </a:xfrm>
            <a:custGeom>
              <a:avLst/>
              <a:gdLst/>
              <a:ahLst/>
              <a:cxnLst/>
              <a:rect l="l" t="t" r="r" b="b"/>
              <a:pathLst>
                <a:path w="26925" h="9855" extrusionOk="0">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1082;p3">
              <a:extLst>
                <a:ext uri="{FF2B5EF4-FFF2-40B4-BE49-F238E27FC236}">
                  <a16:creationId xmlns:a16="http://schemas.microsoft.com/office/drawing/2014/main" id="{7B4115B2-9EE7-7DB5-8650-D3BF6F9B9EF0}"/>
                </a:ext>
              </a:extLst>
            </p:cNvPr>
            <p:cNvSpPr/>
            <p:nvPr/>
          </p:nvSpPr>
          <p:spPr>
            <a:xfrm>
              <a:off x="4012447" y="1420690"/>
              <a:ext cx="742739" cy="279561"/>
            </a:xfrm>
            <a:custGeom>
              <a:avLst/>
              <a:gdLst/>
              <a:ahLst/>
              <a:cxnLst/>
              <a:rect l="l" t="t" r="r" b="b"/>
              <a:pathLst>
                <a:path w="24847" h="9353" extrusionOk="0">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1083;p3">
              <a:extLst>
                <a:ext uri="{FF2B5EF4-FFF2-40B4-BE49-F238E27FC236}">
                  <a16:creationId xmlns:a16="http://schemas.microsoft.com/office/drawing/2014/main" id="{42CCE8E9-1CBC-14DD-399C-4D40F88F2193}"/>
                </a:ext>
              </a:extLst>
            </p:cNvPr>
            <p:cNvSpPr/>
            <p:nvPr/>
          </p:nvSpPr>
          <p:spPr>
            <a:xfrm>
              <a:off x="4042818" y="1458292"/>
              <a:ext cx="680891" cy="263779"/>
            </a:xfrm>
            <a:custGeom>
              <a:avLst/>
              <a:gdLst/>
              <a:ahLst/>
              <a:cxnLst/>
              <a:rect l="l" t="t" r="r" b="b"/>
              <a:pathLst>
                <a:path w="22778" h="8825" extrusionOk="0">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1084;p3">
              <a:extLst>
                <a:ext uri="{FF2B5EF4-FFF2-40B4-BE49-F238E27FC236}">
                  <a16:creationId xmlns:a16="http://schemas.microsoft.com/office/drawing/2014/main" id="{A9495F54-850B-0D41-16A7-EB9A5FCBF33F}"/>
                </a:ext>
              </a:extLst>
            </p:cNvPr>
            <p:cNvSpPr/>
            <p:nvPr/>
          </p:nvSpPr>
          <p:spPr>
            <a:xfrm>
              <a:off x="4073159" y="1505578"/>
              <a:ext cx="624843" cy="239269"/>
            </a:xfrm>
            <a:custGeom>
              <a:avLst/>
              <a:gdLst/>
              <a:ahLst/>
              <a:cxnLst/>
              <a:rect l="l" t="t" r="r" b="b"/>
              <a:pathLst>
                <a:path w="20903" h="8005" extrusionOk="0">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68" name="Google Shape;1085;p3">
            <a:extLst>
              <a:ext uri="{FF2B5EF4-FFF2-40B4-BE49-F238E27FC236}">
                <a16:creationId xmlns:a16="http://schemas.microsoft.com/office/drawing/2014/main" id="{DE3B6928-E77D-78FB-8BCE-C0D188F5F756}"/>
              </a:ext>
            </a:extLst>
          </p:cNvPr>
          <p:cNvGrpSpPr/>
          <p:nvPr/>
        </p:nvGrpSpPr>
        <p:grpSpPr>
          <a:xfrm>
            <a:off x="1223077" y="2928742"/>
            <a:ext cx="2416947" cy="2288977"/>
            <a:chOff x="7391346" y="1205004"/>
            <a:chExt cx="1237848" cy="1293131"/>
          </a:xfrm>
        </p:grpSpPr>
        <p:sp>
          <p:nvSpPr>
            <p:cNvPr id="69" name="Google Shape;1086;p3">
              <a:extLst>
                <a:ext uri="{FF2B5EF4-FFF2-40B4-BE49-F238E27FC236}">
                  <a16:creationId xmlns:a16="http://schemas.microsoft.com/office/drawing/2014/main" id="{1BA7FE4C-D21F-2F1C-0A93-A886ECDA606C}"/>
                </a:ext>
              </a:extLst>
            </p:cNvPr>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1087;p3">
              <a:extLst>
                <a:ext uri="{FF2B5EF4-FFF2-40B4-BE49-F238E27FC236}">
                  <a16:creationId xmlns:a16="http://schemas.microsoft.com/office/drawing/2014/main" id="{8C6E6A7E-7069-3704-B7F3-13A8E04E757B}"/>
                </a:ext>
              </a:extLst>
            </p:cNvPr>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1088;p3">
              <a:extLst>
                <a:ext uri="{FF2B5EF4-FFF2-40B4-BE49-F238E27FC236}">
                  <a16:creationId xmlns:a16="http://schemas.microsoft.com/office/drawing/2014/main" id="{4F6F1E62-838A-C4A7-D74D-EDB1C3575FC0}"/>
                </a:ext>
              </a:extLst>
            </p:cNvPr>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1089;p3">
              <a:extLst>
                <a:ext uri="{FF2B5EF4-FFF2-40B4-BE49-F238E27FC236}">
                  <a16:creationId xmlns:a16="http://schemas.microsoft.com/office/drawing/2014/main" id="{08718A3C-2DE2-1812-F294-8003F00FF646}"/>
                </a:ext>
              </a:extLst>
            </p:cNvPr>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1090;p3">
              <a:extLst>
                <a:ext uri="{FF2B5EF4-FFF2-40B4-BE49-F238E27FC236}">
                  <a16:creationId xmlns:a16="http://schemas.microsoft.com/office/drawing/2014/main" id="{62ADC0D8-E274-8659-113E-DCFDEC141C95}"/>
                </a:ext>
              </a:extLst>
            </p:cNvPr>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1091;p3">
              <a:extLst>
                <a:ext uri="{FF2B5EF4-FFF2-40B4-BE49-F238E27FC236}">
                  <a16:creationId xmlns:a16="http://schemas.microsoft.com/office/drawing/2014/main" id="{CACECA85-789C-8B0E-783F-460FAE19896F}"/>
                </a:ext>
              </a:extLst>
            </p:cNvPr>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1092;p3">
              <a:extLst>
                <a:ext uri="{FF2B5EF4-FFF2-40B4-BE49-F238E27FC236}">
                  <a16:creationId xmlns:a16="http://schemas.microsoft.com/office/drawing/2014/main" id="{6B56A2A9-6003-ABA4-D2D0-246FFCBF4BDC}"/>
                </a:ext>
              </a:extLst>
            </p:cNvPr>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1093;p3">
              <a:extLst>
                <a:ext uri="{FF2B5EF4-FFF2-40B4-BE49-F238E27FC236}">
                  <a16:creationId xmlns:a16="http://schemas.microsoft.com/office/drawing/2014/main" id="{2FD82AE9-6B84-7564-757F-8113DC759E71}"/>
                </a:ext>
              </a:extLst>
            </p:cNvPr>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1094;p3">
              <a:extLst>
                <a:ext uri="{FF2B5EF4-FFF2-40B4-BE49-F238E27FC236}">
                  <a16:creationId xmlns:a16="http://schemas.microsoft.com/office/drawing/2014/main" id="{BFBD2E0A-8916-53F3-4373-840A63985C15}"/>
                </a:ext>
              </a:extLst>
            </p:cNvPr>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1095;p3">
              <a:extLst>
                <a:ext uri="{FF2B5EF4-FFF2-40B4-BE49-F238E27FC236}">
                  <a16:creationId xmlns:a16="http://schemas.microsoft.com/office/drawing/2014/main" id="{BEE22D39-6913-94F5-8926-978D3E2880F9}"/>
                </a:ext>
              </a:extLst>
            </p:cNvPr>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1096;p3">
              <a:extLst>
                <a:ext uri="{FF2B5EF4-FFF2-40B4-BE49-F238E27FC236}">
                  <a16:creationId xmlns:a16="http://schemas.microsoft.com/office/drawing/2014/main" id="{59AAF341-31E2-7E09-E4E6-A5005441F698}"/>
                </a:ext>
              </a:extLst>
            </p:cNvPr>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1097;p3">
              <a:extLst>
                <a:ext uri="{FF2B5EF4-FFF2-40B4-BE49-F238E27FC236}">
                  <a16:creationId xmlns:a16="http://schemas.microsoft.com/office/drawing/2014/main" id="{2ADCC91D-F91C-DB2D-E91B-7753B6236141}"/>
                </a:ext>
              </a:extLst>
            </p:cNvPr>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1098;p3">
              <a:extLst>
                <a:ext uri="{FF2B5EF4-FFF2-40B4-BE49-F238E27FC236}">
                  <a16:creationId xmlns:a16="http://schemas.microsoft.com/office/drawing/2014/main" id="{71B78C1F-B314-3D84-C528-FDDDFDFF5E26}"/>
                </a:ext>
              </a:extLst>
            </p:cNvPr>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1099;p3">
              <a:extLst>
                <a:ext uri="{FF2B5EF4-FFF2-40B4-BE49-F238E27FC236}">
                  <a16:creationId xmlns:a16="http://schemas.microsoft.com/office/drawing/2014/main" id="{F36B5764-F3A9-281B-2ACF-8297EBB53664}"/>
                </a:ext>
              </a:extLst>
            </p:cNvPr>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1100;p3">
              <a:extLst>
                <a:ext uri="{FF2B5EF4-FFF2-40B4-BE49-F238E27FC236}">
                  <a16:creationId xmlns:a16="http://schemas.microsoft.com/office/drawing/2014/main" id="{F3C497C5-0F08-E139-6D6E-AB7467422808}"/>
                </a:ext>
              </a:extLst>
            </p:cNvPr>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1101;p3">
              <a:extLst>
                <a:ext uri="{FF2B5EF4-FFF2-40B4-BE49-F238E27FC236}">
                  <a16:creationId xmlns:a16="http://schemas.microsoft.com/office/drawing/2014/main" id="{40640983-063B-3F8E-BD61-4F149B1EA538}"/>
                </a:ext>
              </a:extLst>
            </p:cNvPr>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1102;p3">
              <a:extLst>
                <a:ext uri="{FF2B5EF4-FFF2-40B4-BE49-F238E27FC236}">
                  <a16:creationId xmlns:a16="http://schemas.microsoft.com/office/drawing/2014/main" id="{64705D24-127B-7B7A-57D3-D0215BFB7F0B}"/>
                </a:ext>
              </a:extLst>
            </p:cNvPr>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1103;p3">
              <a:extLst>
                <a:ext uri="{FF2B5EF4-FFF2-40B4-BE49-F238E27FC236}">
                  <a16:creationId xmlns:a16="http://schemas.microsoft.com/office/drawing/2014/main" id="{43A45A78-8731-FC58-1A4F-674148BB5DBC}"/>
                </a:ext>
              </a:extLst>
            </p:cNvPr>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1104;p3">
              <a:extLst>
                <a:ext uri="{FF2B5EF4-FFF2-40B4-BE49-F238E27FC236}">
                  <a16:creationId xmlns:a16="http://schemas.microsoft.com/office/drawing/2014/main" id="{DE6AEE6F-C768-DFFC-F861-04DFAAC27433}"/>
                </a:ext>
              </a:extLst>
            </p:cNvPr>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1105;p3">
              <a:extLst>
                <a:ext uri="{FF2B5EF4-FFF2-40B4-BE49-F238E27FC236}">
                  <a16:creationId xmlns:a16="http://schemas.microsoft.com/office/drawing/2014/main" id="{869606E0-0114-7B5B-61A7-1DEB5106D6D5}"/>
                </a:ext>
              </a:extLst>
            </p:cNvPr>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1106;p3">
              <a:extLst>
                <a:ext uri="{FF2B5EF4-FFF2-40B4-BE49-F238E27FC236}">
                  <a16:creationId xmlns:a16="http://schemas.microsoft.com/office/drawing/2014/main" id="{9A6484CA-4F37-7B15-EDD5-35908B46D4CB}"/>
                </a:ext>
              </a:extLst>
            </p:cNvPr>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1107;p3">
              <a:extLst>
                <a:ext uri="{FF2B5EF4-FFF2-40B4-BE49-F238E27FC236}">
                  <a16:creationId xmlns:a16="http://schemas.microsoft.com/office/drawing/2014/main" id="{EFAEC748-F8C2-C68D-4C43-38FB0E6F9BA6}"/>
                </a:ext>
              </a:extLst>
            </p:cNvPr>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1108;p3">
              <a:extLst>
                <a:ext uri="{FF2B5EF4-FFF2-40B4-BE49-F238E27FC236}">
                  <a16:creationId xmlns:a16="http://schemas.microsoft.com/office/drawing/2014/main" id="{D7FBBDCB-23DA-0FD1-04B2-72ACC84AAB31}"/>
                </a:ext>
              </a:extLst>
            </p:cNvPr>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1109;p3">
              <a:extLst>
                <a:ext uri="{FF2B5EF4-FFF2-40B4-BE49-F238E27FC236}">
                  <a16:creationId xmlns:a16="http://schemas.microsoft.com/office/drawing/2014/main" id="{42BB2F23-B9EC-0453-8D8D-4753DEEAB845}"/>
                </a:ext>
              </a:extLst>
            </p:cNvPr>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1110;p3">
              <a:extLst>
                <a:ext uri="{FF2B5EF4-FFF2-40B4-BE49-F238E27FC236}">
                  <a16:creationId xmlns:a16="http://schemas.microsoft.com/office/drawing/2014/main" id="{92E10223-300D-8E31-5BD5-6DAEB18BA756}"/>
                </a:ext>
              </a:extLst>
            </p:cNvPr>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1111;p3">
              <a:extLst>
                <a:ext uri="{FF2B5EF4-FFF2-40B4-BE49-F238E27FC236}">
                  <a16:creationId xmlns:a16="http://schemas.microsoft.com/office/drawing/2014/main" id="{36636CA5-1730-14A3-5A2C-1D4B789A3AA7}"/>
                </a:ext>
              </a:extLst>
            </p:cNvPr>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1112;p3">
              <a:extLst>
                <a:ext uri="{FF2B5EF4-FFF2-40B4-BE49-F238E27FC236}">
                  <a16:creationId xmlns:a16="http://schemas.microsoft.com/office/drawing/2014/main" id="{76243ACF-2F89-BACA-F3D8-0C6412FD35C0}"/>
                </a:ext>
              </a:extLst>
            </p:cNvPr>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1113;p3">
              <a:extLst>
                <a:ext uri="{FF2B5EF4-FFF2-40B4-BE49-F238E27FC236}">
                  <a16:creationId xmlns:a16="http://schemas.microsoft.com/office/drawing/2014/main" id="{558CA4D9-00EB-B462-0FC5-523AA99547B1}"/>
                </a:ext>
              </a:extLst>
            </p:cNvPr>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1114;p3">
              <a:extLst>
                <a:ext uri="{FF2B5EF4-FFF2-40B4-BE49-F238E27FC236}">
                  <a16:creationId xmlns:a16="http://schemas.microsoft.com/office/drawing/2014/main" id="{C047DDCB-9E8B-7E9B-6990-8A48F2B5BC1D}"/>
                </a:ext>
              </a:extLst>
            </p:cNvPr>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1115;p3">
              <a:extLst>
                <a:ext uri="{FF2B5EF4-FFF2-40B4-BE49-F238E27FC236}">
                  <a16:creationId xmlns:a16="http://schemas.microsoft.com/office/drawing/2014/main" id="{7DFAF951-BBF6-ADBA-D23A-98F788FD2050}"/>
                </a:ext>
              </a:extLst>
            </p:cNvPr>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1116;p3">
              <a:extLst>
                <a:ext uri="{FF2B5EF4-FFF2-40B4-BE49-F238E27FC236}">
                  <a16:creationId xmlns:a16="http://schemas.microsoft.com/office/drawing/2014/main" id="{C0E196D5-1E0E-9E29-FA00-59EA35E90F4F}"/>
                </a:ext>
              </a:extLst>
            </p:cNvPr>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1117;p3">
              <a:extLst>
                <a:ext uri="{FF2B5EF4-FFF2-40B4-BE49-F238E27FC236}">
                  <a16:creationId xmlns:a16="http://schemas.microsoft.com/office/drawing/2014/main" id="{C94E69A3-BF9E-27D4-E4CD-3A65D774B7EF}"/>
                </a:ext>
              </a:extLst>
            </p:cNvPr>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1118;p3">
              <a:extLst>
                <a:ext uri="{FF2B5EF4-FFF2-40B4-BE49-F238E27FC236}">
                  <a16:creationId xmlns:a16="http://schemas.microsoft.com/office/drawing/2014/main" id="{CF661F07-72E4-1B1A-88D2-592CD1D12EF8}"/>
                </a:ext>
              </a:extLst>
            </p:cNvPr>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1119;p3">
              <a:extLst>
                <a:ext uri="{FF2B5EF4-FFF2-40B4-BE49-F238E27FC236}">
                  <a16:creationId xmlns:a16="http://schemas.microsoft.com/office/drawing/2014/main" id="{CB7AFD0D-45E1-20CC-B56C-2E031A34E4FE}"/>
                </a:ext>
              </a:extLst>
            </p:cNvPr>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1120;p3">
              <a:extLst>
                <a:ext uri="{FF2B5EF4-FFF2-40B4-BE49-F238E27FC236}">
                  <a16:creationId xmlns:a16="http://schemas.microsoft.com/office/drawing/2014/main" id="{DF4095D2-72B1-A7B0-C7CD-C767279A831F}"/>
                </a:ext>
              </a:extLst>
            </p:cNvPr>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1121;p3">
              <a:extLst>
                <a:ext uri="{FF2B5EF4-FFF2-40B4-BE49-F238E27FC236}">
                  <a16:creationId xmlns:a16="http://schemas.microsoft.com/office/drawing/2014/main" id="{39FF86F2-E8B5-E860-0B2F-38F4971AEA9D}"/>
                </a:ext>
              </a:extLst>
            </p:cNvPr>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1122;p3">
              <a:extLst>
                <a:ext uri="{FF2B5EF4-FFF2-40B4-BE49-F238E27FC236}">
                  <a16:creationId xmlns:a16="http://schemas.microsoft.com/office/drawing/2014/main" id="{C83AAF8C-9379-4A24-9921-F320FBAB8097}"/>
                </a:ext>
              </a:extLst>
            </p:cNvPr>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1123;p3">
              <a:extLst>
                <a:ext uri="{FF2B5EF4-FFF2-40B4-BE49-F238E27FC236}">
                  <a16:creationId xmlns:a16="http://schemas.microsoft.com/office/drawing/2014/main" id="{7DDCF397-0CB3-831B-8B3A-E1A19E90110C}"/>
                </a:ext>
              </a:extLst>
            </p:cNvPr>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1124;p3">
              <a:extLst>
                <a:ext uri="{FF2B5EF4-FFF2-40B4-BE49-F238E27FC236}">
                  <a16:creationId xmlns:a16="http://schemas.microsoft.com/office/drawing/2014/main" id="{92839C21-3E74-8AB6-3D14-02D2B7637E12}"/>
                </a:ext>
              </a:extLst>
            </p:cNvPr>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1125;p3">
              <a:extLst>
                <a:ext uri="{FF2B5EF4-FFF2-40B4-BE49-F238E27FC236}">
                  <a16:creationId xmlns:a16="http://schemas.microsoft.com/office/drawing/2014/main" id="{EEA1C300-B577-03E0-09E3-8840D1AD2D0A}"/>
                </a:ext>
              </a:extLst>
            </p:cNvPr>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 name="Google Shape;1126;p3">
              <a:extLst>
                <a:ext uri="{FF2B5EF4-FFF2-40B4-BE49-F238E27FC236}">
                  <a16:creationId xmlns:a16="http://schemas.microsoft.com/office/drawing/2014/main" id="{6545EBB4-7D30-BB38-DA04-566AABBA5FD5}"/>
                </a:ext>
              </a:extLst>
            </p:cNvPr>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 name="Google Shape;1127;p3">
              <a:extLst>
                <a:ext uri="{FF2B5EF4-FFF2-40B4-BE49-F238E27FC236}">
                  <a16:creationId xmlns:a16="http://schemas.microsoft.com/office/drawing/2014/main" id="{0E82CB5A-28BD-D2EA-E193-03FF20D33FDF}"/>
                </a:ext>
              </a:extLst>
            </p:cNvPr>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1" name="Google Shape;1128;p3">
              <a:extLst>
                <a:ext uri="{FF2B5EF4-FFF2-40B4-BE49-F238E27FC236}">
                  <a16:creationId xmlns:a16="http://schemas.microsoft.com/office/drawing/2014/main" id="{33E6F8AB-2CA6-31D7-3E94-1B4B615177EE}"/>
                </a:ext>
              </a:extLst>
            </p:cNvPr>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2" name="Google Shape;1129;p3">
              <a:extLst>
                <a:ext uri="{FF2B5EF4-FFF2-40B4-BE49-F238E27FC236}">
                  <a16:creationId xmlns:a16="http://schemas.microsoft.com/office/drawing/2014/main" id="{6944DAD6-E4D4-66C7-49B4-02B6301D9FA2}"/>
                </a:ext>
              </a:extLst>
            </p:cNvPr>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6" name="Google Shape;1130;p3">
              <a:extLst>
                <a:ext uri="{FF2B5EF4-FFF2-40B4-BE49-F238E27FC236}">
                  <a16:creationId xmlns:a16="http://schemas.microsoft.com/office/drawing/2014/main" id="{932C292B-71A1-52C0-B489-7A6CA889EDF0}"/>
                </a:ext>
              </a:extLst>
            </p:cNvPr>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7" name="Google Shape;1131;p3">
              <a:extLst>
                <a:ext uri="{FF2B5EF4-FFF2-40B4-BE49-F238E27FC236}">
                  <a16:creationId xmlns:a16="http://schemas.microsoft.com/office/drawing/2014/main" id="{4C5C0078-BA6B-C18B-A8C6-65D1427C033C}"/>
                </a:ext>
              </a:extLst>
            </p:cNvPr>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8" name="Google Shape;1132;p3">
              <a:extLst>
                <a:ext uri="{FF2B5EF4-FFF2-40B4-BE49-F238E27FC236}">
                  <a16:creationId xmlns:a16="http://schemas.microsoft.com/office/drawing/2014/main" id="{C5362DA3-350D-26D7-2673-D7AEC63F9030}"/>
                </a:ext>
              </a:extLst>
            </p:cNvPr>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4053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00;p5">
            <a:extLst>
              <a:ext uri="{FF2B5EF4-FFF2-40B4-BE49-F238E27FC236}">
                <a16:creationId xmlns:a16="http://schemas.microsoft.com/office/drawing/2014/main" id="{DCF3D66F-3660-C0D6-F74A-6FBB0D754F44}"/>
              </a:ext>
            </a:extLst>
          </p:cNvPr>
          <p:cNvSpPr/>
          <p:nvPr/>
        </p:nvSpPr>
        <p:spPr>
          <a:xfrm>
            <a:off x="2217791" y="3567432"/>
            <a:ext cx="7756416" cy="1253769"/>
          </a:xfrm>
          <a:prstGeom prst="roundRect">
            <a:avLst>
              <a:gd name="adj" fmla="val 16667"/>
            </a:avLst>
          </a:prstGeom>
          <a:solidFill>
            <a:srgbClr val="FFFFFF"/>
          </a:solidFill>
          <a:ln w="25400" cap="flat" cmpd="sng">
            <a:solidFill>
              <a:srgbClr val="2B5A75"/>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4000" b="1" kern="0">
                <a:solidFill>
                  <a:srgbClr val="0E3E63"/>
                </a:solidFill>
                <a:latin typeface="UTM Avo" panose="02040603050506020204" pitchFamily="18" charset="0"/>
                <a:cs typeface="Arial"/>
                <a:sym typeface="Arial"/>
              </a:rPr>
              <a:t>VIẾT ĐOẠN VĂN </a:t>
            </a:r>
            <a:endParaRPr lang="en-US" sz="4000" b="1" kern="0" dirty="0">
              <a:solidFill>
                <a:srgbClr val="0E3E63"/>
              </a:solidFill>
              <a:latin typeface="UTM Avo" panose="02040603050506020204" pitchFamily="18" charset="0"/>
              <a:cs typeface="Arial"/>
              <a:sym typeface="Arial"/>
            </a:endParaRPr>
          </a:p>
        </p:txBody>
      </p:sp>
      <p:grpSp>
        <p:nvGrpSpPr>
          <p:cNvPr id="4" name="Google Shape;1302;p5">
            <a:extLst>
              <a:ext uri="{FF2B5EF4-FFF2-40B4-BE49-F238E27FC236}">
                <a16:creationId xmlns:a16="http://schemas.microsoft.com/office/drawing/2014/main" id="{018CABB5-79BF-DAA5-CADF-B10DD04E53B5}"/>
              </a:ext>
            </a:extLst>
          </p:cNvPr>
          <p:cNvGrpSpPr/>
          <p:nvPr/>
        </p:nvGrpSpPr>
        <p:grpSpPr>
          <a:xfrm>
            <a:off x="9447274" y="5188392"/>
            <a:ext cx="2353005" cy="1179500"/>
            <a:chOff x="6554834" y="4413128"/>
            <a:chExt cx="1033713" cy="518173"/>
          </a:xfrm>
        </p:grpSpPr>
        <p:sp>
          <p:nvSpPr>
            <p:cNvPr id="5" name="Google Shape;1303;p5">
              <a:extLst>
                <a:ext uri="{FF2B5EF4-FFF2-40B4-BE49-F238E27FC236}">
                  <a16:creationId xmlns:a16="http://schemas.microsoft.com/office/drawing/2014/main" id="{94EBEC5B-F39E-6D34-03E2-7CF9F5670A4D}"/>
                </a:ext>
              </a:extLst>
            </p:cNvPr>
            <p:cNvSpPr/>
            <p:nvPr/>
          </p:nvSpPr>
          <p:spPr>
            <a:xfrm>
              <a:off x="6554834" y="4413128"/>
              <a:ext cx="1033713" cy="518173"/>
            </a:xfrm>
            <a:custGeom>
              <a:avLst/>
              <a:gdLst/>
              <a:ahLst/>
              <a:cxnLst/>
              <a:rect l="l" t="t" r="r" b="b"/>
              <a:pathLst>
                <a:path w="34581" h="17336" extrusionOk="0">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1304;p5">
              <a:extLst>
                <a:ext uri="{FF2B5EF4-FFF2-40B4-BE49-F238E27FC236}">
                  <a16:creationId xmlns:a16="http://schemas.microsoft.com/office/drawing/2014/main" id="{A7E9E3DD-99CA-FD36-4292-CA33E51EB2BE}"/>
                </a:ext>
              </a:extLst>
            </p:cNvPr>
            <p:cNvSpPr/>
            <p:nvPr/>
          </p:nvSpPr>
          <p:spPr>
            <a:xfrm>
              <a:off x="6632106" y="4463851"/>
              <a:ext cx="182613" cy="47256"/>
            </a:xfrm>
            <a:custGeom>
              <a:avLst/>
              <a:gdLst/>
              <a:ahLst/>
              <a:cxnLst/>
              <a:rect l="l" t="t" r="r" b="b"/>
              <a:pathLst>
                <a:path w="6109" h="1581" extrusionOk="0">
                  <a:moveTo>
                    <a:pt x="1" y="1"/>
                  </a:moveTo>
                  <a:lnTo>
                    <a:pt x="4701" y="1580"/>
                  </a:lnTo>
                  <a:lnTo>
                    <a:pt x="6108" y="269"/>
                  </a:lnTo>
                  <a:lnTo>
                    <a:pt x="1" y="1"/>
                  </a:ln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1305;p5">
              <a:extLst>
                <a:ext uri="{FF2B5EF4-FFF2-40B4-BE49-F238E27FC236}">
                  <a16:creationId xmlns:a16="http://schemas.microsoft.com/office/drawing/2014/main" id="{25008035-3350-042F-B63E-83C5CE7FEDD0}"/>
                </a:ext>
              </a:extLst>
            </p:cNvPr>
            <p:cNvSpPr/>
            <p:nvPr/>
          </p:nvSpPr>
          <p:spPr>
            <a:xfrm>
              <a:off x="6632106" y="4463851"/>
              <a:ext cx="110004" cy="122938"/>
            </a:xfrm>
            <a:custGeom>
              <a:avLst/>
              <a:gdLst/>
              <a:ahLst/>
              <a:cxnLst/>
              <a:rect l="l" t="t" r="r" b="b"/>
              <a:pathLst>
                <a:path w="3680" h="4113" extrusionOk="0">
                  <a:moveTo>
                    <a:pt x="1" y="1"/>
                  </a:moveTo>
                  <a:lnTo>
                    <a:pt x="2455" y="4112"/>
                  </a:lnTo>
                  <a:lnTo>
                    <a:pt x="3679" y="2450"/>
                  </a:lnTo>
                  <a:lnTo>
                    <a:pt x="1" y="1"/>
                  </a:ln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306;p5">
              <a:extLst>
                <a:ext uri="{FF2B5EF4-FFF2-40B4-BE49-F238E27FC236}">
                  <a16:creationId xmlns:a16="http://schemas.microsoft.com/office/drawing/2014/main" id="{A27D5278-302E-8A67-9C1F-4F10D050F04F}"/>
                </a:ext>
              </a:extLst>
            </p:cNvPr>
            <p:cNvSpPr/>
            <p:nvPr/>
          </p:nvSpPr>
          <p:spPr>
            <a:xfrm>
              <a:off x="6632106" y="4463851"/>
              <a:ext cx="155620" cy="108770"/>
            </a:xfrm>
            <a:custGeom>
              <a:avLst/>
              <a:gdLst/>
              <a:ahLst/>
              <a:cxnLst/>
              <a:rect l="l" t="t" r="r" b="b"/>
              <a:pathLst>
                <a:path w="5206" h="3639" extrusionOk="0">
                  <a:moveTo>
                    <a:pt x="1" y="1"/>
                  </a:moveTo>
                  <a:lnTo>
                    <a:pt x="3679" y="2450"/>
                  </a:lnTo>
                  <a:lnTo>
                    <a:pt x="5205" y="3638"/>
                  </a:lnTo>
                  <a:lnTo>
                    <a:pt x="4701" y="1580"/>
                  </a:lnTo>
                  <a:lnTo>
                    <a:pt x="1" y="1"/>
                  </a:ln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307;p5">
              <a:extLst>
                <a:ext uri="{FF2B5EF4-FFF2-40B4-BE49-F238E27FC236}">
                  <a16:creationId xmlns:a16="http://schemas.microsoft.com/office/drawing/2014/main" id="{32C913BD-7FA8-D258-A548-F62D9D10CFA7}"/>
                </a:ext>
              </a:extLst>
            </p:cNvPr>
            <p:cNvSpPr/>
            <p:nvPr/>
          </p:nvSpPr>
          <p:spPr>
            <a:xfrm>
              <a:off x="6726716" y="4537052"/>
              <a:ext cx="61011" cy="35569"/>
            </a:xfrm>
            <a:custGeom>
              <a:avLst/>
              <a:gdLst/>
              <a:ahLst/>
              <a:cxnLst/>
              <a:rect l="l" t="t" r="r" b="b"/>
              <a:pathLst>
                <a:path w="2041" h="1190" extrusionOk="0">
                  <a:moveTo>
                    <a:pt x="514" y="1"/>
                  </a:moveTo>
                  <a:lnTo>
                    <a:pt x="0" y="699"/>
                  </a:lnTo>
                  <a:lnTo>
                    <a:pt x="2040" y="1189"/>
                  </a:lnTo>
                  <a:lnTo>
                    <a:pt x="514" y="1"/>
                  </a:ln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1308;p5">
              <a:extLst>
                <a:ext uri="{FF2B5EF4-FFF2-40B4-BE49-F238E27FC236}">
                  <a16:creationId xmlns:a16="http://schemas.microsoft.com/office/drawing/2014/main" id="{9C2C852D-8597-F823-9140-C43F87130946}"/>
                </a:ext>
              </a:extLst>
            </p:cNvPr>
            <p:cNvSpPr/>
            <p:nvPr/>
          </p:nvSpPr>
          <p:spPr>
            <a:xfrm>
              <a:off x="6790776" y="4573308"/>
              <a:ext cx="748986" cy="309840"/>
            </a:xfrm>
            <a:custGeom>
              <a:avLst/>
              <a:gdLst/>
              <a:ahLst/>
              <a:cxnLst/>
              <a:rect l="l" t="t" r="r" b="b"/>
              <a:pathLst>
                <a:path w="25056" h="10366" extrusionOk="0">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4" name="Google Shape;1309;p5">
            <a:extLst>
              <a:ext uri="{FF2B5EF4-FFF2-40B4-BE49-F238E27FC236}">
                <a16:creationId xmlns:a16="http://schemas.microsoft.com/office/drawing/2014/main" id="{F9FCBC1D-F692-92CB-C688-1897470729A8}"/>
              </a:ext>
            </a:extLst>
          </p:cNvPr>
          <p:cNvGrpSpPr/>
          <p:nvPr/>
        </p:nvGrpSpPr>
        <p:grpSpPr>
          <a:xfrm>
            <a:off x="1788834" y="1794856"/>
            <a:ext cx="2258969" cy="1323128"/>
            <a:chOff x="6479176" y="2546587"/>
            <a:chExt cx="992401" cy="581271"/>
          </a:xfrm>
        </p:grpSpPr>
        <p:sp>
          <p:nvSpPr>
            <p:cNvPr id="15" name="Google Shape;1310;p5">
              <a:extLst>
                <a:ext uri="{FF2B5EF4-FFF2-40B4-BE49-F238E27FC236}">
                  <a16:creationId xmlns:a16="http://schemas.microsoft.com/office/drawing/2014/main" id="{7249F068-C4DE-C8A1-1DFE-9CE3044B0FA6}"/>
                </a:ext>
              </a:extLst>
            </p:cNvPr>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1311;p5">
              <a:extLst>
                <a:ext uri="{FF2B5EF4-FFF2-40B4-BE49-F238E27FC236}">
                  <a16:creationId xmlns:a16="http://schemas.microsoft.com/office/drawing/2014/main" id="{0867F89D-719D-8205-AB75-0051A46BC3B5}"/>
                </a:ext>
              </a:extLst>
            </p:cNvPr>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1312;p5">
              <a:extLst>
                <a:ext uri="{FF2B5EF4-FFF2-40B4-BE49-F238E27FC236}">
                  <a16:creationId xmlns:a16="http://schemas.microsoft.com/office/drawing/2014/main" id="{E2AAF88E-0015-0098-1872-B5252D531FBC}"/>
                </a:ext>
              </a:extLst>
            </p:cNvPr>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1313;p5">
              <a:extLst>
                <a:ext uri="{FF2B5EF4-FFF2-40B4-BE49-F238E27FC236}">
                  <a16:creationId xmlns:a16="http://schemas.microsoft.com/office/drawing/2014/main" id="{8055B644-0C39-898C-79F6-0DA6ACB75769}"/>
                </a:ext>
              </a:extLst>
            </p:cNvPr>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rgbClr val="CEE6F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1314;p5">
              <a:extLst>
                <a:ext uri="{FF2B5EF4-FFF2-40B4-BE49-F238E27FC236}">
                  <a16:creationId xmlns:a16="http://schemas.microsoft.com/office/drawing/2014/main" id="{17B8AB9A-B9A4-D71D-32A5-35EFD909F98C}"/>
                </a:ext>
              </a:extLst>
            </p:cNvPr>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rgbClr val="4934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1315;p5">
              <a:extLst>
                <a:ext uri="{FF2B5EF4-FFF2-40B4-BE49-F238E27FC236}">
                  <a16:creationId xmlns:a16="http://schemas.microsoft.com/office/drawing/2014/main" id="{D94281B8-8223-A55D-CBD3-3DE9CF59DC29}"/>
                </a:ext>
              </a:extLst>
            </p:cNvPr>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1" name="Google Shape;1316;p5">
            <a:extLst>
              <a:ext uri="{FF2B5EF4-FFF2-40B4-BE49-F238E27FC236}">
                <a16:creationId xmlns:a16="http://schemas.microsoft.com/office/drawing/2014/main" id="{39FB3D33-8046-45A8-141C-B25A945EEB3C}"/>
              </a:ext>
            </a:extLst>
          </p:cNvPr>
          <p:cNvGrpSpPr/>
          <p:nvPr/>
        </p:nvGrpSpPr>
        <p:grpSpPr>
          <a:xfrm>
            <a:off x="9274948" y="1191003"/>
            <a:ext cx="2036789" cy="1873602"/>
            <a:chOff x="6714640" y="951029"/>
            <a:chExt cx="404804" cy="404711"/>
          </a:xfrm>
        </p:grpSpPr>
        <p:sp>
          <p:nvSpPr>
            <p:cNvPr id="22" name="Google Shape;1317;p5">
              <a:extLst>
                <a:ext uri="{FF2B5EF4-FFF2-40B4-BE49-F238E27FC236}">
                  <a16:creationId xmlns:a16="http://schemas.microsoft.com/office/drawing/2014/main" id="{45F7B7EF-02DC-46D1-D41C-BFDDFC874A06}"/>
                </a:ext>
              </a:extLst>
            </p:cNvPr>
            <p:cNvSpPr/>
            <p:nvPr/>
          </p:nvSpPr>
          <p:spPr>
            <a:xfrm>
              <a:off x="6714640" y="951029"/>
              <a:ext cx="404804" cy="404711"/>
            </a:xfrm>
            <a:custGeom>
              <a:avLst/>
              <a:gdLst/>
              <a:ahLst/>
              <a:cxnLst/>
              <a:rect l="l" t="t" r="r" b="b"/>
              <a:pathLst>
                <a:path w="13542" h="13540" extrusionOk="0">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1318;p5">
              <a:extLst>
                <a:ext uri="{FF2B5EF4-FFF2-40B4-BE49-F238E27FC236}">
                  <a16:creationId xmlns:a16="http://schemas.microsoft.com/office/drawing/2014/main" id="{F9F37BEB-8295-E021-E0C7-857FEC0A307F}"/>
                </a:ext>
              </a:extLst>
            </p:cNvPr>
            <p:cNvSpPr/>
            <p:nvPr/>
          </p:nvSpPr>
          <p:spPr>
            <a:xfrm>
              <a:off x="6762946" y="999211"/>
              <a:ext cx="308461" cy="308435"/>
            </a:xfrm>
            <a:custGeom>
              <a:avLst/>
              <a:gdLst/>
              <a:ahLst/>
              <a:cxnLst/>
              <a:rect l="l" t="t" r="r" b="b"/>
              <a:pathLst>
                <a:path w="10319" h="10319" extrusionOk="0">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rgbClr val="75ADC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1319;p5">
              <a:extLst>
                <a:ext uri="{FF2B5EF4-FFF2-40B4-BE49-F238E27FC236}">
                  <a16:creationId xmlns:a16="http://schemas.microsoft.com/office/drawing/2014/main" id="{1D5484B5-6A8E-EA41-54DF-B20F032886A4}"/>
                </a:ext>
              </a:extLst>
            </p:cNvPr>
            <p:cNvSpPr/>
            <p:nvPr/>
          </p:nvSpPr>
          <p:spPr>
            <a:xfrm>
              <a:off x="6767818" y="1002679"/>
              <a:ext cx="117448" cy="247041"/>
            </a:xfrm>
            <a:custGeom>
              <a:avLst/>
              <a:gdLst/>
              <a:ahLst/>
              <a:cxnLst/>
              <a:rect l="l" t="t" r="r" b="b"/>
              <a:pathLst>
                <a:path w="3929" h="8265" extrusionOk="0">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1320;p5">
              <a:extLst>
                <a:ext uri="{FF2B5EF4-FFF2-40B4-BE49-F238E27FC236}">
                  <a16:creationId xmlns:a16="http://schemas.microsoft.com/office/drawing/2014/main" id="{53AAF3B1-1FF8-AD5D-8777-7646DF1FA75D}"/>
                </a:ext>
              </a:extLst>
            </p:cNvPr>
            <p:cNvSpPr/>
            <p:nvPr/>
          </p:nvSpPr>
          <p:spPr>
            <a:xfrm>
              <a:off x="6923498" y="1008776"/>
              <a:ext cx="147848" cy="230362"/>
            </a:xfrm>
            <a:custGeom>
              <a:avLst/>
              <a:gdLst/>
              <a:ahLst/>
              <a:cxnLst/>
              <a:rect l="l" t="t" r="r" b="b"/>
              <a:pathLst>
                <a:path w="4946" h="7707" extrusionOk="0">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rgbClr val="97E49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1321;p5">
              <a:extLst>
                <a:ext uri="{FF2B5EF4-FFF2-40B4-BE49-F238E27FC236}">
                  <a16:creationId xmlns:a16="http://schemas.microsoft.com/office/drawing/2014/main" id="{4351EDE3-E3AF-A683-22CE-BD6660FF8296}"/>
                </a:ext>
              </a:extLst>
            </p:cNvPr>
            <p:cNvSpPr/>
            <p:nvPr/>
          </p:nvSpPr>
          <p:spPr>
            <a:xfrm>
              <a:off x="6792629" y="1071844"/>
              <a:ext cx="278718" cy="235802"/>
            </a:xfrm>
            <a:custGeom>
              <a:avLst/>
              <a:gdLst/>
              <a:ahLst/>
              <a:cxnLst/>
              <a:rect l="l" t="t" r="r" b="b"/>
              <a:pathLst>
                <a:path w="9324" h="7889" extrusionOk="0">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7" name="Google Shape;1322;p5">
            <a:extLst>
              <a:ext uri="{FF2B5EF4-FFF2-40B4-BE49-F238E27FC236}">
                <a16:creationId xmlns:a16="http://schemas.microsoft.com/office/drawing/2014/main" id="{574E1E9D-C26F-4D5F-A8CF-F3CBEB43F16C}"/>
              </a:ext>
            </a:extLst>
          </p:cNvPr>
          <p:cNvGrpSpPr/>
          <p:nvPr/>
        </p:nvGrpSpPr>
        <p:grpSpPr>
          <a:xfrm>
            <a:off x="1005316" y="4949736"/>
            <a:ext cx="1212475" cy="1328652"/>
            <a:chOff x="7969377" y="2856516"/>
            <a:chExt cx="402682" cy="441266"/>
          </a:xfrm>
        </p:grpSpPr>
        <p:sp>
          <p:nvSpPr>
            <p:cNvPr id="28" name="Google Shape;1323;p5">
              <a:extLst>
                <a:ext uri="{FF2B5EF4-FFF2-40B4-BE49-F238E27FC236}">
                  <a16:creationId xmlns:a16="http://schemas.microsoft.com/office/drawing/2014/main" id="{FAC907D2-9BDC-6486-993F-E3FFE14E3681}"/>
                </a:ext>
              </a:extLst>
            </p:cNvPr>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1324;p5">
              <a:extLst>
                <a:ext uri="{FF2B5EF4-FFF2-40B4-BE49-F238E27FC236}">
                  <a16:creationId xmlns:a16="http://schemas.microsoft.com/office/drawing/2014/main" id="{F637D1B3-004C-71E4-4C7C-6D14DD5A9A16}"/>
                </a:ext>
              </a:extLst>
            </p:cNvPr>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1325;p5">
              <a:extLst>
                <a:ext uri="{FF2B5EF4-FFF2-40B4-BE49-F238E27FC236}">
                  <a16:creationId xmlns:a16="http://schemas.microsoft.com/office/drawing/2014/main" id="{55D76618-BF36-7405-7FE5-0FD99221EE8E}"/>
                </a:ext>
              </a:extLst>
            </p:cNvPr>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1326;p5">
              <a:extLst>
                <a:ext uri="{FF2B5EF4-FFF2-40B4-BE49-F238E27FC236}">
                  <a16:creationId xmlns:a16="http://schemas.microsoft.com/office/drawing/2014/main" id="{17B89AD7-86A4-8F6B-2A8D-D78EC7CFFD1D}"/>
                </a:ext>
              </a:extLst>
            </p:cNvPr>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1327;p5">
              <a:extLst>
                <a:ext uri="{FF2B5EF4-FFF2-40B4-BE49-F238E27FC236}">
                  <a16:creationId xmlns:a16="http://schemas.microsoft.com/office/drawing/2014/main" id="{B2E05589-19C2-11E5-E6A7-027738435B1A}"/>
                </a:ext>
              </a:extLst>
            </p:cNvPr>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rgbClr val="D7764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1328;p5">
              <a:extLst>
                <a:ext uri="{FF2B5EF4-FFF2-40B4-BE49-F238E27FC236}">
                  <a16:creationId xmlns:a16="http://schemas.microsoft.com/office/drawing/2014/main" id="{0F4929F2-EF83-8DC8-AF95-3E9AE426E17D}"/>
                </a:ext>
              </a:extLst>
            </p:cNvPr>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1329;p5">
              <a:extLst>
                <a:ext uri="{FF2B5EF4-FFF2-40B4-BE49-F238E27FC236}">
                  <a16:creationId xmlns:a16="http://schemas.microsoft.com/office/drawing/2014/main" id="{CEAB5DBE-5CD6-A8D0-70E1-504E4FF96C60}"/>
                </a:ext>
              </a:extLst>
            </p:cNvPr>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1330;p5">
              <a:extLst>
                <a:ext uri="{FF2B5EF4-FFF2-40B4-BE49-F238E27FC236}">
                  <a16:creationId xmlns:a16="http://schemas.microsoft.com/office/drawing/2014/main" id="{464E94C9-99C5-3610-2C3F-CBE3D675F3D5}"/>
                </a:ext>
              </a:extLst>
            </p:cNvPr>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1331;p5">
              <a:extLst>
                <a:ext uri="{FF2B5EF4-FFF2-40B4-BE49-F238E27FC236}">
                  <a16:creationId xmlns:a16="http://schemas.microsoft.com/office/drawing/2014/main" id="{C8690C8D-4FF5-4D8E-AAE0-9C67DCA92D5E}"/>
                </a:ext>
              </a:extLst>
            </p:cNvPr>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rgbClr val="ECB6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1332;p5">
              <a:extLst>
                <a:ext uri="{FF2B5EF4-FFF2-40B4-BE49-F238E27FC236}">
                  <a16:creationId xmlns:a16="http://schemas.microsoft.com/office/drawing/2014/main" id="{55D83ACD-D2F8-CED8-5691-A293B4787FC3}"/>
                </a:ext>
              </a:extLst>
            </p:cNvPr>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1333;p5">
              <a:extLst>
                <a:ext uri="{FF2B5EF4-FFF2-40B4-BE49-F238E27FC236}">
                  <a16:creationId xmlns:a16="http://schemas.microsoft.com/office/drawing/2014/main" id="{6E296B49-F4E8-C990-28CF-52BEE1582EDB}"/>
                </a:ext>
              </a:extLst>
            </p:cNvPr>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9" name="Google Shape;1334;p5">
            <a:extLst>
              <a:ext uri="{FF2B5EF4-FFF2-40B4-BE49-F238E27FC236}">
                <a16:creationId xmlns:a16="http://schemas.microsoft.com/office/drawing/2014/main" id="{2EA455E8-9E3C-E9EE-E209-C253CE22CDB0}"/>
              </a:ext>
            </a:extLst>
          </p:cNvPr>
          <p:cNvGrpSpPr/>
          <p:nvPr/>
        </p:nvGrpSpPr>
        <p:grpSpPr>
          <a:xfrm>
            <a:off x="3970846" y="5446874"/>
            <a:ext cx="901295" cy="1394733"/>
            <a:chOff x="7706772" y="521151"/>
            <a:chExt cx="268136" cy="414933"/>
          </a:xfrm>
        </p:grpSpPr>
        <p:sp>
          <p:nvSpPr>
            <p:cNvPr id="40" name="Google Shape;1335;p5">
              <a:extLst>
                <a:ext uri="{FF2B5EF4-FFF2-40B4-BE49-F238E27FC236}">
                  <a16:creationId xmlns:a16="http://schemas.microsoft.com/office/drawing/2014/main" id="{AD7077EB-8928-E212-1A71-D5F020C60801}"/>
                </a:ext>
              </a:extLst>
            </p:cNvPr>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1336;p5">
              <a:extLst>
                <a:ext uri="{FF2B5EF4-FFF2-40B4-BE49-F238E27FC236}">
                  <a16:creationId xmlns:a16="http://schemas.microsoft.com/office/drawing/2014/main" id="{61E934FD-0459-9E98-DBA1-FA2CBEBF70D0}"/>
                </a:ext>
              </a:extLst>
            </p:cNvPr>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1337;p5">
              <a:extLst>
                <a:ext uri="{FF2B5EF4-FFF2-40B4-BE49-F238E27FC236}">
                  <a16:creationId xmlns:a16="http://schemas.microsoft.com/office/drawing/2014/main" id="{8BECD0C5-1D74-8E69-97C2-EA530B81E5DC}"/>
                </a:ext>
              </a:extLst>
            </p:cNvPr>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1338;p5">
              <a:extLst>
                <a:ext uri="{FF2B5EF4-FFF2-40B4-BE49-F238E27FC236}">
                  <a16:creationId xmlns:a16="http://schemas.microsoft.com/office/drawing/2014/main" id="{831648F7-1C88-0B75-864F-25CB3E6B55A2}"/>
                </a:ext>
              </a:extLst>
            </p:cNvPr>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1339;p5">
              <a:extLst>
                <a:ext uri="{FF2B5EF4-FFF2-40B4-BE49-F238E27FC236}">
                  <a16:creationId xmlns:a16="http://schemas.microsoft.com/office/drawing/2014/main" id="{D73F53DF-2973-2340-4BC8-82B8C262AC54}"/>
                </a:ext>
              </a:extLst>
            </p:cNvPr>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rgbClr val="CC4E2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1340;p5">
              <a:extLst>
                <a:ext uri="{FF2B5EF4-FFF2-40B4-BE49-F238E27FC236}">
                  <a16:creationId xmlns:a16="http://schemas.microsoft.com/office/drawing/2014/main" id="{CC68A574-EDEF-4258-A883-E178940C5CB1}"/>
                </a:ext>
              </a:extLst>
            </p:cNvPr>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rgbClr val="80C77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46" name="Google Shape;1341;p5">
            <a:extLst>
              <a:ext uri="{FF2B5EF4-FFF2-40B4-BE49-F238E27FC236}">
                <a16:creationId xmlns:a16="http://schemas.microsoft.com/office/drawing/2014/main" id="{43406717-B9EC-FFAD-3601-12A758D75343}"/>
              </a:ext>
            </a:extLst>
          </p:cNvPr>
          <p:cNvGrpSpPr/>
          <p:nvPr/>
        </p:nvGrpSpPr>
        <p:grpSpPr>
          <a:xfrm>
            <a:off x="4159555" y="3055889"/>
            <a:ext cx="328619" cy="308425"/>
            <a:chOff x="5946283" y="1650903"/>
            <a:chExt cx="246464" cy="231319"/>
          </a:xfrm>
        </p:grpSpPr>
        <p:sp>
          <p:nvSpPr>
            <p:cNvPr id="47" name="Google Shape;1342;p5">
              <a:extLst>
                <a:ext uri="{FF2B5EF4-FFF2-40B4-BE49-F238E27FC236}">
                  <a16:creationId xmlns:a16="http://schemas.microsoft.com/office/drawing/2014/main" id="{D8EAC688-7DC2-0397-04E8-38543A32A5BE}"/>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rgbClr val="FFFFFF"/>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1343;p5">
              <a:extLst>
                <a:ext uri="{FF2B5EF4-FFF2-40B4-BE49-F238E27FC236}">
                  <a16:creationId xmlns:a16="http://schemas.microsoft.com/office/drawing/2014/main" id="{5CB42261-C604-A945-3FAB-4E23528CA48C}"/>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rgbClr val="F1CB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9" name="Google Shape;1344;p5">
            <a:extLst>
              <a:ext uri="{FF2B5EF4-FFF2-40B4-BE49-F238E27FC236}">
                <a16:creationId xmlns:a16="http://schemas.microsoft.com/office/drawing/2014/main" id="{D5FF882D-8777-AF4B-7521-D5279203EC57}"/>
              </a:ext>
            </a:extLst>
          </p:cNvPr>
          <p:cNvSpPr/>
          <p:nvPr/>
        </p:nvSpPr>
        <p:spPr>
          <a:xfrm>
            <a:off x="5423180" y="1894705"/>
            <a:ext cx="1345639" cy="1228349"/>
          </a:xfrm>
          <a:prstGeom prst="ellipse">
            <a:avLst/>
          </a:prstGeom>
          <a:solidFill>
            <a:srgbClr val="0E3E63"/>
          </a:solidFill>
          <a:ln w="25400" cap="flat" cmpd="sng">
            <a:solidFill>
              <a:srgbClr val="493429"/>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4000" b="1" kern="0" dirty="0">
                <a:latin typeface="UTM Avo" panose="02040603050506020204" pitchFamily="18" charset="0"/>
                <a:cs typeface="Arial"/>
                <a:sym typeface="Arial"/>
              </a:rPr>
              <a:t>02</a:t>
            </a:r>
          </a:p>
        </p:txBody>
      </p:sp>
    </p:spTree>
    <p:extLst>
      <p:ext uri="{BB962C8B-B14F-4D97-AF65-F5344CB8AC3E}">
        <p14:creationId xmlns:p14="http://schemas.microsoft.com/office/powerpoint/2010/main" val="215022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417;p9">
            <a:extLst>
              <a:ext uri="{FF2B5EF4-FFF2-40B4-BE49-F238E27FC236}">
                <a16:creationId xmlns:a16="http://schemas.microsoft.com/office/drawing/2014/main" id="{48616FE6-D34C-52FB-23BF-C0D7CF29D1A8}"/>
              </a:ext>
            </a:extLst>
          </p:cNvPr>
          <p:cNvSpPr txBox="1">
            <a:spLocks/>
          </p:cNvSpPr>
          <p:nvPr/>
        </p:nvSpPr>
        <p:spPr>
          <a:xfrm>
            <a:off x="0" y="2782490"/>
            <a:ext cx="12192000" cy="317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lgn="just">
              <a:lnSpc>
                <a:spcPct val="150000"/>
              </a:lnSpc>
            </a:pPr>
            <a:r>
              <a:rPr lang="vi-VN" sz="2000" kern="0" dirty="0">
                <a:latin typeface="UTM Avo" panose="02040603050506020204" pitchFamily="18" charset="0"/>
                <a:ea typeface="Arial"/>
                <a:cs typeface="Arial"/>
                <a:sym typeface="Arial"/>
              </a:rPr>
              <a:t>          Vương quốc nằm trong một khu rừng nhiệt đới xanh tươi, đầy hoa thơm cỏ lạ và những loài chim quý. Những lâu đài bằng ngọc sáng lấp lánh, được bao phủ bởi một luồng ánh sáng trắng sữa mát dịu. Những đám mây ngũ sắc trôi bồng bềnh trên bầu trời. Bao quanh mỗi lâu đài là một khu vườn với hình dáng độc đáo: hình bông hoa, hình chùm quả, hình ngôi sao,... Những em nhỏ xinh xắn với những bộ quần áo đủ màu sắc chạy đi chạy lại trong các lâu đài và ngoài vườn, cùng nhau sáng chế những sản phẩm kì lạ, nói cười r</a:t>
            </a:r>
            <a:r>
              <a:rPr lang="en-US" sz="2000" kern="0" dirty="0">
                <a:latin typeface="UTM Avo" panose="02040603050506020204" pitchFamily="18" charset="0"/>
                <a:ea typeface="Arial"/>
                <a:cs typeface="Arial"/>
                <a:sym typeface="Arial"/>
              </a:rPr>
              <a:t>í</a:t>
            </a:r>
            <a:r>
              <a:rPr lang="vi-VN" sz="2000" kern="0" dirty="0">
                <a:latin typeface="UTM Avo" panose="02040603050506020204" pitchFamily="18" charset="0"/>
                <a:ea typeface="Arial"/>
                <a:cs typeface="Arial"/>
                <a:sym typeface="Arial"/>
              </a:rPr>
              <a:t>u rít.</a:t>
            </a:r>
          </a:p>
        </p:txBody>
      </p:sp>
      <p:sp>
        <p:nvSpPr>
          <p:cNvPr id="10" name="Google Shape;1418;p9">
            <a:extLst>
              <a:ext uri="{FF2B5EF4-FFF2-40B4-BE49-F238E27FC236}">
                <a16:creationId xmlns:a16="http://schemas.microsoft.com/office/drawing/2014/main" id="{28AD1BF4-F87A-BF98-7D4F-94DAE4AAB055}"/>
              </a:ext>
            </a:extLst>
          </p:cNvPr>
          <p:cNvSpPr txBox="1">
            <a:spLocks/>
          </p:cNvSpPr>
          <p:nvPr/>
        </p:nvSpPr>
        <p:spPr>
          <a:xfrm>
            <a:off x="0" y="2159690"/>
            <a:ext cx="12081164" cy="622800"/>
          </a:xfrm>
          <a:prstGeom prst="rect">
            <a:avLst/>
          </a:prstGeom>
          <a:solidFill>
            <a:srgbClr val="FFFFFF"/>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Chau Philomene One"/>
              <a:buNone/>
              <a:defRPr sz="2667" b="1"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1400"/>
              <a:buFont typeface="Chau Philomene One"/>
              <a:buNone/>
              <a:defRPr sz="1400" b="1" i="0" u="none" strike="noStrike" cap="none">
                <a:solidFill>
                  <a:schemeClr val="dk1"/>
                </a:solidFill>
                <a:latin typeface="Chau Philomene One"/>
                <a:ea typeface="Chau Philomene One"/>
                <a:cs typeface="Chau Philomene One"/>
                <a:sym typeface="Chau Philomene One"/>
              </a:defRPr>
            </a:lvl9pPr>
          </a:lstStyle>
          <a:p>
            <a:pPr marL="0" marR="0" lvl="0" indent="0" algn="ctr" defTabSz="914400" rtl="0" eaLnBrk="1" fontAlgn="auto" latinLnBrk="0" hangingPunct="1">
              <a:lnSpc>
                <a:spcPct val="100000"/>
              </a:lnSpc>
              <a:spcBef>
                <a:spcPts val="0"/>
              </a:spcBef>
              <a:spcAft>
                <a:spcPts val="0"/>
              </a:spcAft>
              <a:buClr>
                <a:srgbClr val="493429"/>
              </a:buClr>
              <a:buSzPts val="2000"/>
              <a:buFont typeface="Chau Philomene One"/>
              <a:buNone/>
              <a:tabLst/>
              <a:defRPr/>
            </a:pPr>
            <a:r>
              <a:rPr kumimoji="0" lang="en-US" sz="2400" b="1" i="0" u="none" strike="noStrike" kern="0" cap="none" spc="0" normalizeH="0" baseline="0" noProof="0" dirty="0" err="1">
                <a:ln>
                  <a:noFill/>
                </a:ln>
                <a:solidFill>
                  <a:srgbClr val="493429"/>
                </a:solidFill>
                <a:effectLst/>
                <a:uLnTx/>
                <a:uFillTx/>
                <a:latin typeface="UTM Avo" panose="02040603050506020204" pitchFamily="18" charset="0"/>
                <a:ea typeface="Arial"/>
                <a:cs typeface="Arial"/>
                <a:sym typeface="Arial"/>
              </a:rPr>
              <a:t>Đề</a:t>
            </a:r>
            <a:r>
              <a:rPr kumimoji="0" lang="en-US" sz="2400" b="1" i="0" u="none" strike="noStrike" kern="0" cap="none" spc="0" normalizeH="0" baseline="0" noProof="0" dirty="0">
                <a:ln>
                  <a:noFill/>
                </a:ln>
                <a:solidFill>
                  <a:srgbClr val="493429"/>
                </a:solidFill>
                <a:effectLst/>
                <a:uLnTx/>
                <a:uFillTx/>
                <a:latin typeface="UTM Avo" panose="02040603050506020204" pitchFamily="18" charset="0"/>
                <a:ea typeface="Arial"/>
                <a:cs typeface="Arial"/>
                <a:sym typeface="Arial"/>
              </a:rPr>
              <a:t> 1</a:t>
            </a:r>
          </a:p>
        </p:txBody>
      </p:sp>
      <p:sp>
        <p:nvSpPr>
          <p:cNvPr id="11" name="Google Shape;1419;p9">
            <a:extLst>
              <a:ext uri="{FF2B5EF4-FFF2-40B4-BE49-F238E27FC236}">
                <a16:creationId xmlns:a16="http://schemas.microsoft.com/office/drawing/2014/main" id="{29293472-1EF3-DBD3-521F-76C1F41301EC}"/>
              </a:ext>
            </a:extLst>
          </p:cNvPr>
          <p:cNvSpPr txBox="1"/>
          <p:nvPr/>
        </p:nvSpPr>
        <p:spPr>
          <a:xfrm>
            <a:off x="3817597" y="1536890"/>
            <a:ext cx="4556805" cy="622800"/>
          </a:xfrm>
          <a:prstGeom prst="rect">
            <a:avLst/>
          </a:prstGeom>
          <a:noFill/>
          <a:ln>
            <a:noFill/>
          </a:ln>
        </p:spPr>
        <p:txBody>
          <a:bodyPr spcFirstLastPara="1" wrap="square" lIns="121900" tIns="121900" rIns="121900" bIns="121900" anchor="t" anchorCtr="0">
            <a:noAutofit/>
          </a:bodyPr>
          <a:lstStyle/>
          <a:p>
            <a:pPr algn="ctr">
              <a:buClr>
                <a:srgbClr val="493429"/>
              </a:buClr>
              <a:buSzPts val="1400"/>
              <a:buFont typeface="Arial"/>
              <a:buNone/>
            </a:pPr>
            <a:r>
              <a:rPr lang="en-US" sz="2400" b="1" kern="0" dirty="0" err="1">
                <a:solidFill>
                  <a:srgbClr val="36271E"/>
                </a:solidFill>
                <a:latin typeface="UTM Avo" panose="02040603050506020204" pitchFamily="18" charset="0"/>
                <a:cs typeface="Arial"/>
                <a:sym typeface="Arial"/>
              </a:rPr>
              <a:t>Đoạn</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văn</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tham</a:t>
            </a:r>
            <a:r>
              <a:rPr lang="en-US" sz="2400" b="1" kern="0" dirty="0">
                <a:solidFill>
                  <a:srgbClr val="36271E"/>
                </a:solidFill>
                <a:latin typeface="UTM Avo" panose="02040603050506020204" pitchFamily="18" charset="0"/>
                <a:cs typeface="Arial"/>
                <a:sym typeface="Arial"/>
              </a:rPr>
              <a:t> </a:t>
            </a:r>
            <a:r>
              <a:rPr lang="en-US" sz="2400" b="1" kern="0" dirty="0" err="1">
                <a:solidFill>
                  <a:srgbClr val="36271E"/>
                </a:solidFill>
                <a:latin typeface="UTM Avo" panose="02040603050506020204" pitchFamily="18" charset="0"/>
                <a:cs typeface="Arial"/>
                <a:sym typeface="Arial"/>
              </a:rPr>
              <a:t>khảo</a:t>
            </a:r>
            <a:r>
              <a:rPr lang="en-US" sz="2400" b="1" kern="0" dirty="0">
                <a:solidFill>
                  <a:srgbClr val="36271E"/>
                </a:solidFill>
                <a:latin typeface="UTM Avo" panose="02040603050506020204" pitchFamily="18" charset="0"/>
                <a:cs typeface="Arial"/>
                <a:sym typeface="Arial"/>
              </a:rPr>
              <a:t>: </a:t>
            </a:r>
            <a:endParaRPr sz="2400" kern="0" dirty="0">
              <a:solidFill>
                <a:srgbClr val="36271E"/>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1088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13-Bài đọc 4-Anh đom đóm</Template>
  <TotalTime>38</TotalTime>
  <Words>484</Words>
  <Application>Microsoft Office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Bellota Text</vt:lpstr>
      <vt:lpstr>DM Sans</vt:lpstr>
      <vt:lpstr>Calibri Light</vt:lpstr>
      <vt:lpstr>Calibri</vt:lpstr>
      <vt:lpstr>Chau Philomene One</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OnePercent</cp:lastModifiedBy>
  <cp:revision>10</cp:revision>
  <dcterms:created xsi:type="dcterms:W3CDTF">2023-11-01T07:39:42Z</dcterms:created>
  <dcterms:modified xsi:type="dcterms:W3CDTF">2023-11-10T03:54:49Z</dcterms:modified>
</cp:coreProperties>
</file>