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0" r:id="rId3"/>
    <p:sldId id="257" r:id="rId4"/>
    <p:sldId id="261" r:id="rId5"/>
    <p:sldId id="256" r:id="rId6"/>
    <p:sldId id="258" r:id="rId7"/>
    <p:sldId id="259" r:id="rId8"/>
    <p:sldId id="271" r:id="rId9"/>
    <p:sldId id="264" r:id="rId10"/>
    <p:sldId id="272" r:id="rId11"/>
    <p:sldId id="268" r:id="rId12"/>
    <p:sldId id="273" r:id="rId13"/>
    <p:sldId id="274" r:id="rId14"/>
    <p:sldId id="269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70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2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0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0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xmlns="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xmlns="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8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3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7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9E25D6-2ADE-72A7-40FF-E03F09D9B5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3" y="152502"/>
            <a:ext cx="1529397" cy="15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xmlns="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67B9E3-F7E8-920F-C5BE-144BD6AF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6CD4B2-4F87-472B-5DCC-C2228275B57A}"/>
              </a:ext>
            </a:extLst>
          </p:cNvPr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xmlns="" id="{C0668E4D-1928-9794-2AF3-4614217800FB}"/>
              </a:ext>
            </a:extLst>
          </p:cNvPr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588D4C-0224-887C-67EE-91B1AB07022E}"/>
              </a:ext>
            </a:extLst>
          </p:cNvPr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0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xmlns="" id="{C0668E4D-1928-9794-2AF3-4614217800FB}"/>
              </a:ext>
            </a:extLst>
          </p:cNvPr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588D4C-0224-887C-67EE-91B1AB07022E}"/>
              </a:ext>
            </a:extLst>
          </p:cNvPr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685347-D914-3D3F-B797-9B7899EE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D65928-9EAD-BD62-3F0B-D440097F4597}"/>
              </a:ext>
            </a:extLst>
          </p:cNvPr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xmlns="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ừ Điển Bằng Tranh Thế Giới Động Vật">
            <a:extLst>
              <a:ext uri="{FF2B5EF4-FFF2-40B4-BE49-F238E27FC236}">
                <a16:creationId xmlns:a16="http://schemas.microsoft.com/office/drawing/2014/main" xmlns="" id="{D7C015AD-D83E-C2FB-DCDC-9D4E01C3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xmlns="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3E6415-374E-35C5-635A-9D4C2F644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9BFDE1-BD1B-B582-ECE3-4532AA89549C}"/>
              </a:ext>
            </a:extLst>
          </p:cNvPr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xmlns="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>
            <a:extLst>
              <a:ext uri="{FF2B5EF4-FFF2-40B4-BE49-F238E27FC236}">
                <a16:creationId xmlns:a16="http://schemas.microsoft.com/office/drawing/2014/main" xmlns="" id="{F8D0E45C-5231-11EA-B5BA-A7405BBF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xmlns="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A9A9E3-8251-242D-725F-FB84336C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DFA0D1-6F4F-7664-3ADD-2A5C42B4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lang="en-US" sz="3600" b="1" dirty="0">
                <a:solidFill>
                  <a:srgbClr val="EFD4A4"/>
                </a:solidFill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vóc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Bão táp mưa sa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B6C2FA-9AB5-5C0B-4C88-2935405DE449}"/>
              </a:ext>
            </a:extLst>
          </p:cNvPr>
          <p:cNvSpPr txBox="1"/>
          <p:nvPr/>
        </p:nvSpPr>
        <p:spPr>
          <a:xfrm>
            <a:off x="2273563" y="601762"/>
            <a:ext cx="791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CD07AA9-1AE0-8099-7FDA-CE2A94486E95}"/>
              </a:ext>
            </a:extLst>
          </p:cNvPr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xmlns="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xmlns="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681" y="2555214"/>
              <a:ext cx="600333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cấp thông tin về từ loại (danh từ, động từ, tính từ,...). Cung cấp cách sử dụng từ thông qua các ví dụ. Giúp hiểu nghĩa của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Chôn rau cắt rốn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/>
              </a:rPr>
              <a:t>Hai sương một nắng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xmlns="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B6C2FA-9AB5-5C0B-4C88-2935405DE449}"/>
              </a:ext>
            </a:extLst>
          </p:cNvPr>
          <p:cNvSpPr txBox="1"/>
          <p:nvPr/>
        </p:nvSpPr>
        <p:spPr>
          <a:xfrm>
            <a:off x="1251857" y="612648"/>
            <a:ext cx="109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bước sử dụng từ điển tra nghĩa từ?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68798EA-D95A-AC71-3BCA-67074EB740E0}"/>
              </a:ext>
            </a:extLst>
          </p:cNvPr>
          <p:cNvGrpSpPr/>
          <p:nvPr/>
        </p:nvGrpSpPr>
        <p:grpSpPr>
          <a:xfrm>
            <a:off x="1133491" y="1940706"/>
            <a:ext cx="7270280" cy="4096512"/>
            <a:chOff x="981091" y="1984248"/>
            <a:chExt cx="6720840" cy="40965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6CD07AA9-1AE0-8099-7FDA-CE2A94486E9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314F1677-0375-019A-AE3A-913040718EC5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>
                  <a:extLst>
                    <a:ext uri="{FF2B5EF4-FFF2-40B4-BE49-F238E27FC236}">
                      <a16:creationId xmlns:a16="http://schemas.microsoft.com/office/drawing/2014/main" xmlns="" id="{E1C32DDE-8205-F588-9699-FC9AAED0E121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>
                  <a:extLst>
                    <a:ext uri="{FF2B5EF4-FFF2-40B4-BE49-F238E27FC236}">
                      <a16:creationId xmlns:a16="http://schemas.microsoft.com/office/drawing/2014/main" xmlns="" id="{193434C0-C729-A256-00EA-019E968C313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9FD70D8-06BF-33D7-2467-0B7930755B04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DDB6F6D-6F1C-ABA8-D6E0-5BE5B3417E93}"/>
                </a:ext>
              </a:extLst>
            </p:cNvPr>
            <p:cNvSpPr txBox="1"/>
            <p:nvPr/>
          </p:nvSpPr>
          <p:spPr>
            <a:xfrm>
              <a:off x="1081410" y="2493958"/>
              <a:ext cx="632869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Chọn từ điển phù hợp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mục từ bắt đầu bằng chữ cái đầu tiên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từ cần tra nghĩa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nghĩa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ví dụ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 thêm ý nghĩa và cách dùng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A7E462-7A9D-1A5E-1D65-D4B84711B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59" y="1122363"/>
            <a:ext cx="10378083" cy="2387600"/>
          </a:xfrm>
        </p:spPr>
        <p:txBody>
          <a:bodyPr>
            <a:normAutofit/>
          </a:bodyPr>
          <a:lstStyle/>
          <a:p>
            <a:endParaRPr lang="vi-VN" sz="8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85DB47-B811-3F41-2229-B4A081640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>
            <a:extLst>
              <a:ext uri="{FF2B5EF4-FFF2-40B4-BE49-F238E27FC236}">
                <a16:creationId xmlns:a16="http://schemas.microsoft.com/office/drawing/2014/main" xmlns="" id="{232B7026-C080-5F11-2E19-23F64CCF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E9284A-9E38-C00C-6BE7-04D0B631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87" y="0"/>
            <a:ext cx="2316681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C79685-F69C-9334-74B1-640177B00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4" y="605506"/>
            <a:ext cx="1143099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xmlns="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FEF863-47D5-00A7-DFC7-4C267D1A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74" y="2296020"/>
            <a:ext cx="7942590" cy="2086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9A4380-D49B-1ADE-D5E4-3E91141C768D}"/>
              </a:ext>
            </a:extLst>
          </p:cNvPr>
          <p:cNvSpPr txBox="1"/>
          <p:nvPr/>
        </p:nvSpPr>
        <p:spPr>
          <a:xfrm>
            <a:off x="8590280" y="6363454"/>
            <a:ext cx="693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800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xmlns="" id="{5A5EAAD6-5A0C-4C71-8A3A-6985B509806F}"/>
              </a:ext>
            </a:extLst>
          </p:cNvPr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en-US" sz="3200" b="1" dirty="0">
                <a:solidFill>
                  <a:srgbClr val="FF3399"/>
                </a:solidFill>
              </a:rPr>
              <a:t> </a:t>
            </a:r>
            <a:r>
              <a:rPr lang="en-US" sz="3200" b="1" dirty="0" smtClean="0">
                <a:solidFill>
                  <a:srgbClr val="FF3399"/>
                </a:solidFill>
              </a:rPr>
              <a:t>(</a:t>
            </a:r>
            <a:r>
              <a:rPr lang="vi-VN" sz="3200" dirty="0" smtClean="0">
                <a:solidFill>
                  <a:srgbClr val="FF3399"/>
                </a:solidFill>
              </a:rPr>
              <a:t>chăm</a:t>
            </a:r>
            <a:r>
              <a:rPr lang="en-US" sz="3200" dirty="0" smtClean="0">
                <a:solidFill>
                  <a:srgbClr val="FF3399"/>
                </a:solidFill>
              </a:rPr>
              <a:t>)</a:t>
            </a:r>
            <a:r>
              <a:rPr lang="vi-VN" sz="3200" dirty="0" smtClean="0">
                <a:solidFill>
                  <a:srgbClr val="FF3399"/>
                </a:solidFill>
              </a:rPr>
              <a:t> có </a:t>
            </a:r>
            <a:r>
              <a:rPr lang="vi-VN" sz="3200" dirty="0">
                <a:solidFill>
                  <a:srgbClr val="FF3399"/>
                </a:solidFill>
              </a:rPr>
              <a:t>sự chú ý thường xuyên để làm công việc gì có ích một cách đều </a:t>
            </a:r>
            <a:r>
              <a:rPr lang="vi-VN" sz="3200" dirty="0" smtClean="0">
                <a:solidFill>
                  <a:srgbClr val="FF3399"/>
                </a:solidFill>
              </a:rPr>
              <a:t>đặn. </a:t>
            </a:r>
            <a:endParaRPr lang="vi-VN" sz="3200" dirty="0">
              <a:solidFill>
                <a:srgbClr val="FF3399"/>
              </a:solidFill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xmlns="" id="{3EDE6E04-A032-6CE5-25D7-2BB1FD3172AD}"/>
              </a:ext>
            </a:extLst>
          </p:cNvPr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</a:t>
            </a:r>
          </a:p>
        </p:txBody>
      </p:sp>
    </p:spTree>
    <p:extLst>
      <p:ext uri="{BB962C8B-B14F-4D97-AF65-F5344CB8AC3E}">
        <p14:creationId xmlns:p14="http://schemas.microsoft.com/office/powerpoint/2010/main" val="10125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CE788F-C5D3-58AB-32E8-B0D29C8A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9F4FF0-7786-897B-3E10-CDAB6D98B5CF}"/>
              </a:ext>
            </a:extLst>
          </p:cNvPr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13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4F8194-DDB2-9792-A7F6-BA599657B09F}"/>
              </a:ext>
            </a:extLst>
          </p:cNvPr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xmlns="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xmlns="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A91B86-EB85-93D5-1412-0D7C47A0A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4F8194-DDB2-9792-A7F6-BA599657B09F}"/>
              </a:ext>
            </a:extLst>
          </p:cNvPr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xmlns="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xmlns="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0B3EF0-6852-D7B7-CFF9-29FE9A3A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456</Words>
  <Application>Microsoft Office PowerPoint</Application>
  <PresentationFormat>Custom</PresentationFormat>
  <Paragraphs>46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Thanh Dat</cp:lastModifiedBy>
  <cp:revision>15</cp:revision>
  <dcterms:created xsi:type="dcterms:W3CDTF">2024-08-14T06:45:03Z</dcterms:created>
  <dcterms:modified xsi:type="dcterms:W3CDTF">2025-11-17T09:28:11Z</dcterms:modified>
</cp:coreProperties>
</file>