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680" r:id="rId3"/>
    <p:sldMasterId id="2147483704" r:id="rId4"/>
  </p:sldMasterIdLst>
  <p:notesMasterIdLst>
    <p:notesMasterId r:id="rId35"/>
  </p:notesMasterIdLst>
  <p:sldIdLst>
    <p:sldId id="311" r:id="rId5"/>
    <p:sldId id="313" r:id="rId6"/>
    <p:sldId id="266" r:id="rId7"/>
    <p:sldId id="256" r:id="rId8"/>
    <p:sldId id="257" r:id="rId9"/>
    <p:sldId id="259" r:id="rId10"/>
    <p:sldId id="300" r:id="rId11"/>
    <p:sldId id="302" r:id="rId12"/>
    <p:sldId id="267" r:id="rId13"/>
    <p:sldId id="3183" r:id="rId14"/>
    <p:sldId id="3190" r:id="rId15"/>
    <p:sldId id="3191" r:id="rId16"/>
    <p:sldId id="314" r:id="rId17"/>
    <p:sldId id="315" r:id="rId18"/>
    <p:sldId id="316" r:id="rId19"/>
    <p:sldId id="317" r:id="rId20"/>
    <p:sldId id="318" r:id="rId21"/>
    <p:sldId id="3199" r:id="rId22"/>
    <p:sldId id="3202" r:id="rId23"/>
    <p:sldId id="3200" r:id="rId24"/>
    <p:sldId id="3201" r:id="rId25"/>
    <p:sldId id="319" r:id="rId26"/>
    <p:sldId id="3196" r:id="rId27"/>
    <p:sldId id="3197" r:id="rId28"/>
    <p:sldId id="3203" r:id="rId29"/>
    <p:sldId id="3198" r:id="rId30"/>
    <p:sldId id="3184" r:id="rId31"/>
    <p:sldId id="3186" r:id="rId32"/>
    <p:sldId id="278" r:id="rId33"/>
    <p:sldId id="31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91B09-8B75-4E00-99D2-B041A03387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A2588-7338-4674-A4F7-D63138278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2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0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5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54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78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01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21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6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1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76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1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51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6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33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7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00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602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89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14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86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70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0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3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360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6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76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7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5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6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slide" Target="slide15.xml"/><Relationship Id="rId12" Type="http://schemas.microsoft.com/office/2007/relationships/hdphoto" Target="../media/hdphoto8.wdp"/><Relationship Id="rId17" Type="http://schemas.openxmlformats.org/officeDocument/2006/relationships/slide" Target="slide21.xml"/><Relationship Id="rId2" Type="http://schemas.openxmlformats.org/officeDocument/2006/relationships/notesSlide" Target="../notesSlides/notesSlide6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14.xml"/><Relationship Id="rId11" Type="http://schemas.openxmlformats.org/officeDocument/2006/relationships/image" Target="../media/image49.png"/><Relationship Id="rId5" Type="http://schemas.microsoft.com/office/2007/relationships/hdphoto" Target="../media/hdphoto7.wdp"/><Relationship Id="rId15" Type="http://schemas.openxmlformats.org/officeDocument/2006/relationships/slide" Target="slide19.xml"/><Relationship Id="rId10" Type="http://schemas.openxmlformats.org/officeDocument/2006/relationships/slide" Target="slide22.xml"/><Relationship Id="rId4" Type="http://schemas.openxmlformats.org/officeDocument/2006/relationships/image" Target="../media/image48.png"/><Relationship Id="rId9" Type="http://schemas.openxmlformats.org/officeDocument/2006/relationships/slide" Target="slide17.xml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2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6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openxmlformats.org/officeDocument/2006/relationships/image" Target="../media/image29.jpg"/><Relationship Id="rId21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slide" Target="slide7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slide" Target="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slide" Target="slide5.xml"/><Relationship Id="rId9" Type="http://schemas.openxmlformats.org/officeDocument/2006/relationships/image" Target="../media/image32.png"/><Relationship Id="rId14" Type="http://schemas.openxmlformats.org/officeDocument/2006/relationships/slide" Target="slide8.xml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2.png"/><Relationship Id="rId12" Type="http://schemas.openxmlformats.org/officeDocument/2006/relationships/image" Target="../media/image27.png"/><Relationship Id="rId17" Type="http://schemas.microsoft.com/office/2007/relationships/hdphoto" Target="../media/hdphoto2.wdp"/><Relationship Id="rId2" Type="http://schemas.microsoft.com/office/2007/relationships/media" Target="../media/media2.m4a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microsoft.com/office/2007/relationships/hdphoto" Target="../media/hdphoto6.wdp"/><Relationship Id="rId5" Type="http://schemas.openxmlformats.org/officeDocument/2006/relationships/image" Target="../media/image40.jpg"/><Relationship Id="rId1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33861-BE64-2863-F4CF-69BE9F091B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040" y="1727007"/>
            <a:ext cx="2249619" cy="1518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F794E-3707-27B2-766F-FFAD21CEC8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8850" y="2307993"/>
            <a:ext cx="8537084" cy="2260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C3ED0-76FF-09E5-DB98-0DB3DAD94E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0989" y="4490424"/>
            <a:ext cx="224352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3C3B40-5035-CD8A-C22B-B8BB7C204790}"/>
              </a:ext>
            </a:extLst>
          </p:cNvPr>
          <p:cNvGrpSpPr/>
          <p:nvPr/>
        </p:nvGrpSpPr>
        <p:grpSpPr>
          <a:xfrm>
            <a:off x="2159184" y="2217447"/>
            <a:ext cx="3536166" cy="2478125"/>
            <a:chOff x="2159184" y="2217447"/>
            <a:chExt cx="3536166" cy="24781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DA2652-82C9-EEB5-2F70-D106CB42E47F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C8B22C-82A6-E533-0161-306041409232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12 – 4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12 = 10 + 2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4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+ 2 =  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07B271D-1C7F-0D3B-7CFA-F70DBAC9A736}"/>
                  </a:ext>
                </a:extLst>
              </p:cNvPr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09D204C-1317-4380-F10A-593A7E130C56}"/>
                </a:ext>
              </a:extLst>
            </p:cNvPr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92670D0-F45D-8B27-A99A-2308497933E3}"/>
                </a:ext>
              </a:extLst>
            </p:cNvPr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A7FF64-298D-8378-A851-30D6AEBB4D1D}"/>
              </a:ext>
            </a:extLst>
          </p:cNvPr>
          <p:cNvGrpSpPr/>
          <p:nvPr/>
        </p:nvGrpSpPr>
        <p:grpSpPr>
          <a:xfrm>
            <a:off x="7188255" y="2217447"/>
            <a:ext cx="3536166" cy="2478125"/>
            <a:chOff x="7188255" y="2217447"/>
            <a:chExt cx="3536166" cy="24781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FDF0C2-9008-1AB4-93FC-F887394EB6A5}"/>
                </a:ext>
              </a:extLst>
            </p:cNvPr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5A8AB34-5970-3929-A588-602482CBB3C4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CE75F7E-754D-F751-9BF0-276D493DEE92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9DD04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b)   </a:t>
                  </a: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Tính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13 – 6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Tách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: 13 = 10 +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10 –         =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     +       =  </a:t>
                  </a: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DA57D88E-278B-0F6D-9D18-7A2EDFAE6D9E}"/>
                    </a:ext>
                  </a:extLst>
                </p:cNvPr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2F26DC7-07D3-7276-D13D-BC2E5D4746D1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3250D1E-F354-CBFA-6C63-6AB65A75DD40}"/>
                  </a:ext>
                </a:extLst>
              </p:cNvPr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9C519A2-FED3-E3F1-F343-2DD5A2F014B1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2763401-2756-D949-7253-C8EE85C549CE}"/>
                </a:ext>
              </a:extLst>
            </p:cNvPr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4ED553F-E1CC-3FDD-93B6-5D96DE9C2EC3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E408F93-F554-EBE9-7E66-C4DC274C5040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2184C2-D152-19CF-4B0B-39FF4C859A60}"/>
              </a:ext>
            </a:extLst>
          </p:cNvPr>
          <p:cNvSpPr/>
          <p:nvPr/>
        </p:nvSpPr>
        <p:spPr>
          <a:xfrm>
            <a:off x="3965366" y="35010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B852CD-088C-39E9-E74A-13A815198D51}"/>
              </a:ext>
            </a:extLst>
          </p:cNvPr>
          <p:cNvGrpSpPr/>
          <p:nvPr/>
        </p:nvGrpSpPr>
        <p:grpSpPr>
          <a:xfrm>
            <a:off x="2943594" y="5059430"/>
            <a:ext cx="1967345" cy="512618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F61C668-504C-4808-5495-7C00056B8A70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F33D1FB-86E1-5AB4-B029-25BFAE0EA356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4115C7-8101-0CEC-80E3-948ED8F8C2A9}"/>
              </a:ext>
            </a:extLst>
          </p:cNvPr>
          <p:cNvGrpSpPr/>
          <p:nvPr/>
        </p:nvGrpSpPr>
        <p:grpSpPr>
          <a:xfrm>
            <a:off x="8125907" y="5059430"/>
            <a:ext cx="1967345" cy="51261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2781242-2257-898C-72EE-B78B8CABF2E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6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4E2D5F3-1155-29B3-C92D-5F150EFD4B9E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7FA1D5-2F65-D03A-4977-490F920B68C9}"/>
              </a:ext>
            </a:extLst>
          </p:cNvPr>
          <p:cNvSpPr/>
          <p:nvPr/>
        </p:nvSpPr>
        <p:spPr>
          <a:xfrm>
            <a:off x="4305462" y="509753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3ABA33C-86B3-B351-A307-754512847861}"/>
              </a:ext>
            </a:extLst>
          </p:cNvPr>
          <p:cNvSpPr/>
          <p:nvPr/>
        </p:nvSpPr>
        <p:spPr>
          <a:xfrm>
            <a:off x="2564287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51FFFF-72D9-69A7-343B-2C17BB963AF1}"/>
              </a:ext>
            </a:extLst>
          </p:cNvPr>
          <p:cNvSpPr/>
          <p:nvPr/>
        </p:nvSpPr>
        <p:spPr>
          <a:xfrm>
            <a:off x="3965366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936B16-B77A-0192-0935-54B394701231}"/>
              </a:ext>
            </a:extLst>
          </p:cNvPr>
          <p:cNvSpPr/>
          <p:nvPr/>
        </p:nvSpPr>
        <p:spPr>
          <a:xfrm>
            <a:off x="9998342" y="30080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69F5E82-12B6-A9C0-A24F-872551609437}"/>
              </a:ext>
            </a:extLst>
          </p:cNvPr>
          <p:cNvSpPr/>
          <p:nvPr/>
        </p:nvSpPr>
        <p:spPr>
          <a:xfrm>
            <a:off x="8519919" y="35252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F94795-CA69-10D5-C611-67546194AE7A}"/>
              </a:ext>
            </a:extLst>
          </p:cNvPr>
          <p:cNvSpPr/>
          <p:nvPr/>
        </p:nvSpPr>
        <p:spPr>
          <a:xfrm>
            <a:off x="9377982" y="35308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CA4ADA-97EF-E87F-E152-CA8B052C85C7}"/>
              </a:ext>
            </a:extLst>
          </p:cNvPr>
          <p:cNvSpPr/>
          <p:nvPr/>
        </p:nvSpPr>
        <p:spPr>
          <a:xfrm>
            <a:off x="7718382" y="41017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11A1068-B890-96B8-E17B-B0C48BA6CB6D}"/>
              </a:ext>
            </a:extLst>
          </p:cNvPr>
          <p:cNvSpPr/>
          <p:nvPr/>
        </p:nvSpPr>
        <p:spPr>
          <a:xfrm>
            <a:off x="8519919" y="41002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2ED104-7B8F-E909-8F6F-E72F7D87406E}"/>
              </a:ext>
            </a:extLst>
          </p:cNvPr>
          <p:cNvSpPr/>
          <p:nvPr/>
        </p:nvSpPr>
        <p:spPr>
          <a:xfrm>
            <a:off x="9305484" y="411044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1CC1B32-44F6-BC78-B0CE-F4DE0CC5DB38}"/>
              </a:ext>
            </a:extLst>
          </p:cNvPr>
          <p:cNvSpPr/>
          <p:nvPr/>
        </p:nvSpPr>
        <p:spPr>
          <a:xfrm>
            <a:off x="9487775" y="509596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pic>
        <p:nvPicPr>
          <p:cNvPr id="70" name="Picture 69" descr="C:\Users\TUAN\Downloads\Luyện tập 1.png">
            <a:extLst>
              <a:ext uri="{FF2B5EF4-FFF2-40B4-BE49-F238E27FC236}">
                <a16:creationId xmlns:a16="http://schemas.microsoft.com/office/drawing/2014/main" id="{29B9D660-35DE-8090-9DE5-26F63099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91" y="656386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BD4-25EF-008A-F160-251D5AE71AEC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C5FA5A-6B47-6DDD-E6D3-2ED3DE60261E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3AB23-35B8-CE0F-5A52-ECF13F577338}"/>
              </a:ext>
            </a:extLst>
          </p:cNvPr>
          <p:cNvSpPr txBox="1"/>
          <p:nvPr/>
        </p:nvSpPr>
        <p:spPr>
          <a:xfrm>
            <a:off x="1592218" y="548265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3323C7-0617-0245-B581-F7110262A0A9}"/>
              </a:ext>
            </a:extLst>
          </p:cNvPr>
          <p:cNvGrpSpPr/>
          <p:nvPr/>
        </p:nvGrpSpPr>
        <p:grpSpPr>
          <a:xfrm>
            <a:off x="926180" y="1636250"/>
            <a:ext cx="2502754" cy="700550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FE4B01F-08D8-0CDE-B5DA-77510CEFD36A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F9B2B5-B4E4-9E9C-FEAE-F7671317ECD6}"/>
                </a:ext>
              </a:extLst>
            </p:cNvPr>
            <p:cNvSpPr/>
            <p:nvPr/>
          </p:nvSpPr>
          <p:spPr>
            <a:xfrm>
              <a:off x="3775212" y="440908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9B8C41-08A8-264C-7E8A-F3EACC294414}"/>
              </a:ext>
            </a:extLst>
          </p:cNvPr>
          <p:cNvGrpSpPr/>
          <p:nvPr/>
        </p:nvGrpSpPr>
        <p:grpSpPr>
          <a:xfrm>
            <a:off x="926179" y="3010724"/>
            <a:ext cx="2502754" cy="7005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6A18D8-B724-5981-8268-66A4DC5423A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7 =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5225D27-E634-B681-F701-BB0853CA61D1}"/>
                </a:ext>
              </a:extLst>
            </p:cNvPr>
            <p:cNvSpPr/>
            <p:nvPr/>
          </p:nvSpPr>
          <p:spPr>
            <a:xfrm>
              <a:off x="3685364" y="4416052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5051BB-113A-56AA-D607-5326F9CEB492}"/>
              </a:ext>
            </a:extLst>
          </p:cNvPr>
          <p:cNvGrpSpPr/>
          <p:nvPr/>
        </p:nvGrpSpPr>
        <p:grpSpPr>
          <a:xfrm>
            <a:off x="3583616" y="1636249"/>
            <a:ext cx="2502754" cy="7005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956B479-6D8B-0007-DF10-59458D92DB5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2D984B5-6C4F-83A9-A306-6D115FB25415}"/>
                </a:ext>
              </a:extLst>
            </p:cNvPr>
            <p:cNvSpPr/>
            <p:nvPr/>
          </p:nvSpPr>
          <p:spPr>
            <a:xfrm>
              <a:off x="374526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DFAFC8-1D10-940D-B5F6-3F8A2CDB5B86}"/>
              </a:ext>
            </a:extLst>
          </p:cNvPr>
          <p:cNvGrpSpPr/>
          <p:nvPr/>
        </p:nvGrpSpPr>
        <p:grpSpPr>
          <a:xfrm>
            <a:off x="3563311" y="3004409"/>
            <a:ext cx="2603955" cy="700549"/>
            <a:chOff x="2563090" y="4391891"/>
            <a:chExt cx="1967345" cy="51261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57CE676-6AD1-2C35-AC6A-4C98059CD41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8 = 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1DA6801-07EA-8C53-A34C-A8191F8B8F6A}"/>
                </a:ext>
              </a:extLst>
            </p:cNvPr>
            <p:cNvSpPr/>
            <p:nvPr/>
          </p:nvSpPr>
          <p:spPr>
            <a:xfrm>
              <a:off x="3716264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6BD8F1-FDDB-8A4B-903F-FA4B1C777EF8}"/>
              </a:ext>
            </a:extLst>
          </p:cNvPr>
          <p:cNvGrpSpPr/>
          <p:nvPr/>
        </p:nvGrpSpPr>
        <p:grpSpPr>
          <a:xfrm>
            <a:off x="6272011" y="1598904"/>
            <a:ext cx="2502754" cy="737894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0401BE1-B186-939F-8DD4-1C4C86794175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5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BDFAE68-111A-73F5-5173-51838780F083}"/>
                </a:ext>
              </a:extLst>
            </p:cNvPr>
            <p:cNvSpPr/>
            <p:nvPr/>
          </p:nvSpPr>
          <p:spPr>
            <a:xfrm>
              <a:off x="3797674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8E80A3-C271-4CC8-FD8A-267145411BCA}"/>
              </a:ext>
            </a:extLst>
          </p:cNvPr>
          <p:cNvGrpSpPr/>
          <p:nvPr/>
        </p:nvGrpSpPr>
        <p:grpSpPr>
          <a:xfrm>
            <a:off x="6272011" y="2997153"/>
            <a:ext cx="2502754" cy="70054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3484C9E-AEC0-BFC5-DCAD-F568EDCE603B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9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052BB1B-DAEE-69E4-5970-421DD7B70B7B}"/>
                </a:ext>
              </a:extLst>
            </p:cNvPr>
            <p:cNvSpPr/>
            <p:nvPr/>
          </p:nvSpPr>
          <p:spPr>
            <a:xfrm>
              <a:off x="3775212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9EEDC5-BC3B-0C62-4F18-80CFAAF3E2A8}"/>
              </a:ext>
            </a:extLst>
          </p:cNvPr>
          <p:cNvGrpSpPr/>
          <p:nvPr/>
        </p:nvGrpSpPr>
        <p:grpSpPr>
          <a:xfrm>
            <a:off x="2157825" y="4385200"/>
            <a:ext cx="2502754" cy="700548"/>
            <a:chOff x="2563090" y="4391891"/>
            <a:chExt cx="1967345" cy="51261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B5C28F-ACD5-B210-12B6-910880ECAB64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6 =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3334B68-6589-3A03-8CFB-86803CC1EDD5}"/>
                </a:ext>
              </a:extLst>
            </p:cNvPr>
            <p:cNvSpPr/>
            <p:nvPr/>
          </p:nvSpPr>
          <p:spPr>
            <a:xfrm>
              <a:off x="3752750" y="441605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3484AE-9D61-D863-47AE-AAA99693CFA3}"/>
              </a:ext>
            </a:extLst>
          </p:cNvPr>
          <p:cNvGrpSpPr/>
          <p:nvPr/>
        </p:nvGrpSpPr>
        <p:grpSpPr>
          <a:xfrm>
            <a:off x="4874674" y="4402801"/>
            <a:ext cx="2603955" cy="737894"/>
            <a:chOff x="2563090" y="4391891"/>
            <a:chExt cx="1967345" cy="51261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236854E-3454-5D88-6C94-F9557A73D18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2 = 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009D715-AADC-AE8F-1469-2ACAF417BFDF}"/>
                </a:ext>
              </a:extLst>
            </p:cNvPr>
            <p:cNvSpPr/>
            <p:nvPr/>
          </p:nvSpPr>
          <p:spPr>
            <a:xfrm>
              <a:off x="3737853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74" name="Picture 2" descr="Cartoon Hand Painted Boy With Pencil Writing | Art drawings for kids,  Writing cartoons, Student cartoon">
            <a:extLst>
              <a:ext uri="{FF2B5EF4-FFF2-40B4-BE49-F238E27FC236}">
                <a16:creationId xmlns:a16="http://schemas.microsoft.com/office/drawing/2014/main" id="{83C8342E-6711-BBF0-C70F-142F12FD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37" y="2393129"/>
            <a:ext cx="2986963" cy="42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34" y="4471475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62" y="4471475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609" y="4369875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620" y="438199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086046" y="5009622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6867596" y="5003347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8657000" y="491638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10618325" y="490807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-787368" y="260264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1062566" y="39043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1356510" y="60735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977F49C0-5A34-D8B7-918C-0F61F7846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14" y="2307395"/>
            <a:ext cx="1784318" cy="2386525"/>
          </a:xfrm>
          <a:prstGeom prst="rect">
            <a:avLst/>
          </a:prstGeom>
        </p:spPr>
      </p:pic>
      <p:pic>
        <p:nvPicPr>
          <p:cNvPr id="8" name="Hình ảnh 5">
            <a:extLst>
              <a:ext uri="{FF2B5EF4-FFF2-40B4-BE49-F238E27FC236}">
                <a16:creationId xmlns:a16="http://schemas.microsoft.com/office/drawing/2014/main" id="{99025D0B-196C-BDF3-A1A2-C003DF32E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42" y="2307395"/>
            <a:ext cx="1784318" cy="2386525"/>
          </a:xfrm>
          <a:prstGeom prst="rect">
            <a:avLst/>
          </a:prstGeom>
        </p:spPr>
      </p:pic>
      <p:pic>
        <p:nvPicPr>
          <p:cNvPr id="9" name="Hình ảnh 6">
            <a:extLst>
              <a:ext uri="{FF2B5EF4-FFF2-40B4-BE49-F238E27FC236}">
                <a16:creationId xmlns:a16="http://schemas.microsoft.com/office/drawing/2014/main" id="{ED880174-5772-220B-6E05-0563BDED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89" y="2205795"/>
            <a:ext cx="1784318" cy="2386525"/>
          </a:xfrm>
          <a:prstGeom prst="rect">
            <a:avLst/>
          </a:prstGeom>
        </p:spPr>
      </p:pic>
      <p:pic>
        <p:nvPicPr>
          <p:cNvPr id="10" name="Hình ảnh 10">
            <a:extLst>
              <a:ext uri="{FF2B5EF4-FFF2-40B4-BE49-F238E27FC236}">
                <a16:creationId xmlns:a16="http://schemas.microsoft.com/office/drawing/2014/main" id="{60B7116D-13DE-67A2-093E-453A38E82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00" y="2217919"/>
            <a:ext cx="1784318" cy="2386525"/>
          </a:xfrm>
          <a:prstGeom prst="rect">
            <a:avLst/>
          </a:prstGeom>
        </p:spPr>
      </p:pic>
      <p:sp>
        <p:nvSpPr>
          <p:cNvPr id="16" name="Hộp Văn bản 11">
            <a:hlinkClick r:id="rId14" action="ppaction://hlinksldjump"/>
            <a:extLst>
              <a:ext uri="{FF2B5EF4-FFF2-40B4-BE49-F238E27FC236}">
                <a16:creationId xmlns:a16="http://schemas.microsoft.com/office/drawing/2014/main" id="{D6A6A1F8-775B-E17C-F6ED-0FB1BBF09191}"/>
              </a:ext>
            </a:extLst>
          </p:cNvPr>
          <p:cNvSpPr txBox="1"/>
          <p:nvPr/>
        </p:nvSpPr>
        <p:spPr>
          <a:xfrm>
            <a:off x="5116526" y="2845542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5</a:t>
            </a:r>
          </a:p>
        </p:txBody>
      </p:sp>
      <p:sp>
        <p:nvSpPr>
          <p:cNvPr id="18" name="Hộp Văn bản 12">
            <a:hlinkClick r:id="rId15" action="ppaction://hlinksldjump"/>
            <a:extLst>
              <a:ext uri="{FF2B5EF4-FFF2-40B4-BE49-F238E27FC236}">
                <a16:creationId xmlns:a16="http://schemas.microsoft.com/office/drawing/2014/main" id="{3AFC4880-6958-6C9C-2225-FC308B441E18}"/>
              </a:ext>
            </a:extLst>
          </p:cNvPr>
          <p:cNvSpPr txBox="1"/>
          <p:nvPr/>
        </p:nvSpPr>
        <p:spPr>
          <a:xfrm>
            <a:off x="6898076" y="2839267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6</a:t>
            </a:r>
          </a:p>
        </p:txBody>
      </p:sp>
      <p:sp>
        <p:nvSpPr>
          <p:cNvPr id="19" name="Hộp Văn bản 13">
            <a:hlinkClick r:id="rId16" action="ppaction://hlinksldjump"/>
            <a:extLst>
              <a:ext uri="{FF2B5EF4-FFF2-40B4-BE49-F238E27FC236}">
                <a16:creationId xmlns:a16="http://schemas.microsoft.com/office/drawing/2014/main" id="{115846BA-3740-5C03-6E13-F304EED7B5A8}"/>
              </a:ext>
            </a:extLst>
          </p:cNvPr>
          <p:cNvSpPr txBox="1"/>
          <p:nvPr/>
        </p:nvSpPr>
        <p:spPr>
          <a:xfrm>
            <a:off x="8687480" y="275230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7</a:t>
            </a:r>
          </a:p>
        </p:txBody>
      </p:sp>
      <p:sp>
        <p:nvSpPr>
          <p:cNvPr id="20" name="Hộp Văn bản 14">
            <a:hlinkClick r:id="rId17" action="ppaction://hlinksldjump"/>
            <a:extLst>
              <a:ext uri="{FF2B5EF4-FFF2-40B4-BE49-F238E27FC236}">
                <a16:creationId xmlns:a16="http://schemas.microsoft.com/office/drawing/2014/main" id="{CD278C7E-0613-0C5A-6E9E-C0C696BA13F1}"/>
              </a:ext>
            </a:extLst>
          </p:cNvPr>
          <p:cNvSpPr txBox="1"/>
          <p:nvPr/>
        </p:nvSpPr>
        <p:spPr>
          <a:xfrm>
            <a:off x="10648805" y="2743990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3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E7EE29-ADBC-5E47-2D38-E873174F6C3D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CF250E1B-0309-FBD3-D014-30C81D461A3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D59576-5B76-3F6A-2B5D-FFA52BC7FFC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EE5EAE4-D641-A883-C104-F02A29F4C565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5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95FD36-1218-849E-6BD4-FC1B37AD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CCB65-55B4-3B65-0A57-20543C18BE00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81E37EAB-5464-70FC-4503-5C3F9BBF23B9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76F2C16-0B37-D82F-0C69-13B05083D56A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7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C738724F-27F0-7348-3BE7-3E96736FB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190CA6E3-A5AB-C474-CD54-0774402BE72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ABC1339-1C5C-7F82-838F-477114CD1AB9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5A049528-20D0-D0F9-3AD2-BE11AE75897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42FB753-DFE4-6A24-F8F4-6B0046F3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1B362A-A69C-8D8F-1EB0-98039E4893A6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47252C18-4B45-1FA7-EAB0-6C870F2F5602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7">
              <a:extLst>
                <a:ext uri="{FF2B5EF4-FFF2-40B4-BE49-F238E27FC236}">
                  <a16:creationId xmlns:a16="http://schemas.microsoft.com/office/drawing/2014/main" id="{B30D5D53-D1A6-1169-5E40-EF499DD7DF9B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pic>
          <p:nvPicPr>
            <p:cNvPr id="10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D72DFC62-7BBF-AB4B-8E0A-32BA8A8F3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8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E7EE29-ADBC-5E47-2D38-E873174F6C3D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FF0000"/>
                  </a:solidFill>
                  <a:latin typeface="Calibri" panose="020F0502020204030204"/>
                </a:rPr>
                <a:t>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3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2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891223A-7155-D1BA-0CA8-171700E1BC4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5460760-09A2-3A62-E363-EECD6B6871D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BC9B61F-8D56-5CDE-6731-D48A3B88AC8C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C743DF6-E603-E470-0EC1-5ECC588A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0D72-110A-519E-E17D-9BB1ACAE22B2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B1B1718C-2529-6A1F-6821-DCF627A319F8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2F58716-5ADF-2E1D-266D-DB61C0FAE182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565C0DE-0012-E0D3-1B5C-EF9113B11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4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CF250E1B-0309-FBD3-D014-30C81D461A39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D59576-5B76-3F6A-2B5D-FFA52BC7FFC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2EE5EAE4-D641-A883-C104-F02A29F4C565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12 –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95FD36-1218-849E-6BD4-FC1B37AD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CCB65-55B4-3B65-0A57-20543C18BE00}"/>
              </a:ext>
            </a:extLst>
          </p:cNvPr>
          <p:cNvGrpSpPr/>
          <p:nvPr/>
        </p:nvGrpSpPr>
        <p:grpSpPr>
          <a:xfrm>
            <a:off x="4892588" y="2627977"/>
            <a:ext cx="2546603" cy="1161717"/>
            <a:chOff x="3764828" y="5858855"/>
            <a:chExt cx="2077172" cy="82957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81E37EAB-5464-70FC-4503-5C3F9BBF23B9}"/>
                </a:ext>
              </a:extLst>
            </p:cNvPr>
            <p:cNvSpPr/>
            <p:nvPr/>
          </p:nvSpPr>
          <p:spPr>
            <a:xfrm>
              <a:off x="4478290" y="5897217"/>
              <a:ext cx="1363710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76F2C16-0B37-D82F-0C69-13B05083D56A}"/>
                </a:ext>
              </a:extLst>
            </p:cNvPr>
            <p:cNvSpPr txBox="1"/>
            <p:nvPr/>
          </p:nvSpPr>
          <p:spPr>
            <a:xfrm>
              <a:off x="4692510" y="5897217"/>
              <a:ext cx="1122939" cy="79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C738724F-27F0-7348-3BE7-3E96736FB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828" y="5858855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6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31480-3D44-DD5E-2A3E-9142040435D4}"/>
              </a:ext>
            </a:extLst>
          </p:cNvPr>
          <p:cNvSpPr txBox="1"/>
          <p:nvPr/>
        </p:nvSpPr>
        <p:spPr>
          <a:xfrm>
            <a:off x="1823084" y="918089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F08AEB-E399-F76F-F07A-C60406CB1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06963"/>
              </p:ext>
            </p:extLst>
          </p:nvPr>
        </p:nvGraphicFramePr>
        <p:xfrm>
          <a:off x="1499994" y="1789399"/>
          <a:ext cx="908165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E76FBA9-45B3-CE06-4ADE-CF927F78B8D4}"/>
              </a:ext>
            </a:extLst>
          </p:cNvPr>
          <p:cNvSpPr txBox="1"/>
          <p:nvPr/>
        </p:nvSpPr>
        <p:spPr>
          <a:xfrm>
            <a:off x="5005659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8E1C8-9063-FC6D-3F2A-4FC65F077D98}"/>
              </a:ext>
            </a:extLst>
          </p:cNvPr>
          <p:cNvSpPr txBox="1"/>
          <p:nvPr/>
        </p:nvSpPr>
        <p:spPr>
          <a:xfrm>
            <a:off x="6274158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08FA2-3573-2B72-772A-11A800290FE7}"/>
              </a:ext>
            </a:extLst>
          </p:cNvPr>
          <p:cNvSpPr txBox="1"/>
          <p:nvPr/>
        </p:nvSpPr>
        <p:spPr>
          <a:xfrm>
            <a:off x="7404111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1BDB2-D33B-7493-A25A-42E16112276F}"/>
              </a:ext>
            </a:extLst>
          </p:cNvPr>
          <p:cNvSpPr txBox="1"/>
          <p:nvPr/>
        </p:nvSpPr>
        <p:spPr>
          <a:xfrm>
            <a:off x="8603337" y="3246188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03D46-551D-FD8F-0255-6F407C234733}"/>
              </a:ext>
            </a:extLst>
          </p:cNvPr>
          <p:cNvSpPr txBox="1"/>
          <p:nvPr/>
        </p:nvSpPr>
        <p:spPr>
          <a:xfrm>
            <a:off x="9774105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D7BDCE-25A1-E74C-3249-0E95701B08E2}"/>
              </a:ext>
            </a:extLst>
          </p:cNvPr>
          <p:cNvSpPr/>
          <p:nvPr/>
        </p:nvSpPr>
        <p:spPr>
          <a:xfrm>
            <a:off x="1241556" y="90415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6" name="Picture 2" descr="Free Kid Writing Clip Art with No Background - ClipartKey">
            <a:extLst>
              <a:ext uri="{FF2B5EF4-FFF2-40B4-BE49-F238E27FC236}">
                <a16:creationId xmlns:a16="http://schemas.microsoft.com/office/drawing/2014/main" id="{337688C6-0ABF-81F4-4A37-1ACC76A0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05" y="4182503"/>
            <a:ext cx="2522875" cy="22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C3717-68BE-A4C9-FE45-2DE00368E1F9}"/>
              </a:ext>
            </a:extLst>
          </p:cNvPr>
          <p:cNvSpPr txBox="1"/>
          <p:nvPr/>
        </p:nvSpPr>
        <p:spPr>
          <a:xfrm>
            <a:off x="590550" y="507699"/>
            <a:ext cx="114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3FEA84-E120-5D12-DA0F-157EFE7350E4}"/>
              </a:ext>
            </a:extLst>
          </p:cNvPr>
          <p:cNvSpPr/>
          <p:nvPr/>
        </p:nvSpPr>
        <p:spPr>
          <a:xfrm>
            <a:off x="192697" y="498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BD9-4FCD-8260-6FEE-99BCAE7DC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856" y="1142565"/>
            <a:ext cx="8122128" cy="45728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6F48B1-B12F-E103-D6A3-8683939511D4}"/>
              </a:ext>
            </a:extLst>
          </p:cNvPr>
          <p:cNvGrpSpPr/>
          <p:nvPr/>
        </p:nvGrpSpPr>
        <p:grpSpPr>
          <a:xfrm>
            <a:off x="2739950" y="3700463"/>
            <a:ext cx="2708350" cy="890587"/>
            <a:chOff x="7880507" y="2628243"/>
            <a:chExt cx="1243535" cy="101335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EDB7ED-5966-C480-76AC-ADCDDAE29165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8D1428-5501-AD72-6A2F-90E149FD356C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20892D-5794-D31C-4364-E42C6285FDC5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BD2BD5-900D-29BF-3982-F2E90399D3B3}"/>
              </a:ext>
            </a:extLst>
          </p:cNvPr>
          <p:cNvGrpSpPr/>
          <p:nvPr/>
        </p:nvGrpSpPr>
        <p:grpSpPr>
          <a:xfrm flipH="1">
            <a:off x="6679504" y="3290386"/>
            <a:ext cx="1922498" cy="1057926"/>
            <a:chOff x="7880507" y="2628243"/>
            <a:chExt cx="1243535" cy="101335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FBC322-09AF-ABD3-39F5-8DB67B598681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4ADBBC-4297-2877-4BA9-CADB7EAF74B5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6916F-A4B3-BA57-1A01-D6F5B53A600B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B87A6-5E86-2B69-BF7F-4DC624A5F241}"/>
              </a:ext>
            </a:extLst>
          </p:cNvPr>
          <p:cNvGrpSpPr/>
          <p:nvPr/>
        </p:nvGrpSpPr>
        <p:grpSpPr>
          <a:xfrm flipH="1">
            <a:off x="7099299" y="2501119"/>
            <a:ext cx="1041485" cy="927881"/>
            <a:chOff x="7880507" y="2628243"/>
            <a:chExt cx="1243535" cy="101335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2222D9-7ECC-A66A-3B55-CE3375AA924B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732C81-5B18-4D1B-D200-E0F4A677327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F89073-77EE-02DA-CF5D-2D44EFD0166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1D7970-3026-D50F-4BD3-8572CDA07313}"/>
              </a:ext>
            </a:extLst>
          </p:cNvPr>
          <p:cNvGrpSpPr/>
          <p:nvPr/>
        </p:nvGrpSpPr>
        <p:grpSpPr>
          <a:xfrm>
            <a:off x="4329046" y="2541105"/>
            <a:ext cx="1795508" cy="1463163"/>
            <a:chOff x="7880507" y="2628243"/>
            <a:chExt cx="1243535" cy="101335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8A13C50-0545-AA7E-F39B-74A977BF3F34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437879A-96A0-A638-0E5B-7AA6D6EB385A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EC78A2-965A-5B4C-8621-E4BFC94DFE24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79ED6-0DF9-E350-2A44-93300311C056}"/>
              </a:ext>
            </a:extLst>
          </p:cNvPr>
          <p:cNvGrpSpPr/>
          <p:nvPr/>
        </p:nvGrpSpPr>
        <p:grpSpPr>
          <a:xfrm>
            <a:off x="7803813" y="4367527"/>
            <a:ext cx="798189" cy="650303"/>
            <a:chOff x="7880507" y="2628243"/>
            <a:chExt cx="1243535" cy="101335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35E037C-5067-AABA-0958-76630B6F042A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A8678FB-C090-24BB-5275-0D11BF6B5FC8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04CBAE9-9282-A7F6-A384-8001D767761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5DA3281-FA29-1769-B1A6-F24EB7EF502F}"/>
              </a:ext>
            </a:extLst>
          </p:cNvPr>
          <p:cNvSpPr txBox="1"/>
          <p:nvPr/>
        </p:nvSpPr>
        <p:spPr>
          <a:xfrm>
            <a:off x="2355154" y="5910653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6AA6F394-2387-D6CF-87E3-7ECE1ED8F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1852C-E6C7-79A9-E61F-8E87781683B3}"/>
              </a:ext>
            </a:extLst>
          </p:cNvPr>
          <p:cNvSpPr txBox="1"/>
          <p:nvPr/>
        </p:nvSpPr>
        <p:spPr>
          <a:xfrm>
            <a:off x="1516969" y="544415"/>
            <a:ext cx="958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5A49A0-30C3-B485-1BF4-D957F39D8547}"/>
              </a:ext>
            </a:extLst>
          </p:cNvPr>
          <p:cNvSpPr/>
          <p:nvPr/>
        </p:nvSpPr>
        <p:spPr>
          <a:xfrm>
            <a:off x="1022324" y="68365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60EA7-FB8B-1666-6E82-D76E9C68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31" y="1750725"/>
            <a:ext cx="4295775" cy="4514850"/>
          </a:xfrm>
          <a:prstGeom prst="roundRect">
            <a:avLst>
              <a:gd name="adj" fmla="val 26815"/>
            </a:avLst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D239A7-8E2F-2178-5531-6DF312378FA6}"/>
              </a:ext>
            </a:extLst>
          </p:cNvPr>
          <p:cNvCxnSpPr>
            <a:cxnSpLocks/>
          </p:cNvCxnSpPr>
          <p:nvPr/>
        </p:nvCxnSpPr>
        <p:spPr>
          <a:xfrm>
            <a:off x="2278556" y="977316"/>
            <a:ext cx="2844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027B9B-2927-0AAE-506A-3F1B2E55764E}"/>
              </a:ext>
            </a:extLst>
          </p:cNvPr>
          <p:cNvCxnSpPr>
            <a:cxnSpLocks/>
          </p:cNvCxnSpPr>
          <p:nvPr/>
        </p:nvCxnSpPr>
        <p:spPr>
          <a:xfrm>
            <a:off x="3982666" y="1429247"/>
            <a:ext cx="622523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9FDD50-6830-66AE-E45F-E2A7370822C4}"/>
              </a:ext>
            </a:extLst>
          </p:cNvPr>
          <p:cNvCxnSpPr>
            <a:cxnSpLocks/>
          </p:cNvCxnSpPr>
          <p:nvPr/>
        </p:nvCxnSpPr>
        <p:spPr>
          <a:xfrm>
            <a:off x="5968409" y="974182"/>
            <a:ext cx="350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C1DEE7-0E16-6F86-7E99-E9C1EEE9BEEF}"/>
              </a:ext>
            </a:extLst>
          </p:cNvPr>
          <p:cNvSpPr txBox="1"/>
          <p:nvPr/>
        </p:nvSpPr>
        <p:spPr>
          <a:xfrm>
            <a:off x="793973" y="1678213"/>
            <a:ext cx="4052217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5E4B85-64F3-EF8A-C475-8FA508B8AD50}"/>
              </a:ext>
            </a:extLst>
          </p:cNvPr>
          <p:cNvSpPr txBox="1"/>
          <p:nvPr/>
        </p:nvSpPr>
        <p:spPr>
          <a:xfrm>
            <a:off x="1079676" y="4130854"/>
            <a:ext cx="6266004" cy="259782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Mai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tờ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 – 5 = 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B93F48-777A-18FF-4106-D6282FA7BB43}"/>
              </a:ext>
            </a:extLst>
          </p:cNvPr>
          <p:cNvSpPr txBox="1"/>
          <p:nvPr/>
        </p:nvSpPr>
        <p:spPr>
          <a:xfrm>
            <a:off x="2085975" y="3334198"/>
            <a:ext cx="7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Đố bạn theo nhóm đôi về các phép tính trong bảng 13 trừ đi một số.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8E47D-E550-4877-A6E5-BDFD7F73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74" y="1028954"/>
            <a:ext cx="614530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9960929" y="3137359"/>
            <a:ext cx="944567" cy="2291340"/>
          </a:xfrm>
          <a:prstGeom prst="rect">
            <a:avLst/>
          </a:prstGeom>
        </p:spPr>
      </p:pic>
      <p:pic>
        <p:nvPicPr>
          <p:cNvPr id="39" name="Picture 38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1246317">
            <a:off x="11335006" y="300837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10299945" y="28160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10882486" y="28666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9976677" y="2745461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126422" y="4331181"/>
            <a:ext cx="1286806" cy="12664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ck package icon cartoon style Royalty Free Vector Imag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2793909">
            <a:off x="8401736" y="5182193"/>
            <a:ext cx="895129" cy="162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112 L 0.25 -0.0111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4584 0.0055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99 -0.26297 L 0.59518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34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18 0.00578 L 0.80599 -0.0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3 = 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96343" y="39089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6 = ?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0371" y="197898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7 = 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6399" y="199012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11 – 9 = 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8999" y="39089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</a:t>
            </a: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538</Words>
  <Application>Microsoft Office PowerPoint</Application>
  <PresentationFormat>Widescreen</PresentationFormat>
  <Paragraphs>160</Paragraphs>
  <Slides>30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#9Slide05 SVNClementine</vt:lpstr>
      <vt:lpstr>Arial</vt:lpstr>
      <vt:lpstr>Calibri</vt:lpstr>
      <vt:lpstr>Cambria</vt:lpstr>
      <vt:lpstr>Segoe UI Black</vt:lpstr>
      <vt:lpstr>Times New Roman</vt:lpstr>
      <vt:lpstr>VNI-Avo</vt:lpstr>
      <vt:lpstr>思源黑体 CN Medium</vt:lpstr>
      <vt:lpstr>Office 主题</vt:lpstr>
      <vt:lpstr>Custom Design</vt:lpstr>
      <vt:lpstr>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23</cp:revision>
  <dcterms:created xsi:type="dcterms:W3CDTF">2024-04-30T09:38:30Z</dcterms:created>
  <dcterms:modified xsi:type="dcterms:W3CDTF">2025-10-16T08:34:38Z</dcterms:modified>
</cp:coreProperties>
</file>