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83.xml" ContentType="application/vnd.openxmlformats-officedocument.presentationml.tags+xml"/>
  <Override PartName="/ppt/notesSlides/notesSlide1.xml" ContentType="application/vnd.openxmlformats-officedocument.presentationml.notesSlide+xml"/>
  <Override PartName="/ppt/tags/tag84.xml" ContentType="application/vnd.openxmlformats-officedocument.presentationml.tags+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5.xml" ContentType="application/vnd.openxmlformats-officedocument.presentationml.tags+xml"/>
  <Override PartName="/ppt/notesSlides/notesSlide15.xml" ContentType="application/vnd.openxmlformats-officedocument.presentationml.notesSlide+xml"/>
  <Override PartName="/ppt/tags/tag86.xml" ContentType="application/vnd.openxmlformats-officedocument.presentationml.tags+xml"/>
  <Override PartName="/ppt/notesSlides/notesSlide16.xml" ContentType="application/vnd.openxmlformats-officedocument.presentationml.notesSlide+xml"/>
  <Override PartName="/ppt/tags/tag8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0" r:id="rId5"/>
    <p:sldMasterId id="2147483713" r:id="rId6"/>
  </p:sldMasterIdLst>
  <p:notesMasterIdLst>
    <p:notesMasterId r:id="rId37"/>
  </p:notesMasterIdLst>
  <p:sldIdLst>
    <p:sldId id="2007577189" r:id="rId7"/>
    <p:sldId id="258" r:id="rId8"/>
    <p:sldId id="323" r:id="rId9"/>
    <p:sldId id="324" r:id="rId10"/>
    <p:sldId id="328" r:id="rId11"/>
    <p:sldId id="330" r:id="rId12"/>
    <p:sldId id="331" r:id="rId13"/>
    <p:sldId id="274" r:id="rId14"/>
    <p:sldId id="355" r:id="rId15"/>
    <p:sldId id="356" r:id="rId16"/>
    <p:sldId id="357" r:id="rId17"/>
    <p:sldId id="366" r:id="rId18"/>
    <p:sldId id="367" r:id="rId19"/>
    <p:sldId id="368" r:id="rId20"/>
    <p:sldId id="369" r:id="rId21"/>
    <p:sldId id="370" r:id="rId22"/>
    <p:sldId id="346" r:id="rId23"/>
    <p:sldId id="371" r:id="rId24"/>
    <p:sldId id="372" r:id="rId25"/>
    <p:sldId id="373" r:id="rId26"/>
    <p:sldId id="374" r:id="rId27"/>
    <p:sldId id="2007577186" r:id="rId28"/>
    <p:sldId id="2007577187" r:id="rId29"/>
    <p:sldId id="348" r:id="rId30"/>
    <p:sldId id="2007577188" r:id="rId31"/>
    <p:sldId id="2007577183" r:id="rId32"/>
    <p:sldId id="2007577184" r:id="rId33"/>
    <p:sldId id="347" r:id="rId34"/>
    <p:sldId id="2007577185" r:id="rId35"/>
    <p:sldId id="1169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9339" autoAdjust="0"/>
  </p:normalViewPr>
  <p:slideViewPr>
    <p:cSldViewPr snapToGrid="0">
      <p:cViewPr varScale="1">
        <p:scale>
          <a:sx n="73" d="100"/>
          <a:sy n="73" d="100"/>
        </p:scale>
        <p:origin x="62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A0868-F147-412C-AE80-E55ECA4EFA86}"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409F6-35B1-40E7-B43B-545C7BC1EA69}" type="slidenum">
              <a:rPr lang="en-US" smtClean="0"/>
              <a:t>‹#›</a:t>
            </a:fld>
            <a:endParaRPr lang="en-US"/>
          </a:p>
        </p:txBody>
      </p:sp>
    </p:spTree>
    <p:extLst>
      <p:ext uri="{BB962C8B-B14F-4D97-AF65-F5344CB8AC3E}">
        <p14:creationId xmlns:p14="http://schemas.microsoft.com/office/powerpoint/2010/main" val="140740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7E4A1-AA4E-4BC9-A38F-D1B484F28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74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167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336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688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17</a:t>
            </a:fld>
            <a:endParaRPr lang="en-US"/>
          </a:p>
        </p:txBody>
      </p:sp>
    </p:spTree>
    <p:extLst>
      <p:ext uri="{BB962C8B-B14F-4D97-AF65-F5344CB8AC3E}">
        <p14:creationId xmlns:p14="http://schemas.microsoft.com/office/powerpoint/2010/main" val="954097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174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24</a:t>
            </a:fld>
            <a:endParaRPr lang="en-US"/>
          </a:p>
        </p:txBody>
      </p:sp>
    </p:spTree>
    <p:extLst>
      <p:ext uri="{BB962C8B-B14F-4D97-AF65-F5344CB8AC3E}">
        <p14:creationId xmlns:p14="http://schemas.microsoft.com/office/powerpoint/2010/main" val="3784476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8902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172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444D6-76AF-40A4-BD5B-E86E2E02E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748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6</a:t>
            </a:fld>
            <a:endParaRPr lang="en-US"/>
          </a:p>
        </p:txBody>
      </p:sp>
    </p:spTree>
    <p:extLst>
      <p:ext uri="{BB962C8B-B14F-4D97-AF65-F5344CB8AC3E}">
        <p14:creationId xmlns:p14="http://schemas.microsoft.com/office/powerpoint/2010/main" val="1598365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latin typeface="+mn-lt"/>
              </a:rPr>
              <a:t>HS </a:t>
            </a:r>
            <a:r>
              <a:rPr lang="en-US" sz="1200" b="1" dirty="0" err="1">
                <a:latin typeface="+mn-lt"/>
              </a:rPr>
              <a:t>nêu</a:t>
            </a:r>
            <a:r>
              <a:rPr lang="en-US" sz="1200" b="1" dirty="0">
                <a:latin typeface="+mn-lt"/>
              </a:rPr>
              <a:t> </a:t>
            </a:r>
            <a:r>
              <a:rPr lang="en-US" sz="1200" b="1" dirty="0" err="1">
                <a:latin typeface="+mn-lt"/>
              </a:rPr>
              <a:t>từ</a:t>
            </a:r>
            <a:r>
              <a:rPr lang="en-US" sz="1200" b="1" dirty="0">
                <a:latin typeface="+mn-lt"/>
              </a:rPr>
              <a:t> </a:t>
            </a:r>
            <a:r>
              <a:rPr lang="en-US" sz="1200" b="1" dirty="0" err="1">
                <a:latin typeface="+mn-lt"/>
              </a:rPr>
              <a:t>khó</a:t>
            </a:r>
            <a:r>
              <a:rPr lang="en-US" sz="1200" b="1" dirty="0">
                <a:latin typeface="+mn-lt"/>
              </a:rPr>
              <a:t> GV </a:t>
            </a:r>
            <a:r>
              <a:rPr lang="en-US" sz="1200" b="1" dirty="0" err="1">
                <a:latin typeface="+mn-lt"/>
              </a:rPr>
              <a:t>gõ</a:t>
            </a:r>
            <a:r>
              <a:rPr lang="en-US" sz="1200" b="1" dirty="0">
                <a:latin typeface="+mn-lt"/>
              </a:rPr>
              <a:t> </a:t>
            </a:r>
            <a:r>
              <a:rPr lang="en-US" sz="1200" b="1" dirty="0" err="1">
                <a:latin typeface="+mn-lt"/>
              </a:rPr>
              <a:t>ngay</a:t>
            </a:r>
            <a:r>
              <a:rPr lang="en-US" sz="1200" b="1" dirty="0">
                <a:latin typeface="+mn-lt"/>
              </a:rPr>
              <a:t> </a:t>
            </a:r>
            <a:r>
              <a:rPr lang="en-US" sz="1200" b="1" dirty="0" err="1">
                <a:latin typeface="+mn-lt"/>
              </a:rPr>
              <a:t>từ</a:t>
            </a:r>
            <a:r>
              <a:rPr lang="en-US" sz="1200" b="1" dirty="0">
                <a:latin typeface="+mn-lt"/>
              </a:rPr>
              <a:t> </a:t>
            </a:r>
            <a:r>
              <a:rPr lang="en-US" sz="1200" b="1" dirty="0" err="1">
                <a:latin typeface="+mn-lt"/>
              </a:rPr>
              <a:t>đó</a:t>
            </a:r>
            <a:r>
              <a:rPr lang="en-US" sz="1200" b="1" dirty="0">
                <a:latin typeface="+mn-lt"/>
              </a:rPr>
              <a:t> </a:t>
            </a:r>
            <a:r>
              <a:rPr lang="en-US" sz="1200" b="1" dirty="0" err="1">
                <a:latin typeface="+mn-lt"/>
              </a:rPr>
              <a:t>trên</a:t>
            </a:r>
            <a:r>
              <a:rPr lang="en-US" sz="1200" b="1" dirty="0">
                <a:latin typeface="+mn-lt"/>
              </a:rPr>
              <a:t> BÀI GIẢNG ĐANG TRÌNH CHIẾU </a:t>
            </a:r>
            <a:r>
              <a:rPr lang="en-US" sz="1200" b="1" dirty="0" err="1">
                <a:latin typeface="+mn-lt"/>
              </a:rPr>
              <a:t>luôn</a:t>
            </a:r>
            <a:r>
              <a:rPr lang="en-US" sz="1200" b="1" dirty="0">
                <a:latin typeface="+mn-lt"/>
              </a:rPr>
              <a:t> </a:t>
            </a:r>
            <a:r>
              <a:rPr lang="en-US" sz="1200" b="1" dirty="0" err="1">
                <a:latin typeface="+mn-lt"/>
              </a:rPr>
              <a:t>mà</a:t>
            </a:r>
            <a:r>
              <a:rPr lang="en-US" sz="1200" b="1" dirty="0">
                <a:latin typeface="+mn-lt"/>
              </a:rPr>
              <a:t> </a:t>
            </a:r>
            <a:r>
              <a:rPr lang="en-US" sz="1200" b="1" dirty="0" err="1">
                <a:latin typeface="+mn-lt"/>
              </a:rPr>
              <a:t>không</a:t>
            </a:r>
            <a:r>
              <a:rPr lang="en-US" sz="1200" b="1" dirty="0">
                <a:latin typeface="+mn-lt"/>
              </a:rPr>
              <a:t> </a:t>
            </a:r>
            <a:r>
              <a:rPr lang="en-US" sz="1200" b="1" dirty="0" err="1">
                <a:latin typeface="+mn-lt"/>
              </a:rPr>
              <a:t>cần</a:t>
            </a:r>
            <a:r>
              <a:rPr lang="en-US" sz="1200" b="1" dirty="0">
                <a:latin typeface="+mn-lt"/>
              </a:rPr>
              <a:t> </a:t>
            </a:r>
            <a:r>
              <a:rPr lang="en-US" sz="1200" b="1" dirty="0" err="1">
                <a:latin typeface="+mn-lt"/>
              </a:rPr>
              <a:t>thoát</a:t>
            </a:r>
            <a:r>
              <a:rPr lang="en-US" sz="1200" b="1" dirty="0">
                <a:latin typeface="+mn-lt"/>
              </a:rPr>
              <a:t> </a:t>
            </a:r>
            <a:r>
              <a:rPr lang="en-US" sz="1200" b="1" dirty="0" err="1">
                <a:latin typeface="+mn-lt"/>
              </a:rPr>
              <a:t>ra.</a:t>
            </a:r>
            <a:r>
              <a:rPr lang="en-US" sz="1200" b="1" dirty="0">
                <a:latin typeface="+mn-lt"/>
              </a:rPr>
              <a:t> (CLICK CHUỘT VÀO KHUNG TỪ KHÓ ĐỌC VÀ GÕ)</a:t>
            </a:r>
            <a:endParaRPr lang="en-US" sz="1200" b="1" dirty="0"/>
          </a:p>
        </p:txBody>
      </p:sp>
      <p:sp>
        <p:nvSpPr>
          <p:cNvPr id="4" name="Slide Number Placeholder 3"/>
          <p:cNvSpPr>
            <a:spLocks noGrp="1"/>
          </p:cNvSpPr>
          <p:nvPr>
            <p:ph type="sldNum" sz="quarter" idx="5"/>
          </p:nvPr>
        </p:nvSpPr>
        <p:spPr/>
        <p:txBody>
          <a:bodyPr/>
          <a:lstStyle/>
          <a:p>
            <a:fld id="{3E0409F6-35B1-40E7-B43B-545C7BC1EA69}" type="slidenum">
              <a:rPr lang="en-US" smtClean="0"/>
              <a:t>7</a:t>
            </a:fld>
            <a:endParaRPr lang="en-US"/>
          </a:p>
        </p:txBody>
      </p:sp>
    </p:spTree>
    <p:extLst>
      <p:ext uri="{BB962C8B-B14F-4D97-AF65-F5344CB8AC3E}">
        <p14:creationId xmlns:p14="http://schemas.microsoft.com/office/powerpoint/2010/main" val="226106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7038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611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351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893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679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069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1.xml"/><Relationship Id="rId5" Type="http://schemas.openxmlformats.org/officeDocument/2006/relationships/tags" Target="../tags/tag41.xml"/><Relationship Id="rId4" Type="http://schemas.openxmlformats.org/officeDocument/2006/relationships/tags" Target="../tags/tag40.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2.xml"/><Relationship Id="rId5" Type="http://schemas.openxmlformats.org/officeDocument/2006/relationships/tags" Target="../tags/tag47.xml"/><Relationship Id="rId4" Type="http://schemas.openxmlformats.org/officeDocument/2006/relationships/tags" Target="../tags/tag46.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2.xml"/><Relationship Id="rId4" Type="http://schemas.openxmlformats.org/officeDocument/2006/relationships/tags" Target="../tags/tag5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2.xml"/><Relationship Id="rId5" Type="http://schemas.openxmlformats.org/officeDocument/2006/relationships/tags" Target="../tags/tag73.xml"/><Relationship Id="rId4" Type="http://schemas.openxmlformats.org/officeDocument/2006/relationships/tags" Target="../tags/tag7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Master" Target="../slideMasters/slideMaster2.xml"/><Relationship Id="rId4" Type="http://schemas.openxmlformats.org/officeDocument/2006/relationships/tags" Target="../tags/tag77.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2.xml"/><Relationship Id="rId5" Type="http://schemas.openxmlformats.org/officeDocument/2006/relationships/tags" Target="../tags/tag82.xml"/><Relationship Id="rId4" Type="http://schemas.openxmlformats.org/officeDocument/2006/relationships/tags" Target="../tags/tag8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1.xml"/><Relationship Id="rId5" Type="http://schemas.openxmlformats.org/officeDocument/2006/relationships/tags" Target="../tags/tag32.xml"/><Relationship Id="rId4" Type="http://schemas.openxmlformats.org/officeDocument/2006/relationships/tags" Target="../tags/tag3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09634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25708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338117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066757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2240184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2" name="TextBox 3">
            <a:extLst>
              <a:ext uri="{FF2B5EF4-FFF2-40B4-BE49-F238E27FC236}">
                <a16:creationId xmlns:a16="http://schemas.microsoft.com/office/drawing/2014/main" id="{C8FC6DA3-BF55-7CF3-090E-C9AD424E7F3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FD7B84F7-382B-7A32-8709-88B9C90CDA6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pic>
        <p:nvPicPr>
          <p:cNvPr id="16" name="Picture 15">
            <a:extLst>
              <a:ext uri="{FF2B5EF4-FFF2-40B4-BE49-F238E27FC236}">
                <a16:creationId xmlns:a16="http://schemas.microsoft.com/office/drawing/2014/main" id="{26C6AC87-550E-92FB-046A-760EF6657D34}"/>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7" name="Picture 16">
            <a:extLst>
              <a:ext uri="{FF2B5EF4-FFF2-40B4-BE49-F238E27FC236}">
                <a16:creationId xmlns:a16="http://schemas.microsoft.com/office/drawing/2014/main" id="{FF7BC5F0-A7C2-4692-82E9-BD2FD1DA667E}"/>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1873514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sp>
        <p:nvSpPr>
          <p:cNvPr id="2" name="TextBox 3">
            <a:extLst>
              <a:ext uri="{FF2B5EF4-FFF2-40B4-BE49-F238E27FC236}">
                <a16:creationId xmlns:a16="http://schemas.microsoft.com/office/drawing/2014/main" id="{190CC991-469B-7D93-F7C5-D7A5B3B1440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D3B2A0F9-B030-8DAA-C556-3D4F58AFC6DE}"/>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E0B88CCE-952C-88D1-5D41-997BD3192386}"/>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F6215875-4A4D-2CE2-57C2-D511A3D75E93}"/>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9" name="Picture 18">
            <a:extLst>
              <a:ext uri="{FF2B5EF4-FFF2-40B4-BE49-F238E27FC236}">
                <a16:creationId xmlns:a16="http://schemas.microsoft.com/office/drawing/2014/main" id="{B7C25819-DB76-8AD4-3A39-BCE3DEC7AA0E}"/>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20" name="Picture 19">
            <a:extLst>
              <a:ext uri="{FF2B5EF4-FFF2-40B4-BE49-F238E27FC236}">
                <a16:creationId xmlns:a16="http://schemas.microsoft.com/office/drawing/2014/main" id="{B8BB93C7-F4B2-6272-DA9E-10273AF52877}"/>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3942365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86288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61526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51378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2024/10/28</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35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664284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18015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410753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970991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80A3012-D26C-4D37-AE6C-1BCF8B566C82}"/>
              </a:ext>
            </a:extLst>
          </p:cNvPr>
          <p:cNvPicPr>
            <a:picLocks noChangeAspect="1"/>
          </p:cNvPicPr>
          <p:nvPr userDrawn="1"/>
        </p:nvPicPr>
        <p:blipFill>
          <a:blip r:embed="rId2"/>
          <a:stretch>
            <a:fillRect/>
          </a:stretch>
        </p:blipFill>
        <p:spPr>
          <a:xfrm>
            <a:off x="-527" y="-1314"/>
            <a:ext cx="12193057" cy="6860627"/>
          </a:xfrm>
          <a:prstGeom prst="rect">
            <a:avLst/>
          </a:prstGeom>
        </p:spPr>
      </p:pic>
      <p:pic>
        <p:nvPicPr>
          <p:cNvPr id="6" name="图片 5">
            <a:extLst>
              <a:ext uri="{FF2B5EF4-FFF2-40B4-BE49-F238E27FC236}">
                <a16:creationId xmlns:a16="http://schemas.microsoft.com/office/drawing/2014/main" id="{D230C292-4FCB-4F0D-9B99-667E1032FC8C}"/>
              </a:ext>
            </a:extLst>
          </p:cNvPr>
          <p:cNvPicPr>
            <a:picLocks noChangeAspect="1"/>
          </p:cNvPicPr>
          <p:nvPr userDrawn="1"/>
        </p:nvPicPr>
        <p:blipFill>
          <a:blip r:embed="rId3"/>
          <a:stretch>
            <a:fillRect/>
          </a:stretch>
        </p:blipFill>
        <p:spPr>
          <a:xfrm>
            <a:off x="-178527" y="-236046"/>
            <a:ext cx="12697036" cy="6860627"/>
          </a:xfrm>
          <a:prstGeom prst="rect">
            <a:avLst/>
          </a:prstGeom>
        </p:spPr>
      </p:pic>
    </p:spTree>
    <p:extLst>
      <p:ext uri="{BB962C8B-B14F-4D97-AF65-F5344CB8AC3E}">
        <p14:creationId xmlns:p14="http://schemas.microsoft.com/office/powerpoint/2010/main" val="1180210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D05D83-12F7-4801-84F5-69B5D0F0F21F}"/>
              </a:ext>
            </a:extLst>
          </p:cNvPr>
          <p:cNvPicPr>
            <a:picLocks noChangeAspect="1"/>
          </p:cNvPicPr>
          <p:nvPr userDrawn="1"/>
        </p:nvPicPr>
        <p:blipFill>
          <a:blip r:embed="rId2"/>
          <a:stretch>
            <a:fillRect/>
          </a:stretch>
        </p:blipFill>
        <p:spPr>
          <a:xfrm>
            <a:off x="-527" y="-1314"/>
            <a:ext cx="12193057" cy="6860627"/>
          </a:xfrm>
          <a:prstGeom prst="rect">
            <a:avLst/>
          </a:prstGeom>
        </p:spPr>
      </p:pic>
    </p:spTree>
    <p:extLst>
      <p:ext uri="{BB962C8B-B14F-4D97-AF65-F5344CB8AC3E}">
        <p14:creationId xmlns:p14="http://schemas.microsoft.com/office/powerpoint/2010/main" val="1012283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48484D2-C01F-4EA8-81EF-09692B85756F}" type="datetimeFigureOut">
              <a:rPr lang="zh-CN" altLang="en-US" smtClean="0"/>
              <a:t>2024/10/28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201031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48484D2-C01F-4EA8-81EF-09692B85756F}" type="datetimeFigureOut">
              <a:rPr lang="zh-CN" altLang="en-US" smtClean="0"/>
              <a:t>2024/10/28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53042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48484D2-C01F-4EA8-81EF-09692B85756F}" type="datetimeFigureOut">
              <a:rPr lang="zh-CN" altLang="en-US" smtClean="0"/>
              <a:t>2024/10/28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308098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48484D2-C01F-4EA8-81EF-09692B85756F}" type="datetimeFigureOut">
              <a:rPr lang="zh-CN" altLang="en-US" smtClean="0"/>
              <a:t>2024/10/28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573596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484D2-C01F-4EA8-81EF-09692B85756F}" type="datetimeFigureOut">
              <a:rPr lang="zh-CN" altLang="en-US" smtClean="0"/>
              <a:t>2024/10/28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770877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3" name="Title 1">
            <a:extLst>
              <a:ext uri="{FF2B5EF4-FFF2-40B4-BE49-F238E27FC236}">
                <a16:creationId xmlns:a16="http://schemas.microsoft.com/office/drawing/2014/main" id="{40C87004-CA66-DB1D-59A9-0A92D3C21BD6}"/>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000" b="0" dirty="0">
              <a:solidFill>
                <a:schemeClr val="accent2">
                  <a:lumMod val="20000"/>
                  <a:lumOff val="80000"/>
                </a:schemeClr>
              </a:solidFill>
              <a:latin typeface="#9Slide07 HoneyCream" pitchFamily="2" charset="0"/>
            </a:endParaRPr>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942409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2024/10/28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452371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2024/10/28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156388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2024/10/28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50141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2024/10/28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666012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2024/10/28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507329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2024/10/28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125715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312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0572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8226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366907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2681307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2024/10/28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80169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2024/10/28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901959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8162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57427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309821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25614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946201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214403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3031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E1A9CD02-A9E8-473A-BC34-1B3102ACB89E}"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87737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277593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D9CDD20-5209-4F7D-BD1F-5A8906664746}"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7313245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5511FC90-7EF6-4072-8302-6B30618A953A}"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7379420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6266C89F-DE13-40F1-A826-E6AEABCEF04D}"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487473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F31995EA-5666-4967-BF23-B7176D66CCD6}"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7901954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A7453EB8-F398-4EF0-AAAD-9CD6E4733C6B}"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415765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A7EFB208-7EF8-4414-8D5C-47CA3CC5A3DC}"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4854589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24656496-DBD3-4576-9232-B4C7C82B8EB6}"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Tree>
    <p:extLst>
      <p:ext uri="{BB962C8B-B14F-4D97-AF65-F5344CB8AC3E}">
        <p14:creationId xmlns:p14="http://schemas.microsoft.com/office/powerpoint/2010/main" val="9566452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177D925A-AC00-4880-9423-CE1CABD21D1C}"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0685022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C0D7D292-18B6-44D7-9C9F-3885DD444290}"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Tree>
    <p:extLst>
      <p:ext uri="{BB962C8B-B14F-4D97-AF65-F5344CB8AC3E}">
        <p14:creationId xmlns:p14="http://schemas.microsoft.com/office/powerpoint/2010/main" val="7643985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5B13B5B5-881A-4F81-9F4C-1EC8F3FAEA9A}"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33696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99548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9557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2024/10/28</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6261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2695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4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A pink background with white leaves and black text&#10;&#10;Description automatically generated">
            <a:extLst>
              <a:ext uri="{FF2B5EF4-FFF2-40B4-BE49-F238E27FC236}">
                <a16:creationId xmlns:a16="http://schemas.microsoft.com/office/drawing/2014/main" id="{9D68AEC6-C412-6E22-62F0-18C3BB0AAE1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334874" y="161924"/>
            <a:ext cx="1657351" cy="1657351"/>
          </a:xfrm>
          <a:prstGeom prst="rect">
            <a:avLst/>
          </a:prstGeom>
        </p:spPr>
      </p:pic>
    </p:spTree>
    <p:custDataLst>
      <p:tags r:id="rId13"/>
    </p:custDataLst>
    <p:extLst>
      <p:ext uri="{BB962C8B-B14F-4D97-AF65-F5344CB8AC3E}">
        <p14:creationId xmlns:p14="http://schemas.microsoft.com/office/powerpoint/2010/main" val="450539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3683358F-EEEF-7462-AF81-C82325B49AC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334874" y="161924"/>
            <a:ext cx="1657351" cy="1657351"/>
          </a:xfrm>
          <a:prstGeom prst="rect">
            <a:avLst/>
          </a:prstGeom>
        </p:spPr>
      </p:pic>
    </p:spTree>
    <p:custDataLst>
      <p:tags r:id="rId13"/>
    </p:custDataLst>
    <p:extLst>
      <p:ext uri="{BB962C8B-B14F-4D97-AF65-F5344CB8AC3E}">
        <p14:creationId xmlns:p14="http://schemas.microsoft.com/office/powerpoint/2010/main" val="1539819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484D2-C01F-4EA8-81EF-09692B85756F}" type="datetimeFigureOut">
              <a:rPr lang="zh-CN" altLang="en-US" smtClean="0"/>
              <a:t>2024/10/28</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0476408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38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2024/10/28</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207660281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521" y="274638"/>
            <a:ext cx="1097295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521" y="1600201"/>
            <a:ext cx="1097295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521" y="6356351"/>
            <a:ext cx="284549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6383" y="6356351"/>
            <a:ext cx="3859235"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6989" y="6356351"/>
            <a:ext cx="284549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93B130B0-5BA8-4EE4-8D62-200D7363C34E}"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00499939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55.xml"/><Relationship Id="rId5" Type="http://schemas.openxmlformats.org/officeDocument/2006/relationships/image" Target="../media/image16.wmf"/><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8.jpe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6.sv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6.svg"/><Relationship Id="rId5" Type="http://schemas.openxmlformats.org/officeDocument/2006/relationships/image" Target="../media/image42.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6.svg"/><Relationship Id="rId5" Type="http://schemas.openxmlformats.org/officeDocument/2006/relationships/image" Target="../media/image43.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56.sv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emf"/><Relationship Id="rId7" Type="http://schemas.openxmlformats.org/officeDocument/2006/relationships/image" Target="../media/image21.emf"/><Relationship Id="rId2" Type="http://schemas.openxmlformats.org/officeDocument/2006/relationships/image" Target="../media/image17.jpg"/><Relationship Id="rId1" Type="http://schemas.openxmlformats.org/officeDocument/2006/relationships/slideLayout" Target="../slideLayouts/slideLayout12.xml"/><Relationship Id="rId6" Type="http://schemas.openxmlformats.org/officeDocument/2006/relationships/image" Target="../media/image25.svg"/><Relationship Id="rId5" Type="http://schemas.openxmlformats.org/officeDocument/2006/relationships/image" Target="../media/image20.png"/><Relationship Id="rId4" Type="http://schemas.openxmlformats.org/officeDocument/2006/relationships/image" Target="../media/image19.emf"/></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85.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16.xml"/><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slideLayout" Target="../slideLayouts/slideLayout36.xml"/><Relationship Id="rId1" Type="http://schemas.openxmlformats.org/officeDocument/2006/relationships/tags" Target="../tags/tag86.xml"/><Relationship Id="rId6" Type="http://schemas.openxmlformats.org/officeDocument/2006/relationships/image" Target="../media/image50.png"/><Relationship Id="rId11" Type="http://schemas.microsoft.com/office/2007/relationships/hdphoto" Target="../media/hdphoto1.wdp"/><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17.xml"/><Relationship Id="rId7" Type="http://schemas.openxmlformats.org/officeDocument/2006/relationships/image" Target="../media/image52.png"/><Relationship Id="rId2" Type="http://schemas.openxmlformats.org/officeDocument/2006/relationships/slideLayout" Target="../slideLayouts/slideLayout36.xml"/><Relationship Id="rId1" Type="http://schemas.openxmlformats.org/officeDocument/2006/relationships/tags" Target="../tags/tag87.xml"/><Relationship Id="rId6" Type="http://schemas.openxmlformats.org/officeDocument/2006/relationships/image" Target="../media/image51.png"/><Relationship Id="rId11" Type="http://schemas.openxmlformats.org/officeDocument/2006/relationships/image" Target="../media/image57.png"/><Relationship Id="rId5" Type="http://schemas.openxmlformats.org/officeDocument/2006/relationships/image" Target="../media/image49.png"/><Relationship Id="rId10" Type="http://schemas.microsoft.com/office/2007/relationships/hdphoto" Target="../media/hdphoto2.wdp"/><Relationship Id="rId4" Type="http://schemas.openxmlformats.org/officeDocument/2006/relationships/image" Target="../media/image48.png"/><Relationship Id="rId9"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1.png"/><Relationship Id="rId7" Type="http://schemas.openxmlformats.org/officeDocument/2006/relationships/image" Target="../media/image20.svg"/><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emf"/><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83.xml"/><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3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hyperlink" Target="https://www.facebook.com/huongthaoGAD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4.xml"/><Relationship Id="rId1" Type="http://schemas.openxmlformats.org/officeDocument/2006/relationships/tags" Target="../tags/tag8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slideLayout" Target="../slideLayouts/slideLayout12.xml"/><Relationship Id="rId7" Type="http://schemas.openxmlformats.org/officeDocument/2006/relationships/image" Target="../media/image2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4.jpg"/><Relationship Id="rId5" Type="http://schemas.openxmlformats.org/officeDocument/2006/relationships/image" Target="../media/image17.jp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3" Type="http://schemas.openxmlformats.org/officeDocument/2006/relationships/image" Target="../media/image11.png"/><Relationship Id="rId7" Type="http://schemas.openxmlformats.org/officeDocument/2006/relationships/image" Target="../media/image31.png"/><Relationship Id="rId12"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30.png"/><Relationship Id="rId11" Type="http://schemas.openxmlformats.org/officeDocument/2006/relationships/image" Target="../media/image18.emf"/><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623093" y="939800"/>
            <a:ext cx="11060907" cy="952559"/>
          </a:xfrm>
          <a:prstGeom prst="rect">
            <a:avLst/>
          </a:prstGeom>
        </p:spPr>
        <p:txBody>
          <a:bodyPr wrap="none" fromWordArt="1">
            <a:prstTxWarp prst="textPlain">
              <a:avLst>
                <a:gd name="adj" fmla="val 50690"/>
              </a:avLst>
            </a:prstTxWarp>
          </a:bodyPr>
          <a:lstStyle/>
          <a:p>
            <a:pPr fontAlgn="base">
              <a:spcBef>
                <a:spcPct val="0"/>
              </a:spcBef>
              <a:spcAft>
                <a:spcPct val="0"/>
              </a:spcAft>
            </a:pPr>
            <a:r>
              <a:rPr lang="vi-VN"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 </a:t>
            </a:r>
            <a:r>
              <a:rPr lang="en-US"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HOÀI </a:t>
            </a:r>
            <a:r>
              <a:rPr lang="en-US"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PHÚ</a:t>
            </a:r>
          </a:p>
          <a:p>
            <a:pPr fontAlgn="base">
              <a:spcBef>
                <a:spcPct val="0"/>
              </a:spcBef>
              <a:spcAft>
                <a:spcPct val="0"/>
              </a:spcAft>
            </a:pPr>
            <a:r>
              <a:rPr lang="en-US"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Lớp 4A1</a:t>
            </a:r>
            <a:endParaRPr lang="en-US"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051" name="WordArt 20"/>
          <p:cNvSpPr>
            <a:spLocks noChangeArrowheads="1" noChangeShapeType="1" noTextEdit="1"/>
          </p:cNvSpPr>
          <p:nvPr/>
        </p:nvSpPr>
        <p:spPr bwMode="auto">
          <a:xfrm>
            <a:off x="4762500" y="2336800"/>
            <a:ext cx="3124200" cy="838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 </a:t>
            </a:r>
            <a:r>
              <a:rPr lang="en-US"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đọc</a:t>
            </a: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052" name="WordArt 21"/>
          <p:cNvSpPr>
            <a:spLocks noChangeArrowheads="1" noChangeShapeType="1" noTextEdit="1"/>
          </p:cNvSpPr>
          <p:nvPr/>
        </p:nvSpPr>
        <p:spPr bwMode="auto">
          <a:xfrm>
            <a:off x="623173" y="3594100"/>
            <a:ext cx="10945654" cy="44196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Gặt chữ trên non</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fontAlgn="base">
              <a:spcBef>
                <a:spcPct val="0"/>
              </a:spcBef>
              <a:spcAft>
                <a:spcPct val="0"/>
              </a:spcAft>
              <a:defRPr/>
            </a:pPr>
            <a:r>
              <a:rPr lang="en-US" sz="3600" b="1" kern="10" dirty="0">
                <a:ln w="9525">
                  <a:solidFill>
                    <a:srgbClr val="FF00FF"/>
                  </a:solidFill>
                  <a:round/>
                  <a:headEnd/>
                  <a:tailEnd/>
                </a:ln>
                <a:solidFill>
                  <a:prstClr val="black"/>
                </a:solidFill>
                <a:effectLst>
                  <a:outerShdw dist="45791" dir="2021404" algn="ctr" rotWithShape="0">
                    <a:srgbClr val="B2B2B2">
                      <a:alpha val="79999"/>
                    </a:srgbClr>
                  </a:outerShdw>
                </a:effectLst>
                <a:latin typeface="Times New Roman"/>
                <a:cs typeface="Times New Roman"/>
              </a:rPr>
              <a:t> </a:t>
            </a:r>
          </a:p>
        </p:txBody>
      </p:sp>
      <p:grpSp>
        <p:nvGrpSpPr>
          <p:cNvPr id="2053" name="Group 5"/>
          <p:cNvGrpSpPr>
            <a:grpSpLocks/>
          </p:cNvGrpSpPr>
          <p:nvPr/>
        </p:nvGrpSpPr>
        <p:grpSpPr bwMode="auto">
          <a:xfrm>
            <a:off x="15081" y="0"/>
            <a:ext cx="12161838" cy="6858000"/>
            <a:chOff x="8" y="0"/>
            <a:chExt cx="5760" cy="4320"/>
          </a:xfrm>
        </p:grpSpPr>
        <p:pic>
          <p:nvPicPr>
            <p:cNvPr id="2055" name="Picture 6" descr="GRANS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7" descr="GRANS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7" name="Group 8"/>
            <p:cNvGrpSpPr>
              <a:grpSpLocks/>
            </p:cNvGrpSpPr>
            <p:nvPr/>
          </p:nvGrpSpPr>
          <p:grpSpPr bwMode="auto">
            <a:xfrm>
              <a:off x="8" y="0"/>
              <a:ext cx="5760" cy="4320"/>
              <a:chOff x="672" y="0"/>
              <a:chExt cx="5760" cy="4320"/>
            </a:xfrm>
          </p:grpSpPr>
          <p:pic>
            <p:nvPicPr>
              <p:cNvPr id="2058"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9"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0"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1"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2054" name="Picture 22" descr="Firewrk8"/>
          <p:cNvPicPr>
            <a:picLocks noChangeAspect="1" noChangeArrowheads="1"/>
          </p:cNvPicPr>
          <p:nvPr/>
        </p:nvPicPr>
        <p:blipFill>
          <a:blip r:embed="rId5">
            <a:lum bright="6000" contrast="30000"/>
            <a:extLst>
              <a:ext uri="{28A0092B-C50C-407E-A947-70E740481C1C}">
                <a14:useLocalDpi xmlns:a14="http://schemas.microsoft.com/office/drawing/2010/main" val="0"/>
              </a:ext>
            </a:extLst>
          </a:blip>
          <a:srcRect/>
          <a:stretch>
            <a:fillRect/>
          </a:stretch>
        </p:blipFill>
        <p:spPr bwMode="auto">
          <a:xfrm>
            <a:off x="1737520" y="5334000"/>
            <a:ext cx="9324975"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489200" y="286891"/>
            <a:ext cx="8445500" cy="584775"/>
          </a:xfrm>
          <a:prstGeom prst="rect">
            <a:avLst/>
          </a:prstGeom>
        </p:spPr>
        <p:txBody>
          <a:bodyPr wrap="square">
            <a:spAutoFit/>
          </a:bodyPr>
          <a:lstStyle/>
          <a:p>
            <a:pPr lvl="0"/>
            <a:r>
              <a:rPr lang="en-US" sz="3200" dirty="0">
                <a:solidFill>
                  <a:srgbClr val="002060"/>
                </a:solidFill>
                <a:latin typeface="Arial"/>
                <a:ea typeface="微软雅黑"/>
              </a:rPr>
              <a:t>Thứ Hai ngày 28 tháng 10 năm 2024</a:t>
            </a:r>
          </a:p>
        </p:txBody>
      </p:sp>
      <p:sp>
        <p:nvSpPr>
          <p:cNvPr id="15" name="WordArt 20"/>
          <p:cNvSpPr>
            <a:spLocks noChangeArrowheads="1" noChangeShapeType="1" noTextEdit="1"/>
          </p:cNvSpPr>
          <p:nvPr/>
        </p:nvSpPr>
        <p:spPr bwMode="auto">
          <a:xfrm>
            <a:off x="7533056" y="5599112"/>
            <a:ext cx="3124200" cy="838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GV: Phạm Văn Ân</a:t>
            </a: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567538"/>
      </p:ext>
    </p:extLst>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Hình chữ nhật 2">
            <a:extLst>
              <a:ext uri="{FF2B5EF4-FFF2-40B4-BE49-F238E27FC236}">
                <a16:creationId xmlns:a16="http://schemas.microsoft.com/office/drawing/2014/main" id="{CB2442B9-86EC-B460-0B2E-7D2C823C7922}"/>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grpSp>
        <p:nvGrpSpPr>
          <p:cNvPr id="4" name="Nhóm 6">
            <a:extLst>
              <a:ext uri="{FF2B5EF4-FFF2-40B4-BE49-F238E27FC236}">
                <a16:creationId xmlns:a16="http://schemas.microsoft.com/office/drawing/2014/main" id="{109D77D1-6B70-D1D4-C51A-2A2DDB197058}"/>
              </a:ext>
            </a:extLst>
          </p:cNvPr>
          <p:cNvGrpSpPr/>
          <p:nvPr/>
        </p:nvGrpSpPr>
        <p:grpSpPr>
          <a:xfrm>
            <a:off x="7881618" y="2834414"/>
            <a:ext cx="3619503" cy="3619503"/>
            <a:chOff x="5438349" y="1420589"/>
            <a:chExt cx="2714627" cy="2714627"/>
          </a:xfrm>
        </p:grpSpPr>
        <p:sp>
          <p:nvSpPr>
            <p:cNvPr id="6" name="Hình Bầu dục 4">
              <a:extLst>
                <a:ext uri="{FF2B5EF4-FFF2-40B4-BE49-F238E27FC236}">
                  <a16:creationId xmlns:a16="http://schemas.microsoft.com/office/drawing/2014/main" id="{193EC22F-649D-9390-6B43-B9ED99D29D2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pic>
          <p:nvPicPr>
            <p:cNvPr id="7" name="Hình ảnh 3" descr="Ảnh có chứa đồ chơi, búp bê, đồ họa véc-tơ&#10;&#10;Mô tả được tạo tự động">
              <a:extLst>
                <a:ext uri="{FF2B5EF4-FFF2-40B4-BE49-F238E27FC236}">
                  <a16:creationId xmlns:a16="http://schemas.microsoft.com/office/drawing/2014/main" id="{5908C0BF-E638-98F3-E546-50391637C9A8}"/>
                </a:ext>
              </a:extLst>
            </p:cNvPr>
            <p:cNvPicPr>
              <a:picLocks noChangeAspect="1"/>
            </p:cNvPicPr>
            <p:nvPr/>
          </p:nvPicPr>
          <p:blipFill>
            <a:blip r:embed="rId4"/>
            <a:stretch>
              <a:fillRect/>
            </a:stretch>
          </p:blipFill>
          <p:spPr>
            <a:xfrm>
              <a:off x="5438349" y="1420589"/>
              <a:ext cx="2714627" cy="2714627"/>
            </a:xfrm>
            <a:prstGeom prst="rect">
              <a:avLst/>
            </a:prstGeom>
          </p:spPr>
        </p:pic>
      </p:grpSp>
      <p:sp>
        <p:nvSpPr>
          <p:cNvPr id="8" name="Google Shape;1768;p26">
            <a:extLst>
              <a:ext uri="{FF2B5EF4-FFF2-40B4-BE49-F238E27FC236}">
                <a16:creationId xmlns:a16="http://schemas.microsoft.com/office/drawing/2014/main" id="{17661FC5-E98A-EE31-A7D6-E27BAD48E581}"/>
              </a:ext>
            </a:extLst>
          </p:cNvPr>
          <p:cNvSpPr txBox="1">
            <a:spLocks/>
          </p:cNvSpPr>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tabLst/>
              <a:defRPr/>
            </a:pPr>
            <a:r>
              <a:rPr kumimoji="0" lang="vi-VN" sz="6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Jua"/>
              </a:rPr>
              <a:t>Giải nghĩa từ khó</a:t>
            </a:r>
          </a:p>
        </p:txBody>
      </p:sp>
      <p:sp>
        <p:nvSpPr>
          <p:cNvPr id="9" name="Hình chữ nhật: Góc Tròn 11">
            <a:extLst>
              <a:ext uri="{FF2B5EF4-FFF2-40B4-BE49-F238E27FC236}">
                <a16:creationId xmlns:a16="http://schemas.microsoft.com/office/drawing/2014/main" id="{71A64FB1-6B86-07AF-3626-A9A264FEAC10}"/>
              </a:ext>
            </a:extLst>
          </p:cNvPr>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0" name="Hộp Văn bản 5">
            <a:extLst>
              <a:ext uri="{FF2B5EF4-FFF2-40B4-BE49-F238E27FC236}">
                <a16:creationId xmlns:a16="http://schemas.microsoft.com/office/drawing/2014/main" id="{B521BA22-D2DD-1450-086C-2ED78A996061}"/>
              </a:ext>
            </a:extLst>
          </p:cNvPr>
          <p:cNvSpPr txBox="1"/>
          <p:nvPr/>
        </p:nvSpPr>
        <p:spPr>
          <a:xfrm>
            <a:off x="4233333" y="1826177"/>
            <a:ext cx="1645185" cy="913007"/>
          </a:xfrm>
          <a:prstGeom prst="rect">
            <a:avLst/>
          </a:prstGeom>
          <a:noFill/>
        </p:spPr>
        <p:txBody>
          <a:bodyPr wrap="square" rtlCol="0">
            <a:spAutoFit/>
          </a:bodyPr>
          <a:lstStyle/>
          <a:p>
            <a:pPr algn="ctr" defTabSz="1219170">
              <a:buClr>
                <a:srgbClr val="000000"/>
              </a:buClr>
            </a:pPr>
            <a:r>
              <a:rPr lang="en-US" sz="5333" b="1" kern="0" dirty="0" err="1">
                <a:solidFill>
                  <a:srgbClr val="000000"/>
                </a:solidFill>
                <a:latin typeface="Cambria" panose="02040503050406030204" pitchFamily="18" charset="0"/>
                <a:ea typeface="Cambria" panose="02040503050406030204" pitchFamily="18" charset="0"/>
                <a:cs typeface="Arial"/>
                <a:sym typeface="Arial"/>
              </a:rPr>
              <a:t>Gùi</a:t>
            </a:r>
            <a:r>
              <a:rPr lang="en-US" sz="5333" b="1" kern="0" dirty="0">
                <a:solidFill>
                  <a:srgbClr val="000000"/>
                </a:solidFill>
                <a:latin typeface="Cambria" panose="02040503050406030204" pitchFamily="18" charset="0"/>
                <a:ea typeface="Cambria" panose="02040503050406030204" pitchFamily="18" charset="0"/>
                <a:cs typeface="Arial"/>
                <a:sym typeface="Arial"/>
              </a:rPr>
              <a:t>:</a:t>
            </a:r>
          </a:p>
        </p:txBody>
      </p:sp>
      <p:sp>
        <p:nvSpPr>
          <p:cNvPr id="11" name="Hộp Văn bản 12">
            <a:extLst>
              <a:ext uri="{FF2B5EF4-FFF2-40B4-BE49-F238E27FC236}">
                <a16:creationId xmlns:a16="http://schemas.microsoft.com/office/drawing/2014/main" id="{AFD7756A-D05D-46CF-5AD2-B668A33349D4}"/>
              </a:ext>
            </a:extLst>
          </p:cNvPr>
          <p:cNvSpPr txBox="1"/>
          <p:nvPr/>
        </p:nvSpPr>
        <p:spPr>
          <a:xfrm>
            <a:off x="1025163" y="2779051"/>
            <a:ext cx="7737838" cy="1754326"/>
          </a:xfrm>
          <a:prstGeom prst="rect">
            <a:avLst/>
          </a:prstGeom>
          <a:noFill/>
        </p:spPr>
        <p:txBody>
          <a:bodyPr wrap="square" rtlCol="0">
            <a:spAutoFit/>
          </a:bodyPr>
          <a:lstStyle/>
          <a:p>
            <a:pPr algn="ctr" defTabSz="1219170">
              <a:buClr>
                <a:srgbClr val="000000"/>
              </a:buClr>
            </a:pPr>
            <a:r>
              <a:rPr lang="en-US" sz="3600" b="1" kern="0" dirty="0">
                <a:solidFill>
                  <a:srgbClr val="000000"/>
                </a:solidFill>
                <a:latin typeface="Cambria" panose="02040503050406030204" pitchFamily="18" charset="0"/>
                <a:ea typeface="Cambria" panose="02040503050406030204" pitchFamily="18" charset="0"/>
                <a:cs typeface="Arial"/>
                <a:sym typeface="Arial"/>
              </a:rPr>
              <a:t>Đ</a:t>
            </a:r>
            <a:r>
              <a:rPr lang="vi-VN" sz="3600" b="1" kern="0" dirty="0">
                <a:solidFill>
                  <a:srgbClr val="000000"/>
                </a:solidFill>
                <a:latin typeface="Cambria" panose="02040503050406030204" pitchFamily="18" charset="0"/>
                <a:ea typeface="Cambria" panose="02040503050406030204" pitchFamily="18" charset="0"/>
                <a:cs typeface="Arial"/>
                <a:sym typeface="Arial"/>
              </a:rPr>
              <a:t>ồ làm bằng mây tre để mang đồ đạc (trên lưng), dùng ở một số khu vực miền núi.</a:t>
            </a:r>
            <a:endParaRPr lang="en-US" sz="3600" b="1" kern="0" dirty="0">
              <a:solidFill>
                <a:srgbClr val="000000"/>
              </a:solidFill>
              <a:latin typeface="Cambria" panose="02040503050406030204" pitchFamily="18" charset="0"/>
              <a:ea typeface="Cambria" panose="02040503050406030204" pitchFamily="18" charset="0"/>
              <a:cs typeface="Arial"/>
              <a:sym typeface="Arial"/>
            </a:endParaRPr>
          </a:p>
        </p:txBody>
      </p:sp>
      <p:pic>
        <p:nvPicPr>
          <p:cNvPr id="1026" name="Picture 2" descr="Người Mông Yên Bái lưu giữ bản sắc dân tộc trên vai qua chiếc gùi">
            <a:extLst>
              <a:ext uri="{FF2B5EF4-FFF2-40B4-BE49-F238E27FC236}">
                <a16:creationId xmlns:a16="http://schemas.microsoft.com/office/drawing/2014/main" id="{BEF68B1D-2D2F-4450-5490-FE10EB7B62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970" y="2879270"/>
            <a:ext cx="5146766" cy="321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69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wipe(down)">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Hình chữ nhật 2">
            <a:extLst>
              <a:ext uri="{FF2B5EF4-FFF2-40B4-BE49-F238E27FC236}">
                <a16:creationId xmlns:a16="http://schemas.microsoft.com/office/drawing/2014/main" id="{CB2442B9-86EC-B460-0B2E-7D2C823C7922}"/>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nvGrpSpPr>
          <p:cNvPr id="4" name="Nhóm 6">
            <a:extLst>
              <a:ext uri="{FF2B5EF4-FFF2-40B4-BE49-F238E27FC236}">
                <a16:creationId xmlns:a16="http://schemas.microsoft.com/office/drawing/2014/main" id="{109D77D1-6B70-D1D4-C51A-2A2DDB197058}"/>
              </a:ext>
            </a:extLst>
          </p:cNvPr>
          <p:cNvGrpSpPr/>
          <p:nvPr/>
        </p:nvGrpSpPr>
        <p:grpSpPr>
          <a:xfrm>
            <a:off x="7881618" y="2834414"/>
            <a:ext cx="3619503" cy="3619503"/>
            <a:chOff x="5438349" y="1420589"/>
            <a:chExt cx="2714627" cy="2714627"/>
          </a:xfrm>
        </p:grpSpPr>
        <p:sp>
          <p:nvSpPr>
            <p:cNvPr id="6" name="Hình Bầu dục 4">
              <a:extLst>
                <a:ext uri="{FF2B5EF4-FFF2-40B4-BE49-F238E27FC236}">
                  <a16:creationId xmlns:a16="http://schemas.microsoft.com/office/drawing/2014/main" id="{193EC22F-649D-9390-6B43-B9ED99D29D2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pic>
          <p:nvPicPr>
            <p:cNvPr id="7" name="Hình ảnh 3" descr="Ảnh có chứa đồ chơi, búp bê, đồ họa véc-tơ&#10;&#10;Mô tả được tạo tự động">
              <a:extLst>
                <a:ext uri="{FF2B5EF4-FFF2-40B4-BE49-F238E27FC236}">
                  <a16:creationId xmlns:a16="http://schemas.microsoft.com/office/drawing/2014/main" id="{5908C0BF-E638-98F3-E546-50391637C9A8}"/>
                </a:ext>
              </a:extLst>
            </p:cNvPr>
            <p:cNvPicPr>
              <a:picLocks noChangeAspect="1"/>
            </p:cNvPicPr>
            <p:nvPr/>
          </p:nvPicPr>
          <p:blipFill>
            <a:blip r:embed="rId4"/>
            <a:stretch>
              <a:fillRect/>
            </a:stretch>
          </p:blipFill>
          <p:spPr>
            <a:xfrm>
              <a:off x="5438349" y="1420589"/>
              <a:ext cx="2714627" cy="2714627"/>
            </a:xfrm>
            <a:prstGeom prst="rect">
              <a:avLst/>
            </a:prstGeom>
          </p:spPr>
        </p:pic>
      </p:grpSp>
      <p:sp>
        <p:nvSpPr>
          <p:cNvPr id="8" name="Google Shape;1768;p26">
            <a:extLst>
              <a:ext uri="{FF2B5EF4-FFF2-40B4-BE49-F238E27FC236}">
                <a16:creationId xmlns:a16="http://schemas.microsoft.com/office/drawing/2014/main" id="{17661FC5-E98A-EE31-A7D6-E27BAD48E581}"/>
              </a:ext>
            </a:extLst>
          </p:cNvPr>
          <p:cNvSpPr txBox="1">
            <a:spLocks/>
          </p:cNvSpPr>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tabLst/>
              <a:defRPr/>
            </a:pPr>
            <a:r>
              <a:rPr kumimoji="0" lang="vi-VN" sz="6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Jua"/>
              </a:rPr>
              <a:t>Giải nghĩa từ khó</a:t>
            </a:r>
          </a:p>
        </p:txBody>
      </p:sp>
      <p:sp>
        <p:nvSpPr>
          <p:cNvPr id="9" name="Hình chữ nhật: Góc Tròn 11">
            <a:extLst>
              <a:ext uri="{FF2B5EF4-FFF2-40B4-BE49-F238E27FC236}">
                <a16:creationId xmlns:a16="http://schemas.microsoft.com/office/drawing/2014/main" id="{71A64FB1-6B86-07AF-3626-A9A264FEAC10}"/>
              </a:ext>
            </a:extLst>
          </p:cNvPr>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0" name="Hộp Văn bản 5">
            <a:extLst>
              <a:ext uri="{FF2B5EF4-FFF2-40B4-BE49-F238E27FC236}">
                <a16:creationId xmlns:a16="http://schemas.microsoft.com/office/drawing/2014/main" id="{B521BA22-D2DD-1450-086C-2ED78A996061}"/>
              </a:ext>
            </a:extLst>
          </p:cNvPr>
          <p:cNvSpPr txBox="1"/>
          <p:nvPr/>
        </p:nvSpPr>
        <p:spPr>
          <a:xfrm>
            <a:off x="1698171" y="1826177"/>
            <a:ext cx="6564086" cy="913007"/>
          </a:xfrm>
          <a:prstGeom prst="rect">
            <a:avLst/>
          </a:prstGeom>
          <a:noFill/>
        </p:spPr>
        <p:txBody>
          <a:bodyPr wrap="square" rtlCol="0">
            <a:spAutoFit/>
          </a:bodyPr>
          <a:lstStyle/>
          <a:p>
            <a:pPr lvl="0" algn="ctr" defTabSz="1219170">
              <a:buClr>
                <a:srgbClr val="000000"/>
              </a:buClr>
            </a:pPr>
            <a:r>
              <a:rPr lang="en-US" sz="5333" b="1" kern="0">
                <a:solidFill>
                  <a:srgbClr val="000000"/>
                </a:solidFill>
                <a:latin typeface="Cambria" panose="02040503050406030204" pitchFamily="18" charset="0"/>
                <a:ea typeface="Cambria" panose="02040503050406030204" pitchFamily="18" charset="0"/>
                <a:cs typeface="Arial"/>
                <a:sym typeface="Arial"/>
              </a:rPr>
              <a:t>Thung (thung lũng):</a:t>
            </a:r>
            <a:endParaRPr kumimoji="0" lang="en-US" sz="5333"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1" name="Hộp Văn bản 12">
            <a:extLst>
              <a:ext uri="{FF2B5EF4-FFF2-40B4-BE49-F238E27FC236}">
                <a16:creationId xmlns:a16="http://schemas.microsoft.com/office/drawing/2014/main" id="{AFD7756A-D05D-46CF-5AD2-B668A33349D4}"/>
              </a:ext>
            </a:extLst>
          </p:cNvPr>
          <p:cNvSpPr txBox="1"/>
          <p:nvPr/>
        </p:nvSpPr>
        <p:spPr>
          <a:xfrm>
            <a:off x="1025163" y="2779051"/>
            <a:ext cx="7737838" cy="1323439"/>
          </a:xfrm>
          <a:prstGeom prst="rect">
            <a:avLst/>
          </a:prstGeom>
          <a:noFill/>
        </p:spPr>
        <p:txBody>
          <a:bodyPr wrap="square" rtlCol="0">
            <a:spAutoFit/>
          </a:bodyPr>
          <a:lstStyle/>
          <a:p>
            <a:pPr lvl="0" algn="ctr" defTabSz="1219170">
              <a:buClr>
                <a:srgbClr val="000000"/>
              </a:buClr>
            </a:pPr>
            <a:r>
              <a:rPr lang="vi-VN" sz="4000" b="1" kern="0" dirty="0">
                <a:solidFill>
                  <a:srgbClr val="000000"/>
                </a:solidFill>
                <a:latin typeface="Cambria" panose="02040503050406030204" pitchFamily="18" charset="0"/>
                <a:ea typeface="Cambria" panose="02040503050406030204" pitchFamily="18" charset="0"/>
                <a:cs typeface="Arial"/>
                <a:sym typeface="Arial"/>
              </a:rPr>
              <a:t>dải đất trũng, thấp giữa các sườn (dãy) núi.</a:t>
            </a:r>
            <a:endPar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2050" name="Picture 2" descr="Những thung lũng được khách Tây ưa chuộng nhất ở vùng núi phía bắc Việt Nam">
            <a:extLst>
              <a:ext uri="{FF2B5EF4-FFF2-40B4-BE49-F238E27FC236}">
                <a16:creationId xmlns:a16="http://schemas.microsoft.com/office/drawing/2014/main" id="{C211DAD2-A7CA-1B31-BEEE-58D4350E2B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717" y="1783896"/>
            <a:ext cx="6285139" cy="353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67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12" name="Hình chữ nhật: Góc Tròn 10">
            <a:extLst>
              <a:ext uri="{FF2B5EF4-FFF2-40B4-BE49-F238E27FC236}">
                <a16:creationId xmlns:a16="http://schemas.microsoft.com/office/drawing/2014/main" id="{78FD0390-916E-48E7-A236-0D89E6F5F4D1}"/>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13" name="Google Shape;1768;p26">
            <a:extLst>
              <a:ext uri="{FF2B5EF4-FFF2-40B4-BE49-F238E27FC236}">
                <a16:creationId xmlns:a16="http://schemas.microsoft.com/office/drawing/2014/main" id="{ABD3FC1B-85A2-8C74-F521-9D7BAD52D275}"/>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4" name="Google Shape;2011;p27">
            <a:extLst>
              <a:ext uri="{FF2B5EF4-FFF2-40B4-BE49-F238E27FC236}">
                <a16:creationId xmlns:a16="http://schemas.microsoft.com/office/drawing/2014/main" id="{D0B32179-DAFE-3099-AE21-8D33A066ECCF}"/>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5" name="Google Shape;2332;p29">
            <a:extLst>
              <a:ext uri="{FF2B5EF4-FFF2-40B4-BE49-F238E27FC236}">
                <a16:creationId xmlns:a16="http://schemas.microsoft.com/office/drawing/2014/main" id="{DF0806B7-1E10-BA28-AADE-F75D13ACED37}"/>
              </a:ext>
            </a:extLst>
          </p:cNvPr>
          <p:cNvSpPr/>
          <p:nvPr/>
        </p:nvSpPr>
        <p:spPr>
          <a:xfrm rot="4430286">
            <a:off x="658084" y="133127"/>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1">
            <a:extLst>
              <a:ext uri="{FF2B5EF4-FFF2-40B4-BE49-F238E27FC236}">
                <a16:creationId xmlns:a16="http://schemas.microsoft.com/office/drawing/2014/main" id="{6CEFB5D3-A339-7489-E0DE-3F0DFCB649D1}"/>
              </a:ext>
            </a:extLst>
          </p:cNvPr>
          <p:cNvGrpSpPr/>
          <p:nvPr/>
        </p:nvGrpSpPr>
        <p:grpSpPr>
          <a:xfrm>
            <a:off x="1338993" y="803305"/>
            <a:ext cx="9165720" cy="2095916"/>
            <a:chOff x="1075630" y="1416045"/>
            <a:chExt cx="6874290" cy="1571937"/>
          </a:xfrm>
        </p:grpSpPr>
        <p:grpSp>
          <p:nvGrpSpPr>
            <p:cNvPr id="17" name="Nhóm 25">
              <a:extLst>
                <a:ext uri="{FF2B5EF4-FFF2-40B4-BE49-F238E27FC236}">
                  <a16:creationId xmlns:a16="http://schemas.microsoft.com/office/drawing/2014/main" id="{8F50488B-4644-CCD8-F75D-2B39770301D9}"/>
                </a:ext>
              </a:extLst>
            </p:cNvPr>
            <p:cNvGrpSpPr/>
            <p:nvPr/>
          </p:nvGrpSpPr>
          <p:grpSpPr>
            <a:xfrm>
              <a:off x="1075630" y="1416045"/>
              <a:ext cx="6823007" cy="1338002"/>
              <a:chOff x="1168334" y="1069640"/>
              <a:chExt cx="6823007" cy="1338002"/>
            </a:xfrm>
          </p:grpSpPr>
          <p:sp>
            <p:nvSpPr>
              <p:cNvPr id="19" name="Hình chữ nhật: Góc Tròn 30">
                <a:extLst>
                  <a:ext uri="{FF2B5EF4-FFF2-40B4-BE49-F238E27FC236}">
                    <a16:creationId xmlns:a16="http://schemas.microsoft.com/office/drawing/2014/main" id="{C748B450-5E1E-67D4-974C-4EF32DE4F972}"/>
                  </a:ext>
                </a:extLst>
              </p:cNvPr>
              <p:cNvSpPr/>
              <p:nvPr/>
            </p:nvSpPr>
            <p:spPr>
              <a:xfrm>
                <a:off x="1685641" y="1500381"/>
                <a:ext cx="6305700" cy="907261"/>
              </a:xfrm>
              <a:prstGeom prst="roundRect">
                <a:avLst/>
              </a:prstGeom>
              <a:solidFill>
                <a:srgbClr val="FD676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2">
                <a:extLst>
                  <a:ext uri="{FF2B5EF4-FFF2-40B4-BE49-F238E27FC236}">
                    <a16:creationId xmlns:a16="http://schemas.microsoft.com/office/drawing/2014/main" id="{4FE2BF43-38E7-D1B5-3A2A-EF7275C0476D}"/>
                  </a:ext>
                </a:extLst>
              </p:cNvPr>
              <p:cNvSpPr/>
              <p:nvPr/>
            </p:nvSpPr>
            <p:spPr>
              <a:xfrm>
                <a:off x="1454653" y="1392984"/>
                <a:ext cx="6305700" cy="907261"/>
              </a:xfrm>
              <a:prstGeom prst="roundRect">
                <a:avLst/>
              </a:prstGeom>
              <a:noFill/>
              <a:ln w="19050">
                <a:solidFill>
                  <a:srgbClr val="FF66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3" descr="Ảnh có chứa văn bản, đồ họa véc-tơ&#10;&#10;Mô tả được tạo tự động">
                <a:extLst>
                  <a:ext uri="{FF2B5EF4-FFF2-40B4-BE49-F238E27FC236}">
                    <a16:creationId xmlns:a16="http://schemas.microsoft.com/office/drawing/2014/main" id="{E08C90E0-DD37-F12A-DC21-DDC49D1DB258}"/>
                  </a:ext>
                </a:extLst>
              </p:cNvPr>
              <p:cNvPicPr>
                <a:picLocks noChangeAspect="1"/>
              </p:cNvPicPr>
              <p:nvPr/>
            </p:nvPicPr>
            <p:blipFill rotWithShape="1">
              <a:blip r:embed="rId4"/>
              <a:srcRect l="22873" t="-409" r="59822" b="52913"/>
              <a:stretch/>
            </p:blipFill>
            <p:spPr>
              <a:xfrm>
                <a:off x="1168334" y="1069640"/>
                <a:ext cx="545174" cy="1058007"/>
              </a:xfrm>
              <a:prstGeom prst="rect">
                <a:avLst/>
              </a:prstGeom>
            </p:spPr>
          </p:pic>
        </p:grpSp>
        <p:sp>
          <p:nvSpPr>
            <p:cNvPr id="18" name="Google Shape;1768;p26">
              <a:extLst>
                <a:ext uri="{FF2B5EF4-FFF2-40B4-BE49-F238E27FC236}">
                  <a16:creationId xmlns:a16="http://schemas.microsoft.com/office/drawing/2014/main" id="{A515D4E2-D55B-A137-5DE5-658E38155380}"/>
                </a:ext>
              </a:extLst>
            </p:cNvPr>
            <p:cNvSpPr txBox="1">
              <a:spLocks/>
            </p:cNvSpPr>
            <p:nvPr/>
          </p:nvSpPr>
          <p:spPr>
            <a:xfrm>
              <a:off x="1787160" y="1605585"/>
              <a:ext cx="616276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defTabSz="1219170">
                <a:buClr>
                  <a:srgbClr val="85A8CE"/>
                </a:buClr>
              </a:pPr>
              <a:r>
                <a:rPr lang="vi-VN" sz="3600" b="0" kern="0" dirty="0">
                  <a:solidFill>
                    <a:srgbClr val="FFFFFF"/>
                  </a:solidFill>
                  <a:latin typeface="Calibri" panose="020F0502020204030204" pitchFamily="34" charset="0"/>
                  <a:cs typeface="Calibri" panose="020F0502020204030204" pitchFamily="34" charset="0"/>
                </a:rPr>
                <a:t>Bài thơ viết về các bạn nhỏ ở đâu? Những cảnh vật nào giúp em biết điều đó?</a:t>
              </a:r>
              <a:endParaRPr lang="pt-BR" sz="3600" b="0" kern="0" dirty="0">
                <a:solidFill>
                  <a:srgbClr val="FFFFFF"/>
                </a:solidFill>
                <a:latin typeface="Calibri" panose="020F0502020204030204" pitchFamily="34" charset="0"/>
                <a:cs typeface="Calibri" panose="020F0502020204030204" pitchFamily="34" charset="0"/>
              </a:endParaRPr>
            </a:p>
          </p:txBody>
        </p:sp>
      </p:grpSp>
      <p:grpSp>
        <p:nvGrpSpPr>
          <p:cNvPr id="28" name="Nhóm 26">
            <a:extLst>
              <a:ext uri="{FF2B5EF4-FFF2-40B4-BE49-F238E27FC236}">
                <a16:creationId xmlns:a16="http://schemas.microsoft.com/office/drawing/2014/main" id="{F50AD275-955B-A173-C227-3527F4857EB3}"/>
              </a:ext>
            </a:extLst>
          </p:cNvPr>
          <p:cNvGrpSpPr/>
          <p:nvPr/>
        </p:nvGrpSpPr>
        <p:grpSpPr>
          <a:xfrm>
            <a:off x="979829" y="2692045"/>
            <a:ext cx="10495737" cy="1248584"/>
            <a:chOff x="4145308" y="2811382"/>
            <a:chExt cx="7354684" cy="1225009"/>
          </a:xfrm>
        </p:grpSpPr>
        <p:sp>
          <p:nvSpPr>
            <p:cNvPr id="29" name="Hình chữ nhật: Góc Tròn 27">
              <a:extLst>
                <a:ext uri="{FF2B5EF4-FFF2-40B4-BE49-F238E27FC236}">
                  <a16:creationId xmlns:a16="http://schemas.microsoft.com/office/drawing/2014/main" id="{F0CA4B12-997A-33F3-4519-664F2B2678DB}"/>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30" name="Hộp Văn bản 28">
              <a:extLst>
                <a:ext uri="{FF2B5EF4-FFF2-40B4-BE49-F238E27FC236}">
                  <a16:creationId xmlns:a16="http://schemas.microsoft.com/office/drawing/2014/main" id="{0AC5C115-83D9-42BB-D2C6-6F75B90F997C}"/>
                </a:ext>
              </a:extLst>
            </p:cNvPr>
            <p:cNvSpPr txBox="1"/>
            <p:nvPr/>
          </p:nvSpPr>
          <p:spPr>
            <a:xfrm>
              <a:off x="4293038" y="3190347"/>
              <a:ext cx="6462099" cy="500090"/>
            </a:xfrm>
            <a:prstGeom prst="rect">
              <a:avLst/>
            </a:prstGeom>
            <a:noFill/>
          </p:spPr>
          <p:txBody>
            <a:bodyPr wrap="square" rtlCol="0">
              <a:spAutoFit/>
            </a:bodyPr>
            <a:lstStyle/>
            <a:p>
              <a:pPr algn="ctr" defTabSz="1219170">
                <a:buClr>
                  <a:srgbClr val="000000"/>
                </a:buClr>
              </a:pPr>
              <a:r>
                <a:rPr lang="vi-VN" sz="3733" b="1" kern="0" dirty="0">
                  <a:solidFill>
                    <a:srgbClr val="000000"/>
                  </a:solidFill>
                  <a:latin typeface="Calibri" panose="020F0502020204030204" pitchFamily="34" charset="0"/>
                  <a:cs typeface="Calibri" panose="020F0502020204030204" pitchFamily="34" charset="0"/>
                  <a:sym typeface="Arial"/>
                </a:rPr>
                <a:t>Bài thơ viết về các bạn nhỏ ở miền núi.</a:t>
              </a:r>
              <a:endParaRPr lang="en-US" sz="3733" b="1" kern="0" dirty="0">
                <a:solidFill>
                  <a:srgbClr val="FF0000"/>
                </a:solidFill>
                <a:latin typeface="Calibri" panose="020F0502020204030204" pitchFamily="34" charset="0"/>
                <a:cs typeface="Calibri" panose="020F0502020204030204" pitchFamily="34" charset="0"/>
                <a:sym typeface="Arial"/>
              </a:endParaRPr>
            </a:p>
          </p:txBody>
        </p:sp>
        <p:pic>
          <p:nvPicPr>
            <p:cNvPr id="31" name="Picture 26">
              <a:extLst>
                <a:ext uri="{FF2B5EF4-FFF2-40B4-BE49-F238E27FC236}">
                  <a16:creationId xmlns:a16="http://schemas.microsoft.com/office/drawing/2014/main" id="{119E9DA6-14F3-D805-3CC9-3482C6DD470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grpSp>
        <p:nvGrpSpPr>
          <p:cNvPr id="2048" name="Nhóm 26">
            <a:extLst>
              <a:ext uri="{FF2B5EF4-FFF2-40B4-BE49-F238E27FC236}">
                <a16:creationId xmlns:a16="http://schemas.microsoft.com/office/drawing/2014/main" id="{C22D1BB4-6396-C5AE-B79E-3EBEFBFD742B}"/>
              </a:ext>
            </a:extLst>
          </p:cNvPr>
          <p:cNvGrpSpPr/>
          <p:nvPr/>
        </p:nvGrpSpPr>
        <p:grpSpPr>
          <a:xfrm>
            <a:off x="1110458" y="4303131"/>
            <a:ext cx="10495737" cy="1890840"/>
            <a:chOff x="4145308" y="2811382"/>
            <a:chExt cx="7354684" cy="1225009"/>
          </a:xfrm>
        </p:grpSpPr>
        <p:sp>
          <p:nvSpPr>
            <p:cNvPr id="2049" name="Hình chữ nhật: Góc Tròn 27">
              <a:extLst>
                <a:ext uri="{FF2B5EF4-FFF2-40B4-BE49-F238E27FC236}">
                  <a16:creationId xmlns:a16="http://schemas.microsoft.com/office/drawing/2014/main" id="{C580ECF4-8829-DC34-33EC-12693ABEAFC6}"/>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51" name="Hộp Văn bản 28">
              <a:extLst>
                <a:ext uri="{FF2B5EF4-FFF2-40B4-BE49-F238E27FC236}">
                  <a16:creationId xmlns:a16="http://schemas.microsoft.com/office/drawing/2014/main" id="{DDDFD446-D1AE-4DDC-D4C3-028B0ED8DA43}"/>
                </a:ext>
              </a:extLst>
            </p:cNvPr>
            <p:cNvSpPr txBox="1"/>
            <p:nvPr/>
          </p:nvSpPr>
          <p:spPr>
            <a:xfrm>
              <a:off x="4293038" y="3190347"/>
              <a:ext cx="6462099" cy="777651"/>
            </a:xfrm>
            <a:prstGeom prst="rect">
              <a:avLst/>
            </a:prstGeom>
            <a:noFill/>
          </p:spPr>
          <p:txBody>
            <a:bodyPr wrap="square" rtlCol="0">
              <a:spAutoFit/>
            </a:bodyPr>
            <a:lstStyle/>
            <a:p>
              <a:pPr marL="0" marR="0" algn="just">
                <a:spcBef>
                  <a:spcPts val="0"/>
                </a:spcBef>
                <a:spcAft>
                  <a:spcPts val="0"/>
                </a:spcAft>
              </a:pP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giúp</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em</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biết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điều</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đó</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núi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thung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lũng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nương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ngàn</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52" name="Picture 26">
              <a:extLst>
                <a:ext uri="{FF2B5EF4-FFF2-40B4-BE49-F238E27FC236}">
                  <a16:creationId xmlns:a16="http://schemas.microsoft.com/office/drawing/2014/main" id="{AC712FA1-274F-F363-F2F1-E01982DC692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107323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2048"/>
                                        </p:tgtEl>
                                        <p:attrNameLst>
                                          <p:attrName>style.visibility</p:attrName>
                                        </p:attrNameLst>
                                      </p:cBhvr>
                                      <p:to>
                                        <p:strVal val="visible"/>
                                      </p:to>
                                    </p:set>
                                    <p:anim calcmode="lin" valueType="num">
                                      <p:cBhvr additive="base">
                                        <p:cTn id="26" dur="500" fill="hold"/>
                                        <p:tgtEl>
                                          <p:spTgt spid="2048"/>
                                        </p:tgtEl>
                                        <p:attrNameLst>
                                          <p:attrName>ppt_x</p:attrName>
                                        </p:attrNameLst>
                                      </p:cBhvr>
                                      <p:tavLst>
                                        <p:tav tm="0">
                                          <p:val>
                                            <p:strVal val="1+#ppt_w/2"/>
                                          </p:val>
                                        </p:tav>
                                        <p:tav tm="100000">
                                          <p:val>
                                            <p:strVal val="#ppt_x"/>
                                          </p:val>
                                        </p:tav>
                                      </p:tavLst>
                                    </p:anim>
                                    <p:anim calcmode="lin" valueType="num">
                                      <p:cBhvr additive="base">
                                        <p:cTn id="27" dur="500" fill="hold"/>
                                        <p:tgtEl>
                                          <p:spTgt spid="20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a16="http://schemas.microsoft.com/office/drawing/2014/main" id="{191FC0BD-C625-788E-8C67-B1687CFDC3E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3" name="Google Shape;1768;p26">
            <a:extLst>
              <a:ext uri="{FF2B5EF4-FFF2-40B4-BE49-F238E27FC236}">
                <a16:creationId xmlns:a16="http://schemas.microsoft.com/office/drawing/2014/main" id="{F42510AB-F3FC-1BE0-EBDC-9C376E4BC74D}"/>
              </a:ext>
            </a:extLst>
          </p:cNvPr>
          <p:cNvSpPr txBox="1">
            <a:spLocks/>
          </p:cNvSpPr>
          <p:nvPr/>
        </p:nvSpPr>
        <p:spPr>
          <a:xfrm>
            <a:off x="1371650" y="-223306"/>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Cùng</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tìm</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hiểu</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endParaRPr lang="pt-BR" sz="6000" kern="0" dirty="0">
              <a:solidFill>
                <a:srgbClr val="FFC000"/>
              </a:solidFill>
              <a:latin typeface="Calibri" panose="020F0502020204030204" pitchFamily="34" charset="0"/>
              <a:ea typeface="Cambria" panose="02040503050406030204" pitchFamily="18" charset="0"/>
              <a:cs typeface="Calibri" panose="020F0502020204030204" pitchFamily="34" charset="0"/>
            </a:endParaRPr>
          </a:p>
        </p:txBody>
      </p:sp>
      <p:sp>
        <p:nvSpPr>
          <p:cNvPr id="4" name="Google Shape;2011;p27">
            <a:extLst>
              <a:ext uri="{FF2B5EF4-FFF2-40B4-BE49-F238E27FC236}">
                <a16:creationId xmlns:a16="http://schemas.microsoft.com/office/drawing/2014/main" id="{CB37D1A0-DA26-B808-2089-53CC6FF14A50}"/>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6" name="Google Shape;2332;p29">
            <a:extLst>
              <a:ext uri="{FF2B5EF4-FFF2-40B4-BE49-F238E27FC236}">
                <a16:creationId xmlns:a16="http://schemas.microsoft.com/office/drawing/2014/main" id="{7E971951-E815-B9E4-3AE2-1F7A8B2BC6E9}"/>
              </a:ext>
            </a:extLst>
          </p:cNvPr>
          <p:cNvSpPr/>
          <p:nvPr/>
        </p:nvSpPr>
        <p:spPr>
          <a:xfrm rot="4430286">
            <a:off x="878911" y="66398"/>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grpSp>
        <p:nvGrpSpPr>
          <p:cNvPr id="8" name="Nhóm 27">
            <a:extLst>
              <a:ext uri="{FF2B5EF4-FFF2-40B4-BE49-F238E27FC236}">
                <a16:creationId xmlns:a16="http://schemas.microsoft.com/office/drawing/2014/main" id="{C3EA5EB3-849D-AC53-0598-DC64FF0D1FBC}"/>
              </a:ext>
            </a:extLst>
          </p:cNvPr>
          <p:cNvGrpSpPr/>
          <p:nvPr/>
        </p:nvGrpSpPr>
        <p:grpSpPr>
          <a:xfrm>
            <a:off x="565009" y="990600"/>
            <a:ext cx="10815003" cy="1915885"/>
            <a:chOff x="784602" y="2806076"/>
            <a:chExt cx="8111252" cy="2199631"/>
          </a:xfrm>
        </p:grpSpPr>
        <p:grpSp>
          <p:nvGrpSpPr>
            <p:cNvPr id="2063" name="Nhóm 50">
              <a:extLst>
                <a:ext uri="{FF2B5EF4-FFF2-40B4-BE49-F238E27FC236}">
                  <a16:creationId xmlns:a16="http://schemas.microsoft.com/office/drawing/2014/main" id="{D4A6AE5C-1F2B-F3BD-F4BC-CF0F3B75D16C}"/>
                </a:ext>
              </a:extLst>
            </p:cNvPr>
            <p:cNvGrpSpPr/>
            <p:nvPr/>
          </p:nvGrpSpPr>
          <p:grpSpPr>
            <a:xfrm flipH="1">
              <a:off x="784602" y="2806076"/>
              <a:ext cx="8111252" cy="2199631"/>
              <a:chOff x="320221" y="925161"/>
              <a:chExt cx="7404917" cy="2199631"/>
            </a:xfrm>
          </p:grpSpPr>
          <p:sp>
            <p:nvSpPr>
              <p:cNvPr id="2065" name="Hình chữ nhật: Góc Tròn 52">
                <a:extLst>
                  <a:ext uri="{FF2B5EF4-FFF2-40B4-BE49-F238E27FC236}">
                    <a16:creationId xmlns:a16="http://schemas.microsoft.com/office/drawing/2014/main" id="{224854BB-2D3A-9948-A1D4-3CDD165D9AED}"/>
                  </a:ext>
                </a:extLst>
              </p:cNvPr>
              <p:cNvSpPr/>
              <p:nvPr/>
            </p:nvSpPr>
            <p:spPr>
              <a:xfrm>
                <a:off x="320221" y="1447274"/>
                <a:ext cx="7111050" cy="1677518"/>
              </a:xfrm>
              <a:prstGeom prst="roundRect">
                <a:avLst/>
              </a:prstGeom>
              <a:solidFill>
                <a:srgbClr val="FFD66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2066" name="Hình chữ nhật: Góc Tròn 53">
                <a:extLst>
                  <a:ext uri="{FF2B5EF4-FFF2-40B4-BE49-F238E27FC236}">
                    <a16:creationId xmlns:a16="http://schemas.microsoft.com/office/drawing/2014/main" id="{357188BE-00B6-AE25-9074-F90FB4FCB94F}"/>
                  </a:ext>
                </a:extLst>
              </p:cNvPr>
              <p:cNvSpPr/>
              <p:nvPr/>
            </p:nvSpPr>
            <p:spPr>
              <a:xfrm>
                <a:off x="515671" y="1316901"/>
                <a:ext cx="7111050" cy="1604985"/>
              </a:xfrm>
              <a:prstGeom prst="roundRect">
                <a:avLst/>
              </a:prstGeom>
              <a:noFill/>
              <a:ln w="19050">
                <a:solidFill>
                  <a:srgbClr val="FFD9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pic>
            <p:nvPicPr>
              <p:cNvPr id="2067" name="Hình ảnh 54" descr="Ảnh có chứa văn bản, đồ họa véc-tơ&#10;&#10;Mô tả được tạo tự động">
                <a:extLst>
                  <a:ext uri="{FF2B5EF4-FFF2-40B4-BE49-F238E27FC236}">
                    <a16:creationId xmlns:a16="http://schemas.microsoft.com/office/drawing/2014/main" id="{0B4E58D3-D485-FD67-B35D-9F54DF10F097}"/>
                  </a:ext>
                </a:extLst>
              </p:cNvPr>
              <p:cNvPicPr>
                <a:picLocks noChangeAspect="1"/>
              </p:cNvPicPr>
              <p:nvPr/>
            </p:nvPicPr>
            <p:blipFill rotWithShape="1">
              <a:blip r:embed="rId4"/>
              <a:srcRect l="41319" t="4844" r="40995" b="54324"/>
              <a:stretch/>
            </p:blipFill>
            <p:spPr>
              <a:xfrm flipH="1">
                <a:off x="7062479" y="925161"/>
                <a:ext cx="662659" cy="1081753"/>
              </a:xfrm>
              <a:prstGeom prst="rect">
                <a:avLst/>
              </a:prstGeom>
            </p:spPr>
          </p:pic>
        </p:grpSp>
        <p:sp>
          <p:nvSpPr>
            <p:cNvPr id="2064" name="Google Shape;1768;p26">
              <a:extLst>
                <a:ext uri="{FF2B5EF4-FFF2-40B4-BE49-F238E27FC236}">
                  <a16:creationId xmlns:a16="http://schemas.microsoft.com/office/drawing/2014/main" id="{AA1E9A62-1A95-61EF-B642-E2B7BBF0765A}"/>
                </a:ext>
              </a:extLst>
            </p:cNvPr>
            <p:cNvSpPr txBox="1">
              <a:spLocks/>
            </p:cNvSpPr>
            <p:nvPr/>
          </p:nvSpPr>
          <p:spPr>
            <a:xfrm>
              <a:off x="1508401" y="3456552"/>
              <a:ext cx="7171712"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333"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rPr>
                <a:t>Những chi tiết nào cho thấy việc đi học của các bạn nhỏ ở vùng cao rất vất vả?</a:t>
              </a:r>
              <a:endParaRPr lang="pt-BR" sz="3333"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endParaRPr>
            </a:p>
          </p:txBody>
        </p:sp>
      </p:grpSp>
      <p:sp>
        <p:nvSpPr>
          <p:cNvPr id="2078" name="Google Shape;1768;p26">
            <a:extLst>
              <a:ext uri="{FF2B5EF4-FFF2-40B4-BE49-F238E27FC236}">
                <a16:creationId xmlns:a16="http://schemas.microsoft.com/office/drawing/2014/main" id="{BBEA16FA-6026-269E-29CD-0C52EA7FD75B}"/>
              </a:ext>
            </a:extLst>
          </p:cNvPr>
          <p:cNvSpPr txBox="1">
            <a:spLocks/>
          </p:cNvSpPr>
          <p:nvPr/>
        </p:nvSpPr>
        <p:spPr>
          <a:xfrm>
            <a:off x="1007583" y="3199328"/>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Em đi tìm cái chữ</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Vượt suối lại băng rừng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Đường xa chân có mỏi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Chữ vẫn gùi trên lưng.</a:t>
            </a:r>
            <a:endParaRPr lang="pt-BR" sz="3600" b="0" kern="0" dirty="0">
              <a:solidFill>
                <a:srgbClr val="000000"/>
              </a:solidFill>
              <a:latin typeface="Calibri" panose="020F0502020204030204" pitchFamily="34" charset="0"/>
              <a:ea typeface="Cambria" panose="02040503050406030204" pitchFamily="18" charset="0"/>
              <a:cs typeface="Calibri" panose="020F0502020204030204" pitchFamily="34" charset="0"/>
            </a:endParaRPr>
          </a:p>
        </p:txBody>
      </p:sp>
      <p:sp>
        <p:nvSpPr>
          <p:cNvPr id="2083" name="Google Shape;1768;p26">
            <a:extLst>
              <a:ext uri="{FF2B5EF4-FFF2-40B4-BE49-F238E27FC236}">
                <a16:creationId xmlns:a16="http://schemas.microsoft.com/office/drawing/2014/main" id="{8D9B4499-D7CD-79D0-CC71-1861DEC32935}"/>
              </a:ext>
            </a:extLst>
          </p:cNvPr>
          <p:cNvSpPr txBox="1">
            <a:spLocks/>
          </p:cNvSpPr>
          <p:nvPr/>
        </p:nvSpPr>
        <p:spPr>
          <a:xfrm>
            <a:off x="6591954" y="3177557"/>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Càng đi chân càng vững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Lớp học ngang lưng đồi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Mắt em như sao sáng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Gặt chữ trên đỉnh trời!</a:t>
            </a:r>
          </a:p>
        </p:txBody>
      </p:sp>
      <p:sp>
        <p:nvSpPr>
          <p:cNvPr id="2084" name="Rectangle: Rounded Corners 2083">
            <a:extLst>
              <a:ext uri="{FF2B5EF4-FFF2-40B4-BE49-F238E27FC236}">
                <a16:creationId xmlns:a16="http://schemas.microsoft.com/office/drawing/2014/main" id="{143701EF-5073-8074-F59E-45144EF5AB0D}"/>
              </a:ext>
            </a:extLst>
          </p:cNvPr>
          <p:cNvSpPr/>
          <p:nvPr/>
        </p:nvSpPr>
        <p:spPr>
          <a:xfrm>
            <a:off x="1001486" y="3679372"/>
            <a:ext cx="2035628"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5" name="Rectangle: Rounded Corners 2084">
            <a:extLst>
              <a:ext uri="{FF2B5EF4-FFF2-40B4-BE49-F238E27FC236}">
                <a16:creationId xmlns:a16="http://schemas.microsoft.com/office/drawing/2014/main" id="{199C4D48-DC93-7E1C-D69F-687D205D9FC3}"/>
              </a:ext>
            </a:extLst>
          </p:cNvPr>
          <p:cNvSpPr/>
          <p:nvPr/>
        </p:nvSpPr>
        <p:spPr>
          <a:xfrm>
            <a:off x="3559629" y="3592286"/>
            <a:ext cx="2035628"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6" name="Rectangle: Rounded Corners 2085">
            <a:extLst>
              <a:ext uri="{FF2B5EF4-FFF2-40B4-BE49-F238E27FC236}">
                <a16:creationId xmlns:a16="http://schemas.microsoft.com/office/drawing/2014/main" id="{0ED14EF4-C45F-735A-BF80-330D5A424792}"/>
              </a:ext>
            </a:extLst>
          </p:cNvPr>
          <p:cNvSpPr/>
          <p:nvPr/>
        </p:nvSpPr>
        <p:spPr>
          <a:xfrm>
            <a:off x="1066800" y="4114800"/>
            <a:ext cx="1926771" cy="38100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7" name="Rectangle: Rounded Corners 2086">
            <a:extLst>
              <a:ext uri="{FF2B5EF4-FFF2-40B4-BE49-F238E27FC236}">
                <a16:creationId xmlns:a16="http://schemas.microsoft.com/office/drawing/2014/main" id="{E073430E-C5FF-DA9F-87E9-5DFF2C323333}"/>
              </a:ext>
            </a:extLst>
          </p:cNvPr>
          <p:cNvSpPr/>
          <p:nvPr/>
        </p:nvSpPr>
        <p:spPr>
          <a:xfrm>
            <a:off x="6585858" y="36358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8" name="Rectangle: Rounded Corners 2087">
            <a:extLst>
              <a:ext uri="{FF2B5EF4-FFF2-40B4-BE49-F238E27FC236}">
                <a16:creationId xmlns:a16="http://schemas.microsoft.com/office/drawing/2014/main" id="{72AC1501-6647-413F-FB06-1A7FDB1FC8C1}"/>
              </a:ext>
            </a:extLst>
          </p:cNvPr>
          <p:cNvSpPr/>
          <p:nvPr/>
        </p:nvSpPr>
        <p:spPr>
          <a:xfrm>
            <a:off x="6564087" y="44740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089" name="Nhóm 26">
            <a:extLst>
              <a:ext uri="{FF2B5EF4-FFF2-40B4-BE49-F238E27FC236}">
                <a16:creationId xmlns:a16="http://schemas.microsoft.com/office/drawing/2014/main" id="{DB545DB2-055B-B071-2AEF-FE851C8A01D2}"/>
              </a:ext>
            </a:extLst>
          </p:cNvPr>
          <p:cNvGrpSpPr/>
          <p:nvPr/>
        </p:nvGrpSpPr>
        <p:grpSpPr>
          <a:xfrm>
            <a:off x="1447915" y="4803874"/>
            <a:ext cx="10495737" cy="1893739"/>
            <a:chOff x="4145308" y="2811382"/>
            <a:chExt cx="7354684" cy="1226887"/>
          </a:xfrm>
        </p:grpSpPr>
        <p:sp>
          <p:nvSpPr>
            <p:cNvPr id="2090" name="Hình chữ nhật: Góc Tròn 27">
              <a:extLst>
                <a:ext uri="{FF2B5EF4-FFF2-40B4-BE49-F238E27FC236}">
                  <a16:creationId xmlns:a16="http://schemas.microsoft.com/office/drawing/2014/main" id="{DD38A17B-AF9E-50DB-86E1-5C22A2F35481}"/>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91" name="Hộp Văn bản 28">
              <a:extLst>
                <a:ext uri="{FF2B5EF4-FFF2-40B4-BE49-F238E27FC236}">
                  <a16:creationId xmlns:a16="http://schemas.microsoft.com/office/drawing/2014/main" id="{E278F048-11A6-4A89-CCA3-F87387EC2532}"/>
                </a:ext>
              </a:extLst>
            </p:cNvPr>
            <p:cNvSpPr txBox="1"/>
            <p:nvPr/>
          </p:nvSpPr>
          <p:spPr>
            <a:xfrm>
              <a:off x="4285410" y="3140979"/>
              <a:ext cx="6462099" cy="897290"/>
            </a:xfrm>
            <a:prstGeom prst="rect">
              <a:avLst/>
            </a:prstGeom>
            <a:noFill/>
          </p:spPr>
          <p:txBody>
            <a:bodyPr wrap="square" rtlCol="0">
              <a:spAutoFit/>
            </a:bodyPr>
            <a:lstStyle/>
            <a:p>
              <a:pPr marL="0" marR="0" algn="just">
                <a:spcBef>
                  <a:spcPts val="0"/>
                </a:spcBef>
                <a:spcAft>
                  <a:spcPts val="0"/>
                </a:spcAft>
              </a:pP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chi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tiết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cho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thấy</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việc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học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các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nhỏ</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vùng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cao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vất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vả</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vượt</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băng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lớp</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ngang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gạch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đỉnh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trời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92" name="Picture 26">
              <a:extLst>
                <a:ext uri="{FF2B5EF4-FFF2-40B4-BE49-F238E27FC236}">
                  <a16:creationId xmlns:a16="http://schemas.microsoft.com/office/drawing/2014/main" id="{4A613FD7-562B-3662-BE60-EAF15358F3A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35291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3"/>
                                        </p:tgtEl>
                                        <p:attrNameLst>
                                          <p:attrName>style.visibility</p:attrName>
                                        </p:attrNameLst>
                                      </p:cBhvr>
                                      <p:to>
                                        <p:strVal val="visible"/>
                                      </p:to>
                                    </p:set>
                                    <p:animEffect transition="in" filter="fade">
                                      <p:cBhvr>
                                        <p:cTn id="7" dur="500"/>
                                        <p:tgtEl>
                                          <p:spTgt spid="20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78"/>
                                        </p:tgtEl>
                                        <p:attrNameLst>
                                          <p:attrName>style.visibility</p:attrName>
                                        </p:attrNameLst>
                                      </p:cBhvr>
                                      <p:to>
                                        <p:strVal val="visible"/>
                                      </p:to>
                                    </p:set>
                                    <p:animEffect transition="in" filter="fade">
                                      <p:cBhvr>
                                        <p:cTn id="10" dur="500"/>
                                        <p:tgtEl>
                                          <p:spTgt spid="20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84"/>
                                        </p:tgtEl>
                                        <p:attrNameLst>
                                          <p:attrName>style.visibility</p:attrName>
                                        </p:attrNameLst>
                                      </p:cBhvr>
                                      <p:to>
                                        <p:strVal val="visible"/>
                                      </p:to>
                                    </p:set>
                                    <p:animEffect transition="in" filter="wipe(down)">
                                      <p:cBhvr>
                                        <p:cTn id="15" dur="500"/>
                                        <p:tgtEl>
                                          <p:spTgt spid="208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85"/>
                                        </p:tgtEl>
                                        <p:attrNameLst>
                                          <p:attrName>style.visibility</p:attrName>
                                        </p:attrNameLst>
                                      </p:cBhvr>
                                      <p:to>
                                        <p:strVal val="visible"/>
                                      </p:to>
                                    </p:set>
                                    <p:animEffect transition="in" filter="wipe(down)">
                                      <p:cBhvr>
                                        <p:cTn id="20" dur="500"/>
                                        <p:tgtEl>
                                          <p:spTgt spid="208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86"/>
                                        </p:tgtEl>
                                        <p:attrNameLst>
                                          <p:attrName>style.visibility</p:attrName>
                                        </p:attrNameLst>
                                      </p:cBhvr>
                                      <p:to>
                                        <p:strVal val="visible"/>
                                      </p:to>
                                    </p:set>
                                    <p:animEffect transition="in" filter="wipe(down)">
                                      <p:cBhvr>
                                        <p:cTn id="25" dur="500"/>
                                        <p:tgtEl>
                                          <p:spTgt spid="208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087"/>
                                        </p:tgtEl>
                                        <p:attrNameLst>
                                          <p:attrName>style.visibility</p:attrName>
                                        </p:attrNameLst>
                                      </p:cBhvr>
                                      <p:to>
                                        <p:strVal val="visible"/>
                                      </p:to>
                                    </p:set>
                                    <p:animEffect transition="in" filter="wipe(down)">
                                      <p:cBhvr>
                                        <p:cTn id="30" dur="500"/>
                                        <p:tgtEl>
                                          <p:spTgt spid="208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088"/>
                                        </p:tgtEl>
                                        <p:attrNameLst>
                                          <p:attrName>style.visibility</p:attrName>
                                        </p:attrNameLst>
                                      </p:cBhvr>
                                      <p:to>
                                        <p:strVal val="visible"/>
                                      </p:to>
                                    </p:set>
                                    <p:animEffect transition="in" filter="wipe(down)">
                                      <p:cBhvr>
                                        <p:cTn id="35" dur="500"/>
                                        <p:tgtEl>
                                          <p:spTgt spid="208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6" fill="hold" nodeType="clickEffect">
                                  <p:stCondLst>
                                    <p:cond delay="0"/>
                                  </p:stCondLst>
                                  <p:childTnLst>
                                    <p:set>
                                      <p:cBhvr>
                                        <p:cTn id="39" dur="1" fill="hold">
                                          <p:stCondLst>
                                            <p:cond delay="0"/>
                                          </p:stCondLst>
                                        </p:cTn>
                                        <p:tgtEl>
                                          <p:spTgt spid="2089"/>
                                        </p:tgtEl>
                                        <p:attrNameLst>
                                          <p:attrName>style.visibility</p:attrName>
                                        </p:attrNameLst>
                                      </p:cBhvr>
                                      <p:to>
                                        <p:strVal val="visible"/>
                                      </p:to>
                                    </p:set>
                                    <p:anim calcmode="lin" valueType="num">
                                      <p:cBhvr additive="base">
                                        <p:cTn id="40" dur="500" fill="hold"/>
                                        <p:tgtEl>
                                          <p:spTgt spid="2089"/>
                                        </p:tgtEl>
                                        <p:attrNameLst>
                                          <p:attrName>ppt_x</p:attrName>
                                        </p:attrNameLst>
                                      </p:cBhvr>
                                      <p:tavLst>
                                        <p:tav tm="0">
                                          <p:val>
                                            <p:strVal val="1+#ppt_w/2"/>
                                          </p:val>
                                        </p:tav>
                                        <p:tav tm="100000">
                                          <p:val>
                                            <p:strVal val="#ppt_x"/>
                                          </p:val>
                                        </p:tav>
                                      </p:tavLst>
                                    </p:anim>
                                    <p:anim calcmode="lin" valueType="num">
                                      <p:cBhvr additive="base">
                                        <p:cTn id="41" dur="500" fill="hold"/>
                                        <p:tgtEl>
                                          <p:spTgt spid="20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 grpId="0"/>
      <p:bldP spid="2083" grpId="0"/>
      <p:bldP spid="2084" grpId="0" animBg="1"/>
      <p:bldP spid="2085" grpId="0" animBg="1"/>
      <p:bldP spid="2086" grpId="0" animBg="1"/>
      <p:bldP spid="2087" grpId="0" animBg="1"/>
      <p:bldP spid="20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1983665" y="-331066"/>
            <a:ext cx="12191980" cy="6856718"/>
          </a:xfrm>
          <a:prstGeom prst="rect">
            <a:avLst/>
          </a:prstGeom>
        </p:spPr>
      </p:pic>
      <p:sp>
        <p:nvSpPr>
          <p:cNvPr id="7" name="Hình chữ nhật: Góc Tròn 10">
            <a:extLst>
              <a:ext uri="{FF2B5EF4-FFF2-40B4-BE49-F238E27FC236}">
                <a16:creationId xmlns:a16="http://schemas.microsoft.com/office/drawing/2014/main" id="{78281CA1-AADE-C0DF-4E83-B32BD541B69B}"/>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9" name="Google Shape;1768;p26">
            <a:extLst>
              <a:ext uri="{FF2B5EF4-FFF2-40B4-BE49-F238E27FC236}">
                <a16:creationId xmlns:a16="http://schemas.microsoft.com/office/drawing/2014/main" id="{1D27D7AD-04F7-5F61-A48C-106F16960FD0}"/>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0" name="Google Shape;2011;p27">
            <a:extLst>
              <a:ext uri="{FF2B5EF4-FFF2-40B4-BE49-F238E27FC236}">
                <a16:creationId xmlns:a16="http://schemas.microsoft.com/office/drawing/2014/main" id="{B71492B4-6667-7FAB-12F0-BCE1AA1B82E9}"/>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1" name="Google Shape;2332;p29">
            <a:extLst>
              <a:ext uri="{FF2B5EF4-FFF2-40B4-BE49-F238E27FC236}">
                <a16:creationId xmlns:a16="http://schemas.microsoft.com/office/drawing/2014/main" id="{92D545E3-D5B1-6F01-BF95-F4AF330B9092}"/>
              </a:ext>
            </a:extLst>
          </p:cNvPr>
          <p:cNvSpPr/>
          <p:nvPr/>
        </p:nvSpPr>
        <p:spPr>
          <a:xfrm rot="4430286">
            <a:off x="471288" y="64399"/>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98">
            <a:extLst>
              <a:ext uri="{FF2B5EF4-FFF2-40B4-BE49-F238E27FC236}">
                <a16:creationId xmlns:a16="http://schemas.microsoft.com/office/drawing/2014/main" id="{60434037-88F4-C850-9FEA-A22D1363116B}"/>
              </a:ext>
            </a:extLst>
          </p:cNvPr>
          <p:cNvGrpSpPr/>
          <p:nvPr/>
        </p:nvGrpSpPr>
        <p:grpSpPr>
          <a:xfrm>
            <a:off x="1611205" y="526314"/>
            <a:ext cx="9334895" cy="2380172"/>
            <a:chOff x="88006" y="4309963"/>
            <a:chExt cx="7001171" cy="1597457"/>
          </a:xfrm>
        </p:grpSpPr>
        <p:grpSp>
          <p:nvGrpSpPr>
            <p:cNvPr id="17" name="Nhóm 99">
              <a:extLst>
                <a:ext uri="{FF2B5EF4-FFF2-40B4-BE49-F238E27FC236}">
                  <a16:creationId xmlns:a16="http://schemas.microsoft.com/office/drawing/2014/main" id="{0BE3C56E-21E3-ED81-412C-D411DC3BB461}"/>
                </a:ext>
              </a:extLst>
            </p:cNvPr>
            <p:cNvGrpSpPr/>
            <p:nvPr/>
          </p:nvGrpSpPr>
          <p:grpSpPr>
            <a:xfrm>
              <a:off x="88006" y="4309963"/>
              <a:ext cx="7001171" cy="1340529"/>
              <a:chOff x="220781" y="2915087"/>
              <a:chExt cx="6724470" cy="1340529"/>
            </a:xfrm>
          </p:grpSpPr>
          <p:sp>
            <p:nvSpPr>
              <p:cNvPr id="19" name="Hình chữ nhật: Góc Tròn 101">
                <a:extLst>
                  <a:ext uri="{FF2B5EF4-FFF2-40B4-BE49-F238E27FC236}">
                    <a16:creationId xmlns:a16="http://schemas.microsoft.com/office/drawing/2014/main" id="{08154472-9974-3CF6-104F-F2D5FD549D55}"/>
                  </a:ext>
                </a:extLst>
              </p:cNvPr>
              <p:cNvSpPr/>
              <p:nvPr/>
            </p:nvSpPr>
            <p:spPr>
              <a:xfrm>
                <a:off x="604186" y="3411738"/>
                <a:ext cx="6341065" cy="843878"/>
              </a:xfrm>
              <a:prstGeom prst="roundRect">
                <a:avLst/>
              </a:prstGeom>
              <a:solidFill>
                <a:srgbClr val="59D2FA"/>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02">
                <a:extLst>
                  <a:ext uri="{FF2B5EF4-FFF2-40B4-BE49-F238E27FC236}">
                    <a16:creationId xmlns:a16="http://schemas.microsoft.com/office/drawing/2014/main" id="{0A281A32-1C6E-8270-26D5-87C4ABCBA689}"/>
                  </a:ext>
                </a:extLst>
              </p:cNvPr>
              <p:cNvSpPr/>
              <p:nvPr/>
            </p:nvSpPr>
            <p:spPr>
              <a:xfrm>
                <a:off x="389815" y="3319793"/>
                <a:ext cx="6186669" cy="711921"/>
              </a:xfrm>
              <a:prstGeom prst="roundRect">
                <a:avLst/>
              </a:prstGeom>
              <a:noFill/>
              <a:ln w="19050">
                <a:solidFill>
                  <a:srgbClr val="5AD3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03" descr="Ảnh có chứa văn bản, đồ họa véc-tơ&#10;&#10;Mô tả được tạo tự động">
                <a:extLst>
                  <a:ext uri="{FF2B5EF4-FFF2-40B4-BE49-F238E27FC236}">
                    <a16:creationId xmlns:a16="http://schemas.microsoft.com/office/drawing/2014/main" id="{457DD3BE-3A04-F24F-6A78-470DAFE7DFC2}"/>
                  </a:ext>
                </a:extLst>
              </p:cNvPr>
              <p:cNvPicPr>
                <a:picLocks noChangeAspect="1"/>
              </p:cNvPicPr>
              <p:nvPr/>
            </p:nvPicPr>
            <p:blipFill rotWithShape="1">
              <a:blip r:embed="rId4"/>
              <a:srcRect l="59929" r="22623" b="50735"/>
              <a:stretch/>
            </p:blipFill>
            <p:spPr>
              <a:xfrm>
                <a:off x="220781" y="2915087"/>
                <a:ext cx="426134" cy="850769"/>
              </a:xfrm>
              <a:prstGeom prst="rect">
                <a:avLst/>
              </a:prstGeom>
            </p:spPr>
          </p:pic>
        </p:grpSp>
        <p:sp>
          <p:nvSpPr>
            <p:cNvPr id="18" name="Google Shape;1768;p26">
              <a:extLst>
                <a:ext uri="{FF2B5EF4-FFF2-40B4-BE49-F238E27FC236}">
                  <a16:creationId xmlns:a16="http://schemas.microsoft.com/office/drawing/2014/main" id="{648D86EF-2F3A-9117-9422-79E75BE55D2B}"/>
                </a:ext>
              </a:extLst>
            </p:cNvPr>
            <p:cNvSpPr txBox="1">
              <a:spLocks/>
            </p:cNvSpPr>
            <p:nvPr/>
          </p:nvSpPr>
          <p:spPr>
            <a:xfrm>
              <a:off x="500669" y="4525023"/>
              <a:ext cx="657170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defTabSz="1219170">
                <a:buClr>
                  <a:srgbClr val="85A8CE"/>
                </a:buClr>
              </a:pPr>
              <a:r>
                <a:rPr lang="vi-VN" sz="3333" b="0" kern="0" dirty="0">
                  <a:solidFill>
                    <a:srgbClr val="000000">
                      <a:lumMod val="95000"/>
                      <a:lumOff val="5000"/>
                    </a:srgbClr>
                  </a:solidFill>
                  <a:latin typeface="Calibri" panose="020F0502020204030204" pitchFamily="34" charset="0"/>
                  <a:cs typeface="Calibri" panose="020F0502020204030204" pitchFamily="34" charset="0"/>
                </a:rPr>
                <a:t>Trên đường đi học Bạn nhỏ nghe thấy những âm thanh nào?</a:t>
              </a:r>
              <a:r>
                <a:rPr lang="en-US" sz="3333" b="0" kern="0" dirty="0">
                  <a:solidFill>
                    <a:srgbClr val="000000">
                      <a:lumMod val="95000"/>
                      <a:lumOff val="5000"/>
                    </a:srgbClr>
                  </a:solidFill>
                  <a:latin typeface="Calibri" panose="020F0502020204030204" pitchFamily="34" charset="0"/>
                  <a:cs typeface="Calibri" panose="020F0502020204030204" pitchFamily="34" charset="0"/>
                </a:rPr>
                <a:t> </a:t>
              </a:r>
              <a:r>
                <a:rPr lang="vi-VN" sz="3333" b="0" kern="0" dirty="0">
                  <a:solidFill>
                    <a:srgbClr val="000000">
                      <a:lumMod val="95000"/>
                      <a:lumOff val="5000"/>
                    </a:srgbClr>
                  </a:solidFill>
                  <a:latin typeface="Calibri" panose="020F0502020204030204" pitchFamily="34" charset="0"/>
                  <a:cs typeface="Calibri" panose="020F0502020204030204" pitchFamily="34" charset="0"/>
                </a:rPr>
                <a:t>Theo em những âm thanh đó đem lại cảm xúc gì cho bạn nhỏ?</a:t>
              </a:r>
            </a:p>
          </p:txBody>
        </p:sp>
      </p:grpSp>
      <p:sp>
        <p:nvSpPr>
          <p:cNvPr id="23" name="TextBox 22">
            <a:extLst>
              <a:ext uri="{FF2B5EF4-FFF2-40B4-BE49-F238E27FC236}">
                <a16:creationId xmlns:a16="http://schemas.microsoft.com/office/drawing/2014/main" id="{FE9BF030-E64E-8DC4-5929-E3D3FFC732C2}"/>
              </a:ext>
            </a:extLst>
          </p:cNvPr>
          <p:cNvSpPr txBox="1"/>
          <p:nvPr/>
        </p:nvSpPr>
        <p:spPr>
          <a:xfrm>
            <a:off x="936171" y="2740495"/>
            <a:ext cx="6096000"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sp>
        <p:nvSpPr>
          <p:cNvPr id="24" name="TextBox 23">
            <a:extLst>
              <a:ext uri="{FF2B5EF4-FFF2-40B4-BE49-F238E27FC236}">
                <a16:creationId xmlns:a16="http://schemas.microsoft.com/office/drawing/2014/main" id="{1A9E5064-FFCB-BF2B-3B1A-9234FBB9175D}"/>
              </a:ext>
            </a:extLst>
          </p:cNvPr>
          <p:cNvSpPr txBox="1"/>
          <p:nvPr/>
        </p:nvSpPr>
        <p:spPr>
          <a:xfrm>
            <a:off x="6442587" y="2298658"/>
            <a:ext cx="593271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p:txBody>
      </p:sp>
      <p:sp>
        <p:nvSpPr>
          <p:cNvPr id="25" name="Rectangle: Rounded Corners 24">
            <a:extLst>
              <a:ext uri="{FF2B5EF4-FFF2-40B4-BE49-F238E27FC236}">
                <a16:creationId xmlns:a16="http://schemas.microsoft.com/office/drawing/2014/main" id="{FEF9F4CF-1811-FE0F-2617-FC222651C2AC}"/>
              </a:ext>
            </a:extLst>
          </p:cNvPr>
          <p:cNvSpPr/>
          <p:nvPr/>
        </p:nvSpPr>
        <p:spPr>
          <a:xfrm>
            <a:off x="990599" y="3788229"/>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9E4C6E08-7DC6-439A-2202-9325B0B1D702}"/>
              </a:ext>
            </a:extLst>
          </p:cNvPr>
          <p:cNvSpPr/>
          <p:nvPr/>
        </p:nvSpPr>
        <p:spPr>
          <a:xfrm>
            <a:off x="6749142" y="3820886"/>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7" name="Nhóm 26">
            <a:extLst>
              <a:ext uri="{FF2B5EF4-FFF2-40B4-BE49-F238E27FC236}">
                <a16:creationId xmlns:a16="http://schemas.microsoft.com/office/drawing/2014/main" id="{F347C596-1AAB-8073-B310-EEF3C17EFE92}"/>
              </a:ext>
            </a:extLst>
          </p:cNvPr>
          <p:cNvGrpSpPr/>
          <p:nvPr/>
        </p:nvGrpSpPr>
        <p:grpSpPr>
          <a:xfrm>
            <a:off x="402772" y="4749447"/>
            <a:ext cx="11410252" cy="1890841"/>
            <a:chOff x="4145308" y="2811382"/>
            <a:chExt cx="7354684" cy="1225009"/>
          </a:xfrm>
        </p:grpSpPr>
        <p:sp>
          <p:nvSpPr>
            <p:cNvPr id="28" name="Hình chữ nhật: Góc Tròn 27">
              <a:extLst>
                <a:ext uri="{FF2B5EF4-FFF2-40B4-BE49-F238E27FC236}">
                  <a16:creationId xmlns:a16="http://schemas.microsoft.com/office/drawing/2014/main" id="{9D7F3B8A-55F5-8577-7D05-F68CD7EECFAA}"/>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9" name="Hộp Văn bản 28">
              <a:extLst>
                <a:ext uri="{FF2B5EF4-FFF2-40B4-BE49-F238E27FC236}">
                  <a16:creationId xmlns:a16="http://schemas.microsoft.com/office/drawing/2014/main" id="{DC5FFDF5-71B9-96A5-B4B0-1D0FD7E392B4}"/>
                </a:ext>
              </a:extLst>
            </p:cNvPr>
            <p:cNvSpPr txBox="1"/>
            <p:nvPr/>
          </p:nvSpPr>
          <p:spPr>
            <a:xfrm>
              <a:off x="4370220" y="2999931"/>
              <a:ext cx="6462099" cy="1016927"/>
            </a:xfrm>
            <a:prstGeom prst="rect">
              <a:avLst/>
            </a:prstGeom>
            <a:noFill/>
          </p:spPr>
          <p:txBody>
            <a:bodyPr wrap="square" rtlCol="0">
              <a:spAutoFit/>
            </a:bodyPr>
            <a:lstStyle/>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rung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vách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đá</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gió</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đưa</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nghe</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đều</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nhịp</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bình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ở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vùng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cao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đem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cảm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xúc</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vẻ</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phấn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khởi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30" name="Picture 26">
              <a:extLst>
                <a:ext uri="{FF2B5EF4-FFF2-40B4-BE49-F238E27FC236}">
                  <a16:creationId xmlns:a16="http://schemas.microsoft.com/office/drawing/2014/main" id="{C60ABAD7-5AF5-95EA-3B66-FB82DDE4B7D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10170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1+#ppt_w/2"/>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4223980" cy="6856718"/>
          </a:xfrm>
          <a:prstGeom prst="rect">
            <a:avLst/>
          </a:prstGeom>
        </p:spPr>
      </p:pic>
      <p:sp>
        <p:nvSpPr>
          <p:cNvPr id="2" name="Hình chữ nhật: Góc Tròn 10">
            <a:extLst>
              <a:ext uri="{FF2B5EF4-FFF2-40B4-BE49-F238E27FC236}">
                <a16:creationId xmlns:a16="http://schemas.microsoft.com/office/drawing/2014/main" id="{CCAF9B81-F240-799A-1DAE-EC8AEA35CC4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3" name="Google Shape;1768;p26">
            <a:extLst>
              <a:ext uri="{FF2B5EF4-FFF2-40B4-BE49-F238E27FC236}">
                <a16:creationId xmlns:a16="http://schemas.microsoft.com/office/drawing/2014/main" id="{705583CB-4A81-DFCB-0BDB-6EC939BD93FA}"/>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FFC000"/>
                </a:solidFill>
                <a:latin typeface="Calibri" panose="020F0502020204030204" pitchFamily="34" charset="0"/>
                <a:cs typeface="Calibri" panose="020F0502020204030204" pitchFamily="34" charset="0"/>
              </a:rPr>
              <a:t>Cùng</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tìm</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hiểu</a:t>
            </a:r>
            <a:r>
              <a:rPr lang="vi-VN" sz="7200" kern="0" dirty="0">
                <a:solidFill>
                  <a:srgbClr val="FFC000"/>
                </a:solidFill>
                <a:latin typeface="Calibri" panose="020F0502020204030204" pitchFamily="34" charset="0"/>
                <a:cs typeface="Calibri" panose="020F0502020204030204" pitchFamily="34" charset="0"/>
              </a:rPr>
              <a:t> </a:t>
            </a:r>
            <a:endParaRPr lang="pt-BR" sz="7200" kern="0" dirty="0">
              <a:solidFill>
                <a:srgbClr val="FFC000"/>
              </a:solidFill>
              <a:latin typeface="Calibri" panose="020F0502020204030204" pitchFamily="34" charset="0"/>
              <a:cs typeface="Calibri" panose="020F0502020204030204" pitchFamily="34" charset="0"/>
            </a:endParaRPr>
          </a:p>
        </p:txBody>
      </p:sp>
      <p:sp>
        <p:nvSpPr>
          <p:cNvPr id="4" name="Google Shape;2011;p27">
            <a:extLst>
              <a:ext uri="{FF2B5EF4-FFF2-40B4-BE49-F238E27FC236}">
                <a16:creationId xmlns:a16="http://schemas.microsoft.com/office/drawing/2014/main" id="{17CC43C5-3E5C-AADB-255C-7A43F4677FEA}"/>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6" name="Google Shape;2332;p29">
            <a:extLst>
              <a:ext uri="{FF2B5EF4-FFF2-40B4-BE49-F238E27FC236}">
                <a16:creationId xmlns:a16="http://schemas.microsoft.com/office/drawing/2014/main" id="{EDEF2975-81BA-DBF0-EC51-28F25471917A}"/>
              </a:ext>
            </a:extLst>
          </p:cNvPr>
          <p:cNvSpPr/>
          <p:nvPr/>
        </p:nvSpPr>
        <p:spPr>
          <a:xfrm rot="4430286">
            <a:off x="487431" y="32286"/>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8" name="Nhóm 5">
            <a:extLst>
              <a:ext uri="{FF2B5EF4-FFF2-40B4-BE49-F238E27FC236}">
                <a16:creationId xmlns:a16="http://schemas.microsoft.com/office/drawing/2014/main" id="{E74DA93A-4303-8985-3491-E499D94E5955}"/>
              </a:ext>
            </a:extLst>
          </p:cNvPr>
          <p:cNvGrpSpPr/>
          <p:nvPr/>
        </p:nvGrpSpPr>
        <p:grpSpPr>
          <a:xfrm>
            <a:off x="975752" y="3140495"/>
            <a:ext cx="10495737" cy="2748340"/>
            <a:chOff x="4145308" y="2976302"/>
            <a:chExt cx="7354684" cy="2061255"/>
          </a:xfrm>
        </p:grpSpPr>
        <p:sp>
          <p:nvSpPr>
            <p:cNvPr id="12" name="Hình chữ nhật: Góc Tròn 93">
              <a:extLst>
                <a:ext uri="{FF2B5EF4-FFF2-40B4-BE49-F238E27FC236}">
                  <a16:creationId xmlns:a16="http://schemas.microsoft.com/office/drawing/2014/main" id="{BE2BAE55-52D7-2083-63AD-767BE3194D15}"/>
                </a:ext>
              </a:extLst>
            </p:cNvPr>
            <p:cNvSpPr/>
            <p:nvPr/>
          </p:nvSpPr>
          <p:spPr>
            <a:xfrm>
              <a:off x="4145308" y="2976302"/>
              <a:ext cx="7354684" cy="2061255"/>
            </a:xfrm>
            <a:custGeom>
              <a:avLst/>
              <a:gdLst>
                <a:gd name="connsiteX0" fmla="*/ 0 w 7354684"/>
                <a:gd name="connsiteY0" fmla="*/ 343549 h 2061255"/>
                <a:gd name="connsiteX1" fmla="*/ 343549 w 7354684"/>
                <a:gd name="connsiteY1" fmla="*/ 0 h 2061255"/>
                <a:gd name="connsiteX2" fmla="*/ 7011135 w 7354684"/>
                <a:gd name="connsiteY2" fmla="*/ 0 h 2061255"/>
                <a:gd name="connsiteX3" fmla="*/ 7354684 w 7354684"/>
                <a:gd name="connsiteY3" fmla="*/ 343549 h 2061255"/>
                <a:gd name="connsiteX4" fmla="*/ 7354684 w 7354684"/>
                <a:gd name="connsiteY4" fmla="*/ 1717706 h 2061255"/>
                <a:gd name="connsiteX5" fmla="*/ 7011135 w 7354684"/>
                <a:gd name="connsiteY5" fmla="*/ 2061255 h 2061255"/>
                <a:gd name="connsiteX6" fmla="*/ 343549 w 7354684"/>
                <a:gd name="connsiteY6" fmla="*/ 2061255 h 2061255"/>
                <a:gd name="connsiteX7" fmla="*/ 0 w 7354684"/>
                <a:gd name="connsiteY7" fmla="*/ 1717706 h 2061255"/>
                <a:gd name="connsiteX8" fmla="*/ 0 w 7354684"/>
                <a:gd name="connsiteY8" fmla="*/ 343549 h 20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2061255" fill="none" extrusionOk="0">
                  <a:moveTo>
                    <a:pt x="0" y="343549"/>
                  </a:moveTo>
                  <a:cubicBezTo>
                    <a:pt x="30405" y="131449"/>
                    <a:pt x="170301" y="33554"/>
                    <a:pt x="343549" y="0"/>
                  </a:cubicBezTo>
                  <a:cubicBezTo>
                    <a:pt x="2342997" y="-106144"/>
                    <a:pt x="4105948" y="-57456"/>
                    <a:pt x="7011135" y="0"/>
                  </a:cubicBezTo>
                  <a:cubicBezTo>
                    <a:pt x="7203104" y="1177"/>
                    <a:pt x="7367979" y="153874"/>
                    <a:pt x="7354684" y="343549"/>
                  </a:cubicBezTo>
                  <a:cubicBezTo>
                    <a:pt x="7434258" y="955414"/>
                    <a:pt x="7356353" y="1575687"/>
                    <a:pt x="7354684" y="1717706"/>
                  </a:cubicBezTo>
                  <a:cubicBezTo>
                    <a:pt x="7369161" y="1927979"/>
                    <a:pt x="7208321" y="2037912"/>
                    <a:pt x="7011135" y="2061255"/>
                  </a:cubicBezTo>
                  <a:cubicBezTo>
                    <a:pt x="4102854" y="2032258"/>
                    <a:pt x="1546772" y="1987891"/>
                    <a:pt x="343549" y="2061255"/>
                  </a:cubicBezTo>
                  <a:cubicBezTo>
                    <a:pt x="162064" y="2047553"/>
                    <a:pt x="3537" y="1892917"/>
                    <a:pt x="0" y="1717706"/>
                  </a:cubicBezTo>
                  <a:cubicBezTo>
                    <a:pt x="-64951" y="1224464"/>
                    <a:pt x="-58143" y="645606"/>
                    <a:pt x="0" y="343549"/>
                  </a:cubicBezTo>
                  <a:close/>
                </a:path>
                <a:path w="7354684" h="2061255" stroke="0" extrusionOk="0">
                  <a:moveTo>
                    <a:pt x="0" y="343549"/>
                  </a:moveTo>
                  <a:cubicBezTo>
                    <a:pt x="18593" y="147499"/>
                    <a:pt x="146466" y="18398"/>
                    <a:pt x="343549" y="0"/>
                  </a:cubicBezTo>
                  <a:cubicBezTo>
                    <a:pt x="3507817" y="-6525"/>
                    <a:pt x="3764003" y="152743"/>
                    <a:pt x="7011135" y="0"/>
                  </a:cubicBezTo>
                  <a:cubicBezTo>
                    <a:pt x="7218739" y="9351"/>
                    <a:pt x="7335145" y="182139"/>
                    <a:pt x="7354684" y="343549"/>
                  </a:cubicBezTo>
                  <a:cubicBezTo>
                    <a:pt x="7326273" y="927279"/>
                    <a:pt x="7389225" y="1309934"/>
                    <a:pt x="7354684" y="1717706"/>
                  </a:cubicBezTo>
                  <a:cubicBezTo>
                    <a:pt x="7360413" y="1906943"/>
                    <a:pt x="7177328" y="2087867"/>
                    <a:pt x="7011135" y="2061255"/>
                  </a:cubicBezTo>
                  <a:cubicBezTo>
                    <a:pt x="4772241" y="2175089"/>
                    <a:pt x="3070774" y="2060609"/>
                    <a:pt x="343549" y="2061255"/>
                  </a:cubicBezTo>
                  <a:cubicBezTo>
                    <a:pt x="168635" y="2093436"/>
                    <a:pt x="-528" y="1904486"/>
                    <a:pt x="0" y="1717706"/>
                  </a:cubicBezTo>
                  <a:cubicBezTo>
                    <a:pt x="21197" y="1411377"/>
                    <a:pt x="-49816" y="750046"/>
                    <a:pt x="0" y="343549"/>
                  </a:cubicBezTo>
                  <a:close/>
                </a:path>
              </a:pathLst>
            </a:custGeom>
            <a:solidFill>
              <a:srgbClr val="FFFFB7"/>
            </a:solidFill>
            <a:ln w="19050">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lumMod val="95000"/>
                    <a:lumOff val="5000"/>
                  </a:srgbClr>
                </a:solidFill>
                <a:latin typeface="Calibri" panose="020F0502020204030204" pitchFamily="34" charset="0"/>
                <a:cs typeface="Calibri" panose="020F0502020204030204" pitchFamily="34" charset="0"/>
                <a:sym typeface="Arial"/>
              </a:endParaRPr>
            </a:p>
          </p:txBody>
        </p:sp>
        <p:sp>
          <p:nvSpPr>
            <p:cNvPr id="13" name="Hộp Văn bản 2">
              <a:extLst>
                <a:ext uri="{FF2B5EF4-FFF2-40B4-BE49-F238E27FC236}">
                  <a16:creationId xmlns:a16="http://schemas.microsoft.com/office/drawing/2014/main" id="{3CFA94F3-7738-982B-30BD-EE46AFE219C0}"/>
                </a:ext>
              </a:extLst>
            </p:cNvPr>
            <p:cNvSpPr txBox="1"/>
            <p:nvPr/>
          </p:nvSpPr>
          <p:spPr>
            <a:xfrm>
              <a:off x="4308294" y="2994404"/>
              <a:ext cx="6462099" cy="1915909"/>
            </a:xfrm>
            <a:prstGeom prst="rect">
              <a:avLst/>
            </a:prstGeom>
            <a:noFill/>
          </p:spPr>
          <p:txBody>
            <a:bodyPr wrap="square" rtlCol="0">
              <a:spAutoFit/>
            </a:bodyPr>
            <a:lstStyle/>
            <a:p>
              <a:pPr marL="0" marR="0" algn="just">
                <a:spcBef>
                  <a:spcPts val="0"/>
                </a:spcBef>
                <a:spcAft>
                  <a:spcPts val="0"/>
                </a:spcAf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Hai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quyết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tâm</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mặc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dù</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gặp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nhiều</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khó</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khăn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gian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khổ</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không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nản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tập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(qua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14" name="Picture 26">
              <a:extLst>
                <a:ext uri="{FF2B5EF4-FFF2-40B4-BE49-F238E27FC236}">
                  <a16:creationId xmlns:a16="http://schemas.microsoft.com/office/drawing/2014/main" id="{3A1495EC-3D8E-DB5E-F1CB-CC00375D08A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08318">
              <a:off x="10800021" y="3443424"/>
              <a:ext cx="670341" cy="1043332"/>
            </a:xfrm>
            <a:prstGeom prst="rect">
              <a:avLst/>
            </a:prstGeom>
            <a:effectLst>
              <a:outerShdw blurRad="76200" dist="12700" dir="2700000" sy="-23000" kx="-800400" algn="bl" rotWithShape="0">
                <a:prstClr val="black">
                  <a:alpha val="20000"/>
                </a:prstClr>
              </a:outerShdw>
            </a:effectLst>
          </p:spPr>
        </p:pic>
      </p:grpSp>
      <p:grpSp>
        <p:nvGrpSpPr>
          <p:cNvPr id="15" name="Nhóm 30">
            <a:extLst>
              <a:ext uri="{FF2B5EF4-FFF2-40B4-BE49-F238E27FC236}">
                <a16:creationId xmlns:a16="http://schemas.microsoft.com/office/drawing/2014/main" id="{D2033341-2C41-E64F-468C-D101652DE7DB}"/>
              </a:ext>
            </a:extLst>
          </p:cNvPr>
          <p:cNvGrpSpPr/>
          <p:nvPr/>
        </p:nvGrpSpPr>
        <p:grpSpPr>
          <a:xfrm>
            <a:off x="1383943" y="779683"/>
            <a:ext cx="9730372" cy="2053456"/>
            <a:chOff x="4161797" y="3612326"/>
            <a:chExt cx="7297779" cy="1540092"/>
          </a:xfrm>
        </p:grpSpPr>
        <p:grpSp>
          <p:nvGrpSpPr>
            <p:cNvPr id="22" name="Nhóm 31">
              <a:extLst>
                <a:ext uri="{FF2B5EF4-FFF2-40B4-BE49-F238E27FC236}">
                  <a16:creationId xmlns:a16="http://schemas.microsoft.com/office/drawing/2014/main" id="{89B3C080-A7DD-FACC-D0B7-D7C310D1DCF9}"/>
                </a:ext>
              </a:extLst>
            </p:cNvPr>
            <p:cNvGrpSpPr/>
            <p:nvPr/>
          </p:nvGrpSpPr>
          <p:grpSpPr>
            <a:xfrm>
              <a:off x="4161797" y="3612326"/>
              <a:ext cx="7171713" cy="1303959"/>
              <a:chOff x="2884131" y="3160137"/>
              <a:chExt cx="6615045" cy="1303959"/>
            </a:xfrm>
          </p:grpSpPr>
          <p:sp>
            <p:nvSpPr>
              <p:cNvPr id="32" name="Hình chữ nhật: Góc Tròn 33">
                <a:extLst>
                  <a:ext uri="{FF2B5EF4-FFF2-40B4-BE49-F238E27FC236}">
                    <a16:creationId xmlns:a16="http://schemas.microsoft.com/office/drawing/2014/main" id="{272AF410-B98A-5703-BAE3-8AC32D8EA0A0}"/>
                  </a:ext>
                </a:extLst>
              </p:cNvPr>
              <p:cNvSpPr/>
              <p:nvPr/>
            </p:nvSpPr>
            <p:spPr>
              <a:xfrm>
                <a:off x="3298738" y="3494417"/>
                <a:ext cx="6200438" cy="969679"/>
              </a:xfrm>
              <a:prstGeom prst="roundRect">
                <a:avLst/>
              </a:prstGeom>
              <a:solidFill>
                <a:srgbClr val="8CE088"/>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33" name="Hình chữ nhật: Góc Tròn 34">
                <a:extLst>
                  <a:ext uri="{FF2B5EF4-FFF2-40B4-BE49-F238E27FC236}">
                    <a16:creationId xmlns:a16="http://schemas.microsoft.com/office/drawing/2014/main" id="{96B344F5-8995-6456-BFC9-F1EAE712F04E}"/>
                  </a:ext>
                </a:extLst>
              </p:cNvPr>
              <p:cNvSpPr/>
              <p:nvPr/>
            </p:nvSpPr>
            <p:spPr>
              <a:xfrm>
                <a:off x="3176775" y="3374275"/>
                <a:ext cx="6110744" cy="780058"/>
              </a:xfrm>
              <a:prstGeom prst="roundRect">
                <a:avLst/>
              </a:prstGeom>
              <a:noFill/>
              <a:ln w="19050">
                <a:solidFill>
                  <a:srgbClr val="8BDF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34" name="Hình ảnh 35">
                <a:extLst>
                  <a:ext uri="{FF2B5EF4-FFF2-40B4-BE49-F238E27FC236}">
                    <a16:creationId xmlns:a16="http://schemas.microsoft.com/office/drawing/2014/main" id="{14129178-0802-9F5F-88AA-23F8CA13E7E9}"/>
                  </a:ext>
                </a:extLst>
              </p:cNvPr>
              <p:cNvPicPr>
                <a:picLocks noChangeAspect="1"/>
              </p:cNvPicPr>
              <p:nvPr/>
            </p:nvPicPr>
            <p:blipFill rotWithShape="1">
              <a:blip r:embed="rId6"/>
              <a:srcRect l="76009" t="6911" r="1222" b="53613"/>
              <a:stretch/>
            </p:blipFill>
            <p:spPr>
              <a:xfrm>
                <a:off x="2884131" y="3160137"/>
                <a:ext cx="594111" cy="728337"/>
              </a:xfrm>
              <a:prstGeom prst="rect">
                <a:avLst/>
              </a:prstGeom>
            </p:spPr>
          </p:pic>
        </p:grpSp>
        <p:sp>
          <p:nvSpPr>
            <p:cNvPr id="31" name="Google Shape;1768;p26">
              <a:extLst>
                <a:ext uri="{FF2B5EF4-FFF2-40B4-BE49-F238E27FC236}">
                  <a16:creationId xmlns:a16="http://schemas.microsoft.com/office/drawing/2014/main" id="{36C44D23-BCEB-5716-2AF2-B612B33264C9}"/>
                </a:ext>
              </a:extLst>
            </p:cNvPr>
            <p:cNvSpPr txBox="1">
              <a:spLocks/>
            </p:cNvSpPr>
            <p:nvPr/>
          </p:nvSpPr>
          <p:spPr>
            <a:xfrm>
              <a:off x="4620978" y="3770021"/>
              <a:ext cx="6838598"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marL="0" marR="0" algn="just">
                <a:spcBef>
                  <a:spcPts val="0"/>
                </a:spcBef>
                <a:spcAft>
                  <a:spcPts val="0"/>
                </a:spcAft>
              </a:pP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Theo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hai</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có</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điều</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spTree>
    <p:extLst>
      <p:ext uri="{BB962C8B-B14F-4D97-AF65-F5344CB8AC3E}">
        <p14:creationId xmlns:p14="http://schemas.microsoft.com/office/powerpoint/2010/main" val="219807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1862656" y="-100318"/>
            <a:ext cx="12191980" cy="6856718"/>
          </a:xfrm>
          <a:prstGeom prst="rect">
            <a:avLst/>
          </a:prstGeom>
        </p:spPr>
      </p:pic>
      <p:sp>
        <p:nvSpPr>
          <p:cNvPr id="7" name="Hình chữ nhật 12">
            <a:extLst>
              <a:ext uri="{FF2B5EF4-FFF2-40B4-BE49-F238E27FC236}">
                <a16:creationId xmlns:a16="http://schemas.microsoft.com/office/drawing/2014/main" id="{07FDBD11-71EA-1EB2-441A-532198A0EAA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9" name="Nhóm 6">
            <a:extLst>
              <a:ext uri="{FF2B5EF4-FFF2-40B4-BE49-F238E27FC236}">
                <a16:creationId xmlns:a16="http://schemas.microsoft.com/office/drawing/2014/main" id="{95CD65DA-449E-3971-51B7-CBEB469C6529}"/>
              </a:ext>
            </a:extLst>
          </p:cNvPr>
          <p:cNvGrpSpPr/>
          <p:nvPr/>
        </p:nvGrpSpPr>
        <p:grpSpPr>
          <a:xfrm>
            <a:off x="7958646" y="2834635"/>
            <a:ext cx="3619503" cy="3619503"/>
            <a:chOff x="5438349" y="1420589"/>
            <a:chExt cx="2714627" cy="2714627"/>
          </a:xfrm>
        </p:grpSpPr>
        <p:sp>
          <p:nvSpPr>
            <p:cNvPr id="10" name="Hình Bầu dục 4">
              <a:extLst>
                <a:ext uri="{FF2B5EF4-FFF2-40B4-BE49-F238E27FC236}">
                  <a16:creationId xmlns:a16="http://schemas.microsoft.com/office/drawing/2014/main"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11" name="Hình ảnh 3" descr="Ảnh có chứa đồ chơi, búp bê, đồ họa véc-tơ&#10;&#10;Mô tả được tạo tự động">
              <a:extLst>
                <a:ext uri="{FF2B5EF4-FFF2-40B4-BE49-F238E27FC236}">
                  <a16:creationId xmlns:a16="http://schemas.microsoft.com/office/drawing/2014/main" id="{AD99EFD3-267B-25A5-61CD-20AE1D7947D6}"/>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16" name="Nhóm 8">
            <a:extLst>
              <a:ext uri="{FF2B5EF4-FFF2-40B4-BE49-F238E27FC236}">
                <a16:creationId xmlns:a16="http://schemas.microsoft.com/office/drawing/2014/main" id="{F8C0E418-37EE-CDCE-FCB1-36BD5C820EF1}"/>
              </a:ext>
            </a:extLst>
          </p:cNvPr>
          <p:cNvGrpSpPr/>
          <p:nvPr/>
        </p:nvGrpSpPr>
        <p:grpSpPr>
          <a:xfrm flipH="1">
            <a:off x="7310285" y="159745"/>
            <a:ext cx="3567932" cy="2364954"/>
            <a:chOff x="2886201" y="512793"/>
            <a:chExt cx="3544497" cy="2058957"/>
          </a:xfrm>
        </p:grpSpPr>
        <p:sp>
          <p:nvSpPr>
            <p:cNvPr id="17" name="Bong bóng Lời nói: Hình bầu dục 7">
              <a:extLst>
                <a:ext uri="{FF2B5EF4-FFF2-40B4-BE49-F238E27FC236}">
                  <a16:creationId xmlns:a16="http://schemas.microsoft.com/office/drawing/2014/main"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Calibri"/>
                <a:sym typeface="Arial"/>
              </a:endParaRPr>
            </a:p>
          </p:txBody>
        </p:sp>
        <p:sp>
          <p:nvSpPr>
            <p:cNvPr id="18" name="Hộp Văn bản 1">
              <a:extLst>
                <a:ext uri="{FF2B5EF4-FFF2-40B4-BE49-F238E27FC236}">
                  <a16:creationId xmlns:a16="http://schemas.microsoft.com/office/drawing/2014/main" id="{3B8F2184-AD27-B122-3D0C-786E7C8EC35C}"/>
                </a:ext>
              </a:extLst>
            </p:cNvPr>
            <p:cNvSpPr txBox="1"/>
            <p:nvPr/>
          </p:nvSpPr>
          <p:spPr>
            <a:xfrm>
              <a:off x="2886201" y="988500"/>
              <a:ext cx="3493266" cy="1366565"/>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algn="ctr">
                <a:spcBef>
                  <a:spcPts val="0"/>
                </a:spcBef>
                <a:spcAft>
                  <a:spcPts val="0"/>
                </a:spcAft>
              </a:pP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5.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thích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nhất</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Vì</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grpSp>
        <p:nvGrpSpPr>
          <p:cNvPr id="19" name="Nhóm 5">
            <a:extLst>
              <a:ext uri="{FF2B5EF4-FFF2-40B4-BE49-F238E27FC236}">
                <a16:creationId xmlns:a16="http://schemas.microsoft.com/office/drawing/2014/main" id="{8B8E82A0-8E1F-AF38-BA08-465D33239415}"/>
              </a:ext>
            </a:extLst>
          </p:cNvPr>
          <p:cNvGrpSpPr/>
          <p:nvPr/>
        </p:nvGrpSpPr>
        <p:grpSpPr>
          <a:xfrm>
            <a:off x="500348" y="2032475"/>
            <a:ext cx="7523531" cy="4458015"/>
            <a:chOff x="594441" y="1346937"/>
            <a:chExt cx="5642648" cy="3343511"/>
          </a:xfrm>
        </p:grpSpPr>
        <p:sp>
          <p:nvSpPr>
            <p:cNvPr id="20" name="Hình chữ nhật: Góc Tròn 13">
              <a:extLst>
                <a:ext uri="{FF2B5EF4-FFF2-40B4-BE49-F238E27FC236}">
                  <a16:creationId xmlns:a16="http://schemas.microsoft.com/office/drawing/2014/main" id="{7383185D-CDAC-54C0-CD4A-1C1FFB764E93}"/>
                </a:ext>
              </a:extLst>
            </p:cNvPr>
            <p:cNvSpPr/>
            <p:nvPr/>
          </p:nvSpPr>
          <p:spPr>
            <a:xfrm>
              <a:off x="594441" y="1346937"/>
              <a:ext cx="5642648" cy="3343511"/>
            </a:xfrm>
            <a:custGeom>
              <a:avLst/>
              <a:gdLst>
                <a:gd name="connsiteX0" fmla="*/ 0 w 5642648"/>
                <a:gd name="connsiteY0" fmla="*/ 557263 h 3343511"/>
                <a:gd name="connsiteX1" fmla="*/ 557263 w 5642648"/>
                <a:gd name="connsiteY1" fmla="*/ 0 h 3343511"/>
                <a:gd name="connsiteX2" fmla="*/ 5085385 w 5642648"/>
                <a:gd name="connsiteY2" fmla="*/ 0 h 3343511"/>
                <a:gd name="connsiteX3" fmla="*/ 5642648 w 5642648"/>
                <a:gd name="connsiteY3" fmla="*/ 557263 h 3343511"/>
                <a:gd name="connsiteX4" fmla="*/ 5642648 w 5642648"/>
                <a:gd name="connsiteY4" fmla="*/ 2786248 h 3343511"/>
                <a:gd name="connsiteX5" fmla="*/ 5085385 w 5642648"/>
                <a:gd name="connsiteY5" fmla="*/ 3343511 h 3343511"/>
                <a:gd name="connsiteX6" fmla="*/ 557263 w 5642648"/>
                <a:gd name="connsiteY6" fmla="*/ 3343511 h 3343511"/>
                <a:gd name="connsiteX7" fmla="*/ 0 w 5642648"/>
                <a:gd name="connsiteY7" fmla="*/ 2786248 h 3343511"/>
                <a:gd name="connsiteX8" fmla="*/ 0 w 5642648"/>
                <a:gd name="connsiteY8" fmla="*/ 557263 h 334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2648" h="3343511" fill="none" extrusionOk="0">
                  <a:moveTo>
                    <a:pt x="0" y="557263"/>
                  </a:moveTo>
                  <a:cubicBezTo>
                    <a:pt x="29816" y="227565"/>
                    <a:pt x="268147" y="37956"/>
                    <a:pt x="557263" y="0"/>
                  </a:cubicBezTo>
                  <a:cubicBezTo>
                    <a:pt x="1285432" y="-106144"/>
                    <a:pt x="3668553" y="-57456"/>
                    <a:pt x="5085385" y="0"/>
                  </a:cubicBezTo>
                  <a:cubicBezTo>
                    <a:pt x="5429640" y="19238"/>
                    <a:pt x="5677819" y="249659"/>
                    <a:pt x="5642648" y="557263"/>
                  </a:cubicBezTo>
                  <a:cubicBezTo>
                    <a:pt x="5498092" y="1446096"/>
                    <a:pt x="5533967" y="2527579"/>
                    <a:pt x="5642648" y="2786248"/>
                  </a:cubicBezTo>
                  <a:cubicBezTo>
                    <a:pt x="5674218" y="3138800"/>
                    <a:pt x="5405592" y="3304529"/>
                    <a:pt x="5085385" y="3343511"/>
                  </a:cubicBezTo>
                  <a:cubicBezTo>
                    <a:pt x="3630362" y="3314514"/>
                    <a:pt x="2436053" y="3270147"/>
                    <a:pt x="557263" y="3343511"/>
                  </a:cubicBezTo>
                  <a:cubicBezTo>
                    <a:pt x="273011" y="3304462"/>
                    <a:pt x="6561" y="3067067"/>
                    <a:pt x="0" y="2786248"/>
                  </a:cubicBezTo>
                  <a:cubicBezTo>
                    <a:pt x="-124905" y="2313895"/>
                    <a:pt x="-168306" y="1047264"/>
                    <a:pt x="0" y="557263"/>
                  </a:cubicBezTo>
                  <a:close/>
                </a:path>
                <a:path w="5642648" h="3343511" stroke="0" extrusionOk="0">
                  <a:moveTo>
                    <a:pt x="0" y="557263"/>
                  </a:moveTo>
                  <a:cubicBezTo>
                    <a:pt x="53363" y="231375"/>
                    <a:pt x="243196" y="15775"/>
                    <a:pt x="557263" y="0"/>
                  </a:cubicBezTo>
                  <a:cubicBezTo>
                    <a:pt x="1455999" y="-6525"/>
                    <a:pt x="3723134" y="152743"/>
                    <a:pt x="5085385" y="0"/>
                  </a:cubicBezTo>
                  <a:cubicBezTo>
                    <a:pt x="5422516" y="15368"/>
                    <a:pt x="5632138" y="264732"/>
                    <a:pt x="5642648" y="557263"/>
                  </a:cubicBezTo>
                  <a:cubicBezTo>
                    <a:pt x="5630626" y="1154841"/>
                    <a:pt x="5721827" y="1745456"/>
                    <a:pt x="5642648" y="2786248"/>
                  </a:cubicBezTo>
                  <a:cubicBezTo>
                    <a:pt x="5701077" y="3088915"/>
                    <a:pt x="5357493" y="3383817"/>
                    <a:pt x="5085385" y="3343511"/>
                  </a:cubicBezTo>
                  <a:cubicBezTo>
                    <a:pt x="3113389" y="3457345"/>
                    <a:pt x="2314434" y="3342865"/>
                    <a:pt x="557263" y="3343511"/>
                  </a:cubicBezTo>
                  <a:cubicBezTo>
                    <a:pt x="261798" y="3370220"/>
                    <a:pt x="-4497" y="3068833"/>
                    <a:pt x="0" y="2786248"/>
                  </a:cubicBezTo>
                  <a:cubicBezTo>
                    <a:pt x="-119259" y="2416075"/>
                    <a:pt x="-86911" y="817062"/>
                    <a:pt x="0" y="557263"/>
                  </a:cubicBezTo>
                  <a:close/>
                </a:path>
              </a:pathLst>
            </a:custGeom>
            <a:solidFill>
              <a:schemeClr val="accent4">
                <a:lumMod val="20000"/>
                <a:lumOff val="80000"/>
              </a:schemeClr>
            </a:solidFill>
            <a:ln w="19050">
              <a:solidFill>
                <a:schemeClr val="accent4"/>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21" name="Hộp Văn bản 14">
              <a:extLst>
                <a:ext uri="{FF2B5EF4-FFF2-40B4-BE49-F238E27FC236}">
                  <a16:creationId xmlns:a16="http://schemas.microsoft.com/office/drawing/2014/main" id="{DA04B796-E500-81EB-CC17-B297EFC2D0E1}"/>
                </a:ext>
              </a:extLst>
            </p:cNvPr>
            <p:cNvSpPr txBox="1"/>
            <p:nvPr/>
          </p:nvSpPr>
          <p:spPr>
            <a:xfrm>
              <a:off x="792109" y="1552886"/>
              <a:ext cx="5113260" cy="2839239"/>
            </a:xfrm>
            <a:prstGeom prst="rect">
              <a:avLst/>
            </a:prstGeom>
            <a:noFill/>
          </p:spPr>
          <p:txBody>
            <a:bodyPr wrap="square">
              <a:spAutoFit/>
            </a:bodyPr>
            <a:lstStyle/>
            <a:p>
              <a:pPr algn="just" defTabSz="1219170">
                <a:buClr>
                  <a:srgbClr val="000000"/>
                </a:buClr>
              </a:pPr>
              <a:r>
                <a:rPr lang="en-US" sz="3000" b="1" i="1" dirty="0" err="1">
                  <a:solidFill>
                    <a:srgbClr val="000000"/>
                  </a:solidFill>
                  <a:effectLst/>
                  <a:latin typeface="Calibri" panose="020F0502020204030204" pitchFamily="34" charset="0"/>
                  <a:cs typeface="Calibri" panose="020F0502020204030204" pitchFamily="34" charset="0"/>
                </a:rPr>
                <a:t>Ví</a:t>
              </a:r>
              <a:r>
                <a:rPr lang="en-US" sz="3000" b="1" i="1" dirty="0">
                  <a:solidFill>
                    <a:srgbClr val="000000"/>
                  </a:solidFill>
                  <a:effectLst/>
                  <a:latin typeface="Calibri" panose="020F0502020204030204" pitchFamily="34" charset="0"/>
                  <a:cs typeface="Calibri" panose="020F0502020204030204" pitchFamily="34" charset="0"/>
                </a:rPr>
                <a:t> </a:t>
              </a:r>
              <a:r>
                <a:rPr lang="en-US" sz="3000" b="1" i="1" dirty="0" err="1">
                  <a:solidFill>
                    <a:srgbClr val="000000"/>
                  </a:solidFill>
                  <a:effectLst/>
                  <a:latin typeface="Calibri" panose="020F0502020204030204" pitchFamily="34" charset="0"/>
                  <a:cs typeface="Calibri" panose="020F0502020204030204" pitchFamily="34" charset="0"/>
                </a:rPr>
                <a:t>dụ</a:t>
              </a:r>
              <a:r>
                <a:rPr lang="en-US" sz="3000" b="1" i="1" dirty="0">
                  <a:solidFill>
                    <a:srgbClr val="000000"/>
                  </a:solidFill>
                  <a:effectLst/>
                  <a:latin typeface="Calibri" panose="020F0502020204030204" pitchFamily="34" charset="0"/>
                  <a:cs typeface="Calibri" panose="020F0502020204030204" pitchFamily="34" charset="0"/>
                </a:rPr>
                <a:t>: </a:t>
              </a:r>
              <a:r>
                <a:rPr lang="vi-VN" sz="3000" b="1" i="1" dirty="0">
                  <a:solidFill>
                    <a:srgbClr val="000000"/>
                  </a:solidFill>
                  <a:effectLst/>
                  <a:latin typeface="Calibri" panose="020F0502020204030204" pitchFamily="34" charset="0"/>
                  <a:cs typeface="Calibri" panose="020F0502020204030204" pitchFamily="34" charset="0"/>
                </a:rPr>
                <a:t>Em thích hình ảnh: "Mắt em như sao sáng/ Gặt chữ trên đỉnh trời!" bởi vì đây là hai câu thơ thể hiện được nghị lực, sự nỗ lực và lòng quyết tâm không bỏ cuộc trước những khó khăn trắc trở ở vùng cao. Trái lại đôi mắt sáng ấy sáng rực như sao sáng khi bạn thấy được niềm vui đi học "gặt chữ".</a:t>
              </a:r>
              <a:endParaRPr lang="en-US" sz="3000" b="1" i="1" kern="0" dirty="0">
                <a:solidFill>
                  <a:srgbClr val="000000"/>
                </a:solidFill>
                <a:latin typeface="Calibri" panose="020F0502020204030204" pitchFamily="34" charset="0"/>
                <a:cs typeface="Calibri" panose="020F0502020204030204" pitchFamily="34" charset="0"/>
                <a:sym typeface="Arial"/>
              </a:endParaRPr>
            </a:p>
          </p:txBody>
        </p:sp>
      </p:grpSp>
      <p:sp>
        <p:nvSpPr>
          <p:cNvPr id="23" name="Hình Bầu dục 15">
            <a:extLst>
              <a:ext uri="{FF2B5EF4-FFF2-40B4-BE49-F238E27FC236}">
                <a16:creationId xmlns:a16="http://schemas.microsoft.com/office/drawing/2014/main"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Tree>
    <p:extLst>
      <p:ext uri="{BB962C8B-B14F-4D97-AF65-F5344CB8AC3E}">
        <p14:creationId xmlns:p14="http://schemas.microsoft.com/office/powerpoint/2010/main" val="279761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5A50A59-4B9B-69FD-61B7-BB064A1DE47C}"/>
              </a:ext>
            </a:extLst>
          </p:cNvPr>
          <p:cNvGrpSpPr/>
          <p:nvPr/>
        </p:nvGrpSpPr>
        <p:grpSpPr>
          <a:xfrm>
            <a:off x="923606" y="2317515"/>
            <a:ext cx="10401935" cy="3213490"/>
            <a:chOff x="1522081" y="2214752"/>
            <a:chExt cx="10401935" cy="3213490"/>
          </a:xfrm>
        </p:grpSpPr>
        <p:sp>
          <p:nvSpPr>
            <p:cNvPr id="3" name="Rectangle: Rounded Corners 2">
              <a:extLst>
                <a:ext uri="{FF2B5EF4-FFF2-40B4-BE49-F238E27FC236}">
                  <a16:creationId xmlns:a16="http://schemas.microsoft.com/office/drawing/2014/main" id="{8C7B3EB3-EF8F-AA7B-17D6-FBB851910A73}"/>
                </a:ext>
              </a:extLst>
            </p:cNvPr>
            <p:cNvSpPr/>
            <p:nvPr/>
          </p:nvSpPr>
          <p:spPr>
            <a:xfrm>
              <a:off x="1522081" y="2214752"/>
              <a:ext cx="10401935" cy="3213490"/>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TextBox 3">
              <a:extLst>
                <a:ext uri="{FF2B5EF4-FFF2-40B4-BE49-F238E27FC236}">
                  <a16:creationId xmlns:a16="http://schemas.microsoft.com/office/drawing/2014/main" id="{FBCDD1C4-9ACF-3712-1DBD-CB027374FF78}"/>
                </a:ext>
              </a:extLst>
            </p:cNvPr>
            <p:cNvSpPr txBox="1"/>
            <p:nvPr/>
          </p:nvSpPr>
          <p:spPr>
            <a:xfrm>
              <a:off x="1668992" y="2496706"/>
              <a:ext cx="1025502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thơ</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hể hiện nghị lực đến trường của các bạn nhỏ vùng cao. Trên con đường đến trường ấy, dù có xa xôi, trắc trở, có khó khăn gì đi nữa các bạn cũng vượt qua bởi lẽ có con chữ mới có thể giúp các bạn nhỏ thoát ra khỏi cảnh nghèo khó, thiếu thốn trên vùng cao.</a:t>
              </a:r>
            </a:p>
          </p:txBody>
        </p:sp>
      </p:grpSp>
      <p:pic>
        <p:nvPicPr>
          <p:cNvPr id="6" name="Picture 5">
            <a:extLst>
              <a:ext uri="{FF2B5EF4-FFF2-40B4-BE49-F238E27FC236}">
                <a16:creationId xmlns:a16="http://schemas.microsoft.com/office/drawing/2014/main" id="{165A6ABE-47B8-CC77-F1F2-C055B9276EE7}"/>
              </a:ext>
            </a:extLst>
          </p:cNvPr>
          <p:cNvPicPr>
            <a:picLocks noChangeAspect="1"/>
          </p:cNvPicPr>
          <p:nvPr/>
        </p:nvPicPr>
        <p:blipFill>
          <a:blip r:embed="rId3"/>
          <a:stretch>
            <a:fillRect/>
          </a:stretch>
        </p:blipFill>
        <p:spPr>
          <a:xfrm>
            <a:off x="3825327" y="745344"/>
            <a:ext cx="4401693" cy="1475360"/>
          </a:xfrm>
          <a:prstGeom prst="rect">
            <a:avLst/>
          </a:prstGeom>
        </p:spPr>
      </p:pic>
    </p:spTree>
    <p:extLst>
      <p:ext uri="{BB962C8B-B14F-4D97-AF65-F5344CB8AC3E}">
        <p14:creationId xmlns:p14="http://schemas.microsoft.com/office/powerpoint/2010/main" val="235998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12">
            <a:extLst>
              <a:ext uri="{FF2B5EF4-FFF2-40B4-BE49-F238E27FC236}">
                <a16:creationId xmlns:a16="http://schemas.microsoft.com/office/drawing/2014/main" id="{07FDBD11-71EA-1EB2-441A-532198A0EAA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grpSp>
        <p:nvGrpSpPr>
          <p:cNvPr id="9" name="Nhóm 6">
            <a:extLst>
              <a:ext uri="{FF2B5EF4-FFF2-40B4-BE49-F238E27FC236}">
                <a16:creationId xmlns:a16="http://schemas.microsoft.com/office/drawing/2014/main" id="{95CD65DA-449E-3971-51B7-CBEB469C6529}"/>
              </a:ext>
            </a:extLst>
          </p:cNvPr>
          <p:cNvGrpSpPr/>
          <p:nvPr/>
        </p:nvGrpSpPr>
        <p:grpSpPr>
          <a:xfrm>
            <a:off x="7958646" y="2834635"/>
            <a:ext cx="3619503" cy="3619503"/>
            <a:chOff x="5438349" y="1420589"/>
            <a:chExt cx="2714627" cy="2714627"/>
          </a:xfrm>
        </p:grpSpPr>
        <p:sp>
          <p:nvSpPr>
            <p:cNvPr id="10" name="Hình Bầu dục 4">
              <a:extLst>
                <a:ext uri="{FF2B5EF4-FFF2-40B4-BE49-F238E27FC236}">
                  <a16:creationId xmlns:a16="http://schemas.microsoft.com/office/drawing/2014/main"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pic>
          <p:nvPicPr>
            <p:cNvPr id="11" name="Hình ảnh 3" descr="Ảnh có chứa đồ chơi, búp bê, đồ họa véc-tơ&#10;&#10;Mô tả được tạo tự động">
              <a:extLst>
                <a:ext uri="{FF2B5EF4-FFF2-40B4-BE49-F238E27FC236}">
                  <a16:creationId xmlns:a16="http://schemas.microsoft.com/office/drawing/2014/main" id="{AD99EFD3-267B-25A5-61CD-20AE1D7947D6}"/>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16" name="Nhóm 8">
            <a:extLst>
              <a:ext uri="{FF2B5EF4-FFF2-40B4-BE49-F238E27FC236}">
                <a16:creationId xmlns:a16="http://schemas.microsoft.com/office/drawing/2014/main" id="{F8C0E418-37EE-CDCE-FCB1-36BD5C820EF1}"/>
              </a:ext>
            </a:extLst>
          </p:cNvPr>
          <p:cNvGrpSpPr/>
          <p:nvPr/>
        </p:nvGrpSpPr>
        <p:grpSpPr>
          <a:xfrm flipH="1">
            <a:off x="7310285" y="159745"/>
            <a:ext cx="3567932" cy="2364954"/>
            <a:chOff x="2886201" y="512793"/>
            <a:chExt cx="3544497" cy="2058957"/>
          </a:xfrm>
        </p:grpSpPr>
        <p:sp>
          <p:nvSpPr>
            <p:cNvPr id="17" name="Bong bóng Lời nói: Hình bầu dục 7">
              <a:extLst>
                <a:ext uri="{FF2B5EF4-FFF2-40B4-BE49-F238E27FC236}">
                  <a16:creationId xmlns:a16="http://schemas.microsoft.com/office/drawing/2014/main"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Calibri"/>
                <a:ea typeface="微软雅黑"/>
                <a:cs typeface="+mn-cs"/>
                <a:sym typeface="Arial"/>
              </a:endParaRPr>
            </a:p>
          </p:txBody>
        </p:sp>
        <p:sp>
          <p:nvSpPr>
            <p:cNvPr id="18" name="Hộp Văn bản 1">
              <a:extLst>
                <a:ext uri="{FF2B5EF4-FFF2-40B4-BE49-F238E27FC236}">
                  <a16:creationId xmlns:a16="http://schemas.microsoft.com/office/drawing/2014/main" id="{3B8F2184-AD27-B122-3D0C-786E7C8EC35C}"/>
                </a:ext>
              </a:extLst>
            </p:cNvPr>
            <p:cNvSpPr txBox="1"/>
            <p:nvPr/>
          </p:nvSpPr>
          <p:spPr>
            <a:xfrm>
              <a:off x="2886201" y="988500"/>
              <a:ext cx="3493266" cy="1152202"/>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Học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thuộc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lòng</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bài</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thơ</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
        <p:nvSpPr>
          <p:cNvPr id="23" name="Hình Bầu dục 15">
            <a:extLst>
              <a:ext uri="{FF2B5EF4-FFF2-40B4-BE49-F238E27FC236}">
                <a16:creationId xmlns:a16="http://schemas.microsoft.com/office/drawing/2014/main"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pic>
        <p:nvPicPr>
          <p:cNvPr id="2" name="Picture 1">
            <a:extLst>
              <a:ext uri="{FF2B5EF4-FFF2-40B4-BE49-F238E27FC236}">
                <a16:creationId xmlns:a16="http://schemas.microsoft.com/office/drawing/2014/main" id="{A0C1BF0E-4E3B-4779-8AD9-C29A2D95137F}"/>
              </a:ext>
            </a:extLst>
          </p:cNvPr>
          <p:cNvPicPr>
            <a:picLocks noChangeAspect="1"/>
          </p:cNvPicPr>
          <p:nvPr/>
        </p:nvPicPr>
        <p:blipFill>
          <a:blip r:embed="rId5"/>
          <a:stretch>
            <a:fillRect/>
          </a:stretch>
        </p:blipFill>
        <p:spPr>
          <a:xfrm>
            <a:off x="1219201" y="1643743"/>
            <a:ext cx="5603250" cy="45003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0926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2010569" y="1225451"/>
            <a:ext cx="9950087" cy="3416320"/>
          </a:xfrm>
          <a:prstGeom prst="rect">
            <a:avLst/>
          </a:prstGeom>
          <a:noFill/>
        </p:spPr>
        <p:txBody>
          <a:bodyPr wrap="square">
            <a:spAutoFit/>
          </a:bodyPr>
          <a:lstStyle/>
          <a:p>
            <a:pPr algn="just" latinLnBrk="0"/>
            <a:r>
              <a:rPr lang="vi-VN" sz="5400" b="0" i="0" dirty="0">
                <a:effectLst/>
                <a:latin typeface="Calibri" panose="020F0502020204030204" pitchFamily="34" charset="0"/>
                <a:cs typeface="Calibri" panose="020F0502020204030204" pitchFamily="34" charset="0"/>
              </a:rPr>
              <a:t>Bình minh vừa tỉnh giấc</a:t>
            </a:r>
          </a:p>
          <a:p>
            <a:pPr algn="just" latinLnBrk="0"/>
            <a:r>
              <a:rPr lang="vi-VN" sz="5400" b="0" i="0" dirty="0">
                <a:effectLst/>
                <a:latin typeface="Calibri" panose="020F0502020204030204" pitchFamily="34" charset="0"/>
                <a:cs typeface="Calibri" panose="020F0502020204030204" pitchFamily="34" charset="0"/>
              </a:rPr>
              <a:t>Nắng nhuộm hồng núi xanh</a:t>
            </a:r>
          </a:p>
          <a:p>
            <a:pPr algn="just" latinLnBrk="0"/>
            <a:r>
              <a:rPr lang="vi-VN" sz="5400" b="0" i="0" dirty="0">
                <a:effectLst/>
                <a:latin typeface="Calibri" panose="020F0502020204030204" pitchFamily="34" charset="0"/>
                <a:cs typeface="Calibri" panose="020F0502020204030204" pitchFamily="34" charset="0"/>
              </a:rPr>
              <a:t>Tiếng trống rung vách đá</a:t>
            </a:r>
          </a:p>
          <a:p>
            <a:pPr algn="just" latinLnBrk="0"/>
            <a:r>
              <a:rPr lang="vi-VN" sz="5400" b="0" i="0" dirty="0">
                <a:effectLst/>
                <a:latin typeface="Calibri" panose="020F0502020204030204" pitchFamily="34" charset="0"/>
                <a:cs typeface="Calibri" panose="020F0502020204030204" pitchFamily="34" charset="0"/>
              </a:rPr>
              <a:t>Giục đôi chân bước nhanh.</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8969"/>
                </a:solidFill>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algn="ctr"/>
              <a:r>
                <a:rPr lang="en-US" sz="2800" b="1" dirty="0" err="1"/>
                <a:t>Siêu</a:t>
              </a:r>
              <a:r>
                <a:rPr lang="en-US" sz="2800" b="1" dirty="0"/>
                <a:t> </a:t>
              </a:r>
              <a:r>
                <a:rPr lang="en-US" sz="2800" b="1" dirty="0" err="1"/>
                <a:t>trí</a:t>
              </a:r>
              <a:r>
                <a:rPr lang="en-US" sz="2800" b="1" dirty="0"/>
                <a:t> </a:t>
              </a:r>
              <a:r>
                <a:rPr lang="en-US" sz="2800" b="1" dirty="0" err="1"/>
                <a:t>nhớ</a:t>
              </a:r>
              <a:r>
                <a:rPr lang="en-US" sz="2800" b="1" dirty="0"/>
                <a:t> </a:t>
              </a:r>
              <a:r>
                <a:rPr lang="en-US" sz="2800" b="1" dirty="0" err="1"/>
                <a:t>trổ</a:t>
              </a:r>
              <a:r>
                <a:rPr lang="en-US" sz="2800" b="1" dirty="0"/>
                <a:t> </a:t>
              </a:r>
              <a:r>
                <a:rPr lang="en-US" sz="2800" b="1" dirty="0" err="1"/>
                <a:t>tài</a:t>
              </a:r>
              <a:endParaRPr lang="en-US" sz="2800" b="1" dirty="0"/>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6110868" y="1131558"/>
            <a:ext cx="1164290" cy="117690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1770380" y="1972856"/>
            <a:ext cx="1630742" cy="1060276"/>
          </a:xfrm>
          <a:prstGeom prst="rect">
            <a:avLst/>
          </a:prstGeom>
        </p:spPr>
      </p:pic>
      <p:pic>
        <p:nvPicPr>
          <p:cNvPr id="8" name="Picture 7">
            <a:extLst>
              <a:ext uri="{FF2B5EF4-FFF2-40B4-BE49-F238E27FC236}">
                <a16:creationId xmlns:a16="http://schemas.microsoft.com/office/drawing/2014/main" id="{27E7FFEF-F902-7DBE-4F9C-04025322C650}"/>
              </a:ext>
            </a:extLst>
          </p:cNvPr>
          <p:cNvPicPr>
            <a:picLocks noChangeAspect="1"/>
          </p:cNvPicPr>
          <p:nvPr/>
        </p:nvPicPr>
        <p:blipFill>
          <a:blip r:embed="rId3"/>
          <a:stretch>
            <a:fillRect/>
          </a:stretch>
        </p:blipFill>
        <p:spPr>
          <a:xfrm>
            <a:off x="5218770" y="2728617"/>
            <a:ext cx="1349297" cy="1252007"/>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1541360" y="3579542"/>
            <a:ext cx="1688738" cy="1520718"/>
          </a:xfrm>
          <a:prstGeom prst="rect">
            <a:avLst/>
          </a:prstGeom>
        </p:spPr>
      </p:pic>
      <p:pic>
        <p:nvPicPr>
          <p:cNvPr id="10" name="Picture 9">
            <a:extLst>
              <a:ext uri="{FF2B5EF4-FFF2-40B4-BE49-F238E27FC236}">
                <a16:creationId xmlns:a16="http://schemas.microsoft.com/office/drawing/2014/main" id="{FB9E0EF5-B543-22F4-E8D5-8A9ED67B1F1E}"/>
              </a:ext>
            </a:extLst>
          </p:cNvPr>
          <p:cNvPicPr>
            <a:picLocks noChangeAspect="1"/>
          </p:cNvPicPr>
          <p:nvPr/>
        </p:nvPicPr>
        <p:blipFill>
          <a:blip r:embed="rId3"/>
          <a:stretch>
            <a:fillRect/>
          </a:stretch>
        </p:blipFill>
        <p:spPr>
          <a:xfrm>
            <a:off x="7393258" y="3564762"/>
            <a:ext cx="2062975" cy="1419329"/>
          </a:xfrm>
          <a:prstGeom prst="rect">
            <a:avLst/>
          </a:prstGeom>
        </p:spPr>
      </p:pic>
    </p:spTree>
    <p:extLst>
      <p:ext uri="{BB962C8B-B14F-4D97-AF65-F5344CB8AC3E}">
        <p14:creationId xmlns:p14="http://schemas.microsoft.com/office/powerpoint/2010/main" val="359199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190500" y="-48846"/>
            <a:ext cx="13828005" cy="6856718"/>
          </a:xfrm>
          <a:prstGeom prst="rect">
            <a:avLst/>
          </a:prstGeom>
        </p:spPr>
      </p:pic>
      <p:pic>
        <p:nvPicPr>
          <p:cNvPr id="12" name="图片 13">
            <a:extLst>
              <a:ext uri="{FF2B5EF4-FFF2-40B4-BE49-F238E27FC236}">
                <a16:creationId xmlns:a16="http://schemas.microsoft.com/office/drawing/2014/main" id="{34FABB24-27CE-864D-3B92-0358FAA064E0}"/>
              </a:ext>
            </a:extLst>
          </p:cNvPr>
          <p:cNvPicPr>
            <a:picLocks noChangeAspect="1"/>
          </p:cNvPicPr>
          <p:nvPr/>
        </p:nvPicPr>
        <p:blipFill>
          <a:blip r:embed="rId3"/>
          <a:stretch>
            <a:fillRect/>
          </a:stretch>
        </p:blipFill>
        <p:spPr>
          <a:xfrm>
            <a:off x="11779187" y="1203740"/>
            <a:ext cx="1371583" cy="512189"/>
          </a:xfrm>
          <a:prstGeom prst="rect">
            <a:avLst/>
          </a:prstGeom>
        </p:spPr>
      </p:pic>
      <p:pic>
        <p:nvPicPr>
          <p:cNvPr id="18" name="图片 14">
            <a:extLst>
              <a:ext uri="{FF2B5EF4-FFF2-40B4-BE49-F238E27FC236}">
                <a16:creationId xmlns:a16="http://schemas.microsoft.com/office/drawing/2014/main" id="{E2629F63-6CBA-EEFC-35AB-801B3D9BF008}"/>
              </a:ext>
            </a:extLst>
          </p:cNvPr>
          <p:cNvPicPr>
            <a:picLocks noChangeAspect="1"/>
          </p:cNvPicPr>
          <p:nvPr/>
        </p:nvPicPr>
        <p:blipFill>
          <a:blip r:embed="rId4"/>
          <a:stretch>
            <a:fillRect/>
          </a:stretch>
        </p:blipFill>
        <p:spPr>
          <a:xfrm rot="21056238">
            <a:off x="7192187" y="225330"/>
            <a:ext cx="1460656" cy="599879"/>
          </a:xfrm>
          <a:prstGeom prst="rect">
            <a:avLst/>
          </a:prstGeom>
        </p:spPr>
      </p:pic>
      <p:pic>
        <p:nvPicPr>
          <p:cNvPr id="20" name="图形 16">
            <a:extLst>
              <a:ext uri="{FF2B5EF4-FFF2-40B4-BE49-F238E27FC236}">
                <a16:creationId xmlns:a16="http://schemas.microsoft.com/office/drawing/2014/main" id="{A2FFA6B1-4E04-7A61-1AD6-0F92C0F6D4D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rot="476117">
            <a:off x="9865833" y="104343"/>
            <a:ext cx="2285233" cy="951439"/>
          </a:xfrm>
          <a:prstGeom prst="rect">
            <a:avLst/>
          </a:prstGeom>
        </p:spPr>
      </p:pic>
      <p:pic>
        <p:nvPicPr>
          <p:cNvPr id="21" name="图片 17">
            <a:extLst>
              <a:ext uri="{FF2B5EF4-FFF2-40B4-BE49-F238E27FC236}">
                <a16:creationId xmlns:a16="http://schemas.microsoft.com/office/drawing/2014/main" id="{915EC59D-7EEA-66CC-7A3C-6B088FB6BC6B}"/>
              </a:ext>
            </a:extLst>
          </p:cNvPr>
          <p:cNvPicPr>
            <a:picLocks noChangeAspect="1"/>
          </p:cNvPicPr>
          <p:nvPr/>
        </p:nvPicPr>
        <p:blipFill>
          <a:blip r:embed="rId7"/>
          <a:stretch>
            <a:fillRect/>
          </a:stretch>
        </p:blipFill>
        <p:spPr>
          <a:xfrm rot="759396">
            <a:off x="536854" y="371352"/>
            <a:ext cx="1439053" cy="706097"/>
          </a:xfrm>
          <a:prstGeom prst="rect">
            <a:avLst/>
          </a:prstGeom>
        </p:spPr>
      </p:pic>
      <p:sp>
        <p:nvSpPr>
          <p:cNvPr id="22" name="TextBox 21">
            <a:extLst>
              <a:ext uri="{FF2B5EF4-FFF2-40B4-BE49-F238E27FC236}">
                <a16:creationId xmlns:a16="http://schemas.microsoft.com/office/drawing/2014/main" id="{D5CC50B6-896A-9B59-AB07-4B445E22D5C7}"/>
              </a:ext>
            </a:extLst>
          </p:cNvPr>
          <p:cNvSpPr txBox="1"/>
          <p:nvPr/>
        </p:nvSpPr>
        <p:spPr>
          <a:xfrm>
            <a:off x="1137685" y="1494181"/>
            <a:ext cx="10154092" cy="4401205"/>
          </a:xfrm>
          <a:prstGeom prst="rect">
            <a:avLst/>
          </a:prstGeom>
          <a:solidFill>
            <a:schemeClr val="bg1"/>
          </a:solidFill>
        </p:spPr>
        <p:txBody>
          <a:bodyPr wrap="square" rtlCol="0">
            <a:spAutoFit/>
          </a:bodyPr>
          <a:lstStyle/>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Đọc đúng và diễn cảm bài thơ Gặt chữ trên non, biết nhấn giọng vào những từ ngữ cần thiết để thể hiện cảm xúc, suy nghĩ của bạn nhỏ.</a:t>
            </a:r>
          </a:p>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Nhận biết được diễn biến cảm xúc của bạn nhỏ trên đường đi học, gắn với thời gian, không gian (địa điểm) cụ thể, nêu được những cảm xúc, suy nghĩ của bạn nhỏ khi đi học (đi tìm cái chữ).</a:t>
            </a:r>
          </a:p>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Hiểu điều tác giả muốn nói qua bài thơ: Trẻ em ở miền núi phải trải qua rất nhiều khó khăn để được đến lớp, được đi học là niềm vui, niềm mong ước của các bạn</a:t>
            </a:r>
          </a:p>
        </p:txBody>
      </p:sp>
      <p:pic>
        <p:nvPicPr>
          <p:cNvPr id="23" name="Picture 22">
            <a:extLst>
              <a:ext uri="{FF2B5EF4-FFF2-40B4-BE49-F238E27FC236}">
                <a16:creationId xmlns:a16="http://schemas.microsoft.com/office/drawing/2014/main" id="{F77A23DD-33A3-9A59-38A5-E009999BB7CE}"/>
              </a:ext>
            </a:extLst>
          </p:cNvPr>
          <p:cNvPicPr>
            <a:picLocks noChangeAspect="1"/>
          </p:cNvPicPr>
          <p:nvPr/>
        </p:nvPicPr>
        <p:blipFill>
          <a:blip r:embed="rId8"/>
          <a:stretch>
            <a:fillRect/>
          </a:stretch>
        </p:blipFill>
        <p:spPr>
          <a:xfrm>
            <a:off x="2447815" y="190500"/>
            <a:ext cx="7980550" cy="1204166"/>
          </a:xfrm>
          <a:prstGeom prst="rect">
            <a:avLst/>
          </a:prstGeom>
        </p:spPr>
      </p:pic>
    </p:spTree>
    <p:extLst>
      <p:ext uri="{BB962C8B-B14F-4D97-AF65-F5344CB8AC3E}">
        <p14:creationId xmlns:p14="http://schemas.microsoft.com/office/powerpoint/2010/main" val="255602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bg/>
                                          </p:spTgt>
                                        </p:tgtEl>
                                        <p:attrNameLst>
                                          <p:attrName>style.visibility</p:attrName>
                                        </p:attrNameLst>
                                      </p:cBhvr>
                                      <p:to>
                                        <p:strVal val="visible"/>
                                      </p:to>
                                    </p:set>
                                    <p:animEffect transition="in" filter="wipe(down)">
                                      <p:cBhvr>
                                        <p:cTn id="12" dur="500"/>
                                        <p:tgtEl>
                                          <p:spTgt spid="2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down)">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down)">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down)">
                                      <p:cBhvr>
                                        <p:cTn id="2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Bóng em nhoà bóng núi</a:t>
            </a:r>
          </a:p>
          <a:p>
            <a:pPr lvl="0" algn="just"/>
            <a:r>
              <a:rPr lang="vi-VN" sz="5400" dirty="0">
                <a:solidFill>
                  <a:srgbClr val="000000"/>
                </a:solidFill>
                <a:latin typeface="Calibri" panose="020F0502020204030204" pitchFamily="34" charset="0"/>
                <a:cs typeface="Calibri" panose="020F0502020204030204" pitchFamily="34" charset="0"/>
              </a:rPr>
              <a:t>Hun hút mấy thung sâu</a:t>
            </a:r>
          </a:p>
          <a:p>
            <a:pPr lvl="0" algn="just"/>
            <a:r>
              <a:rPr lang="vi-VN" sz="5400" dirty="0">
                <a:solidFill>
                  <a:srgbClr val="000000"/>
                </a:solidFill>
                <a:latin typeface="Calibri" panose="020F0502020204030204" pitchFamily="34" charset="0"/>
                <a:cs typeface="Calibri" panose="020F0502020204030204" pitchFamily="34" charset="0"/>
              </a:rPr>
              <a:t>Gió đưa theo tiếng sáo</a:t>
            </a:r>
          </a:p>
          <a:p>
            <a:pPr lvl="0" algn="just"/>
            <a:r>
              <a:rPr lang="vi-VN" sz="5400" dirty="0">
                <a:solidFill>
                  <a:srgbClr val="000000"/>
                </a:solidFill>
                <a:latin typeface="Calibri" panose="020F0502020204030204" pitchFamily="34" charset="0"/>
                <a:cs typeface="Calibri" panose="020F0502020204030204" pitchFamily="34" charset="0"/>
              </a:rPr>
              <a:t>La đà trên tán lau.</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1851102" y="1064651"/>
            <a:ext cx="1572322" cy="117690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5450282" y="1984008"/>
            <a:ext cx="1898372" cy="1060276"/>
          </a:xfrm>
          <a:prstGeom prst="rect">
            <a:avLst/>
          </a:prstGeom>
        </p:spPr>
      </p:pic>
      <p:pic>
        <p:nvPicPr>
          <p:cNvPr id="8" name="Picture 7">
            <a:extLst>
              <a:ext uri="{FF2B5EF4-FFF2-40B4-BE49-F238E27FC236}">
                <a16:creationId xmlns:a16="http://schemas.microsoft.com/office/drawing/2014/main" id="{27E7FFEF-F902-7DBE-4F9C-04025322C650}"/>
              </a:ext>
            </a:extLst>
          </p:cNvPr>
          <p:cNvPicPr>
            <a:picLocks noChangeAspect="1"/>
          </p:cNvPicPr>
          <p:nvPr/>
        </p:nvPicPr>
        <p:blipFill>
          <a:blip r:embed="rId3"/>
          <a:stretch>
            <a:fillRect/>
          </a:stretch>
        </p:blipFill>
        <p:spPr>
          <a:xfrm>
            <a:off x="1672682" y="2639407"/>
            <a:ext cx="1349297" cy="1252007"/>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4741759" y="3456879"/>
            <a:ext cx="2216601" cy="1520718"/>
          </a:xfrm>
          <a:prstGeom prst="rect">
            <a:avLst/>
          </a:prstGeom>
        </p:spPr>
      </p:pic>
    </p:spTree>
    <p:extLst>
      <p:ext uri="{BB962C8B-B14F-4D97-AF65-F5344CB8AC3E}">
        <p14:creationId xmlns:p14="http://schemas.microsoft.com/office/powerpoint/2010/main" val="255690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Chữ vẫn gùi trên lưng.</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4460486" y="1153861"/>
            <a:ext cx="2653991" cy="105408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3298097" y="1995159"/>
            <a:ext cx="1597288" cy="1060276"/>
          </a:xfrm>
          <a:prstGeom prst="rect">
            <a:avLst/>
          </a:prstGeom>
        </p:spPr>
      </p:pic>
      <p:pic>
        <p:nvPicPr>
          <p:cNvPr id="8" name="Picture 7">
            <a:extLst>
              <a:ext uri="{FF2B5EF4-FFF2-40B4-BE49-F238E27FC236}">
                <a16:creationId xmlns:a16="http://schemas.microsoft.com/office/drawing/2014/main" id="{27E7FFEF-F902-7DBE-4F9C-04025322C650}"/>
              </a:ext>
            </a:extLst>
          </p:cNvPr>
          <p:cNvPicPr>
            <a:picLocks noChangeAspect="1"/>
          </p:cNvPicPr>
          <p:nvPr/>
        </p:nvPicPr>
        <p:blipFill>
          <a:blip r:embed="rId3"/>
          <a:stretch>
            <a:fillRect/>
          </a:stretch>
        </p:blipFill>
        <p:spPr>
          <a:xfrm>
            <a:off x="6913756" y="1948033"/>
            <a:ext cx="1828800" cy="1252007"/>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4552190" y="2821259"/>
            <a:ext cx="1580982" cy="1084646"/>
          </a:xfrm>
          <a:prstGeom prst="rect">
            <a:avLst/>
          </a:prstGeom>
        </p:spPr>
      </p:pic>
      <p:pic>
        <p:nvPicPr>
          <p:cNvPr id="10" name="Picture 9">
            <a:extLst>
              <a:ext uri="{FF2B5EF4-FFF2-40B4-BE49-F238E27FC236}">
                <a16:creationId xmlns:a16="http://schemas.microsoft.com/office/drawing/2014/main" id="{84FED2B8-F38F-2A67-9031-35A557F4B8C6}"/>
              </a:ext>
            </a:extLst>
          </p:cNvPr>
          <p:cNvPicPr>
            <a:picLocks noChangeAspect="1"/>
          </p:cNvPicPr>
          <p:nvPr/>
        </p:nvPicPr>
        <p:blipFill>
          <a:blip r:embed="rId3"/>
          <a:stretch>
            <a:fillRect/>
          </a:stretch>
        </p:blipFill>
        <p:spPr>
          <a:xfrm>
            <a:off x="1742082" y="3646449"/>
            <a:ext cx="1580982" cy="1084646"/>
          </a:xfrm>
          <a:prstGeom prst="rect">
            <a:avLst/>
          </a:prstGeom>
        </p:spPr>
      </p:pic>
      <p:pic>
        <p:nvPicPr>
          <p:cNvPr id="11" name="Picture 10">
            <a:extLst>
              <a:ext uri="{FF2B5EF4-FFF2-40B4-BE49-F238E27FC236}">
                <a16:creationId xmlns:a16="http://schemas.microsoft.com/office/drawing/2014/main" id="{474C433D-FCBF-7E46-AFEF-F16B113FF091}"/>
              </a:ext>
            </a:extLst>
          </p:cNvPr>
          <p:cNvPicPr>
            <a:picLocks noChangeAspect="1"/>
          </p:cNvPicPr>
          <p:nvPr/>
        </p:nvPicPr>
        <p:blipFill>
          <a:blip r:embed="rId3"/>
          <a:stretch>
            <a:fillRect/>
          </a:stretch>
        </p:blipFill>
        <p:spPr>
          <a:xfrm>
            <a:off x="6369837" y="3635296"/>
            <a:ext cx="1737099" cy="1191751"/>
          </a:xfrm>
          <a:prstGeom prst="rect">
            <a:avLst/>
          </a:prstGeom>
        </p:spPr>
      </p:pic>
    </p:spTree>
    <p:extLst>
      <p:ext uri="{BB962C8B-B14F-4D97-AF65-F5344CB8AC3E}">
        <p14:creationId xmlns:p14="http://schemas.microsoft.com/office/powerpoint/2010/main" val="3911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11"/>
                                        </p:tgtEl>
                                      </p:cBhvr>
                                    </p:animEffect>
                                    <p:anim calcmode="lin" valueType="num">
                                      <p:cBhvr>
                                        <p:cTn id="42" dur="1000"/>
                                        <p:tgtEl>
                                          <p:spTgt spid="11"/>
                                        </p:tgtEl>
                                        <p:attrNameLst>
                                          <p:attrName>ppt_x</p:attrName>
                                        </p:attrNameLst>
                                      </p:cBhvr>
                                      <p:tavLst>
                                        <p:tav tm="0">
                                          <p:val>
                                            <p:strVal val="ppt_x"/>
                                          </p:val>
                                        </p:tav>
                                        <p:tav tm="100000">
                                          <p:val>
                                            <p:strVal val="ppt_x"/>
                                          </p:val>
                                        </p:tav>
                                      </p:tavLst>
                                    </p:anim>
                                    <p:anim calcmode="lin" valueType="num">
                                      <p:cBhvr>
                                        <p:cTn id="43" dur="1000"/>
                                        <p:tgtEl>
                                          <p:spTgt spid="11"/>
                                        </p:tgtEl>
                                        <p:attrNameLst>
                                          <p:attrName>ppt_y</p:attrName>
                                        </p:attrNameLst>
                                      </p:cBhvr>
                                      <p:tavLst>
                                        <p:tav tm="0">
                                          <p:val>
                                            <p:strVal val="ppt_y"/>
                                          </p:val>
                                        </p:tav>
                                        <p:tav tm="100000">
                                          <p:val>
                                            <p:strVal val="ppt_y+.1"/>
                                          </p:val>
                                        </p:tav>
                                      </p:tavLst>
                                    </p:anim>
                                    <p:set>
                                      <p:cBhvr>
                                        <p:cTn id="44"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Cái chữ rơi xuống nương</a:t>
            </a:r>
          </a:p>
          <a:p>
            <a:pPr lvl="0" algn="just"/>
            <a:r>
              <a:rPr lang="vi-VN" sz="5400" dirty="0">
                <a:solidFill>
                  <a:srgbClr val="000000"/>
                </a:solidFill>
                <a:latin typeface="Calibri" panose="020F0502020204030204" pitchFamily="34" charset="0"/>
                <a:cs typeface="Calibri" panose="020F0502020204030204" pitchFamily="34" charset="0"/>
              </a:rPr>
              <a:t>Mùa cho bông trĩu hạt</a:t>
            </a:r>
          </a:p>
          <a:p>
            <a:pPr lvl="0" algn="just"/>
            <a:r>
              <a:rPr lang="vi-VN" sz="5400" dirty="0">
                <a:solidFill>
                  <a:srgbClr val="000000"/>
                </a:solidFill>
                <a:latin typeface="Calibri" panose="020F0502020204030204" pitchFamily="34" charset="0"/>
                <a:cs typeface="Calibri" panose="020F0502020204030204" pitchFamily="34" charset="0"/>
              </a:rPr>
              <a:t>Cái chữ bay lên ngàn</a:t>
            </a:r>
          </a:p>
          <a:p>
            <a:pPr lvl="0" algn="just"/>
            <a:r>
              <a:rPr lang="vi-VN" sz="5400" dirty="0">
                <a:solidFill>
                  <a:srgbClr val="000000"/>
                </a:solidFill>
                <a:latin typeface="Calibri" panose="020F0502020204030204" pitchFamily="34" charset="0"/>
                <a:cs typeface="Calibri" panose="020F0502020204030204" pitchFamily="34" charset="0"/>
              </a:rPr>
              <a:t>Rừng ríu ran chim hát.</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6534613" y="1064651"/>
            <a:ext cx="2653991" cy="105408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1748078" y="2006310"/>
            <a:ext cx="1597288" cy="1060276"/>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6269478" y="2754351"/>
            <a:ext cx="1580982" cy="1084646"/>
          </a:xfrm>
          <a:prstGeom prst="rect">
            <a:avLst/>
          </a:prstGeom>
        </p:spPr>
      </p:pic>
      <p:pic>
        <p:nvPicPr>
          <p:cNvPr id="10" name="Picture 9">
            <a:extLst>
              <a:ext uri="{FF2B5EF4-FFF2-40B4-BE49-F238E27FC236}">
                <a16:creationId xmlns:a16="http://schemas.microsoft.com/office/drawing/2014/main" id="{84FED2B8-F38F-2A67-9031-35A557F4B8C6}"/>
              </a:ext>
            </a:extLst>
          </p:cNvPr>
          <p:cNvPicPr>
            <a:picLocks noChangeAspect="1"/>
          </p:cNvPicPr>
          <p:nvPr/>
        </p:nvPicPr>
        <p:blipFill>
          <a:blip r:embed="rId3"/>
          <a:stretch>
            <a:fillRect/>
          </a:stretch>
        </p:blipFill>
        <p:spPr>
          <a:xfrm>
            <a:off x="1761892" y="3635298"/>
            <a:ext cx="1683834" cy="1155208"/>
          </a:xfrm>
          <a:prstGeom prst="rect">
            <a:avLst/>
          </a:prstGeom>
        </p:spPr>
      </p:pic>
      <p:pic>
        <p:nvPicPr>
          <p:cNvPr id="12" name="Picture 11">
            <a:extLst>
              <a:ext uri="{FF2B5EF4-FFF2-40B4-BE49-F238E27FC236}">
                <a16:creationId xmlns:a16="http://schemas.microsoft.com/office/drawing/2014/main" id="{C0DCB743-5611-FFF6-2E5B-4E42907E0B19}"/>
              </a:ext>
            </a:extLst>
          </p:cNvPr>
          <p:cNvPicPr>
            <a:picLocks noChangeAspect="1"/>
          </p:cNvPicPr>
          <p:nvPr/>
        </p:nvPicPr>
        <p:blipFill>
          <a:blip r:embed="rId3"/>
          <a:stretch>
            <a:fillRect/>
          </a:stretch>
        </p:blipFill>
        <p:spPr>
          <a:xfrm>
            <a:off x="5397189" y="3624147"/>
            <a:ext cx="1683834" cy="1155208"/>
          </a:xfrm>
          <a:prstGeom prst="rect">
            <a:avLst/>
          </a:prstGeom>
        </p:spPr>
      </p:pic>
    </p:spTree>
    <p:extLst>
      <p:ext uri="{BB962C8B-B14F-4D97-AF65-F5344CB8AC3E}">
        <p14:creationId xmlns:p14="http://schemas.microsoft.com/office/powerpoint/2010/main" val="39007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9"/>
                                        </p:tgtEl>
                                      </p:cBhvr>
                                    </p:animEffect>
                                    <p:anim calcmode="lin" valueType="num">
                                      <p:cBhvr>
                                        <p:cTn id="21" dur="1000"/>
                                        <p:tgtEl>
                                          <p:spTgt spid="9"/>
                                        </p:tgtEl>
                                        <p:attrNameLst>
                                          <p:attrName>ppt_x</p:attrName>
                                        </p:attrNameLst>
                                      </p:cBhvr>
                                      <p:tavLst>
                                        <p:tav tm="0">
                                          <p:val>
                                            <p:strVal val="ppt_x"/>
                                          </p:val>
                                        </p:tav>
                                        <p:tav tm="100000">
                                          <p:val>
                                            <p:strVal val="ppt_x"/>
                                          </p:val>
                                        </p:tav>
                                      </p:tavLst>
                                    </p:anim>
                                    <p:anim calcmode="lin" valueType="num">
                                      <p:cBhvr>
                                        <p:cTn id="22" dur="1000"/>
                                        <p:tgtEl>
                                          <p:spTgt spid="9"/>
                                        </p:tgtEl>
                                        <p:attrNameLst>
                                          <p:attrName>ppt_y</p:attrName>
                                        </p:attrNameLst>
                                      </p:cBhvr>
                                      <p:tavLst>
                                        <p:tav tm="0">
                                          <p:val>
                                            <p:strVal val="ppt_y"/>
                                          </p:val>
                                        </p:tav>
                                        <p:tav tm="100000">
                                          <p:val>
                                            <p:strVal val="ppt_y+.1"/>
                                          </p:val>
                                        </p:tav>
                                      </p:tavLst>
                                    </p:anim>
                                    <p:set>
                                      <p:cBhvr>
                                        <p:cTn id="2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2"/>
                                        </p:tgtEl>
                                      </p:cBhvr>
                                    </p:animEffect>
                                    <p:anim calcmode="lin" valueType="num">
                                      <p:cBhvr>
                                        <p:cTn id="35" dur="1000"/>
                                        <p:tgtEl>
                                          <p:spTgt spid="12"/>
                                        </p:tgtEl>
                                        <p:attrNameLst>
                                          <p:attrName>ppt_x</p:attrName>
                                        </p:attrNameLst>
                                      </p:cBhvr>
                                      <p:tavLst>
                                        <p:tav tm="0">
                                          <p:val>
                                            <p:strVal val="ppt_x"/>
                                          </p:val>
                                        </p:tav>
                                        <p:tav tm="100000">
                                          <p:val>
                                            <p:strVal val="ppt_x"/>
                                          </p:val>
                                        </p:tav>
                                      </p:tavLst>
                                    </p:anim>
                                    <p:anim calcmode="lin" valueType="num">
                                      <p:cBhvr>
                                        <p:cTn id="36" dur="1000"/>
                                        <p:tgtEl>
                                          <p:spTgt spid="12"/>
                                        </p:tgtEl>
                                        <p:attrNameLst>
                                          <p:attrName>ppt_y</p:attrName>
                                        </p:attrNameLst>
                                      </p:cBhvr>
                                      <p:tavLst>
                                        <p:tav tm="0">
                                          <p:val>
                                            <p:strVal val="ppt_y"/>
                                          </p:val>
                                        </p:tav>
                                        <p:tav tm="100000">
                                          <p:val>
                                            <p:strVal val="ppt_y+.1"/>
                                          </p:val>
                                        </p:tav>
                                      </p:tavLst>
                                    </p:anim>
                                    <p:set>
                                      <p:cBhvr>
                                        <p:cTn id="37"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Gặt chữ trên đỉnh trời!</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3956020" y="1225724"/>
            <a:ext cx="1597288" cy="1060276"/>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1541360" y="1973766"/>
            <a:ext cx="2718405" cy="1084646"/>
          </a:xfrm>
          <a:prstGeom prst="rect">
            <a:avLst/>
          </a:prstGeom>
        </p:spPr>
      </p:pic>
      <p:pic>
        <p:nvPicPr>
          <p:cNvPr id="10" name="Picture 9">
            <a:extLst>
              <a:ext uri="{FF2B5EF4-FFF2-40B4-BE49-F238E27FC236}">
                <a16:creationId xmlns:a16="http://schemas.microsoft.com/office/drawing/2014/main" id="{84FED2B8-F38F-2A67-9031-35A557F4B8C6}"/>
              </a:ext>
            </a:extLst>
          </p:cNvPr>
          <p:cNvPicPr>
            <a:picLocks noChangeAspect="1"/>
          </p:cNvPicPr>
          <p:nvPr/>
        </p:nvPicPr>
        <p:blipFill>
          <a:blip r:embed="rId3"/>
          <a:stretch>
            <a:fillRect/>
          </a:stretch>
        </p:blipFill>
        <p:spPr>
          <a:xfrm>
            <a:off x="6824545" y="3579542"/>
            <a:ext cx="1683834" cy="1155208"/>
          </a:xfrm>
          <a:prstGeom prst="rect">
            <a:avLst/>
          </a:prstGeom>
        </p:spPr>
      </p:pic>
      <p:pic>
        <p:nvPicPr>
          <p:cNvPr id="12" name="Picture 11">
            <a:extLst>
              <a:ext uri="{FF2B5EF4-FFF2-40B4-BE49-F238E27FC236}">
                <a16:creationId xmlns:a16="http://schemas.microsoft.com/office/drawing/2014/main" id="{C0DCB743-5611-FFF6-2E5B-4E42907E0B19}"/>
              </a:ext>
            </a:extLst>
          </p:cNvPr>
          <p:cNvPicPr>
            <a:picLocks noChangeAspect="1"/>
          </p:cNvPicPr>
          <p:nvPr/>
        </p:nvPicPr>
        <p:blipFill>
          <a:blip r:embed="rId3"/>
          <a:stretch>
            <a:fillRect/>
          </a:stretch>
        </p:blipFill>
        <p:spPr>
          <a:xfrm>
            <a:off x="5252224" y="2732049"/>
            <a:ext cx="1282391" cy="1155208"/>
          </a:xfrm>
          <a:prstGeom prst="rect">
            <a:avLst/>
          </a:prstGeom>
        </p:spPr>
      </p:pic>
    </p:spTree>
    <p:extLst>
      <p:ext uri="{BB962C8B-B14F-4D97-AF65-F5344CB8AC3E}">
        <p14:creationId xmlns:p14="http://schemas.microsoft.com/office/powerpoint/2010/main" val="154710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1039CC-2401-C1D2-F8A8-8D25B0BE4ACF}"/>
              </a:ext>
            </a:extLst>
          </p:cNvPr>
          <p:cNvPicPr>
            <a:picLocks noChangeAspect="1"/>
          </p:cNvPicPr>
          <p:nvPr/>
        </p:nvPicPr>
        <p:blipFill>
          <a:blip r:embed="rId4"/>
          <a:stretch>
            <a:fillRect/>
          </a:stretch>
        </p:blipFill>
        <p:spPr>
          <a:xfrm>
            <a:off x="745291" y="3218344"/>
            <a:ext cx="9358171" cy="1353429"/>
          </a:xfrm>
          <a:prstGeom prst="rect">
            <a:avLst/>
          </a:prstGeom>
        </p:spPr>
      </p:pic>
    </p:spTree>
    <p:custDataLst>
      <p:tags r:id="rId1"/>
    </p:custDataLst>
    <p:extLst>
      <p:ext uri="{BB962C8B-B14F-4D97-AF65-F5344CB8AC3E}">
        <p14:creationId xmlns:p14="http://schemas.microsoft.com/office/powerpoint/2010/main" val="57428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id="{21053A31-F85F-0EE2-5D27-8C5CBBDF4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id="{06E2D5DF-754B-3BFE-72AA-8ECDA067ADB3}"/>
              </a:ext>
            </a:extLst>
          </p:cNvPr>
          <p:cNvPicPr>
            <a:picLocks noChangeAspect="1"/>
          </p:cNvPicPr>
          <p:nvPr/>
        </p:nvPicPr>
        <p:blipFill>
          <a:blip r:embed="rId4"/>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id="{235B6F9F-9C9B-1AB4-8545-41DF95F57796}"/>
              </a:ext>
            </a:extLst>
          </p:cNvPr>
          <p:cNvSpPr txBox="1"/>
          <p:nvPr/>
        </p:nvSpPr>
        <p:spPr>
          <a:xfrm>
            <a:off x="4933950" y="1228725"/>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 xuống nương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 trĩu hạt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 lên ngàn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ríu ran chim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 trên đỉnh trời!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spTree>
    <p:extLst>
      <p:ext uri="{BB962C8B-B14F-4D97-AF65-F5344CB8AC3E}">
        <p14:creationId xmlns:p14="http://schemas.microsoft.com/office/powerpoint/2010/main" val="345417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04801" y="-371475"/>
            <a:ext cx="11561682" cy="7715250"/>
            <a:chOff x="840" y="0"/>
            <a:chExt cx="12720" cy="8100"/>
          </a:xfrm>
        </p:grpSpPr>
        <p:pic>
          <p:nvPicPr>
            <p:cNvPr id="28" name="图片 27" descr="D:\资料\图片1.png图片1"/>
            <p:cNvPicPr>
              <a:picLocks noChangeAspect="1"/>
            </p:cNvPicPr>
            <p:nvPr>
              <p:custDataLst>
                <p:tags r:id="rId1"/>
              </p:custDataLst>
            </p:nvPr>
          </p:nvPicPr>
          <p:blipFill>
            <a:blip r:embed="rId5"/>
            <a:srcRect/>
            <a:stretch>
              <a:fillRect/>
            </a:stretch>
          </p:blipFill>
          <p:spPr>
            <a:xfrm flipV="1">
              <a:off x="1191" y="0"/>
              <a:ext cx="12019" cy="8100"/>
            </a:xfrm>
            <a:prstGeom prst="rect">
              <a:avLst/>
            </a:prstGeom>
          </p:spPr>
        </p:pic>
        <p:sp>
          <p:nvSpPr>
            <p:cNvPr id="3" name="圆角矩形 2"/>
            <p:cNvSpPr/>
            <p:nvPr/>
          </p:nvSpPr>
          <p:spPr>
            <a:xfrm>
              <a:off x="840" y="630"/>
              <a:ext cx="12720" cy="6840"/>
            </a:xfrm>
            <a:prstGeom prst="roundRect">
              <a:avLst/>
            </a:prstGeom>
            <a:solidFill>
              <a:schemeClr val="bg1"/>
            </a:solidFill>
            <a:ln w="254000">
              <a:solidFill>
                <a:srgbClr val="45A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2" name="Group 1">
            <a:extLst>
              <a:ext uri="{FF2B5EF4-FFF2-40B4-BE49-F238E27FC236}">
                <a16:creationId xmlns:a16="http://schemas.microsoft.com/office/drawing/2014/main" id="{95CE296C-2317-F66D-1714-8C8C0E3562FA}"/>
              </a:ext>
            </a:extLst>
          </p:cNvPr>
          <p:cNvGrpSpPr/>
          <p:nvPr/>
        </p:nvGrpSpPr>
        <p:grpSpPr>
          <a:xfrm>
            <a:off x="1443497" y="1226353"/>
            <a:ext cx="6293147" cy="2287081"/>
            <a:chOff x="2975205" y="1255651"/>
            <a:chExt cx="5432196" cy="2287081"/>
          </a:xfrm>
        </p:grpSpPr>
        <p:sp>
          <p:nvSpPr>
            <p:cNvPr id="4" name="Rectangle: Rounded Corners 9">
              <a:extLst>
                <a:ext uri="{FF2B5EF4-FFF2-40B4-BE49-F238E27FC236}">
                  <a16:creationId xmlns:a16="http://schemas.microsoft.com/office/drawing/2014/main" id="{36375842-801D-CCE8-83A2-176F76935D5A}"/>
                </a:ext>
              </a:extLst>
            </p:cNvPr>
            <p:cNvSpPr/>
            <p:nvPr/>
          </p:nvSpPr>
          <p:spPr>
            <a:xfrm>
              <a:off x="2975205" y="1724298"/>
              <a:ext cx="5432196" cy="1818434"/>
            </a:xfrm>
            <a:custGeom>
              <a:avLst/>
              <a:gdLst>
                <a:gd name="connsiteX0" fmla="*/ 0 w 5432196"/>
                <a:gd name="connsiteY0" fmla="*/ 366815 h 1818434"/>
                <a:gd name="connsiteX1" fmla="*/ 316631 w 5432196"/>
                <a:gd name="connsiteY1" fmla="*/ 0 h 1818434"/>
                <a:gd name="connsiteX2" fmla="*/ 916498 w 5432196"/>
                <a:gd name="connsiteY2" fmla="*/ 0 h 1818434"/>
                <a:gd name="connsiteX3" fmla="*/ 1420386 w 5432196"/>
                <a:gd name="connsiteY3" fmla="*/ 0 h 1818434"/>
                <a:gd name="connsiteX4" fmla="*/ 1924274 w 5432196"/>
                <a:gd name="connsiteY4" fmla="*/ 0 h 1818434"/>
                <a:gd name="connsiteX5" fmla="*/ 2572130 w 5432196"/>
                <a:gd name="connsiteY5" fmla="*/ 0 h 1818434"/>
                <a:gd name="connsiteX6" fmla="*/ 3028028 w 5432196"/>
                <a:gd name="connsiteY6" fmla="*/ 0 h 1818434"/>
                <a:gd name="connsiteX7" fmla="*/ 3531916 w 5432196"/>
                <a:gd name="connsiteY7" fmla="*/ 0 h 1818434"/>
                <a:gd name="connsiteX8" fmla="*/ 4227761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515697 w 5432196"/>
                <a:gd name="connsiteY14" fmla="*/ 1818434 h 1818434"/>
                <a:gd name="connsiteX15" fmla="*/ 3915831 w 5432196"/>
                <a:gd name="connsiteY15" fmla="*/ 1818434 h 1818434"/>
                <a:gd name="connsiteX16" fmla="*/ 3267975 w 5432196"/>
                <a:gd name="connsiteY16" fmla="*/ 1818434 h 1818434"/>
                <a:gd name="connsiteX17" fmla="*/ 2668108 w 5432196"/>
                <a:gd name="connsiteY17" fmla="*/ 1818434 h 1818434"/>
                <a:gd name="connsiteX18" fmla="*/ 2116231 w 5432196"/>
                <a:gd name="connsiteY18" fmla="*/ 1818434 h 1818434"/>
                <a:gd name="connsiteX19" fmla="*/ 1564353 w 5432196"/>
                <a:gd name="connsiteY19" fmla="*/ 1818434 h 1818434"/>
                <a:gd name="connsiteX20" fmla="*/ 1108455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920065 h 1818434"/>
                <a:gd name="connsiteX24" fmla="*/ 0 w 5432196"/>
                <a:gd name="connsiteY24" fmla="*/ 366815 h 1818434"/>
                <a:gd name="connsiteX0" fmla="*/ 0 w 5432196"/>
                <a:gd name="connsiteY0" fmla="*/ 366815 h 1818434"/>
                <a:gd name="connsiteX1" fmla="*/ 316631 w 5432196"/>
                <a:gd name="connsiteY1" fmla="*/ 0 h 1818434"/>
                <a:gd name="connsiteX2" fmla="*/ 964487 w 5432196"/>
                <a:gd name="connsiteY2" fmla="*/ 0 h 1818434"/>
                <a:gd name="connsiteX3" fmla="*/ 1468375 w 5432196"/>
                <a:gd name="connsiteY3" fmla="*/ 0 h 1818434"/>
                <a:gd name="connsiteX4" fmla="*/ 1972263 w 5432196"/>
                <a:gd name="connsiteY4" fmla="*/ 0 h 1818434"/>
                <a:gd name="connsiteX5" fmla="*/ 2620119 w 5432196"/>
                <a:gd name="connsiteY5" fmla="*/ 0 h 1818434"/>
                <a:gd name="connsiteX6" fmla="*/ 3171996 w 5432196"/>
                <a:gd name="connsiteY6" fmla="*/ 0 h 1818434"/>
                <a:gd name="connsiteX7" fmla="*/ 3867842 w 5432196"/>
                <a:gd name="connsiteY7" fmla="*/ 0 h 1818434"/>
                <a:gd name="connsiteX8" fmla="*/ 4563687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659665 w 5432196"/>
                <a:gd name="connsiteY14" fmla="*/ 1818434 h 1818434"/>
                <a:gd name="connsiteX15" fmla="*/ 3963820 w 5432196"/>
                <a:gd name="connsiteY15" fmla="*/ 1818434 h 1818434"/>
                <a:gd name="connsiteX16" fmla="*/ 3411942 w 5432196"/>
                <a:gd name="connsiteY16" fmla="*/ 1818434 h 1818434"/>
                <a:gd name="connsiteX17" fmla="*/ 2860065 w 5432196"/>
                <a:gd name="connsiteY17" fmla="*/ 1818434 h 1818434"/>
                <a:gd name="connsiteX18" fmla="*/ 2164220 w 5432196"/>
                <a:gd name="connsiteY18" fmla="*/ 1818434 h 1818434"/>
                <a:gd name="connsiteX19" fmla="*/ 1516364 w 5432196"/>
                <a:gd name="connsiteY19" fmla="*/ 1818434 h 1818434"/>
                <a:gd name="connsiteX20" fmla="*/ 964487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898369 h 1818434"/>
                <a:gd name="connsiteX24" fmla="*/ 0 w 5432196"/>
                <a:gd name="connsiteY24" fmla="*/ 366815 h 181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1818434" fill="none" extrusionOk="0">
                  <a:moveTo>
                    <a:pt x="0" y="366815"/>
                  </a:moveTo>
                  <a:cubicBezTo>
                    <a:pt x="-6081" y="162830"/>
                    <a:pt x="161889" y="36076"/>
                    <a:pt x="316631" y="0"/>
                  </a:cubicBezTo>
                  <a:cubicBezTo>
                    <a:pt x="567145" y="-19049"/>
                    <a:pt x="712515" y="7145"/>
                    <a:pt x="916498" y="0"/>
                  </a:cubicBezTo>
                  <a:cubicBezTo>
                    <a:pt x="1128690" y="-1877"/>
                    <a:pt x="1194538" y="-14526"/>
                    <a:pt x="1420386" y="0"/>
                  </a:cubicBezTo>
                  <a:cubicBezTo>
                    <a:pt x="1638504" y="2416"/>
                    <a:pt x="1797696" y="31324"/>
                    <a:pt x="1924274" y="0"/>
                  </a:cubicBezTo>
                  <a:cubicBezTo>
                    <a:pt x="2059977" y="-6115"/>
                    <a:pt x="2344713" y="27641"/>
                    <a:pt x="2572130" y="0"/>
                  </a:cubicBezTo>
                  <a:cubicBezTo>
                    <a:pt x="2773743" y="9692"/>
                    <a:pt x="2825659" y="16197"/>
                    <a:pt x="3028028" y="0"/>
                  </a:cubicBezTo>
                  <a:cubicBezTo>
                    <a:pt x="3225415" y="-5787"/>
                    <a:pt x="3359040" y="-5058"/>
                    <a:pt x="3531916" y="0"/>
                  </a:cubicBezTo>
                  <a:cubicBezTo>
                    <a:pt x="3685710" y="-19572"/>
                    <a:pt x="3919036" y="15895"/>
                    <a:pt x="4227761" y="0"/>
                  </a:cubicBezTo>
                  <a:cubicBezTo>
                    <a:pt x="4537292" y="-39950"/>
                    <a:pt x="4723437" y="-9611"/>
                    <a:pt x="5115564" y="0"/>
                  </a:cubicBezTo>
                  <a:cubicBezTo>
                    <a:pt x="5284887" y="49818"/>
                    <a:pt x="5436451" y="188976"/>
                    <a:pt x="5432196" y="366815"/>
                  </a:cubicBezTo>
                  <a:cubicBezTo>
                    <a:pt x="5386883" y="509546"/>
                    <a:pt x="5452856" y="739206"/>
                    <a:pt x="5432196" y="909217"/>
                  </a:cubicBezTo>
                  <a:cubicBezTo>
                    <a:pt x="5375540" y="1101217"/>
                    <a:pt x="5429683" y="1267897"/>
                    <a:pt x="5432196" y="1451619"/>
                  </a:cubicBezTo>
                  <a:cubicBezTo>
                    <a:pt x="5398351" y="1659413"/>
                    <a:pt x="5299194" y="1794502"/>
                    <a:pt x="5115564" y="1818434"/>
                  </a:cubicBezTo>
                  <a:cubicBezTo>
                    <a:pt x="4823504" y="1872466"/>
                    <a:pt x="4715404" y="1810952"/>
                    <a:pt x="4515697" y="1818434"/>
                  </a:cubicBezTo>
                  <a:cubicBezTo>
                    <a:pt x="4306367" y="1789389"/>
                    <a:pt x="4168500" y="1828429"/>
                    <a:pt x="3915831" y="1818434"/>
                  </a:cubicBezTo>
                  <a:cubicBezTo>
                    <a:pt x="3645571" y="1812859"/>
                    <a:pt x="3452680" y="1806804"/>
                    <a:pt x="3267975" y="1818434"/>
                  </a:cubicBezTo>
                  <a:cubicBezTo>
                    <a:pt x="3086732" y="1837557"/>
                    <a:pt x="2930715" y="1854300"/>
                    <a:pt x="2668108" y="1818434"/>
                  </a:cubicBezTo>
                  <a:cubicBezTo>
                    <a:pt x="2405562" y="1836926"/>
                    <a:pt x="2242128" y="1841406"/>
                    <a:pt x="2116231" y="1818434"/>
                  </a:cubicBezTo>
                  <a:cubicBezTo>
                    <a:pt x="1978504" y="1769614"/>
                    <a:pt x="1704236" y="1782902"/>
                    <a:pt x="1564353" y="1818434"/>
                  </a:cubicBezTo>
                  <a:cubicBezTo>
                    <a:pt x="1422371" y="1849269"/>
                    <a:pt x="1319991" y="1852378"/>
                    <a:pt x="1108455" y="1818434"/>
                  </a:cubicBezTo>
                  <a:cubicBezTo>
                    <a:pt x="932875" y="1761700"/>
                    <a:pt x="683386" y="1857438"/>
                    <a:pt x="316631" y="1818434"/>
                  </a:cubicBezTo>
                  <a:cubicBezTo>
                    <a:pt x="136454" y="1873965"/>
                    <a:pt x="3662" y="1647557"/>
                    <a:pt x="0" y="1451619"/>
                  </a:cubicBezTo>
                  <a:cubicBezTo>
                    <a:pt x="6114" y="1206905"/>
                    <a:pt x="12568" y="1138774"/>
                    <a:pt x="0" y="920065"/>
                  </a:cubicBezTo>
                  <a:cubicBezTo>
                    <a:pt x="-13153" y="730885"/>
                    <a:pt x="-23584" y="520917"/>
                    <a:pt x="0" y="366815"/>
                  </a:cubicBezTo>
                  <a:close/>
                </a:path>
                <a:path w="5432196" h="1818434" stroke="0" extrusionOk="0">
                  <a:moveTo>
                    <a:pt x="0" y="366815"/>
                  </a:moveTo>
                  <a:cubicBezTo>
                    <a:pt x="16433" y="192266"/>
                    <a:pt x="147400" y="2656"/>
                    <a:pt x="316631" y="0"/>
                  </a:cubicBezTo>
                  <a:cubicBezTo>
                    <a:pt x="479376" y="-33949"/>
                    <a:pt x="815579" y="4554"/>
                    <a:pt x="964487" y="0"/>
                  </a:cubicBezTo>
                  <a:cubicBezTo>
                    <a:pt x="1093677" y="-27953"/>
                    <a:pt x="1380089" y="-30621"/>
                    <a:pt x="1468375" y="0"/>
                  </a:cubicBezTo>
                  <a:cubicBezTo>
                    <a:pt x="1569851" y="26657"/>
                    <a:pt x="1876238" y="-4588"/>
                    <a:pt x="1972263" y="0"/>
                  </a:cubicBezTo>
                  <a:cubicBezTo>
                    <a:pt x="2040971" y="-1636"/>
                    <a:pt x="2342083" y="8802"/>
                    <a:pt x="2620119" y="0"/>
                  </a:cubicBezTo>
                  <a:cubicBezTo>
                    <a:pt x="2841984" y="-6926"/>
                    <a:pt x="2945856" y="5565"/>
                    <a:pt x="3171996" y="0"/>
                  </a:cubicBezTo>
                  <a:cubicBezTo>
                    <a:pt x="3427710" y="6263"/>
                    <a:pt x="3680086" y="69146"/>
                    <a:pt x="3867842" y="0"/>
                  </a:cubicBezTo>
                  <a:cubicBezTo>
                    <a:pt x="4089667" y="-13781"/>
                    <a:pt x="4354965" y="60162"/>
                    <a:pt x="4563687" y="0"/>
                  </a:cubicBezTo>
                  <a:cubicBezTo>
                    <a:pt x="4767698" y="-33252"/>
                    <a:pt x="4865010" y="-51210"/>
                    <a:pt x="5115564" y="0"/>
                  </a:cubicBezTo>
                  <a:cubicBezTo>
                    <a:pt x="5241706" y="6629"/>
                    <a:pt x="5424541" y="150259"/>
                    <a:pt x="5432196" y="366815"/>
                  </a:cubicBezTo>
                  <a:cubicBezTo>
                    <a:pt x="5418970" y="577988"/>
                    <a:pt x="5447720" y="791883"/>
                    <a:pt x="5432196" y="909217"/>
                  </a:cubicBezTo>
                  <a:cubicBezTo>
                    <a:pt x="5421306" y="1059482"/>
                    <a:pt x="5421446" y="1222166"/>
                    <a:pt x="5432196" y="1451619"/>
                  </a:cubicBezTo>
                  <a:cubicBezTo>
                    <a:pt x="5428384" y="1576585"/>
                    <a:pt x="5269237" y="1781654"/>
                    <a:pt x="5115564" y="1818434"/>
                  </a:cubicBezTo>
                  <a:cubicBezTo>
                    <a:pt x="4943109" y="1792039"/>
                    <a:pt x="4874550" y="1798902"/>
                    <a:pt x="4659665" y="1818434"/>
                  </a:cubicBezTo>
                  <a:cubicBezTo>
                    <a:pt x="4425567" y="1843094"/>
                    <a:pt x="4169231" y="1823811"/>
                    <a:pt x="3963820" y="1818434"/>
                  </a:cubicBezTo>
                  <a:cubicBezTo>
                    <a:pt x="3742292" y="1850544"/>
                    <a:pt x="3554043" y="1799650"/>
                    <a:pt x="3411942" y="1818434"/>
                  </a:cubicBezTo>
                  <a:cubicBezTo>
                    <a:pt x="3266270" y="1819592"/>
                    <a:pt x="3136863" y="1828262"/>
                    <a:pt x="2860065" y="1818434"/>
                  </a:cubicBezTo>
                  <a:cubicBezTo>
                    <a:pt x="2619093" y="1824197"/>
                    <a:pt x="2325374" y="1827385"/>
                    <a:pt x="2164220" y="1818434"/>
                  </a:cubicBezTo>
                  <a:cubicBezTo>
                    <a:pt x="2012826" y="1816140"/>
                    <a:pt x="1730484" y="1830946"/>
                    <a:pt x="1516364" y="1818434"/>
                  </a:cubicBezTo>
                  <a:cubicBezTo>
                    <a:pt x="1275762" y="1831355"/>
                    <a:pt x="1172504" y="1803393"/>
                    <a:pt x="964487" y="1818434"/>
                  </a:cubicBezTo>
                  <a:cubicBezTo>
                    <a:pt x="779385" y="1819025"/>
                    <a:pt x="570898" y="1866736"/>
                    <a:pt x="316631" y="1818434"/>
                  </a:cubicBezTo>
                  <a:cubicBezTo>
                    <a:pt x="152697" y="1817200"/>
                    <a:pt x="-65386" y="1658120"/>
                    <a:pt x="0" y="1451619"/>
                  </a:cubicBezTo>
                  <a:cubicBezTo>
                    <a:pt x="21786" y="1313888"/>
                    <a:pt x="-5440" y="1132853"/>
                    <a:pt x="0" y="898369"/>
                  </a:cubicBezTo>
                  <a:cubicBezTo>
                    <a:pt x="35201" y="665960"/>
                    <a:pt x="23314" y="567269"/>
                    <a:pt x="0" y="366815"/>
                  </a:cubicBezTo>
                  <a:close/>
                </a:path>
                <a:path w="5432196" h="1818434" fill="none" stroke="0" extrusionOk="0">
                  <a:moveTo>
                    <a:pt x="0" y="366815"/>
                  </a:moveTo>
                  <a:cubicBezTo>
                    <a:pt x="-3601" y="173230"/>
                    <a:pt x="180471" y="67043"/>
                    <a:pt x="316631" y="0"/>
                  </a:cubicBezTo>
                  <a:cubicBezTo>
                    <a:pt x="481693" y="-8388"/>
                    <a:pt x="688786" y="11451"/>
                    <a:pt x="916498" y="0"/>
                  </a:cubicBezTo>
                  <a:cubicBezTo>
                    <a:pt x="1134976" y="-4504"/>
                    <a:pt x="1176080" y="-7202"/>
                    <a:pt x="1420386" y="0"/>
                  </a:cubicBezTo>
                  <a:cubicBezTo>
                    <a:pt x="1623144" y="13449"/>
                    <a:pt x="1804794" y="-7862"/>
                    <a:pt x="1924274" y="0"/>
                  </a:cubicBezTo>
                  <a:cubicBezTo>
                    <a:pt x="2086107" y="-10278"/>
                    <a:pt x="2393054" y="-24526"/>
                    <a:pt x="2572130" y="0"/>
                  </a:cubicBezTo>
                  <a:cubicBezTo>
                    <a:pt x="2769084" y="4513"/>
                    <a:pt x="2812014" y="19202"/>
                    <a:pt x="3028028" y="0"/>
                  </a:cubicBezTo>
                  <a:cubicBezTo>
                    <a:pt x="3246662" y="-39526"/>
                    <a:pt x="3360601" y="12707"/>
                    <a:pt x="3531916" y="0"/>
                  </a:cubicBezTo>
                  <a:cubicBezTo>
                    <a:pt x="3669596" y="-7502"/>
                    <a:pt x="3857949" y="1167"/>
                    <a:pt x="4227761" y="0"/>
                  </a:cubicBezTo>
                  <a:cubicBezTo>
                    <a:pt x="4549231" y="-19560"/>
                    <a:pt x="4750743" y="-54846"/>
                    <a:pt x="5115564" y="0"/>
                  </a:cubicBezTo>
                  <a:cubicBezTo>
                    <a:pt x="5275535" y="-12046"/>
                    <a:pt x="5467119" y="182716"/>
                    <a:pt x="5432196" y="366815"/>
                  </a:cubicBezTo>
                  <a:cubicBezTo>
                    <a:pt x="5393654" y="541011"/>
                    <a:pt x="5457263" y="715013"/>
                    <a:pt x="5432196" y="909217"/>
                  </a:cubicBezTo>
                  <a:cubicBezTo>
                    <a:pt x="5397778" y="1052650"/>
                    <a:pt x="5415580" y="1305685"/>
                    <a:pt x="5432196" y="1451619"/>
                  </a:cubicBezTo>
                  <a:cubicBezTo>
                    <a:pt x="5467944" y="1644203"/>
                    <a:pt x="5273370" y="1816445"/>
                    <a:pt x="5115564" y="1818434"/>
                  </a:cubicBezTo>
                  <a:cubicBezTo>
                    <a:pt x="4804308" y="1865148"/>
                    <a:pt x="4714311" y="1799374"/>
                    <a:pt x="4515697" y="1818434"/>
                  </a:cubicBezTo>
                  <a:cubicBezTo>
                    <a:pt x="4336487" y="1830805"/>
                    <a:pt x="4162717" y="1808522"/>
                    <a:pt x="3915831" y="1818434"/>
                  </a:cubicBezTo>
                  <a:cubicBezTo>
                    <a:pt x="3630575" y="1824405"/>
                    <a:pt x="3434088" y="1810286"/>
                    <a:pt x="3267975" y="1818434"/>
                  </a:cubicBezTo>
                  <a:cubicBezTo>
                    <a:pt x="3087499" y="1833396"/>
                    <a:pt x="2973627" y="1808488"/>
                    <a:pt x="2668108" y="1818434"/>
                  </a:cubicBezTo>
                  <a:cubicBezTo>
                    <a:pt x="2395826" y="1821374"/>
                    <a:pt x="2258686" y="1848635"/>
                    <a:pt x="2116231" y="1818434"/>
                  </a:cubicBezTo>
                  <a:cubicBezTo>
                    <a:pt x="1992879" y="1797922"/>
                    <a:pt x="1677683" y="1782574"/>
                    <a:pt x="1564353" y="1818434"/>
                  </a:cubicBezTo>
                  <a:cubicBezTo>
                    <a:pt x="1427709" y="1872142"/>
                    <a:pt x="1322721" y="1842057"/>
                    <a:pt x="1108455" y="1818434"/>
                  </a:cubicBezTo>
                  <a:cubicBezTo>
                    <a:pt x="891694" y="1824865"/>
                    <a:pt x="678712" y="1857514"/>
                    <a:pt x="316631" y="1818434"/>
                  </a:cubicBezTo>
                  <a:cubicBezTo>
                    <a:pt x="107715" y="1814972"/>
                    <a:pt x="12651" y="1652359"/>
                    <a:pt x="0" y="1451619"/>
                  </a:cubicBezTo>
                  <a:cubicBezTo>
                    <a:pt x="-6622" y="1229975"/>
                    <a:pt x="7172" y="1109231"/>
                    <a:pt x="0" y="920065"/>
                  </a:cubicBezTo>
                  <a:cubicBezTo>
                    <a:pt x="-5820" y="760197"/>
                    <a:pt x="-26336" y="507857"/>
                    <a:pt x="0" y="366815"/>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custGeom>
                      <a:avLst/>
                      <a:gdLst>
                        <a:gd name="connsiteX0" fmla="*/ 0 w 6293147"/>
                        <a:gd name="connsiteY0" fmla="*/ 366815 h 1818434"/>
                        <a:gd name="connsiteX1" fmla="*/ 366815 w 6293147"/>
                        <a:gd name="connsiteY1" fmla="*/ 0 h 1818434"/>
                        <a:gd name="connsiteX2" fmla="*/ 1061755 w 6293147"/>
                        <a:gd name="connsiteY2" fmla="*/ 0 h 1818434"/>
                        <a:gd name="connsiteX3" fmla="*/ 1645504 w 6293147"/>
                        <a:gd name="connsiteY3" fmla="*/ 0 h 1818434"/>
                        <a:gd name="connsiteX4" fmla="*/ 2229253 w 6293147"/>
                        <a:gd name="connsiteY4" fmla="*/ 0 h 1818434"/>
                        <a:gd name="connsiteX5" fmla="*/ 2979788 w 6293147"/>
                        <a:gd name="connsiteY5" fmla="*/ 0 h 1818434"/>
                        <a:gd name="connsiteX6" fmla="*/ 3507942 w 6293147"/>
                        <a:gd name="connsiteY6" fmla="*/ 0 h 1818434"/>
                        <a:gd name="connsiteX7" fmla="*/ 4091691 w 6293147"/>
                        <a:gd name="connsiteY7" fmla="*/ 0 h 1818434"/>
                        <a:gd name="connsiteX8" fmla="*/ 4897821 w 6293147"/>
                        <a:gd name="connsiteY8" fmla="*/ 0 h 1818434"/>
                        <a:gd name="connsiteX9" fmla="*/ 5926332 w 6293147"/>
                        <a:gd name="connsiteY9" fmla="*/ 0 h 1818434"/>
                        <a:gd name="connsiteX10" fmla="*/ 6293147 w 6293147"/>
                        <a:gd name="connsiteY10" fmla="*/ 366815 h 1818434"/>
                        <a:gd name="connsiteX11" fmla="*/ 6293147 w 6293147"/>
                        <a:gd name="connsiteY11" fmla="*/ 909217 h 1818434"/>
                        <a:gd name="connsiteX12" fmla="*/ 6293147 w 6293147"/>
                        <a:gd name="connsiteY12" fmla="*/ 1451619 h 1818434"/>
                        <a:gd name="connsiteX13" fmla="*/ 5926332 w 6293147"/>
                        <a:gd name="connsiteY13" fmla="*/ 1818434 h 1818434"/>
                        <a:gd name="connsiteX14" fmla="*/ 5231392 w 6293147"/>
                        <a:gd name="connsiteY14" fmla="*/ 1818434 h 1818434"/>
                        <a:gd name="connsiteX15" fmla="*/ 4536453 w 6293147"/>
                        <a:gd name="connsiteY15" fmla="*/ 1818434 h 1818434"/>
                        <a:gd name="connsiteX16" fmla="*/ 3785918 w 6293147"/>
                        <a:gd name="connsiteY16" fmla="*/ 1818434 h 1818434"/>
                        <a:gd name="connsiteX17" fmla="*/ 3090978 w 6293147"/>
                        <a:gd name="connsiteY17" fmla="*/ 1818434 h 1818434"/>
                        <a:gd name="connsiteX18" fmla="*/ 2451634 w 6293147"/>
                        <a:gd name="connsiteY18" fmla="*/ 1818434 h 1818434"/>
                        <a:gd name="connsiteX19" fmla="*/ 1812289 w 6293147"/>
                        <a:gd name="connsiteY19" fmla="*/ 1818434 h 1818434"/>
                        <a:gd name="connsiteX20" fmla="*/ 1284135 w 6293147"/>
                        <a:gd name="connsiteY20" fmla="*/ 1818434 h 1818434"/>
                        <a:gd name="connsiteX21" fmla="*/ 366815 w 6293147"/>
                        <a:gd name="connsiteY21" fmla="*/ 1818434 h 1818434"/>
                        <a:gd name="connsiteX22" fmla="*/ 0 w 6293147"/>
                        <a:gd name="connsiteY22" fmla="*/ 1451619 h 1818434"/>
                        <a:gd name="connsiteX23" fmla="*/ 0 w 6293147"/>
                        <a:gd name="connsiteY23" fmla="*/ 920065 h 1818434"/>
                        <a:gd name="connsiteX24" fmla="*/ 0 w 6293147"/>
                        <a:gd name="connsiteY24" fmla="*/ 366815 h 181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93147" h="1818434" fill="none" extrusionOk="0">
                          <a:moveTo>
                            <a:pt x="0" y="366815"/>
                          </a:moveTo>
                          <a:cubicBezTo>
                            <a:pt x="-5086" y="149062"/>
                            <a:pt x="191358" y="39716"/>
                            <a:pt x="366815" y="0"/>
                          </a:cubicBezTo>
                          <a:cubicBezTo>
                            <a:pt x="608393" y="-9287"/>
                            <a:pt x="818016" y="-243"/>
                            <a:pt x="1061755" y="0"/>
                          </a:cubicBezTo>
                          <a:cubicBezTo>
                            <a:pt x="1305494" y="243"/>
                            <a:pt x="1373694" y="-11037"/>
                            <a:pt x="1645504" y="0"/>
                          </a:cubicBezTo>
                          <a:cubicBezTo>
                            <a:pt x="1917314" y="11037"/>
                            <a:pt x="2078213" y="2120"/>
                            <a:pt x="2229253" y="0"/>
                          </a:cubicBezTo>
                          <a:cubicBezTo>
                            <a:pt x="2380293" y="-2120"/>
                            <a:pt x="2749508" y="-7979"/>
                            <a:pt x="2979788" y="0"/>
                          </a:cubicBezTo>
                          <a:cubicBezTo>
                            <a:pt x="3210068" y="7979"/>
                            <a:pt x="3265482" y="11168"/>
                            <a:pt x="3507942" y="0"/>
                          </a:cubicBezTo>
                          <a:cubicBezTo>
                            <a:pt x="3750402" y="-11168"/>
                            <a:pt x="3888187" y="8416"/>
                            <a:pt x="4091691" y="0"/>
                          </a:cubicBezTo>
                          <a:cubicBezTo>
                            <a:pt x="4295195" y="-8416"/>
                            <a:pt x="4516654" y="19494"/>
                            <a:pt x="4897821" y="0"/>
                          </a:cubicBezTo>
                          <a:cubicBezTo>
                            <a:pt x="5278988" y="-19494"/>
                            <a:pt x="5490781" y="-46607"/>
                            <a:pt x="5926332" y="0"/>
                          </a:cubicBezTo>
                          <a:cubicBezTo>
                            <a:pt x="6104045" y="30933"/>
                            <a:pt x="6319574" y="180184"/>
                            <a:pt x="6293147" y="366815"/>
                          </a:cubicBezTo>
                          <a:cubicBezTo>
                            <a:pt x="6267733" y="534274"/>
                            <a:pt x="6319613" y="743820"/>
                            <a:pt x="6293147" y="909217"/>
                          </a:cubicBezTo>
                          <a:cubicBezTo>
                            <a:pt x="6266681" y="1074614"/>
                            <a:pt x="6282543" y="1271419"/>
                            <a:pt x="6293147" y="1451619"/>
                          </a:cubicBezTo>
                          <a:cubicBezTo>
                            <a:pt x="6299063" y="1653156"/>
                            <a:pt x="6107767" y="1796233"/>
                            <a:pt x="5926332" y="1818434"/>
                          </a:cubicBezTo>
                          <a:cubicBezTo>
                            <a:pt x="5596932" y="1848820"/>
                            <a:pt x="5450490" y="1819057"/>
                            <a:pt x="5231392" y="1818434"/>
                          </a:cubicBezTo>
                          <a:cubicBezTo>
                            <a:pt x="5012294" y="1817811"/>
                            <a:pt x="4835335" y="1829565"/>
                            <a:pt x="4536453" y="1818434"/>
                          </a:cubicBezTo>
                          <a:cubicBezTo>
                            <a:pt x="4237571" y="1807303"/>
                            <a:pt x="3976509" y="1830970"/>
                            <a:pt x="3785918" y="1818434"/>
                          </a:cubicBezTo>
                          <a:cubicBezTo>
                            <a:pt x="3595327" y="1805898"/>
                            <a:pt x="3409430" y="1816819"/>
                            <a:pt x="3090978" y="1818434"/>
                          </a:cubicBezTo>
                          <a:cubicBezTo>
                            <a:pt x="2772526" y="1820049"/>
                            <a:pt x="2598157" y="1845730"/>
                            <a:pt x="2451634" y="1818434"/>
                          </a:cubicBezTo>
                          <a:cubicBezTo>
                            <a:pt x="2305111" y="1791138"/>
                            <a:pt x="1957794" y="1787186"/>
                            <a:pt x="1812289" y="1818434"/>
                          </a:cubicBezTo>
                          <a:cubicBezTo>
                            <a:pt x="1666785" y="1849682"/>
                            <a:pt x="1518563" y="1825187"/>
                            <a:pt x="1284135" y="1818434"/>
                          </a:cubicBezTo>
                          <a:cubicBezTo>
                            <a:pt x="1049707" y="1811681"/>
                            <a:pt x="779749" y="1861980"/>
                            <a:pt x="366815" y="1818434"/>
                          </a:cubicBezTo>
                          <a:cubicBezTo>
                            <a:pt x="131832" y="1833107"/>
                            <a:pt x="8277" y="1644297"/>
                            <a:pt x="0" y="1451619"/>
                          </a:cubicBezTo>
                          <a:cubicBezTo>
                            <a:pt x="1202" y="1225632"/>
                            <a:pt x="19197" y="1110012"/>
                            <a:pt x="0" y="920065"/>
                          </a:cubicBezTo>
                          <a:cubicBezTo>
                            <a:pt x="-19197" y="730118"/>
                            <a:pt x="-22422" y="502326"/>
                            <a:pt x="0" y="366815"/>
                          </a:cubicBezTo>
                          <a:close/>
                        </a:path>
                        <a:path w="6293147" h="1818434" stroke="0" extrusionOk="0">
                          <a:moveTo>
                            <a:pt x="0" y="366815"/>
                          </a:moveTo>
                          <a:cubicBezTo>
                            <a:pt x="1303" y="204071"/>
                            <a:pt x="184267" y="35807"/>
                            <a:pt x="366815" y="0"/>
                          </a:cubicBezTo>
                          <a:cubicBezTo>
                            <a:pt x="552539" y="-30350"/>
                            <a:pt x="967149" y="10830"/>
                            <a:pt x="1117350" y="0"/>
                          </a:cubicBezTo>
                          <a:cubicBezTo>
                            <a:pt x="1267552" y="-10830"/>
                            <a:pt x="1581762" y="-18033"/>
                            <a:pt x="1701099" y="0"/>
                          </a:cubicBezTo>
                          <a:cubicBezTo>
                            <a:pt x="1820436" y="18033"/>
                            <a:pt x="2156130" y="-11385"/>
                            <a:pt x="2284848" y="0"/>
                          </a:cubicBezTo>
                          <a:cubicBezTo>
                            <a:pt x="2413566" y="11385"/>
                            <a:pt x="2776456" y="11210"/>
                            <a:pt x="3035383" y="0"/>
                          </a:cubicBezTo>
                          <a:cubicBezTo>
                            <a:pt x="3294311" y="-11210"/>
                            <a:pt x="3421893" y="10813"/>
                            <a:pt x="3674728" y="0"/>
                          </a:cubicBezTo>
                          <a:cubicBezTo>
                            <a:pt x="3927564" y="-10813"/>
                            <a:pt x="4243515" y="30916"/>
                            <a:pt x="4480858" y="0"/>
                          </a:cubicBezTo>
                          <a:cubicBezTo>
                            <a:pt x="4718201" y="-30916"/>
                            <a:pt x="5046126" y="34197"/>
                            <a:pt x="5286988" y="0"/>
                          </a:cubicBezTo>
                          <a:cubicBezTo>
                            <a:pt x="5527850" y="-34197"/>
                            <a:pt x="5632570" y="-29080"/>
                            <a:pt x="5926332" y="0"/>
                          </a:cubicBezTo>
                          <a:cubicBezTo>
                            <a:pt x="6120338" y="-3855"/>
                            <a:pt x="6256542" y="163907"/>
                            <a:pt x="6293147" y="366815"/>
                          </a:cubicBezTo>
                          <a:cubicBezTo>
                            <a:pt x="6273918" y="592067"/>
                            <a:pt x="6310143" y="764850"/>
                            <a:pt x="6293147" y="909217"/>
                          </a:cubicBezTo>
                          <a:cubicBezTo>
                            <a:pt x="6276151" y="1053584"/>
                            <a:pt x="6283986" y="1241521"/>
                            <a:pt x="6293147" y="1451619"/>
                          </a:cubicBezTo>
                          <a:cubicBezTo>
                            <a:pt x="6296908" y="1605434"/>
                            <a:pt x="6108998" y="1780623"/>
                            <a:pt x="5926332" y="1818434"/>
                          </a:cubicBezTo>
                          <a:cubicBezTo>
                            <a:pt x="5720057" y="1792655"/>
                            <a:pt x="5656296" y="1799644"/>
                            <a:pt x="5398178" y="1818434"/>
                          </a:cubicBezTo>
                          <a:cubicBezTo>
                            <a:pt x="5140060" y="1837224"/>
                            <a:pt x="4852866" y="1778738"/>
                            <a:pt x="4592048" y="1818434"/>
                          </a:cubicBezTo>
                          <a:cubicBezTo>
                            <a:pt x="4331230" y="1858131"/>
                            <a:pt x="4114961" y="1810670"/>
                            <a:pt x="3952703" y="1818434"/>
                          </a:cubicBezTo>
                          <a:cubicBezTo>
                            <a:pt x="3790446" y="1826198"/>
                            <a:pt x="3595772" y="1801920"/>
                            <a:pt x="3313359" y="1818434"/>
                          </a:cubicBezTo>
                          <a:cubicBezTo>
                            <a:pt x="3030946" y="1834948"/>
                            <a:pt x="2687015" y="1832880"/>
                            <a:pt x="2507229" y="1818434"/>
                          </a:cubicBezTo>
                          <a:cubicBezTo>
                            <a:pt x="2327443" y="1803989"/>
                            <a:pt x="2052720" y="1819115"/>
                            <a:pt x="1756694" y="1818434"/>
                          </a:cubicBezTo>
                          <a:cubicBezTo>
                            <a:pt x="1460668" y="1817753"/>
                            <a:pt x="1356827" y="1800742"/>
                            <a:pt x="1117350" y="1818434"/>
                          </a:cubicBezTo>
                          <a:cubicBezTo>
                            <a:pt x="877873" y="1836126"/>
                            <a:pt x="694589" y="1841711"/>
                            <a:pt x="366815" y="1818434"/>
                          </a:cubicBezTo>
                          <a:cubicBezTo>
                            <a:pt x="183223" y="1859673"/>
                            <a:pt x="-45471" y="1637112"/>
                            <a:pt x="0" y="1451619"/>
                          </a:cubicBezTo>
                          <a:cubicBezTo>
                            <a:pt x="26409" y="1309379"/>
                            <a:pt x="-20875" y="1127919"/>
                            <a:pt x="0" y="898369"/>
                          </a:cubicBezTo>
                          <a:cubicBezTo>
                            <a:pt x="20875" y="668819"/>
                            <a:pt x="19913" y="536015"/>
                            <a:pt x="0" y="3668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a:ea typeface="+mn-ea"/>
                  <a:cs typeface="+mn-cs"/>
                </a:rPr>
                <a:t>Phân</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công</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theo</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đoạn</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a:ea typeface="+mn-ea"/>
                  <a:cs typeface="+mn-cs"/>
                </a:rPr>
                <a:t>Tất</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cả</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thành</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viên</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đều</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5" name="Rectangle: Rounded Corners 4">
              <a:extLst>
                <a:ext uri="{FF2B5EF4-FFF2-40B4-BE49-F238E27FC236}">
                  <a16:creationId xmlns:a16="http://schemas.microsoft.com/office/drawing/2014/main" id="{C70EDF49-AD99-638A-F8E5-CC13B3582693}"/>
                </a:ext>
              </a:extLst>
            </p:cNvPr>
            <p:cNvSpPr/>
            <p:nvPr/>
          </p:nvSpPr>
          <p:spPr>
            <a:xfrm>
              <a:off x="4308957" y="1255651"/>
              <a:ext cx="2764691"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Yêu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Cầu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pic>
          <p:nvPicPr>
            <p:cNvPr id="6" name="Picture 5">
              <a:extLst>
                <a:ext uri="{FF2B5EF4-FFF2-40B4-BE49-F238E27FC236}">
                  <a16:creationId xmlns:a16="http://schemas.microsoft.com/office/drawing/2014/main" id="{53574782-50C9-B67F-805F-0AD12F494BCB}"/>
                </a:ext>
              </a:extLst>
            </p:cNvPr>
            <p:cNvPicPr>
              <a:picLocks noChangeAspect="1"/>
            </p:cNvPicPr>
            <p:nvPr/>
          </p:nvPicPr>
          <p:blipFill>
            <a:blip r:embed="rId6"/>
            <a:stretch>
              <a:fillRect/>
            </a:stretch>
          </p:blipFill>
          <p:spPr>
            <a:xfrm flipH="1">
              <a:off x="3075433" y="1994777"/>
              <a:ext cx="609091" cy="609091"/>
            </a:xfrm>
            <a:prstGeom prst="rect">
              <a:avLst/>
            </a:prstGeom>
          </p:spPr>
        </p:pic>
        <p:pic>
          <p:nvPicPr>
            <p:cNvPr id="7" name="Picture 6">
              <a:extLst>
                <a:ext uri="{FF2B5EF4-FFF2-40B4-BE49-F238E27FC236}">
                  <a16:creationId xmlns:a16="http://schemas.microsoft.com/office/drawing/2014/main" id="{FA16D86A-068A-FA16-D60F-0B21EFBD8E10}"/>
                </a:ext>
              </a:extLst>
            </p:cNvPr>
            <p:cNvPicPr>
              <a:picLocks noChangeAspect="1"/>
            </p:cNvPicPr>
            <p:nvPr/>
          </p:nvPicPr>
          <p:blipFill>
            <a:blip r:embed="rId6"/>
            <a:stretch>
              <a:fillRect/>
            </a:stretch>
          </p:blipFill>
          <p:spPr>
            <a:xfrm flipH="1">
              <a:off x="3075433" y="2684812"/>
              <a:ext cx="609091" cy="609091"/>
            </a:xfrm>
            <a:prstGeom prst="rect">
              <a:avLst/>
            </a:prstGeom>
          </p:spPr>
        </p:pic>
      </p:grpSp>
      <p:grpSp>
        <p:nvGrpSpPr>
          <p:cNvPr id="8" name="Group 7">
            <a:extLst>
              <a:ext uri="{FF2B5EF4-FFF2-40B4-BE49-F238E27FC236}">
                <a16:creationId xmlns:a16="http://schemas.microsoft.com/office/drawing/2014/main" id="{C35BFAC6-3BED-7B63-39DF-8B9A0B3D7035}"/>
              </a:ext>
            </a:extLst>
          </p:cNvPr>
          <p:cNvGrpSpPr/>
          <p:nvPr/>
        </p:nvGrpSpPr>
        <p:grpSpPr>
          <a:xfrm>
            <a:off x="254838" y="3787088"/>
            <a:ext cx="7073839" cy="2842692"/>
            <a:chOff x="4433137" y="3817600"/>
            <a:chExt cx="7073839" cy="2842692"/>
          </a:xfrm>
        </p:grpSpPr>
        <p:grpSp>
          <p:nvGrpSpPr>
            <p:cNvPr id="9" name="Group 8">
              <a:extLst>
                <a:ext uri="{FF2B5EF4-FFF2-40B4-BE49-F238E27FC236}">
                  <a16:creationId xmlns:a16="http://schemas.microsoft.com/office/drawing/2014/main" id="{6A190558-79AB-9387-AB0C-3B87881CA514}"/>
                </a:ext>
              </a:extLst>
            </p:cNvPr>
            <p:cNvGrpSpPr/>
            <p:nvPr/>
          </p:nvGrpSpPr>
          <p:grpSpPr>
            <a:xfrm>
              <a:off x="4433137" y="3817600"/>
              <a:ext cx="7073839" cy="2842692"/>
              <a:chOff x="2567237" y="1255651"/>
              <a:chExt cx="7073839" cy="2842692"/>
            </a:xfrm>
          </p:grpSpPr>
          <p:sp>
            <p:nvSpPr>
              <p:cNvPr id="27" name="Rectangle: Rounded Corners 26">
                <a:extLst>
                  <a:ext uri="{FF2B5EF4-FFF2-40B4-BE49-F238E27FC236}">
                    <a16:creationId xmlns:a16="http://schemas.microsoft.com/office/drawing/2014/main" id="{1652FE7A-890C-BFF9-BC02-879B85EAFCE0}"/>
                  </a:ext>
                </a:extLst>
              </p:cNvPr>
              <p:cNvSpPr/>
              <p:nvPr/>
            </p:nvSpPr>
            <p:spPr>
              <a:xfrm>
                <a:off x="2567237"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1.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2.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to,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rõ</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3.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ngắt</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nghỉ</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chỗ</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29" name="Rectangle: Rounded Corners 28">
                <a:extLst>
                  <a:ext uri="{FF2B5EF4-FFF2-40B4-BE49-F238E27FC236}">
                    <a16:creationId xmlns:a16="http://schemas.microsoft.com/office/drawing/2014/main" id="{64305DBB-6E11-B952-446A-47557DE6744D}"/>
                  </a:ext>
                </a:extLst>
              </p:cNvPr>
              <p:cNvSpPr/>
              <p:nvPr/>
            </p:nvSpPr>
            <p:spPr>
              <a:xfrm>
                <a:off x="4201409" y="1255651"/>
                <a:ext cx="4849415"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Tiêu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chí</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đánh</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giá</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grpSp>
        <p:pic>
          <p:nvPicPr>
            <p:cNvPr id="10" name="Picture 9">
              <a:extLst>
                <a:ext uri="{FF2B5EF4-FFF2-40B4-BE49-F238E27FC236}">
                  <a16:creationId xmlns:a16="http://schemas.microsoft.com/office/drawing/2014/main" id="{C4617E79-DDA9-AB7E-66DE-B02FADA49BEC}"/>
                </a:ext>
              </a:extLst>
            </p:cNvPr>
            <p:cNvPicPr>
              <a:picLocks noChangeAspect="1"/>
            </p:cNvPicPr>
            <p:nvPr/>
          </p:nvPicPr>
          <p:blipFill>
            <a:blip r:embed="rId7"/>
            <a:stretch>
              <a:fillRect/>
            </a:stretch>
          </p:blipFill>
          <p:spPr>
            <a:xfrm>
              <a:off x="7557655" y="4716158"/>
              <a:ext cx="469963" cy="469963"/>
            </a:xfrm>
            <a:prstGeom prst="rect">
              <a:avLst/>
            </a:prstGeom>
          </p:spPr>
        </p:pic>
        <p:pic>
          <p:nvPicPr>
            <p:cNvPr id="14" name="Picture 13">
              <a:extLst>
                <a:ext uri="{FF2B5EF4-FFF2-40B4-BE49-F238E27FC236}">
                  <a16:creationId xmlns:a16="http://schemas.microsoft.com/office/drawing/2014/main" id="{12F0D612-05E5-2D68-9CA7-FD250D5776B2}"/>
                </a:ext>
              </a:extLst>
            </p:cNvPr>
            <p:cNvPicPr>
              <a:picLocks noChangeAspect="1"/>
            </p:cNvPicPr>
            <p:nvPr/>
          </p:nvPicPr>
          <p:blipFill>
            <a:blip r:embed="rId8"/>
            <a:stretch>
              <a:fillRect/>
            </a:stretch>
          </p:blipFill>
          <p:spPr>
            <a:xfrm>
              <a:off x="7000981" y="4716158"/>
              <a:ext cx="469963" cy="469963"/>
            </a:xfrm>
            <a:prstGeom prst="rect">
              <a:avLst/>
            </a:prstGeom>
          </p:spPr>
        </p:pic>
        <p:pic>
          <p:nvPicPr>
            <p:cNvPr id="15" name="Picture 14">
              <a:extLst>
                <a:ext uri="{FF2B5EF4-FFF2-40B4-BE49-F238E27FC236}">
                  <a16:creationId xmlns:a16="http://schemas.microsoft.com/office/drawing/2014/main" id="{221681AA-5B21-8740-58F6-C7163347251F}"/>
                </a:ext>
              </a:extLst>
            </p:cNvPr>
            <p:cNvPicPr>
              <a:picLocks noChangeAspect="1"/>
            </p:cNvPicPr>
            <p:nvPr/>
          </p:nvPicPr>
          <p:blipFill>
            <a:blip r:embed="rId9"/>
            <a:stretch>
              <a:fillRect/>
            </a:stretch>
          </p:blipFill>
          <p:spPr>
            <a:xfrm>
              <a:off x="8114329" y="4716158"/>
              <a:ext cx="469963" cy="469963"/>
            </a:xfrm>
            <a:prstGeom prst="rect">
              <a:avLst/>
            </a:prstGeom>
          </p:spPr>
        </p:pic>
        <p:pic>
          <p:nvPicPr>
            <p:cNvPr id="17" name="Picture 16">
              <a:extLst>
                <a:ext uri="{FF2B5EF4-FFF2-40B4-BE49-F238E27FC236}">
                  <a16:creationId xmlns:a16="http://schemas.microsoft.com/office/drawing/2014/main" id="{336DB7F5-B5DF-B1BF-D1E3-69780DCD61C1}"/>
                </a:ext>
              </a:extLst>
            </p:cNvPr>
            <p:cNvPicPr>
              <a:picLocks noChangeAspect="1"/>
            </p:cNvPicPr>
            <p:nvPr/>
          </p:nvPicPr>
          <p:blipFill>
            <a:blip r:embed="rId7"/>
            <a:stretch>
              <a:fillRect/>
            </a:stretch>
          </p:blipFill>
          <p:spPr>
            <a:xfrm>
              <a:off x="7792636" y="5335445"/>
              <a:ext cx="469963" cy="469963"/>
            </a:xfrm>
            <a:prstGeom prst="rect">
              <a:avLst/>
            </a:prstGeom>
          </p:spPr>
        </p:pic>
        <p:pic>
          <p:nvPicPr>
            <p:cNvPr id="18" name="Picture 17">
              <a:extLst>
                <a:ext uri="{FF2B5EF4-FFF2-40B4-BE49-F238E27FC236}">
                  <a16:creationId xmlns:a16="http://schemas.microsoft.com/office/drawing/2014/main" id="{CE4A1F20-CDC3-4691-B23B-3E1DECB12549}"/>
                </a:ext>
              </a:extLst>
            </p:cNvPr>
            <p:cNvPicPr>
              <a:picLocks noChangeAspect="1"/>
            </p:cNvPicPr>
            <p:nvPr/>
          </p:nvPicPr>
          <p:blipFill>
            <a:blip r:embed="rId8"/>
            <a:stretch>
              <a:fillRect/>
            </a:stretch>
          </p:blipFill>
          <p:spPr>
            <a:xfrm>
              <a:off x="7235962" y="5335445"/>
              <a:ext cx="469963" cy="469963"/>
            </a:xfrm>
            <a:prstGeom prst="rect">
              <a:avLst/>
            </a:prstGeom>
          </p:spPr>
        </p:pic>
        <p:pic>
          <p:nvPicPr>
            <p:cNvPr id="19" name="Picture 18">
              <a:extLst>
                <a:ext uri="{FF2B5EF4-FFF2-40B4-BE49-F238E27FC236}">
                  <a16:creationId xmlns:a16="http://schemas.microsoft.com/office/drawing/2014/main" id="{B66A60D5-B4E2-8BC9-7F16-C87F04B106CF}"/>
                </a:ext>
              </a:extLst>
            </p:cNvPr>
            <p:cNvPicPr>
              <a:picLocks noChangeAspect="1"/>
            </p:cNvPicPr>
            <p:nvPr/>
          </p:nvPicPr>
          <p:blipFill>
            <a:blip r:embed="rId9"/>
            <a:stretch>
              <a:fillRect/>
            </a:stretch>
          </p:blipFill>
          <p:spPr>
            <a:xfrm>
              <a:off x="8349310" y="5335445"/>
              <a:ext cx="469963" cy="469963"/>
            </a:xfrm>
            <a:prstGeom prst="rect">
              <a:avLst/>
            </a:prstGeom>
          </p:spPr>
        </p:pic>
        <p:pic>
          <p:nvPicPr>
            <p:cNvPr id="23" name="Picture 22">
              <a:extLst>
                <a:ext uri="{FF2B5EF4-FFF2-40B4-BE49-F238E27FC236}">
                  <a16:creationId xmlns:a16="http://schemas.microsoft.com/office/drawing/2014/main" id="{EE663552-51AA-0454-EE38-D6946F7DB07B}"/>
                </a:ext>
              </a:extLst>
            </p:cNvPr>
            <p:cNvPicPr>
              <a:picLocks noChangeAspect="1"/>
            </p:cNvPicPr>
            <p:nvPr/>
          </p:nvPicPr>
          <p:blipFill>
            <a:blip r:embed="rId7"/>
            <a:stretch>
              <a:fillRect/>
            </a:stretch>
          </p:blipFill>
          <p:spPr>
            <a:xfrm>
              <a:off x="10212651" y="5918294"/>
              <a:ext cx="469963" cy="469963"/>
            </a:xfrm>
            <a:prstGeom prst="rect">
              <a:avLst/>
            </a:prstGeom>
          </p:spPr>
        </p:pic>
        <p:pic>
          <p:nvPicPr>
            <p:cNvPr id="25" name="Picture 24">
              <a:extLst>
                <a:ext uri="{FF2B5EF4-FFF2-40B4-BE49-F238E27FC236}">
                  <a16:creationId xmlns:a16="http://schemas.microsoft.com/office/drawing/2014/main" id="{F47FF051-4E40-5D6B-9DEC-9133A2BF4A22}"/>
                </a:ext>
              </a:extLst>
            </p:cNvPr>
            <p:cNvPicPr>
              <a:picLocks noChangeAspect="1"/>
            </p:cNvPicPr>
            <p:nvPr/>
          </p:nvPicPr>
          <p:blipFill>
            <a:blip r:embed="rId8"/>
            <a:stretch>
              <a:fillRect/>
            </a:stretch>
          </p:blipFill>
          <p:spPr>
            <a:xfrm>
              <a:off x="9655977" y="5918294"/>
              <a:ext cx="469963" cy="469963"/>
            </a:xfrm>
            <a:prstGeom prst="rect">
              <a:avLst/>
            </a:prstGeom>
          </p:spPr>
        </p:pic>
        <p:pic>
          <p:nvPicPr>
            <p:cNvPr id="26" name="Picture 25">
              <a:extLst>
                <a:ext uri="{FF2B5EF4-FFF2-40B4-BE49-F238E27FC236}">
                  <a16:creationId xmlns:a16="http://schemas.microsoft.com/office/drawing/2014/main" id="{7969A8D2-5B40-4BD1-A99C-E124C1AFEA0D}"/>
                </a:ext>
              </a:extLst>
            </p:cNvPr>
            <p:cNvPicPr>
              <a:picLocks noChangeAspect="1"/>
            </p:cNvPicPr>
            <p:nvPr/>
          </p:nvPicPr>
          <p:blipFill>
            <a:blip r:embed="rId9"/>
            <a:stretch>
              <a:fillRect/>
            </a:stretch>
          </p:blipFill>
          <p:spPr>
            <a:xfrm>
              <a:off x="10769325" y="5918294"/>
              <a:ext cx="469963" cy="469963"/>
            </a:xfrm>
            <a:prstGeom prst="rect">
              <a:avLst/>
            </a:prstGeom>
          </p:spPr>
        </p:pic>
      </p:grpSp>
      <p:pic>
        <p:nvPicPr>
          <p:cNvPr id="32" name="Picture 2" descr="Tổng hợp 42 hình ảnh thiếu nhi - hình ảnh dành cho trẻ em đáng yêu nhất">
            <a:extLst>
              <a:ext uri="{FF2B5EF4-FFF2-40B4-BE49-F238E27FC236}">
                <a16:creationId xmlns:a16="http://schemas.microsoft.com/office/drawing/2014/main" id="{8AAD1777-E742-879C-56B2-C41926CCC8C4}"/>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961" b="95703" l="10000" r="90000">
                        <a14:foregroundMark x1="44453" y1="90527" x2="57422" y2="90918"/>
                        <a14:foregroundMark x1="57422" y1="90918" x2="61797" y2="89355"/>
                        <a14:foregroundMark x1="63415" y1="93198" x2="65938" y2="92285"/>
                        <a14:foregroundMark x1="65078" y1="92285" x2="63617" y2="93325"/>
                        <a14:foregroundMark x1="47991" y1="94986" x2="48125" y2="95020"/>
                        <a14:foregroundMark x1="48125" y1="95020" x2="47422" y2="94238"/>
                        <a14:foregroundMark x1="51484" y1="94434" x2="55469" y2="93945"/>
                        <a14:foregroundMark x1="50938" y1="93750" x2="56016" y2="93066"/>
                        <a14:foregroundMark x1="55156" y1="95117" x2="55156" y2="95117"/>
                        <a14:foregroundMark x1="53750" y1="95117" x2="53750" y2="95117"/>
                        <a14:foregroundMark x1="51953" y1="95117" x2="51953" y2="95117"/>
                        <a14:foregroundMark x1="52344" y1="95313" x2="52344" y2="95313"/>
                        <a14:foregroundMark x1="52891" y1="95703" x2="52891" y2="95703"/>
                        <a14:foregroundMark x1="53359" y1="95703" x2="53359" y2="95703"/>
                        <a14:foregroundMark x1="53906" y1="95508" x2="53906" y2="95508"/>
                        <a14:foregroundMark x1="54609" y1="95313" x2="54609" y2="95313"/>
                        <a14:foregroundMark x1="55313" y1="94434" x2="55313" y2="94434"/>
                        <a14:foregroundMark x1="56875" y1="93555" x2="56875" y2="93555"/>
                        <a14:foregroundMark x1="57578" y1="94434" x2="57578" y2="94434"/>
                        <a14:foregroundMark x1="58594" y1="95313" x2="58594" y2="95313"/>
                        <a14:foregroundMark x1="59531" y1="95313" x2="59531" y2="95313"/>
                        <a14:foregroundMark x1="55313" y1="94434" x2="55313" y2="94434"/>
                        <a14:foregroundMark x1="57891" y1="65527" x2="62656" y2="66406"/>
                        <a14:backgroundMark x1="49219" y1="97266" x2="49219" y2="97266"/>
                        <a14:backgroundMark x1="65625" y1="94824" x2="68906" y2="94238"/>
                        <a14:backgroundMark x1="57272" y1="95313" x2="59688" y2="96387"/>
                        <a14:backgroundMark x1="56172" y1="94824" x2="57272" y2="95313"/>
                        <a14:backgroundMark x1="55223" y1="94728" x2="56172" y2="94824"/>
                        <a14:backgroundMark x1="49219" y1="96387" x2="57188" y2="96387"/>
                        <a14:backgroundMark x1="57188" y1="96387" x2="62969" y2="95508"/>
                        <a14:backgroundMark x1="62969" y1="95508" x2="64766" y2="94434"/>
                        <a14:backgroundMark x1="63672" y1="93359" x2="62813" y2="95313"/>
                      </a14:backgroundRemoval>
                    </a14:imgEffect>
                  </a14:imgLayer>
                </a14:imgProps>
              </a:ext>
              <a:ext uri="{28A0092B-C50C-407E-A947-70E740481C1C}">
                <a14:useLocalDpi xmlns:a14="http://schemas.microsoft.com/office/drawing/2010/main" val="0"/>
              </a:ext>
            </a:extLst>
          </a:blip>
          <a:srcRect/>
          <a:stretch>
            <a:fillRect/>
          </a:stretch>
        </p:blipFill>
        <p:spPr bwMode="auto">
          <a:xfrm>
            <a:off x="7411818" y="2745827"/>
            <a:ext cx="5012109" cy="400968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E1F8F650-0674-C931-881D-D00657CFF3CC}"/>
              </a:ext>
            </a:extLst>
          </p:cNvPr>
          <p:cNvPicPr>
            <a:picLocks noChangeAspect="1"/>
          </p:cNvPicPr>
          <p:nvPr/>
        </p:nvPicPr>
        <p:blipFill>
          <a:blip r:embed="rId12"/>
          <a:stretch>
            <a:fillRect/>
          </a:stretch>
        </p:blipFill>
        <p:spPr>
          <a:xfrm>
            <a:off x="2052805" y="236291"/>
            <a:ext cx="7895004" cy="835224"/>
          </a:xfrm>
          <a:prstGeom prst="rect">
            <a:avLst/>
          </a:prstGeom>
        </p:spPr>
      </p:pic>
    </p:spTree>
    <p:extLst>
      <p:ext uri="{BB962C8B-B14F-4D97-AF65-F5344CB8AC3E}">
        <p14:creationId xmlns:p14="http://schemas.microsoft.com/office/powerpoint/2010/main" val="455983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6000">
                                          <p:cBhvr additive="base">
                                            <p:cTn id="12" dur="10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8"/>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10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1000"/>
                                            <p:tgtEl>
                                              <p:spTgt spid="32"/>
                                            </p:tgtEl>
                                          </p:cBhvr>
                                        </p:animEffect>
                                        <p:anim calcmode="lin" valueType="num">
                                          <p:cBhvr>
                                            <p:cTn id="17" dur="1000" fill="hold"/>
                                            <p:tgtEl>
                                              <p:spTgt spid="32"/>
                                            </p:tgtEl>
                                            <p:attrNameLst>
                                              <p:attrName>ppt_x</p:attrName>
                                            </p:attrNameLst>
                                          </p:cBhvr>
                                          <p:tavLst>
                                            <p:tav tm="0">
                                              <p:val>
                                                <p:strVal val="#ppt_x"/>
                                              </p:val>
                                            </p:tav>
                                            <p:tav tm="100000">
                                              <p:val>
                                                <p:strVal val="#ppt_x"/>
                                              </p:val>
                                            </p:tav>
                                          </p:tavLst>
                                        </p:anim>
                                        <p:anim calcmode="lin" valueType="num">
                                          <p:cBhvr>
                                            <p:cTn id="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10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04801" y="-371475"/>
            <a:ext cx="11561682" cy="7715250"/>
            <a:chOff x="840" y="0"/>
            <a:chExt cx="12720" cy="8100"/>
          </a:xfrm>
        </p:grpSpPr>
        <p:pic>
          <p:nvPicPr>
            <p:cNvPr id="28" name="图片 27" descr="D:\资料\图片1.png图片1"/>
            <p:cNvPicPr>
              <a:picLocks noChangeAspect="1"/>
            </p:cNvPicPr>
            <p:nvPr>
              <p:custDataLst>
                <p:tags r:id="rId1"/>
              </p:custDataLst>
            </p:nvPr>
          </p:nvPicPr>
          <p:blipFill>
            <a:blip r:embed="rId5"/>
            <a:srcRect/>
            <a:stretch>
              <a:fillRect/>
            </a:stretch>
          </p:blipFill>
          <p:spPr>
            <a:xfrm flipV="1">
              <a:off x="1191" y="0"/>
              <a:ext cx="12019" cy="8100"/>
            </a:xfrm>
            <a:prstGeom prst="rect">
              <a:avLst/>
            </a:prstGeom>
          </p:spPr>
        </p:pic>
        <p:sp>
          <p:nvSpPr>
            <p:cNvPr id="3" name="圆角矩形 2"/>
            <p:cNvSpPr/>
            <p:nvPr/>
          </p:nvSpPr>
          <p:spPr>
            <a:xfrm>
              <a:off x="840" y="630"/>
              <a:ext cx="12720" cy="6840"/>
            </a:xfrm>
            <a:prstGeom prst="roundRect">
              <a:avLst/>
            </a:prstGeom>
            <a:solidFill>
              <a:schemeClr val="bg1"/>
            </a:solidFill>
            <a:ln w="254000">
              <a:solidFill>
                <a:srgbClr val="45A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13" name="Group 12">
            <a:extLst>
              <a:ext uri="{FF2B5EF4-FFF2-40B4-BE49-F238E27FC236}">
                <a16:creationId xmlns:a16="http://schemas.microsoft.com/office/drawing/2014/main" id="{104EB80E-9CE6-90BD-4862-10346308125C}"/>
              </a:ext>
            </a:extLst>
          </p:cNvPr>
          <p:cNvGrpSpPr/>
          <p:nvPr/>
        </p:nvGrpSpPr>
        <p:grpSpPr>
          <a:xfrm>
            <a:off x="792074" y="1820235"/>
            <a:ext cx="8702800" cy="3373897"/>
            <a:chOff x="4666576" y="3956891"/>
            <a:chExt cx="6748183" cy="2616134"/>
          </a:xfrm>
        </p:grpSpPr>
        <p:grpSp>
          <p:nvGrpSpPr>
            <p:cNvPr id="16" name="Group 15">
              <a:extLst>
                <a:ext uri="{FF2B5EF4-FFF2-40B4-BE49-F238E27FC236}">
                  <a16:creationId xmlns:a16="http://schemas.microsoft.com/office/drawing/2014/main" id="{5BCB9332-5DB3-D4C9-3D87-A575611633A0}"/>
                </a:ext>
              </a:extLst>
            </p:cNvPr>
            <p:cNvGrpSpPr/>
            <p:nvPr/>
          </p:nvGrpSpPr>
          <p:grpSpPr>
            <a:xfrm>
              <a:off x="4666576" y="3956891"/>
              <a:ext cx="6748183" cy="2616134"/>
              <a:chOff x="2800676" y="1394942"/>
              <a:chExt cx="6748183" cy="2616134"/>
            </a:xfrm>
          </p:grpSpPr>
          <p:sp>
            <p:nvSpPr>
              <p:cNvPr id="38" name="Rectangle: Rounded Corners 37">
                <a:extLst>
                  <a:ext uri="{FF2B5EF4-FFF2-40B4-BE49-F238E27FC236}">
                    <a16:creationId xmlns:a16="http://schemas.microsoft.com/office/drawing/2014/main" id="{0AF43C78-C7B8-6B37-F083-2D6CF45749EB}"/>
                  </a:ext>
                </a:extLst>
              </p:cNvPr>
              <p:cNvSpPr/>
              <p:nvPr/>
            </p:nvSpPr>
            <p:spPr>
              <a:xfrm>
                <a:off x="2800676" y="1637031"/>
                <a:ext cx="6748183" cy="2374045"/>
              </a:xfrm>
              <a:custGeom>
                <a:avLst/>
                <a:gdLst>
                  <a:gd name="connsiteX0" fmla="*/ 0 w 6748183"/>
                  <a:gd name="connsiteY0" fmla="*/ 478892 h 2374045"/>
                  <a:gd name="connsiteX1" fmla="*/ 478892 w 6748183"/>
                  <a:gd name="connsiteY1" fmla="*/ 0 h 2374045"/>
                  <a:gd name="connsiteX2" fmla="*/ 1064366 w 6748183"/>
                  <a:gd name="connsiteY2" fmla="*/ 0 h 2374045"/>
                  <a:gd name="connsiteX3" fmla="*/ 1534031 w 6748183"/>
                  <a:gd name="connsiteY3" fmla="*/ 0 h 2374045"/>
                  <a:gd name="connsiteX4" fmla="*/ 2061601 w 6748183"/>
                  <a:gd name="connsiteY4" fmla="*/ 0 h 2374045"/>
                  <a:gd name="connsiteX5" fmla="*/ 2820787 w 6748183"/>
                  <a:gd name="connsiteY5" fmla="*/ 0 h 2374045"/>
                  <a:gd name="connsiteX6" fmla="*/ 3290452 w 6748183"/>
                  <a:gd name="connsiteY6" fmla="*/ 0 h 2374045"/>
                  <a:gd name="connsiteX7" fmla="*/ 3760118 w 6748183"/>
                  <a:gd name="connsiteY7" fmla="*/ 0 h 2374045"/>
                  <a:gd name="connsiteX8" fmla="*/ 4229784 w 6748183"/>
                  <a:gd name="connsiteY8" fmla="*/ 0 h 2374045"/>
                  <a:gd name="connsiteX9" fmla="*/ 4873161 w 6748183"/>
                  <a:gd name="connsiteY9" fmla="*/ 0 h 2374045"/>
                  <a:gd name="connsiteX10" fmla="*/ 5516539 w 6748183"/>
                  <a:gd name="connsiteY10" fmla="*/ 0 h 2374045"/>
                  <a:gd name="connsiteX11" fmla="*/ 6269291 w 6748183"/>
                  <a:gd name="connsiteY11" fmla="*/ 0 h 2374045"/>
                  <a:gd name="connsiteX12" fmla="*/ 6748183 w 6748183"/>
                  <a:gd name="connsiteY12" fmla="*/ 478892 h 2374045"/>
                  <a:gd name="connsiteX13" fmla="*/ 6748183 w 6748183"/>
                  <a:gd name="connsiteY13" fmla="*/ 922654 h 2374045"/>
                  <a:gd name="connsiteX14" fmla="*/ 6748183 w 6748183"/>
                  <a:gd name="connsiteY14" fmla="*/ 1408903 h 2374045"/>
                  <a:gd name="connsiteX15" fmla="*/ 6748183 w 6748183"/>
                  <a:gd name="connsiteY15" fmla="*/ 1895153 h 2374045"/>
                  <a:gd name="connsiteX16" fmla="*/ 6269291 w 6748183"/>
                  <a:gd name="connsiteY16" fmla="*/ 2374045 h 2374045"/>
                  <a:gd name="connsiteX17" fmla="*/ 5568009 w 6748183"/>
                  <a:gd name="connsiteY17" fmla="*/ 2374045 h 2374045"/>
                  <a:gd name="connsiteX18" fmla="*/ 4982536 w 6748183"/>
                  <a:gd name="connsiteY18" fmla="*/ 2374045 h 2374045"/>
                  <a:gd name="connsiteX19" fmla="*/ 4454966 w 6748183"/>
                  <a:gd name="connsiteY19" fmla="*/ 2374045 h 2374045"/>
                  <a:gd name="connsiteX20" fmla="*/ 3985300 w 6748183"/>
                  <a:gd name="connsiteY20" fmla="*/ 2374045 h 2374045"/>
                  <a:gd name="connsiteX21" fmla="*/ 3226115 w 6748183"/>
                  <a:gd name="connsiteY21" fmla="*/ 2374045 h 2374045"/>
                  <a:gd name="connsiteX22" fmla="*/ 2582737 w 6748183"/>
                  <a:gd name="connsiteY22" fmla="*/ 2374045 h 2374045"/>
                  <a:gd name="connsiteX23" fmla="*/ 1997263 w 6748183"/>
                  <a:gd name="connsiteY23" fmla="*/ 2374045 h 2374045"/>
                  <a:gd name="connsiteX24" fmla="*/ 1295982 w 6748183"/>
                  <a:gd name="connsiteY24" fmla="*/ 2374045 h 2374045"/>
                  <a:gd name="connsiteX25" fmla="*/ 478892 w 6748183"/>
                  <a:gd name="connsiteY25" fmla="*/ 2374045 h 2374045"/>
                  <a:gd name="connsiteX26" fmla="*/ 0 w 6748183"/>
                  <a:gd name="connsiteY26" fmla="*/ 1895153 h 2374045"/>
                  <a:gd name="connsiteX27" fmla="*/ 0 w 6748183"/>
                  <a:gd name="connsiteY27" fmla="*/ 1451391 h 2374045"/>
                  <a:gd name="connsiteX28" fmla="*/ 0 w 6748183"/>
                  <a:gd name="connsiteY28" fmla="*/ 993467 h 2374045"/>
                  <a:gd name="connsiteX29" fmla="*/ 0 w 6748183"/>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8183" h="2374045" fill="none" extrusionOk="0">
                    <a:moveTo>
                      <a:pt x="0" y="478892"/>
                    </a:moveTo>
                    <a:cubicBezTo>
                      <a:pt x="-33932" y="205008"/>
                      <a:pt x="166216" y="53"/>
                      <a:pt x="478892" y="0"/>
                    </a:cubicBezTo>
                    <a:cubicBezTo>
                      <a:pt x="754308" y="24780"/>
                      <a:pt x="892335" y="20180"/>
                      <a:pt x="1064366" y="0"/>
                    </a:cubicBezTo>
                    <a:cubicBezTo>
                      <a:pt x="1236397" y="-20180"/>
                      <a:pt x="1415885" y="4140"/>
                      <a:pt x="1534031" y="0"/>
                    </a:cubicBezTo>
                    <a:cubicBezTo>
                      <a:pt x="1652177" y="-4140"/>
                      <a:pt x="1887330" y="-11975"/>
                      <a:pt x="2061601" y="0"/>
                    </a:cubicBezTo>
                    <a:cubicBezTo>
                      <a:pt x="2235872" y="11975"/>
                      <a:pt x="2567454" y="6285"/>
                      <a:pt x="2820787" y="0"/>
                    </a:cubicBezTo>
                    <a:cubicBezTo>
                      <a:pt x="3074120" y="-6285"/>
                      <a:pt x="3165046" y="21025"/>
                      <a:pt x="3290452" y="0"/>
                    </a:cubicBezTo>
                    <a:cubicBezTo>
                      <a:pt x="3415859" y="-21025"/>
                      <a:pt x="3660663" y="18711"/>
                      <a:pt x="3760118" y="0"/>
                    </a:cubicBezTo>
                    <a:cubicBezTo>
                      <a:pt x="3859573" y="-18711"/>
                      <a:pt x="4094288" y="-9390"/>
                      <a:pt x="4229784" y="0"/>
                    </a:cubicBezTo>
                    <a:cubicBezTo>
                      <a:pt x="4365280" y="9390"/>
                      <a:pt x="4611561" y="525"/>
                      <a:pt x="4873161" y="0"/>
                    </a:cubicBezTo>
                    <a:cubicBezTo>
                      <a:pt x="5134761" y="-525"/>
                      <a:pt x="5277608" y="-9581"/>
                      <a:pt x="5516539" y="0"/>
                    </a:cubicBezTo>
                    <a:cubicBezTo>
                      <a:pt x="5755470" y="9581"/>
                      <a:pt x="5906215" y="-32369"/>
                      <a:pt x="6269291" y="0"/>
                    </a:cubicBezTo>
                    <a:cubicBezTo>
                      <a:pt x="6540804" y="-15120"/>
                      <a:pt x="6757044" y="150941"/>
                      <a:pt x="6748183" y="478892"/>
                    </a:cubicBezTo>
                    <a:cubicBezTo>
                      <a:pt x="6736375" y="632193"/>
                      <a:pt x="6757290" y="745727"/>
                      <a:pt x="6748183" y="922654"/>
                    </a:cubicBezTo>
                    <a:cubicBezTo>
                      <a:pt x="6739076" y="1099581"/>
                      <a:pt x="6742143" y="1304638"/>
                      <a:pt x="6748183" y="1408903"/>
                    </a:cubicBezTo>
                    <a:cubicBezTo>
                      <a:pt x="6754223" y="1513168"/>
                      <a:pt x="6752158" y="1738021"/>
                      <a:pt x="6748183" y="1895153"/>
                    </a:cubicBezTo>
                    <a:cubicBezTo>
                      <a:pt x="6702196" y="2167025"/>
                      <a:pt x="6563102" y="2372166"/>
                      <a:pt x="6269291" y="2374045"/>
                    </a:cubicBezTo>
                    <a:cubicBezTo>
                      <a:pt x="5970789" y="2340024"/>
                      <a:pt x="5848681" y="2366008"/>
                      <a:pt x="5568009" y="2374045"/>
                    </a:cubicBezTo>
                    <a:cubicBezTo>
                      <a:pt x="5287337" y="2382082"/>
                      <a:pt x="5246876" y="2369309"/>
                      <a:pt x="4982536" y="2374045"/>
                    </a:cubicBezTo>
                    <a:cubicBezTo>
                      <a:pt x="4718196" y="2378781"/>
                      <a:pt x="4655716" y="2363885"/>
                      <a:pt x="4454966" y="2374045"/>
                    </a:cubicBezTo>
                    <a:cubicBezTo>
                      <a:pt x="4254216" y="2384206"/>
                      <a:pt x="4137227" y="2392013"/>
                      <a:pt x="3985300" y="2374045"/>
                    </a:cubicBezTo>
                    <a:cubicBezTo>
                      <a:pt x="3833373" y="2356077"/>
                      <a:pt x="3468417" y="2358443"/>
                      <a:pt x="3226115" y="2374045"/>
                    </a:cubicBezTo>
                    <a:cubicBezTo>
                      <a:pt x="2983813" y="2389647"/>
                      <a:pt x="2721920" y="2372109"/>
                      <a:pt x="2582737" y="2374045"/>
                    </a:cubicBezTo>
                    <a:cubicBezTo>
                      <a:pt x="2443554" y="2375981"/>
                      <a:pt x="2127086" y="2393624"/>
                      <a:pt x="1997263" y="2374045"/>
                    </a:cubicBezTo>
                    <a:cubicBezTo>
                      <a:pt x="1867440" y="2354466"/>
                      <a:pt x="1488175" y="2369595"/>
                      <a:pt x="1295982" y="2374045"/>
                    </a:cubicBezTo>
                    <a:cubicBezTo>
                      <a:pt x="1103789" y="2378495"/>
                      <a:pt x="790657" y="2378509"/>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6748183" h="2374045" stroke="0" extrusionOk="0">
                    <a:moveTo>
                      <a:pt x="0" y="478892"/>
                    </a:moveTo>
                    <a:cubicBezTo>
                      <a:pt x="1648" y="264812"/>
                      <a:pt x="242370" y="49968"/>
                      <a:pt x="478892" y="0"/>
                    </a:cubicBezTo>
                    <a:cubicBezTo>
                      <a:pt x="674414" y="-23427"/>
                      <a:pt x="851470" y="-4426"/>
                      <a:pt x="1180174" y="0"/>
                    </a:cubicBezTo>
                    <a:cubicBezTo>
                      <a:pt x="1508878" y="4426"/>
                      <a:pt x="1511820" y="12137"/>
                      <a:pt x="1707743" y="0"/>
                    </a:cubicBezTo>
                    <a:cubicBezTo>
                      <a:pt x="1903666" y="-12137"/>
                      <a:pt x="2070707" y="-16281"/>
                      <a:pt x="2235313" y="0"/>
                    </a:cubicBezTo>
                    <a:cubicBezTo>
                      <a:pt x="2399919" y="16281"/>
                      <a:pt x="2728205" y="14950"/>
                      <a:pt x="2936595" y="0"/>
                    </a:cubicBezTo>
                    <a:cubicBezTo>
                      <a:pt x="3144985" y="-14950"/>
                      <a:pt x="3302546" y="13214"/>
                      <a:pt x="3522068" y="0"/>
                    </a:cubicBezTo>
                    <a:cubicBezTo>
                      <a:pt x="3741590" y="-13214"/>
                      <a:pt x="3953293" y="-19141"/>
                      <a:pt x="4281254" y="0"/>
                    </a:cubicBezTo>
                    <a:cubicBezTo>
                      <a:pt x="4609215" y="19141"/>
                      <a:pt x="4886794" y="-25308"/>
                      <a:pt x="5040440" y="0"/>
                    </a:cubicBezTo>
                    <a:cubicBezTo>
                      <a:pt x="5194086" y="25308"/>
                      <a:pt x="5712744" y="-10941"/>
                      <a:pt x="6269291" y="0"/>
                    </a:cubicBezTo>
                    <a:cubicBezTo>
                      <a:pt x="6526141" y="-3430"/>
                      <a:pt x="6697683" y="213963"/>
                      <a:pt x="6748183" y="478892"/>
                    </a:cubicBezTo>
                    <a:cubicBezTo>
                      <a:pt x="6733437" y="687907"/>
                      <a:pt x="6747730" y="759322"/>
                      <a:pt x="6748183" y="950979"/>
                    </a:cubicBezTo>
                    <a:cubicBezTo>
                      <a:pt x="6748636" y="1142636"/>
                      <a:pt x="6755334" y="1295443"/>
                      <a:pt x="6748183" y="1423066"/>
                    </a:cubicBezTo>
                    <a:cubicBezTo>
                      <a:pt x="6741032" y="1550689"/>
                      <a:pt x="6749851" y="1672103"/>
                      <a:pt x="6748183" y="1895153"/>
                    </a:cubicBezTo>
                    <a:cubicBezTo>
                      <a:pt x="6777748" y="2163292"/>
                      <a:pt x="6536710" y="2388985"/>
                      <a:pt x="6269291" y="2374045"/>
                    </a:cubicBezTo>
                    <a:cubicBezTo>
                      <a:pt x="5970327" y="2362602"/>
                      <a:pt x="5867217" y="2394958"/>
                      <a:pt x="5568009" y="2374045"/>
                    </a:cubicBezTo>
                    <a:cubicBezTo>
                      <a:pt x="5268801" y="2353132"/>
                      <a:pt x="5259258" y="2347986"/>
                      <a:pt x="4982536" y="2374045"/>
                    </a:cubicBezTo>
                    <a:cubicBezTo>
                      <a:pt x="4705814" y="2400104"/>
                      <a:pt x="4636173" y="2397682"/>
                      <a:pt x="4397062" y="2374045"/>
                    </a:cubicBezTo>
                    <a:cubicBezTo>
                      <a:pt x="4157951" y="2350408"/>
                      <a:pt x="3956158" y="2367440"/>
                      <a:pt x="3637876" y="2374045"/>
                    </a:cubicBezTo>
                    <a:cubicBezTo>
                      <a:pt x="3319594" y="2380650"/>
                      <a:pt x="3272829" y="2380541"/>
                      <a:pt x="2936595" y="2374045"/>
                    </a:cubicBezTo>
                    <a:cubicBezTo>
                      <a:pt x="2600361" y="2367549"/>
                      <a:pt x="2543768" y="2395650"/>
                      <a:pt x="2351121" y="2374045"/>
                    </a:cubicBezTo>
                    <a:cubicBezTo>
                      <a:pt x="2158474" y="2352440"/>
                      <a:pt x="1986013" y="2367774"/>
                      <a:pt x="1823551" y="2374045"/>
                    </a:cubicBezTo>
                    <a:cubicBezTo>
                      <a:pt x="1661089" y="2380317"/>
                      <a:pt x="1481848" y="2382460"/>
                      <a:pt x="1295982" y="2374045"/>
                    </a:cubicBezTo>
                    <a:cubicBezTo>
                      <a:pt x="1110116" y="2365630"/>
                      <a:pt x="821485" y="2413721"/>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1.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2.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to,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rõ</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3.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ngắt</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nghỉ</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chỗ</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39" name="Rectangle: Rounded Corners 38">
                <a:extLst>
                  <a:ext uri="{FF2B5EF4-FFF2-40B4-BE49-F238E27FC236}">
                    <a16:creationId xmlns:a16="http://schemas.microsoft.com/office/drawing/2014/main" id="{79B0E560-BBEF-B4C5-32EF-BAF5F9EC9E40}"/>
                  </a:ext>
                </a:extLst>
              </p:cNvPr>
              <p:cNvSpPr/>
              <p:nvPr/>
            </p:nvSpPr>
            <p:spPr>
              <a:xfrm>
                <a:off x="4025243" y="1394942"/>
                <a:ext cx="4621427" cy="657543"/>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grpSp>
        <p:pic>
          <p:nvPicPr>
            <p:cNvPr id="20" name="Picture 19">
              <a:extLst>
                <a:ext uri="{FF2B5EF4-FFF2-40B4-BE49-F238E27FC236}">
                  <a16:creationId xmlns:a16="http://schemas.microsoft.com/office/drawing/2014/main" id="{8AC585B4-963A-8C76-F467-CB54EF520FCC}"/>
                </a:ext>
              </a:extLst>
            </p:cNvPr>
            <p:cNvPicPr>
              <a:picLocks noChangeAspect="1"/>
            </p:cNvPicPr>
            <p:nvPr/>
          </p:nvPicPr>
          <p:blipFill>
            <a:blip r:embed="rId6"/>
            <a:stretch>
              <a:fillRect/>
            </a:stretch>
          </p:blipFill>
          <p:spPr>
            <a:xfrm>
              <a:off x="7470944" y="4801718"/>
              <a:ext cx="469963" cy="469963"/>
            </a:xfrm>
            <a:prstGeom prst="rect">
              <a:avLst/>
            </a:prstGeom>
          </p:spPr>
        </p:pic>
        <p:pic>
          <p:nvPicPr>
            <p:cNvPr id="21" name="Picture 20">
              <a:extLst>
                <a:ext uri="{FF2B5EF4-FFF2-40B4-BE49-F238E27FC236}">
                  <a16:creationId xmlns:a16="http://schemas.microsoft.com/office/drawing/2014/main" id="{D9971C9D-3534-3A10-7CD6-7B0577B3DB55}"/>
                </a:ext>
              </a:extLst>
            </p:cNvPr>
            <p:cNvPicPr>
              <a:picLocks noChangeAspect="1"/>
            </p:cNvPicPr>
            <p:nvPr/>
          </p:nvPicPr>
          <p:blipFill>
            <a:blip r:embed="rId7"/>
            <a:stretch>
              <a:fillRect/>
            </a:stretch>
          </p:blipFill>
          <p:spPr>
            <a:xfrm>
              <a:off x="6914270" y="4801718"/>
              <a:ext cx="469963" cy="469963"/>
            </a:xfrm>
            <a:prstGeom prst="rect">
              <a:avLst/>
            </a:prstGeom>
          </p:spPr>
        </p:pic>
        <p:pic>
          <p:nvPicPr>
            <p:cNvPr id="22" name="Picture 21">
              <a:extLst>
                <a:ext uri="{FF2B5EF4-FFF2-40B4-BE49-F238E27FC236}">
                  <a16:creationId xmlns:a16="http://schemas.microsoft.com/office/drawing/2014/main" id="{49E53852-2039-F33B-0EC0-F3431DFCAEB6}"/>
                </a:ext>
              </a:extLst>
            </p:cNvPr>
            <p:cNvPicPr>
              <a:picLocks noChangeAspect="1"/>
            </p:cNvPicPr>
            <p:nvPr/>
          </p:nvPicPr>
          <p:blipFill>
            <a:blip r:embed="rId8"/>
            <a:stretch>
              <a:fillRect/>
            </a:stretch>
          </p:blipFill>
          <p:spPr>
            <a:xfrm>
              <a:off x="8027618" y="4801718"/>
              <a:ext cx="469963" cy="469963"/>
            </a:xfrm>
            <a:prstGeom prst="rect">
              <a:avLst/>
            </a:prstGeom>
          </p:spPr>
        </p:pic>
        <p:pic>
          <p:nvPicPr>
            <p:cNvPr id="24" name="Picture 23">
              <a:extLst>
                <a:ext uri="{FF2B5EF4-FFF2-40B4-BE49-F238E27FC236}">
                  <a16:creationId xmlns:a16="http://schemas.microsoft.com/office/drawing/2014/main" id="{4841B3C3-5768-4358-D7B1-E97A28BBE66F}"/>
                </a:ext>
              </a:extLst>
            </p:cNvPr>
            <p:cNvPicPr>
              <a:picLocks noChangeAspect="1"/>
            </p:cNvPicPr>
            <p:nvPr/>
          </p:nvPicPr>
          <p:blipFill>
            <a:blip r:embed="rId6"/>
            <a:stretch>
              <a:fillRect/>
            </a:stretch>
          </p:blipFill>
          <p:spPr>
            <a:xfrm>
              <a:off x="7792636" y="5402382"/>
              <a:ext cx="469963" cy="469963"/>
            </a:xfrm>
            <a:prstGeom prst="rect">
              <a:avLst/>
            </a:prstGeom>
          </p:spPr>
        </p:pic>
        <p:pic>
          <p:nvPicPr>
            <p:cNvPr id="31" name="Picture 30">
              <a:extLst>
                <a:ext uri="{FF2B5EF4-FFF2-40B4-BE49-F238E27FC236}">
                  <a16:creationId xmlns:a16="http://schemas.microsoft.com/office/drawing/2014/main" id="{4EC4510D-5D00-6B6D-9777-705DE87D4E58}"/>
                </a:ext>
              </a:extLst>
            </p:cNvPr>
            <p:cNvPicPr>
              <a:picLocks noChangeAspect="1"/>
            </p:cNvPicPr>
            <p:nvPr/>
          </p:nvPicPr>
          <p:blipFill>
            <a:blip r:embed="rId7"/>
            <a:stretch>
              <a:fillRect/>
            </a:stretch>
          </p:blipFill>
          <p:spPr>
            <a:xfrm>
              <a:off x="7235962" y="5402382"/>
              <a:ext cx="469963" cy="469963"/>
            </a:xfrm>
            <a:prstGeom prst="rect">
              <a:avLst/>
            </a:prstGeom>
          </p:spPr>
        </p:pic>
        <p:pic>
          <p:nvPicPr>
            <p:cNvPr id="34" name="Picture 33">
              <a:extLst>
                <a:ext uri="{FF2B5EF4-FFF2-40B4-BE49-F238E27FC236}">
                  <a16:creationId xmlns:a16="http://schemas.microsoft.com/office/drawing/2014/main" id="{C0079DA9-9400-7B72-DEFB-051B09424CAE}"/>
                </a:ext>
              </a:extLst>
            </p:cNvPr>
            <p:cNvPicPr>
              <a:picLocks noChangeAspect="1"/>
            </p:cNvPicPr>
            <p:nvPr/>
          </p:nvPicPr>
          <p:blipFill>
            <a:blip r:embed="rId8"/>
            <a:stretch>
              <a:fillRect/>
            </a:stretch>
          </p:blipFill>
          <p:spPr>
            <a:xfrm>
              <a:off x="8349310" y="5402382"/>
              <a:ext cx="469963" cy="469963"/>
            </a:xfrm>
            <a:prstGeom prst="rect">
              <a:avLst/>
            </a:prstGeom>
          </p:spPr>
        </p:pic>
        <p:pic>
          <p:nvPicPr>
            <p:cNvPr id="35" name="Picture 34">
              <a:extLst>
                <a:ext uri="{FF2B5EF4-FFF2-40B4-BE49-F238E27FC236}">
                  <a16:creationId xmlns:a16="http://schemas.microsoft.com/office/drawing/2014/main" id="{EF4DE2A4-E2F8-02C0-009F-0177C4F07C81}"/>
                </a:ext>
              </a:extLst>
            </p:cNvPr>
            <p:cNvPicPr>
              <a:picLocks noChangeAspect="1"/>
            </p:cNvPicPr>
            <p:nvPr/>
          </p:nvPicPr>
          <p:blipFill>
            <a:blip r:embed="rId6"/>
            <a:stretch>
              <a:fillRect/>
            </a:stretch>
          </p:blipFill>
          <p:spPr>
            <a:xfrm>
              <a:off x="10173054" y="5950807"/>
              <a:ext cx="469963" cy="469963"/>
            </a:xfrm>
            <a:prstGeom prst="rect">
              <a:avLst/>
            </a:prstGeom>
          </p:spPr>
        </p:pic>
        <p:pic>
          <p:nvPicPr>
            <p:cNvPr id="36" name="Picture 35">
              <a:extLst>
                <a:ext uri="{FF2B5EF4-FFF2-40B4-BE49-F238E27FC236}">
                  <a16:creationId xmlns:a16="http://schemas.microsoft.com/office/drawing/2014/main" id="{6BB69874-6B6C-62A5-B675-BE9F76CEFAB8}"/>
                </a:ext>
              </a:extLst>
            </p:cNvPr>
            <p:cNvPicPr>
              <a:picLocks noChangeAspect="1"/>
            </p:cNvPicPr>
            <p:nvPr/>
          </p:nvPicPr>
          <p:blipFill>
            <a:blip r:embed="rId7"/>
            <a:stretch>
              <a:fillRect/>
            </a:stretch>
          </p:blipFill>
          <p:spPr>
            <a:xfrm>
              <a:off x="9616380" y="5950807"/>
              <a:ext cx="469963" cy="469963"/>
            </a:xfrm>
            <a:prstGeom prst="rect">
              <a:avLst/>
            </a:prstGeom>
          </p:spPr>
        </p:pic>
        <p:pic>
          <p:nvPicPr>
            <p:cNvPr id="37" name="Picture 36">
              <a:extLst>
                <a:ext uri="{FF2B5EF4-FFF2-40B4-BE49-F238E27FC236}">
                  <a16:creationId xmlns:a16="http://schemas.microsoft.com/office/drawing/2014/main" id="{D5327F84-5BB5-AE75-9F73-4CE361D4702F}"/>
                </a:ext>
              </a:extLst>
            </p:cNvPr>
            <p:cNvPicPr>
              <a:picLocks noChangeAspect="1"/>
            </p:cNvPicPr>
            <p:nvPr/>
          </p:nvPicPr>
          <p:blipFill>
            <a:blip r:embed="rId8"/>
            <a:stretch>
              <a:fillRect/>
            </a:stretch>
          </p:blipFill>
          <p:spPr>
            <a:xfrm>
              <a:off x="10729728" y="5950807"/>
              <a:ext cx="469963" cy="469963"/>
            </a:xfrm>
            <a:prstGeom prst="rect">
              <a:avLst/>
            </a:prstGeom>
          </p:spPr>
        </p:pic>
      </p:grpSp>
      <p:pic>
        <p:nvPicPr>
          <p:cNvPr id="40" name="Picture 2" descr="HD wallpaper: Cartoon Kids Music, illustration of four children playing  instruments while walking on sand | Wallpaper Flare">
            <a:extLst>
              <a:ext uri="{FF2B5EF4-FFF2-40B4-BE49-F238E27FC236}">
                <a16:creationId xmlns:a16="http://schemas.microsoft.com/office/drawing/2014/main" id="{DF70BBCB-AA24-9F7A-B6EA-B7F2BCE86E7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8710" l="9677" r="94758">
                        <a14:foregroundMark x1="43145" y1="99032" x2="45161" y2="92903"/>
                        <a14:foregroundMark x1="69960" y1="49355" x2="69960" y2="56774"/>
                        <a14:foregroundMark x1="87500" y1="50968" x2="88710" y2="54516"/>
                        <a14:foregroundMark x1="87500" y1="64516" x2="87500" y2="69677"/>
                        <a14:foregroundMark x1="85887" y1="66452" x2="85887" y2="67097"/>
                        <a14:foregroundMark x1="85887" y1="62258" x2="85887" y2="66452"/>
                        <a14:foregroundMark x1="86089" y1="51613" x2="85081" y2="51613"/>
                        <a14:foregroundMark x1="71573" y1="49032" x2="71573" y2="49032"/>
                        <a14:foregroundMark x1="65524" y1="79032" x2="65524" y2="82903"/>
                        <a14:foregroundMark x1="78024" y1="75161" x2="78024" y2="78387"/>
                        <a14:foregroundMark x1="80040" y1="77419" x2="80040" y2="77419"/>
                        <a14:foregroundMark x1="85484" y1="69032" x2="85484" y2="69032"/>
                        <a14:backgroundMark x1="11694" y1="48387" x2="27016" y2="48387"/>
                        <a14:backgroundMark x1="27823" y1="40645" x2="403" y2="83548"/>
                        <a14:backgroundMark x1="11694" y1="68710" x2="36492" y2="76452"/>
                        <a14:backgroundMark x1="34274" y1="68710" x2="32863" y2="75161"/>
                        <a14:backgroundMark x1="37500" y1="66452" x2="37500" y2="66452"/>
                        <a14:backgroundMark x1="37500" y1="66452" x2="37500" y2="66452"/>
                        <a14:backgroundMark x1="37702" y1="68065" x2="40927" y2="68065"/>
                        <a14:backgroundMark x1="53226" y1="65484" x2="54234" y2="68710"/>
                        <a14:backgroundMark x1="27823" y1="64839" x2="34476" y2="64839"/>
                        <a14:backgroundMark x1="28024" y1="37097" x2="33266" y2="50000"/>
                        <a14:backgroundMark x1="83266" y1="66452" x2="83266" y2="66452"/>
                        <a14:backgroundMark x1="86694" y1="71290" x2="86694" y2="71290"/>
                        <a14:backgroundMark x1="95161" y1="57097" x2="95565" y2="72581"/>
                      </a14:backgroundRemoval>
                    </a14:imgEffect>
                  </a14:imgLayer>
                </a14:imgProps>
              </a:ext>
              <a:ext uri="{28A0092B-C50C-407E-A947-70E740481C1C}">
                <a14:useLocalDpi xmlns:a14="http://schemas.microsoft.com/office/drawing/2010/main" val="0"/>
              </a:ext>
            </a:extLst>
          </a:blip>
          <a:srcRect/>
          <a:stretch>
            <a:fillRect/>
          </a:stretch>
        </p:blipFill>
        <p:spPr bwMode="auto">
          <a:xfrm>
            <a:off x="7570381" y="3739132"/>
            <a:ext cx="4990189" cy="311886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4016E879-33DB-5C29-3933-E801CDA1211C}"/>
              </a:ext>
            </a:extLst>
          </p:cNvPr>
          <p:cNvPicPr>
            <a:picLocks noChangeAspect="1"/>
          </p:cNvPicPr>
          <p:nvPr/>
        </p:nvPicPr>
        <p:blipFill>
          <a:blip r:embed="rId11"/>
          <a:stretch>
            <a:fillRect/>
          </a:stretch>
        </p:blipFill>
        <p:spPr>
          <a:xfrm>
            <a:off x="1755093" y="512737"/>
            <a:ext cx="7895004" cy="835224"/>
          </a:xfrm>
          <a:prstGeom prst="rect">
            <a:avLst/>
          </a:prstGeom>
        </p:spPr>
      </p:pic>
    </p:spTree>
    <p:extLst>
      <p:ext uri="{BB962C8B-B14F-4D97-AF65-F5344CB8AC3E}">
        <p14:creationId xmlns:p14="http://schemas.microsoft.com/office/powerpoint/2010/main" val="1481402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6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C494E5D-27EF-24C2-44A6-72107AC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301" y="1981201"/>
            <a:ext cx="3550585" cy="3867751"/>
          </a:xfrm>
          <a:prstGeom prst="rect">
            <a:avLst/>
          </a:prstGeom>
        </p:spPr>
      </p:pic>
      <p:sp>
        <p:nvSpPr>
          <p:cNvPr id="7" name="Rectangle: Rounded Corners 6">
            <a:extLst>
              <a:ext uri="{FF2B5EF4-FFF2-40B4-BE49-F238E27FC236}">
                <a16:creationId xmlns:a16="http://schemas.microsoft.com/office/drawing/2014/main" id="{7B9C8508-C771-C5B8-94AB-8D958DE84267}"/>
              </a:ext>
            </a:extLst>
          </p:cNvPr>
          <p:cNvSpPr/>
          <p:nvPr/>
        </p:nvSpPr>
        <p:spPr>
          <a:xfrm>
            <a:off x="5116288" y="685801"/>
            <a:ext cx="6890657" cy="5921828"/>
          </a:xfrm>
          <a:custGeom>
            <a:avLst/>
            <a:gdLst>
              <a:gd name="connsiteX0" fmla="*/ 0 w 6890657"/>
              <a:gd name="connsiteY0" fmla="*/ 986991 h 5921828"/>
              <a:gd name="connsiteX1" fmla="*/ 986991 w 6890657"/>
              <a:gd name="connsiteY1" fmla="*/ 0 h 5921828"/>
              <a:gd name="connsiteX2" fmla="*/ 1631622 w 6890657"/>
              <a:gd name="connsiteY2" fmla="*/ 0 h 5921828"/>
              <a:gd name="connsiteX3" fmla="*/ 2079585 w 6890657"/>
              <a:gd name="connsiteY3" fmla="*/ 0 h 5921828"/>
              <a:gd name="connsiteX4" fmla="*/ 2576716 w 6890657"/>
              <a:gd name="connsiteY4" fmla="*/ 0 h 5921828"/>
              <a:gd name="connsiteX5" fmla="*/ 3073846 w 6890657"/>
              <a:gd name="connsiteY5" fmla="*/ 0 h 5921828"/>
              <a:gd name="connsiteX6" fmla="*/ 3718477 w 6890657"/>
              <a:gd name="connsiteY6" fmla="*/ 0 h 5921828"/>
              <a:gd name="connsiteX7" fmla="*/ 4264774 w 6890657"/>
              <a:gd name="connsiteY7" fmla="*/ 0 h 5921828"/>
              <a:gd name="connsiteX8" fmla="*/ 4909405 w 6890657"/>
              <a:gd name="connsiteY8" fmla="*/ 0 h 5921828"/>
              <a:gd name="connsiteX9" fmla="*/ 5357369 w 6890657"/>
              <a:gd name="connsiteY9" fmla="*/ 0 h 5921828"/>
              <a:gd name="connsiteX10" fmla="*/ 5903666 w 6890657"/>
              <a:gd name="connsiteY10" fmla="*/ 0 h 5921828"/>
              <a:gd name="connsiteX11" fmla="*/ 6890657 w 6890657"/>
              <a:gd name="connsiteY11" fmla="*/ 986991 h 5921828"/>
              <a:gd name="connsiteX12" fmla="*/ 6890657 w 6890657"/>
              <a:gd name="connsiteY12" fmla="*/ 1590447 h 5921828"/>
              <a:gd name="connsiteX13" fmla="*/ 6890657 w 6890657"/>
              <a:gd name="connsiteY13" fmla="*/ 2233382 h 5921828"/>
              <a:gd name="connsiteX14" fmla="*/ 6890657 w 6890657"/>
              <a:gd name="connsiteY14" fmla="*/ 2797360 h 5921828"/>
              <a:gd name="connsiteX15" fmla="*/ 6890657 w 6890657"/>
              <a:gd name="connsiteY15" fmla="*/ 3400817 h 5921828"/>
              <a:gd name="connsiteX16" fmla="*/ 6890657 w 6890657"/>
              <a:gd name="connsiteY16" fmla="*/ 3846359 h 5921828"/>
              <a:gd name="connsiteX17" fmla="*/ 6890657 w 6890657"/>
              <a:gd name="connsiteY17" fmla="*/ 4934837 h 5921828"/>
              <a:gd name="connsiteX18" fmla="*/ 5903666 w 6890657"/>
              <a:gd name="connsiteY18" fmla="*/ 5921828 h 5921828"/>
              <a:gd name="connsiteX19" fmla="*/ 5308202 w 6890657"/>
              <a:gd name="connsiteY19" fmla="*/ 5921828 h 5921828"/>
              <a:gd name="connsiteX20" fmla="*/ 4712738 w 6890657"/>
              <a:gd name="connsiteY20" fmla="*/ 5921828 h 5921828"/>
              <a:gd name="connsiteX21" fmla="*/ 4117274 w 6890657"/>
              <a:gd name="connsiteY21" fmla="*/ 5921828 h 5921828"/>
              <a:gd name="connsiteX22" fmla="*/ 3669310 w 6890657"/>
              <a:gd name="connsiteY22" fmla="*/ 5921828 h 5921828"/>
              <a:gd name="connsiteX23" fmla="*/ 3024680 w 6890657"/>
              <a:gd name="connsiteY23" fmla="*/ 5921828 h 5921828"/>
              <a:gd name="connsiteX24" fmla="*/ 2576716 w 6890657"/>
              <a:gd name="connsiteY24" fmla="*/ 5921828 h 5921828"/>
              <a:gd name="connsiteX25" fmla="*/ 2177919 w 6890657"/>
              <a:gd name="connsiteY25" fmla="*/ 5921828 h 5921828"/>
              <a:gd name="connsiteX26" fmla="*/ 1582455 w 6890657"/>
              <a:gd name="connsiteY26" fmla="*/ 5921828 h 5921828"/>
              <a:gd name="connsiteX27" fmla="*/ 986991 w 6890657"/>
              <a:gd name="connsiteY27" fmla="*/ 5921828 h 5921828"/>
              <a:gd name="connsiteX28" fmla="*/ 0 w 6890657"/>
              <a:gd name="connsiteY28" fmla="*/ 4934837 h 5921828"/>
              <a:gd name="connsiteX29" fmla="*/ 0 w 6890657"/>
              <a:gd name="connsiteY29" fmla="*/ 4291902 h 5921828"/>
              <a:gd name="connsiteX30" fmla="*/ 0 w 6890657"/>
              <a:gd name="connsiteY30" fmla="*/ 3806881 h 5921828"/>
              <a:gd name="connsiteX31" fmla="*/ 0 w 6890657"/>
              <a:gd name="connsiteY31" fmla="*/ 3203425 h 5921828"/>
              <a:gd name="connsiteX32" fmla="*/ 0 w 6890657"/>
              <a:gd name="connsiteY32" fmla="*/ 2599968 h 5921828"/>
              <a:gd name="connsiteX33" fmla="*/ 0 w 6890657"/>
              <a:gd name="connsiteY33" fmla="*/ 2075469 h 5921828"/>
              <a:gd name="connsiteX34" fmla="*/ 0 w 6890657"/>
              <a:gd name="connsiteY34" fmla="*/ 1472012 h 5921828"/>
              <a:gd name="connsiteX35" fmla="*/ 0 w 6890657"/>
              <a:gd name="connsiteY35" fmla="*/ 986991 h 59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90657" h="5921828" fill="none" extrusionOk="0">
                <a:moveTo>
                  <a:pt x="0" y="986991"/>
                </a:moveTo>
                <a:cubicBezTo>
                  <a:pt x="-2307" y="554568"/>
                  <a:pt x="438153" y="-37455"/>
                  <a:pt x="986991" y="0"/>
                </a:cubicBezTo>
                <a:cubicBezTo>
                  <a:pt x="1269516" y="-40754"/>
                  <a:pt x="1329144" y="23749"/>
                  <a:pt x="1631622" y="0"/>
                </a:cubicBezTo>
                <a:cubicBezTo>
                  <a:pt x="1934100" y="-23749"/>
                  <a:pt x="1887744" y="22251"/>
                  <a:pt x="2079585" y="0"/>
                </a:cubicBezTo>
                <a:cubicBezTo>
                  <a:pt x="2271426" y="-22251"/>
                  <a:pt x="2369622" y="24182"/>
                  <a:pt x="2576716" y="0"/>
                </a:cubicBezTo>
                <a:cubicBezTo>
                  <a:pt x="2783810" y="-24182"/>
                  <a:pt x="2912789" y="33442"/>
                  <a:pt x="3073846" y="0"/>
                </a:cubicBezTo>
                <a:cubicBezTo>
                  <a:pt x="3234903" y="-33442"/>
                  <a:pt x="3409027" y="75455"/>
                  <a:pt x="3718477" y="0"/>
                </a:cubicBezTo>
                <a:cubicBezTo>
                  <a:pt x="4027927" y="-75455"/>
                  <a:pt x="4103642" y="46594"/>
                  <a:pt x="4264774" y="0"/>
                </a:cubicBezTo>
                <a:cubicBezTo>
                  <a:pt x="4425906" y="-46594"/>
                  <a:pt x="4683965" y="14647"/>
                  <a:pt x="4909405" y="0"/>
                </a:cubicBezTo>
                <a:cubicBezTo>
                  <a:pt x="5134845" y="-14647"/>
                  <a:pt x="5265480" y="41940"/>
                  <a:pt x="5357369" y="0"/>
                </a:cubicBezTo>
                <a:cubicBezTo>
                  <a:pt x="5449258" y="-41940"/>
                  <a:pt x="5732285" y="3293"/>
                  <a:pt x="5903666" y="0"/>
                </a:cubicBezTo>
                <a:cubicBezTo>
                  <a:pt x="6314203" y="53132"/>
                  <a:pt x="6860893" y="445024"/>
                  <a:pt x="6890657" y="986991"/>
                </a:cubicBezTo>
                <a:cubicBezTo>
                  <a:pt x="6917813" y="1173935"/>
                  <a:pt x="6877340" y="1360709"/>
                  <a:pt x="6890657" y="1590447"/>
                </a:cubicBezTo>
                <a:cubicBezTo>
                  <a:pt x="6903974" y="1820185"/>
                  <a:pt x="6881367" y="2092886"/>
                  <a:pt x="6890657" y="2233382"/>
                </a:cubicBezTo>
                <a:cubicBezTo>
                  <a:pt x="6899947" y="2373878"/>
                  <a:pt x="6883233" y="2598998"/>
                  <a:pt x="6890657" y="2797360"/>
                </a:cubicBezTo>
                <a:cubicBezTo>
                  <a:pt x="6898081" y="2995722"/>
                  <a:pt x="6825431" y="3256557"/>
                  <a:pt x="6890657" y="3400817"/>
                </a:cubicBezTo>
                <a:cubicBezTo>
                  <a:pt x="6955883" y="3545077"/>
                  <a:pt x="6877000" y="3632877"/>
                  <a:pt x="6890657" y="3846359"/>
                </a:cubicBezTo>
                <a:cubicBezTo>
                  <a:pt x="6904314" y="4059841"/>
                  <a:pt x="6846746" y="4508507"/>
                  <a:pt x="6890657" y="4934837"/>
                </a:cubicBezTo>
                <a:cubicBezTo>
                  <a:pt x="7040498" y="5466972"/>
                  <a:pt x="6428271" y="5849197"/>
                  <a:pt x="5903666" y="5921828"/>
                </a:cubicBezTo>
                <a:cubicBezTo>
                  <a:pt x="5671160" y="5976843"/>
                  <a:pt x="5571969" y="5867936"/>
                  <a:pt x="5308202" y="5921828"/>
                </a:cubicBezTo>
                <a:cubicBezTo>
                  <a:pt x="5044435" y="5975720"/>
                  <a:pt x="4978969" y="5873995"/>
                  <a:pt x="4712738" y="5921828"/>
                </a:cubicBezTo>
                <a:cubicBezTo>
                  <a:pt x="4446507" y="5969661"/>
                  <a:pt x="4373612" y="5864767"/>
                  <a:pt x="4117274" y="5921828"/>
                </a:cubicBezTo>
                <a:cubicBezTo>
                  <a:pt x="3860936" y="5978889"/>
                  <a:pt x="3783078" y="5872232"/>
                  <a:pt x="3669310" y="5921828"/>
                </a:cubicBezTo>
                <a:cubicBezTo>
                  <a:pt x="3555542" y="5971424"/>
                  <a:pt x="3190097" y="5882222"/>
                  <a:pt x="3024680" y="5921828"/>
                </a:cubicBezTo>
                <a:cubicBezTo>
                  <a:pt x="2859263" y="5961434"/>
                  <a:pt x="2743000" y="5874148"/>
                  <a:pt x="2576716" y="5921828"/>
                </a:cubicBezTo>
                <a:cubicBezTo>
                  <a:pt x="2410432" y="5969508"/>
                  <a:pt x="2326111" y="5875363"/>
                  <a:pt x="2177919" y="5921828"/>
                </a:cubicBezTo>
                <a:cubicBezTo>
                  <a:pt x="2029727" y="5968293"/>
                  <a:pt x="1829295" y="5920293"/>
                  <a:pt x="1582455" y="5921828"/>
                </a:cubicBezTo>
                <a:cubicBezTo>
                  <a:pt x="1335615" y="5923363"/>
                  <a:pt x="1223900" y="5898230"/>
                  <a:pt x="986991" y="5921828"/>
                </a:cubicBezTo>
                <a:cubicBezTo>
                  <a:pt x="494369" y="6007298"/>
                  <a:pt x="-2927" y="5447273"/>
                  <a:pt x="0" y="4934837"/>
                </a:cubicBezTo>
                <a:cubicBezTo>
                  <a:pt x="-27843" y="4689593"/>
                  <a:pt x="16647" y="4553047"/>
                  <a:pt x="0" y="4291902"/>
                </a:cubicBezTo>
                <a:cubicBezTo>
                  <a:pt x="-16647" y="4030758"/>
                  <a:pt x="36425" y="3946988"/>
                  <a:pt x="0" y="3806881"/>
                </a:cubicBezTo>
                <a:cubicBezTo>
                  <a:pt x="-36425" y="3666774"/>
                  <a:pt x="16185" y="3475838"/>
                  <a:pt x="0" y="3203425"/>
                </a:cubicBezTo>
                <a:cubicBezTo>
                  <a:pt x="-16185" y="2931012"/>
                  <a:pt x="64603" y="2775110"/>
                  <a:pt x="0" y="2599968"/>
                </a:cubicBezTo>
                <a:cubicBezTo>
                  <a:pt x="-64603" y="2424826"/>
                  <a:pt x="44286" y="2266070"/>
                  <a:pt x="0" y="2075469"/>
                </a:cubicBezTo>
                <a:cubicBezTo>
                  <a:pt x="-44286" y="1884868"/>
                  <a:pt x="70886" y="1747946"/>
                  <a:pt x="0" y="1472012"/>
                </a:cubicBezTo>
                <a:cubicBezTo>
                  <a:pt x="-70886" y="1196078"/>
                  <a:pt x="22833" y="1215301"/>
                  <a:pt x="0" y="986991"/>
                </a:cubicBezTo>
                <a:close/>
              </a:path>
              <a:path w="6890657" h="5921828" stroke="0" extrusionOk="0">
                <a:moveTo>
                  <a:pt x="0" y="986991"/>
                </a:moveTo>
                <a:cubicBezTo>
                  <a:pt x="24725" y="468078"/>
                  <a:pt x="504523" y="-74721"/>
                  <a:pt x="986991" y="0"/>
                </a:cubicBezTo>
                <a:cubicBezTo>
                  <a:pt x="1110144" y="-2345"/>
                  <a:pt x="1292501" y="35051"/>
                  <a:pt x="1434955" y="0"/>
                </a:cubicBezTo>
                <a:cubicBezTo>
                  <a:pt x="1577409" y="-35051"/>
                  <a:pt x="1634568" y="24092"/>
                  <a:pt x="1833752" y="0"/>
                </a:cubicBezTo>
                <a:cubicBezTo>
                  <a:pt x="2032936" y="-24092"/>
                  <a:pt x="2239808" y="9527"/>
                  <a:pt x="2429216" y="0"/>
                </a:cubicBezTo>
                <a:cubicBezTo>
                  <a:pt x="2618624" y="-9527"/>
                  <a:pt x="2704809" y="53366"/>
                  <a:pt x="2975513" y="0"/>
                </a:cubicBezTo>
                <a:cubicBezTo>
                  <a:pt x="3246217" y="-53366"/>
                  <a:pt x="3260727" y="46988"/>
                  <a:pt x="3472643" y="0"/>
                </a:cubicBezTo>
                <a:cubicBezTo>
                  <a:pt x="3684559" y="-46988"/>
                  <a:pt x="3783844" y="16483"/>
                  <a:pt x="4018941" y="0"/>
                </a:cubicBezTo>
                <a:cubicBezTo>
                  <a:pt x="4254038" y="-16483"/>
                  <a:pt x="4454341" y="64995"/>
                  <a:pt x="4663571" y="0"/>
                </a:cubicBezTo>
                <a:cubicBezTo>
                  <a:pt x="4872801" y="-64995"/>
                  <a:pt x="4984100" y="90"/>
                  <a:pt x="5209869" y="0"/>
                </a:cubicBezTo>
                <a:cubicBezTo>
                  <a:pt x="5435638" y="-90"/>
                  <a:pt x="5735009" y="27378"/>
                  <a:pt x="5903666" y="0"/>
                </a:cubicBezTo>
                <a:cubicBezTo>
                  <a:pt x="6458096" y="-9363"/>
                  <a:pt x="6802922" y="331249"/>
                  <a:pt x="6890657" y="986991"/>
                </a:cubicBezTo>
                <a:cubicBezTo>
                  <a:pt x="6936316" y="1149170"/>
                  <a:pt x="6833341" y="1236215"/>
                  <a:pt x="6890657" y="1472012"/>
                </a:cubicBezTo>
                <a:cubicBezTo>
                  <a:pt x="6947973" y="1707809"/>
                  <a:pt x="6873024" y="1830765"/>
                  <a:pt x="6890657" y="1996512"/>
                </a:cubicBezTo>
                <a:cubicBezTo>
                  <a:pt x="6908290" y="2162259"/>
                  <a:pt x="6834869" y="2336730"/>
                  <a:pt x="6890657" y="2560490"/>
                </a:cubicBezTo>
                <a:cubicBezTo>
                  <a:pt x="6946445" y="2784250"/>
                  <a:pt x="6862967" y="2949528"/>
                  <a:pt x="6890657" y="3084989"/>
                </a:cubicBezTo>
                <a:cubicBezTo>
                  <a:pt x="6918347" y="3220450"/>
                  <a:pt x="6850357" y="3495761"/>
                  <a:pt x="6890657" y="3648967"/>
                </a:cubicBezTo>
                <a:cubicBezTo>
                  <a:pt x="6930957" y="3802173"/>
                  <a:pt x="6856870" y="3997553"/>
                  <a:pt x="6890657" y="4212945"/>
                </a:cubicBezTo>
                <a:cubicBezTo>
                  <a:pt x="6924444" y="4428337"/>
                  <a:pt x="6873977" y="4582127"/>
                  <a:pt x="6890657" y="4934837"/>
                </a:cubicBezTo>
                <a:cubicBezTo>
                  <a:pt x="6904335" y="5418397"/>
                  <a:pt x="6312224" y="5856586"/>
                  <a:pt x="5903666" y="5921828"/>
                </a:cubicBezTo>
                <a:cubicBezTo>
                  <a:pt x="5696443" y="5950894"/>
                  <a:pt x="5538446" y="5906406"/>
                  <a:pt x="5406536" y="5921828"/>
                </a:cubicBezTo>
                <a:cubicBezTo>
                  <a:pt x="5274626" y="5937250"/>
                  <a:pt x="5143593" y="5902848"/>
                  <a:pt x="4958572" y="5921828"/>
                </a:cubicBezTo>
                <a:cubicBezTo>
                  <a:pt x="4773551" y="5940808"/>
                  <a:pt x="4518215" y="5876549"/>
                  <a:pt x="4313941" y="5921828"/>
                </a:cubicBezTo>
                <a:cubicBezTo>
                  <a:pt x="4109667" y="5967107"/>
                  <a:pt x="4002659" y="5875963"/>
                  <a:pt x="3767644" y="5921828"/>
                </a:cubicBezTo>
                <a:cubicBezTo>
                  <a:pt x="3532629" y="5967693"/>
                  <a:pt x="3384661" y="5856998"/>
                  <a:pt x="3221347" y="5921828"/>
                </a:cubicBezTo>
                <a:cubicBezTo>
                  <a:pt x="3058033" y="5986658"/>
                  <a:pt x="2810349" y="5915440"/>
                  <a:pt x="2625883" y="5921828"/>
                </a:cubicBezTo>
                <a:cubicBezTo>
                  <a:pt x="2441417" y="5928216"/>
                  <a:pt x="2282194" y="5901493"/>
                  <a:pt x="2030419" y="5921828"/>
                </a:cubicBezTo>
                <a:cubicBezTo>
                  <a:pt x="1778644" y="5942163"/>
                  <a:pt x="1789020" y="5916602"/>
                  <a:pt x="1631622" y="5921828"/>
                </a:cubicBezTo>
                <a:cubicBezTo>
                  <a:pt x="1474224" y="5927054"/>
                  <a:pt x="1183792" y="5848649"/>
                  <a:pt x="986991" y="5921828"/>
                </a:cubicBezTo>
                <a:cubicBezTo>
                  <a:pt x="578141" y="5869467"/>
                  <a:pt x="15530" y="5594390"/>
                  <a:pt x="0" y="4934837"/>
                </a:cubicBezTo>
                <a:cubicBezTo>
                  <a:pt x="-33531" y="4779279"/>
                  <a:pt x="21837" y="4626781"/>
                  <a:pt x="0" y="4489294"/>
                </a:cubicBezTo>
                <a:cubicBezTo>
                  <a:pt x="-21837" y="4351807"/>
                  <a:pt x="55459" y="4186033"/>
                  <a:pt x="0" y="3925316"/>
                </a:cubicBezTo>
                <a:cubicBezTo>
                  <a:pt x="-55459" y="3664599"/>
                  <a:pt x="31234" y="3545311"/>
                  <a:pt x="0" y="3361338"/>
                </a:cubicBezTo>
                <a:cubicBezTo>
                  <a:pt x="-31234" y="3177365"/>
                  <a:pt x="9214" y="3002429"/>
                  <a:pt x="0" y="2757882"/>
                </a:cubicBezTo>
                <a:cubicBezTo>
                  <a:pt x="-9214" y="2513335"/>
                  <a:pt x="21807" y="2404721"/>
                  <a:pt x="0" y="2154425"/>
                </a:cubicBezTo>
                <a:cubicBezTo>
                  <a:pt x="-21807" y="1904129"/>
                  <a:pt x="9316" y="1746525"/>
                  <a:pt x="0" y="1590447"/>
                </a:cubicBezTo>
                <a:cubicBezTo>
                  <a:pt x="-9316" y="1434369"/>
                  <a:pt x="38607" y="1178518"/>
                  <a:pt x="0" y="986991"/>
                </a:cubicBezTo>
                <a:close/>
              </a:path>
            </a:pathLst>
          </a:custGeom>
          <a:solidFill>
            <a:srgbClr val="CCFFCC"/>
          </a:solidFill>
          <a:ln w="38100">
            <a:solidFill>
              <a:srgbClr val="002060"/>
            </a:solidFill>
            <a:extLst>
              <a:ext uri="{C807C97D-BFC1-408E-A445-0C87EB9F89A2}">
                <ask:lineSketchStyleProps xmlns="" xmlns:ask="http://schemas.microsoft.com/office/drawing/2018/sketchyshapes" sd="520428987">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sp>
        <p:nvSpPr>
          <p:cNvPr id="8" name="TextBox 7">
            <a:extLst>
              <a:ext uri="{FF2B5EF4-FFF2-40B4-BE49-F238E27FC236}">
                <a16:creationId xmlns:a16="http://schemas.microsoft.com/office/drawing/2014/main" id="{D880AF65-2498-D47B-D87E-3858920E57E5}"/>
              </a:ext>
            </a:extLst>
          </p:cNvPr>
          <p:cNvSpPr txBox="1"/>
          <p:nvPr/>
        </p:nvSpPr>
        <p:spPr>
          <a:xfrm>
            <a:off x="6419603" y="1396426"/>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9" name="TextBox 8">
            <a:extLst>
              <a:ext uri="{FF2B5EF4-FFF2-40B4-BE49-F238E27FC236}">
                <a16:creationId xmlns:a16="http://schemas.microsoft.com/office/drawing/2014/main" id="{BFFB231E-AD44-EC6A-CA88-339A5AD463C0}"/>
              </a:ext>
            </a:extLst>
          </p:cNvPr>
          <p:cNvSpPr txBox="1"/>
          <p:nvPr/>
        </p:nvSpPr>
        <p:spPr>
          <a:xfrm>
            <a:off x="6419602" y="2314227"/>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10" name="TextBox 9">
            <a:extLst>
              <a:ext uri="{FF2B5EF4-FFF2-40B4-BE49-F238E27FC236}">
                <a16:creationId xmlns:a16="http://schemas.microsoft.com/office/drawing/2014/main" id="{FEDC64B2-1803-3D36-EDF0-2A0F74481771}"/>
              </a:ext>
            </a:extLst>
          </p:cNvPr>
          <p:cNvSpPr txBox="1"/>
          <p:nvPr/>
        </p:nvSpPr>
        <p:spPr>
          <a:xfrm>
            <a:off x="6419602" y="3269305"/>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11" name="TextBox 10">
            <a:extLst>
              <a:ext uri="{FF2B5EF4-FFF2-40B4-BE49-F238E27FC236}">
                <a16:creationId xmlns:a16="http://schemas.microsoft.com/office/drawing/2014/main" id="{AAFAE36C-28BE-C173-36E5-83DF4A459323}"/>
              </a:ext>
            </a:extLst>
          </p:cNvPr>
          <p:cNvSpPr txBox="1"/>
          <p:nvPr/>
        </p:nvSpPr>
        <p:spPr>
          <a:xfrm>
            <a:off x="6419601" y="4224383"/>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12" name="TextBox 11">
            <a:extLst>
              <a:ext uri="{FF2B5EF4-FFF2-40B4-BE49-F238E27FC236}">
                <a16:creationId xmlns:a16="http://schemas.microsoft.com/office/drawing/2014/main" id="{C32F1302-A710-0ED3-359A-7190DE727CD9}"/>
              </a:ext>
            </a:extLst>
          </p:cNvPr>
          <p:cNvSpPr txBox="1"/>
          <p:nvPr/>
        </p:nvSpPr>
        <p:spPr>
          <a:xfrm>
            <a:off x="6419599" y="5179461"/>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pic>
        <p:nvPicPr>
          <p:cNvPr id="13" name="Picture 12" descr="A picture containing text&#10;&#10;Description automatically generated">
            <a:extLst>
              <a:ext uri="{FF2B5EF4-FFF2-40B4-BE49-F238E27FC236}">
                <a16:creationId xmlns:a16="http://schemas.microsoft.com/office/drawing/2014/main" id="{BD17561F-FDBF-726B-D85F-8A0CB4DE9A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0474" y="935876"/>
            <a:ext cx="759241" cy="1073891"/>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82E53AA6-436E-49FD-D77F-A22F583190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1826160"/>
            <a:ext cx="759241" cy="1073891"/>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8920E81-E3EE-0CA3-7257-91DB7EC89C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2793084"/>
            <a:ext cx="759241" cy="107389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1567B355-9FC8-3A0B-C2C2-80FCF93A2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3779944"/>
            <a:ext cx="759241" cy="107389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EE84657-65F1-E8EE-B920-95792C2ED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2" y="4766804"/>
            <a:ext cx="759241" cy="1073891"/>
          </a:xfrm>
          <a:prstGeom prst="rect">
            <a:avLst/>
          </a:prstGeom>
        </p:spPr>
      </p:pic>
      <p:pic>
        <p:nvPicPr>
          <p:cNvPr id="18" name="Picture 17">
            <a:extLst>
              <a:ext uri="{FF2B5EF4-FFF2-40B4-BE49-F238E27FC236}">
                <a16:creationId xmlns:a16="http://schemas.microsoft.com/office/drawing/2014/main" id="{D524AFA7-9BD0-2143-2BC5-55F5F9029A8E}"/>
              </a:ext>
            </a:extLst>
          </p:cNvPr>
          <p:cNvPicPr>
            <a:picLocks noChangeAspect="1"/>
          </p:cNvPicPr>
          <p:nvPr/>
        </p:nvPicPr>
        <p:blipFill>
          <a:blip r:embed="rId4"/>
          <a:stretch>
            <a:fillRect/>
          </a:stretch>
        </p:blipFill>
        <p:spPr>
          <a:xfrm>
            <a:off x="-110629" y="581839"/>
            <a:ext cx="4974767" cy="1255885"/>
          </a:xfrm>
          <a:prstGeom prst="rect">
            <a:avLst/>
          </a:prstGeom>
        </p:spPr>
      </p:pic>
    </p:spTree>
    <p:extLst>
      <p:ext uri="{BB962C8B-B14F-4D97-AF65-F5344CB8AC3E}">
        <p14:creationId xmlns:p14="http://schemas.microsoft.com/office/powerpoint/2010/main" val="2619044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par>
                                <p:cTn id="31" presetID="14" presetClass="entr" presetSubtype="1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par>
                                <p:cTn id="37" presetID="14" presetClass="entr" presetSubtype="1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6" name="图形 7">
            <a:extLst>
              <a:ext uri="{FF2B5EF4-FFF2-40B4-BE49-F238E27FC236}">
                <a16:creationId xmlns:a16="http://schemas.microsoft.com/office/drawing/2014/main" id="{9CD618EA-B0BE-13E2-07F9-39CF92566AE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476117">
            <a:off x="759175" y="218792"/>
            <a:ext cx="3263900" cy="1358900"/>
          </a:xfrm>
          <a:prstGeom prst="rect">
            <a:avLst/>
          </a:prstGeom>
        </p:spPr>
      </p:pic>
      <p:grpSp>
        <p:nvGrpSpPr>
          <p:cNvPr id="13" name="Group 12">
            <a:extLst>
              <a:ext uri="{FF2B5EF4-FFF2-40B4-BE49-F238E27FC236}">
                <a16:creationId xmlns:a16="http://schemas.microsoft.com/office/drawing/2014/main" id="{63E2E514-6648-FFEA-053C-3799C5E3197E}"/>
              </a:ext>
            </a:extLst>
          </p:cNvPr>
          <p:cNvGrpSpPr/>
          <p:nvPr/>
        </p:nvGrpSpPr>
        <p:grpSpPr>
          <a:xfrm>
            <a:off x="355898" y="3486150"/>
            <a:ext cx="2292051" cy="3301819"/>
            <a:chOff x="8659005" y="2015411"/>
            <a:chExt cx="2635271" cy="3895801"/>
          </a:xfrm>
        </p:grpSpPr>
        <p:sp>
          <p:nvSpPr>
            <p:cNvPr id="14" name="TextBox 13">
              <a:extLst>
                <a:ext uri="{FF2B5EF4-FFF2-40B4-BE49-F238E27FC236}">
                  <a16:creationId xmlns:a16="http://schemas.microsoft.com/office/drawing/2014/main" id="{9800BEBC-983F-9F67-6FA0-8923737D287E}"/>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Lê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Thị</a:t>
              </a: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Oanh</a:t>
              </a:r>
              <a:endParaRPr kumimoji="0" lang="en-SG" sz="1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15" name="Picture 14">
              <a:extLst>
                <a:ext uri="{FF2B5EF4-FFF2-40B4-BE49-F238E27FC236}">
                  <a16:creationId xmlns:a16="http://schemas.microsoft.com/office/drawing/2014/main" id="{4C22A1D4-389B-2730-3ED7-0F83BF79A152}"/>
                </a:ext>
              </a:extLst>
            </p:cNvPr>
            <p:cNvPicPr>
              <a:picLocks noChangeAspect="1"/>
            </p:cNvPicPr>
            <p:nvPr/>
          </p:nvPicPr>
          <p:blipFill>
            <a:blip r:embed="rId5"/>
            <a:stretch>
              <a:fillRect/>
            </a:stretch>
          </p:blipFill>
          <p:spPr>
            <a:xfrm>
              <a:off x="8659005" y="2015411"/>
              <a:ext cx="2635271" cy="3895801"/>
            </a:xfrm>
            <a:prstGeom prst="rect">
              <a:avLst/>
            </a:prstGeom>
          </p:spPr>
        </p:pic>
      </p:grpSp>
      <p:pic>
        <p:nvPicPr>
          <p:cNvPr id="16" name="Graphic 15">
            <a:extLst>
              <a:ext uri="{FF2B5EF4-FFF2-40B4-BE49-F238E27FC236}">
                <a16:creationId xmlns:a16="http://schemas.microsoft.com/office/drawing/2014/main" id="{6DA1927F-9808-8556-F6CD-E952556E841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flipH="1">
            <a:off x="9653176" y="3466215"/>
            <a:ext cx="2538824" cy="3287010"/>
          </a:xfrm>
          <a:prstGeom prst="rect">
            <a:avLst/>
          </a:prstGeom>
        </p:spPr>
      </p:pic>
      <p:sp>
        <p:nvSpPr>
          <p:cNvPr id="17" name="TextBox 16">
            <a:extLst>
              <a:ext uri="{FF2B5EF4-FFF2-40B4-BE49-F238E27FC236}">
                <a16:creationId xmlns:a16="http://schemas.microsoft.com/office/drawing/2014/main" id="{B537FE88-641B-679F-FC25-B9CC1B70B74E}"/>
              </a:ext>
            </a:extLst>
          </p:cNvPr>
          <p:cNvSpPr txBox="1"/>
          <p:nvPr/>
        </p:nvSpPr>
        <p:spPr>
          <a:xfrm>
            <a:off x="3467101" y="6200775"/>
            <a:ext cx="54673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9Slide03 Arima Madurai Black" panose="00000A00000000000000" pitchFamily="2" charset="0"/>
                <a:ea typeface="微软雅黑"/>
                <a:cs typeface="#9Slide03 Arima Madurai Black" panose="00000A00000000000000" pitchFamily="2" charset="0"/>
              </a:rPr>
              <a:t>Hương</a:t>
            </a:r>
            <a:r>
              <a:rPr kumimoji="0" lang="en-US" sz="2800" b="0" i="0" u="none" strike="noStrike" kern="1200" cap="none" spc="0" normalizeH="0" baseline="0" noProof="0" dirty="0">
                <a:ln>
                  <a:noFill/>
                </a:ln>
                <a:solidFill>
                  <a:srgbClr val="002060"/>
                </a:solidFill>
                <a:effectLst/>
                <a:uLnTx/>
                <a:uFillTx/>
                <a:latin typeface="#9Slide03 Arima Madurai Black" panose="00000A00000000000000" pitchFamily="2" charset="0"/>
                <a:ea typeface="微软雅黑"/>
                <a:cs typeface="#9Slide03 Arima Madurai Black" panose="00000A00000000000000" pitchFamily="2" charset="0"/>
              </a:rPr>
              <a:t> </a:t>
            </a:r>
            <a:r>
              <a:rPr kumimoji="0" lang="en-US" sz="2800" b="0" i="0" u="none" strike="noStrike" kern="1200" cap="none" spc="0" normalizeH="0" baseline="0" noProof="0" dirty="0" err="1">
                <a:ln>
                  <a:noFill/>
                </a:ln>
                <a:solidFill>
                  <a:srgbClr val="002060"/>
                </a:solidFill>
                <a:effectLst/>
                <a:uLnTx/>
                <a:uFillTx/>
                <a:latin typeface="#9Slide03 Arima Madurai Black" panose="00000A00000000000000" pitchFamily="2" charset="0"/>
                <a:ea typeface="微软雅黑"/>
                <a:cs typeface="#9Slide03 Arima Madurai Black" panose="00000A00000000000000" pitchFamily="2" charset="0"/>
              </a:rPr>
              <a:t>Thảo</a:t>
            </a:r>
            <a:r>
              <a:rPr kumimoji="0" lang="en-US" sz="2800" b="0" i="0" u="none" strike="noStrike" kern="1200" cap="none" spc="0" normalizeH="0" baseline="0" noProof="0" dirty="0">
                <a:ln>
                  <a:noFill/>
                </a:ln>
                <a:solidFill>
                  <a:srgbClr val="002060"/>
                </a:solidFill>
                <a:effectLst/>
                <a:uLnTx/>
                <a:uFillTx/>
                <a:latin typeface="#9Slide03 Arima Madurai Black" panose="00000A00000000000000" pitchFamily="2" charset="0"/>
                <a:ea typeface="微软雅黑"/>
                <a:cs typeface="#9Slide03 Arima Madurai Black" panose="00000A00000000000000" pitchFamily="2" charset="0"/>
              </a:rPr>
              <a:t> – </a:t>
            </a:r>
            <a:r>
              <a:rPr kumimoji="0" lang="en-US" sz="2800" b="0" i="0" u="none" strike="noStrike" kern="1200" cap="none" spc="0" normalizeH="0" baseline="0" noProof="0" dirty="0" err="1">
                <a:ln>
                  <a:noFill/>
                </a:ln>
                <a:solidFill>
                  <a:srgbClr val="002060"/>
                </a:solidFill>
                <a:effectLst/>
                <a:uLnTx/>
                <a:uFillTx/>
                <a:latin typeface="#9Slide03 Arima Madurai Black" panose="00000A00000000000000" pitchFamily="2" charset="0"/>
                <a:ea typeface="微软雅黑"/>
                <a:cs typeface="#9Slide03 Arima Madurai Black" panose="00000A00000000000000" pitchFamily="2" charset="0"/>
              </a:rPr>
              <a:t>Zalo</a:t>
            </a:r>
            <a:r>
              <a:rPr kumimoji="0" lang="en-US" sz="2800" b="0" i="0" u="none" strike="noStrike" kern="1200" cap="none" spc="0" normalizeH="0" baseline="0" noProof="0" dirty="0">
                <a:ln>
                  <a:noFill/>
                </a:ln>
                <a:solidFill>
                  <a:srgbClr val="002060"/>
                </a:solidFill>
                <a:effectLst/>
                <a:uLnTx/>
                <a:uFillTx/>
                <a:latin typeface="#9Slide03 Arima Madurai Black" panose="00000A00000000000000" pitchFamily="2" charset="0"/>
                <a:ea typeface="微软雅黑"/>
                <a:cs typeface="#9Slide03 Arima Madurai Black" panose="00000A00000000000000" pitchFamily="2" charset="0"/>
              </a:rPr>
              <a:t> 0972.115.126</a:t>
            </a:r>
          </a:p>
        </p:txBody>
      </p:sp>
      <p:pic>
        <p:nvPicPr>
          <p:cNvPr id="2" name="Picture 1">
            <a:extLst>
              <a:ext uri="{FF2B5EF4-FFF2-40B4-BE49-F238E27FC236}">
                <a16:creationId xmlns:a16="http://schemas.microsoft.com/office/drawing/2014/main" id="{57D4DC58-2B61-48D5-0ABC-C981A43E4453}"/>
              </a:ext>
            </a:extLst>
          </p:cNvPr>
          <p:cNvPicPr>
            <a:picLocks noChangeAspect="1"/>
          </p:cNvPicPr>
          <p:nvPr/>
        </p:nvPicPr>
        <p:blipFill>
          <a:blip r:embed="rId8">
            <a:duotone>
              <a:prstClr val="black"/>
              <a:schemeClr val="accent4">
                <a:tint val="45000"/>
                <a:satMod val="400000"/>
              </a:schemeClr>
            </a:duotone>
          </a:blip>
          <a:stretch>
            <a:fillRect/>
          </a:stretch>
        </p:blipFill>
        <p:spPr>
          <a:xfrm>
            <a:off x="1271445" y="1872733"/>
            <a:ext cx="10193395" cy="3639627"/>
          </a:xfrm>
          <a:prstGeom prst="rect">
            <a:avLst/>
          </a:prstGeom>
        </p:spPr>
      </p:pic>
    </p:spTree>
    <p:extLst>
      <p:ext uri="{BB962C8B-B14F-4D97-AF65-F5344CB8AC3E}">
        <p14:creationId xmlns:p14="http://schemas.microsoft.com/office/powerpoint/2010/main" val="7800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60" fill="hold">
                                          <p:stCondLst>
                                            <p:cond delay="0"/>
                                          </p:stCondLst>
                                        </p:cTn>
                                        <p:tgtEl>
                                          <p:spTgt spid="13"/>
                                        </p:tgtEl>
                                        <p:attrNameLst>
                                          <p:attrName>r</p:attrName>
                                        </p:attrNameLst>
                                      </p:cBhvr>
                                    </p:animRot>
                                    <p:animRot by="-240000">
                                      <p:cBhvr>
                                        <p:cTn id="13" dur="320" fill="hold">
                                          <p:stCondLst>
                                            <p:cond delay="320"/>
                                          </p:stCondLst>
                                        </p:cTn>
                                        <p:tgtEl>
                                          <p:spTgt spid="13"/>
                                        </p:tgtEl>
                                        <p:attrNameLst>
                                          <p:attrName>r</p:attrName>
                                        </p:attrNameLst>
                                      </p:cBhvr>
                                    </p:animRot>
                                    <p:animRot by="240000">
                                      <p:cBhvr>
                                        <p:cTn id="14" dur="320" fill="hold">
                                          <p:stCondLst>
                                            <p:cond delay="640"/>
                                          </p:stCondLst>
                                        </p:cTn>
                                        <p:tgtEl>
                                          <p:spTgt spid="13"/>
                                        </p:tgtEl>
                                        <p:attrNameLst>
                                          <p:attrName>r</p:attrName>
                                        </p:attrNameLst>
                                      </p:cBhvr>
                                    </p:animRot>
                                    <p:animRot by="-240000">
                                      <p:cBhvr>
                                        <p:cTn id="15" dur="320" fill="hold">
                                          <p:stCondLst>
                                            <p:cond delay="960"/>
                                          </p:stCondLst>
                                        </p:cTn>
                                        <p:tgtEl>
                                          <p:spTgt spid="13"/>
                                        </p:tgtEl>
                                        <p:attrNameLst>
                                          <p:attrName>r</p:attrName>
                                        </p:attrNameLst>
                                      </p:cBhvr>
                                    </p:animRot>
                                    <p:animRot by="120000">
                                      <p:cBhvr>
                                        <p:cTn id="16" dur="320" fill="hold">
                                          <p:stCondLst>
                                            <p:cond delay="1280"/>
                                          </p:stCondLst>
                                        </p:cTn>
                                        <p:tgtEl>
                                          <p:spTgt spid="13"/>
                                        </p:tgtEl>
                                        <p:attrNameLst>
                                          <p:attrName>r</p:attrName>
                                        </p:attrNameLst>
                                      </p:cBhvr>
                                    </p:animRot>
                                  </p:childTnLst>
                                </p:cTn>
                              </p:par>
                              <p:par>
                                <p:cTn id="17" presetID="32" presetClass="emph" presetSubtype="0" fill="hold" nodeType="withEffect">
                                  <p:stCondLst>
                                    <p:cond delay="0"/>
                                  </p:stCondLst>
                                  <p:childTnLst>
                                    <p:animRot by="120000">
                                      <p:cBhvr>
                                        <p:cTn id="18" dur="220" fill="hold">
                                          <p:stCondLst>
                                            <p:cond delay="0"/>
                                          </p:stCondLst>
                                        </p:cTn>
                                        <p:tgtEl>
                                          <p:spTgt spid="16"/>
                                        </p:tgtEl>
                                        <p:attrNameLst>
                                          <p:attrName>r</p:attrName>
                                        </p:attrNameLst>
                                      </p:cBhvr>
                                    </p:animRot>
                                    <p:animRot by="-240000">
                                      <p:cBhvr>
                                        <p:cTn id="19" dur="440" fill="hold">
                                          <p:stCondLst>
                                            <p:cond delay="440"/>
                                          </p:stCondLst>
                                        </p:cTn>
                                        <p:tgtEl>
                                          <p:spTgt spid="16"/>
                                        </p:tgtEl>
                                        <p:attrNameLst>
                                          <p:attrName>r</p:attrName>
                                        </p:attrNameLst>
                                      </p:cBhvr>
                                    </p:animRot>
                                    <p:animRot by="240000">
                                      <p:cBhvr>
                                        <p:cTn id="20" dur="440" fill="hold">
                                          <p:stCondLst>
                                            <p:cond delay="880"/>
                                          </p:stCondLst>
                                        </p:cTn>
                                        <p:tgtEl>
                                          <p:spTgt spid="16"/>
                                        </p:tgtEl>
                                        <p:attrNameLst>
                                          <p:attrName>r</p:attrName>
                                        </p:attrNameLst>
                                      </p:cBhvr>
                                    </p:animRot>
                                    <p:animRot by="-240000">
                                      <p:cBhvr>
                                        <p:cTn id="21" dur="440" fill="hold">
                                          <p:stCondLst>
                                            <p:cond delay="1320"/>
                                          </p:stCondLst>
                                        </p:cTn>
                                        <p:tgtEl>
                                          <p:spTgt spid="16"/>
                                        </p:tgtEl>
                                        <p:attrNameLst>
                                          <p:attrName>r</p:attrName>
                                        </p:attrNameLst>
                                      </p:cBhvr>
                                    </p:animRot>
                                    <p:animRot by="120000">
                                      <p:cBhvr>
                                        <p:cTn id="22" dur="440" fill="hold">
                                          <p:stCondLst>
                                            <p:cond delay="1760"/>
                                          </p:stCondLst>
                                        </p:cTn>
                                        <p:tgtEl>
                                          <p:spTgt spid="16"/>
                                        </p:tgtEl>
                                        <p:attrNameLst>
                                          <p:attrName>r</p:attrName>
                                        </p:attrNameLst>
                                      </p:cBhvr>
                                    </p:animRot>
                                  </p:childTnLst>
                                </p:cTn>
                              </p:par>
                              <p:par>
                                <p:cTn id="23" presetID="53"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20ADD3-373C-3687-2739-845AF04D318C}"/>
              </a:ext>
            </a:extLst>
          </p:cNvPr>
          <p:cNvPicPr>
            <a:picLocks noChangeAspect="1"/>
          </p:cNvPicPr>
          <p:nvPr/>
        </p:nvPicPr>
        <p:blipFill>
          <a:blip r:embed="rId4"/>
          <a:stretch>
            <a:fillRect/>
          </a:stretch>
        </p:blipFill>
        <p:spPr>
          <a:xfrm>
            <a:off x="439116" y="2608904"/>
            <a:ext cx="10016596" cy="259712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34" y="101296"/>
            <a:ext cx="11312648" cy="2566008"/>
          </a:xfrm>
          <a:prstGeom prst="rect">
            <a:avLst/>
          </a:prstGeom>
        </p:spPr>
      </p:pic>
      <p:sp>
        <p:nvSpPr>
          <p:cNvPr id="12" name="Title 1">
            <a:extLst>
              <a:ext uri="{FF2B5EF4-FFF2-40B4-BE49-F238E27FC236}">
                <a16:creationId xmlns:a16="http://schemas.microsoft.com/office/drawing/2014/main" id="{3AF47FBC-6C6A-4571-99CA-79A4E7CAE81D}"/>
              </a:ext>
            </a:extLst>
          </p:cNvPr>
          <p:cNvSpPr txBox="1">
            <a:spLocks/>
          </p:cNvSpPr>
          <p:nvPr/>
        </p:nvSpPr>
        <p:spPr>
          <a:xfrm>
            <a:off x="1190625" y="2400515"/>
            <a:ext cx="9944100"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Liên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hệ</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Zalo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0972.115.126</a:t>
            </a: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hlinkClick r:id="rId4"/>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pic>
        <p:nvPicPr>
          <p:cNvPr id="4" name="Picture 3">
            <a:extLst>
              <a:ext uri="{FF2B5EF4-FFF2-40B4-BE49-F238E27FC236}">
                <a16:creationId xmlns:a16="http://schemas.microsoft.com/office/drawing/2014/main" id="{7E14EC30-9C2F-2CF3-A4FC-DD3563B74B0D}"/>
              </a:ext>
            </a:extLst>
          </p:cNvPr>
          <p:cNvPicPr>
            <a:picLocks noChangeAspect="1"/>
          </p:cNvPicPr>
          <p:nvPr/>
        </p:nvPicPr>
        <p:blipFill>
          <a:blip r:embed="rId5"/>
          <a:stretch>
            <a:fillRect/>
          </a:stretch>
        </p:blipFill>
        <p:spPr>
          <a:xfrm>
            <a:off x="1917151" y="110773"/>
            <a:ext cx="8503200" cy="1983548"/>
          </a:xfrm>
          <a:prstGeom prst="rect">
            <a:avLst/>
          </a:prstGeom>
        </p:spPr>
      </p:pic>
      <p:pic>
        <p:nvPicPr>
          <p:cNvPr id="7" name="Picture 6" descr="Logo, company name&#10;&#10;Description automatically generated">
            <a:extLst>
              <a:ext uri="{FF2B5EF4-FFF2-40B4-BE49-F238E27FC236}">
                <a16:creationId xmlns:a16="http://schemas.microsoft.com/office/drawing/2014/main" id="{F0C1CCA4-F917-3D5D-8761-971EC051E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380" y="-228480"/>
            <a:ext cx="1923810" cy="1923810"/>
          </a:xfrm>
          <a:prstGeom prst="rect">
            <a:avLst/>
          </a:prstGeom>
        </p:spPr>
      </p:pic>
      <p:pic>
        <p:nvPicPr>
          <p:cNvPr id="8" name="Picture 7">
            <a:extLst>
              <a:ext uri="{FF2B5EF4-FFF2-40B4-BE49-F238E27FC236}">
                <a16:creationId xmlns:a16="http://schemas.microsoft.com/office/drawing/2014/main" id="{8E18A5BD-4EB2-FC54-3F9C-6CFAF96B25E1}"/>
              </a:ext>
            </a:extLst>
          </p:cNvPr>
          <p:cNvPicPr>
            <a:picLocks noChangeAspect="1"/>
          </p:cNvPicPr>
          <p:nvPr/>
        </p:nvPicPr>
        <p:blipFill>
          <a:blip r:embed="rId7"/>
          <a:stretch>
            <a:fillRect/>
          </a:stretch>
        </p:blipFill>
        <p:spPr>
          <a:xfrm>
            <a:off x="405545" y="3616637"/>
            <a:ext cx="10998137" cy="3090940"/>
          </a:xfrm>
          <a:prstGeom prst="rect">
            <a:avLst/>
          </a:prstGeom>
        </p:spPr>
      </p:pic>
    </p:spTree>
    <p:extLst>
      <p:ext uri="{BB962C8B-B14F-4D97-AF65-F5344CB8AC3E}">
        <p14:creationId xmlns:p14="http://schemas.microsoft.com/office/powerpoint/2010/main" val="336066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41350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66675" y="3428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A group of children walking on a dirt road&#10;&#10;Description automatically generated">
            <a:extLst>
              <a:ext uri="{FF2B5EF4-FFF2-40B4-BE49-F238E27FC236}">
                <a16:creationId xmlns:a16="http://schemas.microsoft.com/office/drawing/2014/main" id="{23D9C645-21A5-1AEE-A855-2ED64C844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434" y="584047"/>
            <a:ext cx="6829425" cy="5691188"/>
          </a:xfrm>
          <a:prstGeom prst="rect">
            <a:avLst/>
          </a:prstGeom>
        </p:spPr>
      </p:pic>
      <p:sp>
        <p:nvSpPr>
          <p:cNvPr id="7" name="Rectangle: Rounded Corners 6">
            <a:extLst>
              <a:ext uri="{FF2B5EF4-FFF2-40B4-BE49-F238E27FC236}">
                <a16:creationId xmlns:a16="http://schemas.microsoft.com/office/drawing/2014/main" id="{DED1258E-CF05-73C9-294A-3C0535F93A74}"/>
              </a:ext>
            </a:extLst>
          </p:cNvPr>
          <p:cNvSpPr/>
          <p:nvPr/>
        </p:nvSpPr>
        <p:spPr>
          <a:xfrm>
            <a:off x="297447" y="235377"/>
            <a:ext cx="5493753" cy="888573"/>
          </a:xfrm>
          <a:custGeom>
            <a:avLst/>
            <a:gdLst>
              <a:gd name="connsiteX0" fmla="*/ 0 w 5493753"/>
              <a:gd name="connsiteY0" fmla="*/ 444287 h 888573"/>
              <a:gd name="connsiteX1" fmla="*/ 444287 w 5493753"/>
              <a:gd name="connsiteY1" fmla="*/ 0 h 888573"/>
              <a:gd name="connsiteX2" fmla="*/ 1194273 w 5493753"/>
              <a:gd name="connsiteY2" fmla="*/ 0 h 888573"/>
              <a:gd name="connsiteX3" fmla="*/ 1806105 w 5493753"/>
              <a:gd name="connsiteY3" fmla="*/ 0 h 888573"/>
              <a:gd name="connsiteX4" fmla="*/ 2417936 w 5493753"/>
              <a:gd name="connsiteY4" fmla="*/ 0 h 888573"/>
              <a:gd name="connsiteX5" fmla="*/ 3075818 w 5493753"/>
              <a:gd name="connsiteY5" fmla="*/ 0 h 888573"/>
              <a:gd name="connsiteX6" fmla="*/ 3641598 w 5493753"/>
              <a:gd name="connsiteY6" fmla="*/ 0 h 888573"/>
              <a:gd name="connsiteX7" fmla="*/ 4207377 w 5493753"/>
              <a:gd name="connsiteY7" fmla="*/ 0 h 888573"/>
              <a:gd name="connsiteX8" fmla="*/ 5049467 w 5493753"/>
              <a:gd name="connsiteY8" fmla="*/ 0 h 888573"/>
              <a:gd name="connsiteX9" fmla="*/ 5493754 w 5493753"/>
              <a:gd name="connsiteY9" fmla="*/ 444287 h 888573"/>
              <a:gd name="connsiteX10" fmla="*/ 5493753 w 5493753"/>
              <a:gd name="connsiteY10" fmla="*/ 444287 h 888573"/>
              <a:gd name="connsiteX11" fmla="*/ 5049466 w 5493753"/>
              <a:gd name="connsiteY11" fmla="*/ 888574 h 888573"/>
              <a:gd name="connsiteX12" fmla="*/ 4437635 w 5493753"/>
              <a:gd name="connsiteY12" fmla="*/ 888574 h 888573"/>
              <a:gd name="connsiteX13" fmla="*/ 3917908 w 5493753"/>
              <a:gd name="connsiteY13" fmla="*/ 888574 h 888573"/>
              <a:gd name="connsiteX14" fmla="*/ 3352129 w 5493753"/>
              <a:gd name="connsiteY14" fmla="*/ 888574 h 888573"/>
              <a:gd name="connsiteX15" fmla="*/ 2694246 w 5493753"/>
              <a:gd name="connsiteY15" fmla="*/ 888573 h 888573"/>
              <a:gd name="connsiteX16" fmla="*/ 2082415 w 5493753"/>
              <a:gd name="connsiteY16" fmla="*/ 888573 h 888573"/>
              <a:gd name="connsiteX17" fmla="*/ 1470584 w 5493753"/>
              <a:gd name="connsiteY17" fmla="*/ 888573 h 888573"/>
              <a:gd name="connsiteX18" fmla="*/ 444287 w 5493753"/>
              <a:gd name="connsiteY18" fmla="*/ 888573 h 888573"/>
              <a:gd name="connsiteX19" fmla="*/ 0 w 5493753"/>
              <a:gd name="connsiteY19" fmla="*/ 444286 h 888573"/>
              <a:gd name="connsiteX20" fmla="*/ 0 w 5493753"/>
              <a:gd name="connsiteY20" fmla="*/ 444287 h 88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888573" fill="none" extrusionOk="0">
                <a:moveTo>
                  <a:pt x="0" y="444287"/>
                </a:moveTo>
                <a:cubicBezTo>
                  <a:pt x="53368" y="195511"/>
                  <a:pt x="149439" y="-15918"/>
                  <a:pt x="444287" y="0"/>
                </a:cubicBezTo>
                <a:cubicBezTo>
                  <a:pt x="655430" y="943"/>
                  <a:pt x="832269" y="-27146"/>
                  <a:pt x="1194273" y="0"/>
                </a:cubicBezTo>
                <a:cubicBezTo>
                  <a:pt x="1556277" y="27146"/>
                  <a:pt x="1570202" y="-695"/>
                  <a:pt x="1806105" y="0"/>
                </a:cubicBezTo>
                <a:cubicBezTo>
                  <a:pt x="2042008" y="695"/>
                  <a:pt x="2279292" y="-20474"/>
                  <a:pt x="2417936" y="0"/>
                </a:cubicBezTo>
                <a:cubicBezTo>
                  <a:pt x="2556580" y="20474"/>
                  <a:pt x="2906020" y="-8283"/>
                  <a:pt x="3075818" y="0"/>
                </a:cubicBezTo>
                <a:cubicBezTo>
                  <a:pt x="3245616" y="8283"/>
                  <a:pt x="3494152" y="17353"/>
                  <a:pt x="3641598" y="0"/>
                </a:cubicBezTo>
                <a:cubicBezTo>
                  <a:pt x="3789044" y="-17353"/>
                  <a:pt x="4056191" y="-12636"/>
                  <a:pt x="4207377" y="0"/>
                </a:cubicBezTo>
                <a:cubicBezTo>
                  <a:pt x="4358563" y="12636"/>
                  <a:pt x="4649781" y="-5707"/>
                  <a:pt x="5049467" y="0"/>
                </a:cubicBezTo>
                <a:cubicBezTo>
                  <a:pt x="5313166" y="-11001"/>
                  <a:pt x="5495200" y="179946"/>
                  <a:pt x="5493754" y="444287"/>
                </a:cubicBezTo>
                <a:lnTo>
                  <a:pt x="5493753" y="444287"/>
                </a:lnTo>
                <a:cubicBezTo>
                  <a:pt x="5486693" y="730309"/>
                  <a:pt x="5340432" y="893584"/>
                  <a:pt x="5049466" y="888574"/>
                </a:cubicBezTo>
                <a:cubicBezTo>
                  <a:pt x="4851789" y="864211"/>
                  <a:pt x="4735558" y="882456"/>
                  <a:pt x="4437635" y="888574"/>
                </a:cubicBezTo>
                <a:cubicBezTo>
                  <a:pt x="4139712" y="894692"/>
                  <a:pt x="4153235" y="912543"/>
                  <a:pt x="3917908" y="888574"/>
                </a:cubicBezTo>
                <a:cubicBezTo>
                  <a:pt x="3682581" y="864605"/>
                  <a:pt x="3495458" y="896183"/>
                  <a:pt x="3352129" y="888574"/>
                </a:cubicBezTo>
                <a:cubicBezTo>
                  <a:pt x="3208800" y="880965"/>
                  <a:pt x="2890619" y="899637"/>
                  <a:pt x="2694246" y="888573"/>
                </a:cubicBezTo>
                <a:cubicBezTo>
                  <a:pt x="2497873" y="877509"/>
                  <a:pt x="2317922" y="862529"/>
                  <a:pt x="2082415" y="888573"/>
                </a:cubicBezTo>
                <a:cubicBezTo>
                  <a:pt x="1846908" y="914617"/>
                  <a:pt x="1639843" y="897051"/>
                  <a:pt x="1470584" y="888573"/>
                </a:cubicBezTo>
                <a:cubicBezTo>
                  <a:pt x="1301325" y="880095"/>
                  <a:pt x="765374" y="880850"/>
                  <a:pt x="444287" y="888573"/>
                </a:cubicBezTo>
                <a:cubicBezTo>
                  <a:pt x="203722" y="853952"/>
                  <a:pt x="155" y="656069"/>
                  <a:pt x="0" y="444286"/>
                </a:cubicBezTo>
                <a:lnTo>
                  <a:pt x="0" y="444287"/>
                </a:lnTo>
                <a:close/>
              </a:path>
              <a:path w="5493753" h="888573" stroke="0" extrusionOk="0">
                <a:moveTo>
                  <a:pt x="0" y="444287"/>
                </a:moveTo>
                <a:cubicBezTo>
                  <a:pt x="-19081" y="218940"/>
                  <a:pt x="212397" y="57035"/>
                  <a:pt x="444287" y="0"/>
                </a:cubicBezTo>
                <a:cubicBezTo>
                  <a:pt x="661737" y="-8773"/>
                  <a:pt x="827515" y="23991"/>
                  <a:pt x="1010066" y="0"/>
                </a:cubicBezTo>
                <a:cubicBezTo>
                  <a:pt x="1192617" y="-23991"/>
                  <a:pt x="1386707" y="15826"/>
                  <a:pt x="1621897" y="0"/>
                </a:cubicBezTo>
                <a:cubicBezTo>
                  <a:pt x="1857087" y="-15826"/>
                  <a:pt x="1994327" y="-19141"/>
                  <a:pt x="2141625" y="0"/>
                </a:cubicBezTo>
                <a:cubicBezTo>
                  <a:pt x="2288923" y="19141"/>
                  <a:pt x="2522992" y="22960"/>
                  <a:pt x="2845559" y="0"/>
                </a:cubicBezTo>
                <a:cubicBezTo>
                  <a:pt x="3168126" y="-22960"/>
                  <a:pt x="3132933" y="-22734"/>
                  <a:pt x="3365287" y="0"/>
                </a:cubicBezTo>
                <a:cubicBezTo>
                  <a:pt x="3597641" y="22734"/>
                  <a:pt x="3873680" y="24537"/>
                  <a:pt x="4023170" y="0"/>
                </a:cubicBezTo>
                <a:cubicBezTo>
                  <a:pt x="4172660" y="-24537"/>
                  <a:pt x="4733283" y="-36566"/>
                  <a:pt x="5049467" y="0"/>
                </a:cubicBezTo>
                <a:cubicBezTo>
                  <a:pt x="5291325" y="4785"/>
                  <a:pt x="5478060" y="242562"/>
                  <a:pt x="5493754" y="444287"/>
                </a:cubicBezTo>
                <a:lnTo>
                  <a:pt x="5493753" y="444287"/>
                </a:lnTo>
                <a:cubicBezTo>
                  <a:pt x="5553136" y="683234"/>
                  <a:pt x="5276565" y="840473"/>
                  <a:pt x="5049466" y="888574"/>
                </a:cubicBezTo>
                <a:cubicBezTo>
                  <a:pt x="4874704" y="866334"/>
                  <a:pt x="4679297" y="884588"/>
                  <a:pt x="4437635" y="888574"/>
                </a:cubicBezTo>
                <a:cubicBezTo>
                  <a:pt x="4195973" y="892560"/>
                  <a:pt x="4137292" y="874371"/>
                  <a:pt x="3871856" y="888574"/>
                </a:cubicBezTo>
                <a:cubicBezTo>
                  <a:pt x="3606420" y="902777"/>
                  <a:pt x="3400310" y="900599"/>
                  <a:pt x="3167921" y="888574"/>
                </a:cubicBezTo>
                <a:cubicBezTo>
                  <a:pt x="2935532" y="876549"/>
                  <a:pt x="2750211" y="873916"/>
                  <a:pt x="2556091" y="888573"/>
                </a:cubicBezTo>
                <a:cubicBezTo>
                  <a:pt x="2361971" y="903230"/>
                  <a:pt x="2270766" y="903688"/>
                  <a:pt x="1990311" y="888573"/>
                </a:cubicBezTo>
                <a:cubicBezTo>
                  <a:pt x="1709856" y="873458"/>
                  <a:pt x="1636018" y="891077"/>
                  <a:pt x="1424532" y="888573"/>
                </a:cubicBezTo>
                <a:cubicBezTo>
                  <a:pt x="1213046" y="886069"/>
                  <a:pt x="928689" y="858885"/>
                  <a:pt x="444287" y="888573"/>
                </a:cubicBezTo>
                <a:cubicBezTo>
                  <a:pt x="193901" y="873953"/>
                  <a:pt x="-46202" y="714711"/>
                  <a:pt x="0" y="444286"/>
                </a:cubicBezTo>
                <a:lnTo>
                  <a:pt x="0" y="444287"/>
                </a:lnTo>
                <a:close/>
              </a:path>
            </a:pathLst>
          </a:custGeom>
          <a:solidFill>
            <a:srgbClr val="CCFFFF"/>
          </a:solidFill>
          <a:ln w="38100">
            <a:solidFill>
              <a:srgbClr val="002060"/>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Bức tranh vẽ gì?</a:t>
            </a:r>
            <a:endParaRPr lang="en-US" sz="4000" b="1" dirty="0">
              <a:solidFill>
                <a:srgbClr val="00206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185F2DAD-8043-70A1-BBA0-86DAADC267D9}"/>
              </a:ext>
            </a:extLst>
          </p:cNvPr>
          <p:cNvSpPr/>
          <p:nvPr/>
        </p:nvSpPr>
        <p:spPr>
          <a:xfrm>
            <a:off x="364122" y="155935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Các bạn nhỏ trong bức tranh sống ở đâu? </a:t>
            </a:r>
            <a:endParaRPr lang="en-US" sz="4000" b="1" dirty="0">
              <a:solidFill>
                <a:srgbClr val="002060"/>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4931368-3254-6553-FFC3-DAB3FB4604ED}"/>
              </a:ext>
            </a:extLst>
          </p:cNvPr>
          <p:cNvSpPr/>
          <p:nvPr/>
        </p:nvSpPr>
        <p:spPr>
          <a:xfrm>
            <a:off x="354597" y="32548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Các bạn đang đi học trên con đường như thế nào?</a:t>
            </a:r>
            <a:endParaRPr lang="en-US" sz="3600" b="1" dirty="0">
              <a:solidFill>
                <a:srgbClr val="002060"/>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FE8B93AB-97DE-BFA1-D75E-6B6A49437003}"/>
              </a:ext>
            </a:extLst>
          </p:cNvPr>
          <p:cNvSpPr/>
          <p:nvPr/>
        </p:nvSpPr>
        <p:spPr>
          <a:xfrm>
            <a:off x="383172" y="48169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Nêu cảm nghĩ về việc đi học của các bạn nhỏ? </a:t>
            </a:r>
            <a:endParaRPr lang="en-US" sz="36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815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6687F2-FF50-2F39-21B0-2BB361384A44}"/>
              </a:ext>
            </a:extLst>
          </p:cNvPr>
          <p:cNvPicPr>
            <a:picLocks noChangeAspect="1"/>
          </p:cNvPicPr>
          <p:nvPr/>
        </p:nvPicPr>
        <p:blipFill>
          <a:blip r:embed="rId3"/>
          <a:stretch>
            <a:fillRect/>
          </a:stretch>
        </p:blipFill>
        <p:spPr>
          <a:xfrm>
            <a:off x="715563" y="2750175"/>
            <a:ext cx="10016596" cy="2591025"/>
          </a:xfrm>
          <a:prstGeom prst="rect">
            <a:avLst/>
          </a:prstGeom>
        </p:spPr>
      </p:pic>
    </p:spTree>
    <p:custDataLst>
      <p:tags r:id="rId1"/>
    </p:custDataLst>
    <p:extLst>
      <p:ext uri="{BB962C8B-B14F-4D97-AF65-F5344CB8AC3E}">
        <p14:creationId xmlns:p14="http://schemas.microsoft.com/office/powerpoint/2010/main" val="4794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id="{21053A31-F85F-0EE2-5D27-8C5CBBDF4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id="{06E2D5DF-754B-3BFE-72AA-8ECDA067ADB3}"/>
              </a:ext>
            </a:extLst>
          </p:cNvPr>
          <p:cNvPicPr>
            <a:picLocks noChangeAspect="1"/>
          </p:cNvPicPr>
          <p:nvPr/>
        </p:nvPicPr>
        <p:blipFill>
          <a:blip r:embed="rId5"/>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Bình minh vừa tỉnh giấc</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Nắng nhuộm hồng núi xanh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Tiếng trống rung vách đá</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Giục đôi chân bước nhanh.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Bóng em nhoà bóng núi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Hun hút mấy thung sâu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Gió đưa theo tiếng sáo</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La đà trên tán lau.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Em đi tìm cái chữ</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Vượt suối lại băng rừng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Đường xa chân có mỏi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id="{235B6F9F-9C9B-1AB4-8545-41DF95F57796}"/>
              </a:ext>
            </a:extLst>
          </p:cNvPr>
          <p:cNvSpPr txBox="1"/>
          <p:nvPr/>
        </p:nvSpPr>
        <p:spPr>
          <a:xfrm>
            <a:off x="4933950" y="1228725"/>
            <a:ext cx="4448175" cy="3785652"/>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rơi xuống nương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Mùa cho bông trĩu hạt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bay lên ngàn</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Rừng ríu ran chim hát.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Càng đi chân càng vững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Lớp học ngang lưng đồi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Mắt em như sao sáng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Gặt chữ trên đỉnh trời!</a:t>
            </a:r>
          </a:p>
          <a:p>
            <a:pPr algn="r"/>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(Bích Ngọc)</a:t>
            </a:r>
          </a:p>
        </p:txBody>
      </p:sp>
    </p:spTree>
    <p:extLst>
      <p:ext uri="{BB962C8B-B14F-4D97-AF65-F5344CB8AC3E}">
        <p14:creationId xmlns:p14="http://schemas.microsoft.com/office/powerpoint/2010/main" val="273881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5">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id="{21053A31-F85F-0EE2-5D27-8C5CBBDF4E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id="{06E2D5DF-754B-3BFE-72AA-8ECDA067ADB3}"/>
              </a:ext>
            </a:extLst>
          </p:cNvPr>
          <p:cNvPicPr>
            <a:picLocks noChangeAspect="1"/>
          </p:cNvPicPr>
          <p:nvPr/>
        </p:nvPicPr>
        <p:blipFill>
          <a:blip r:embed="rId7"/>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id="{235B6F9F-9C9B-1AB4-8545-41DF95F57796}"/>
              </a:ext>
            </a:extLst>
          </p:cNvPr>
          <p:cNvSpPr txBox="1"/>
          <p:nvPr/>
        </p:nvSpPr>
        <p:spPr>
          <a:xfrm>
            <a:off x="4520293" y="1217839"/>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 xuống nương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 trĩu hạt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 lên ngàn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ríu ran chim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 trên đỉnh trời!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cxnSp>
        <p:nvCxnSpPr>
          <p:cNvPr id="6" name="Đường nối Thẳng 46">
            <a:extLst>
              <a:ext uri="{FF2B5EF4-FFF2-40B4-BE49-F238E27FC236}">
                <a16:creationId xmlns:a16="http://schemas.microsoft.com/office/drawing/2014/main" id="{6CBBF778-CB23-0F9F-B41D-9EAFF731DF73}"/>
              </a:ext>
            </a:extLst>
          </p:cNvPr>
          <p:cNvCxnSpPr>
            <a:cxnSpLocks/>
          </p:cNvCxnSpPr>
          <p:nvPr/>
        </p:nvCxnSpPr>
        <p:spPr>
          <a:xfrm flipH="1">
            <a:off x="2769032" y="4757057"/>
            <a:ext cx="137454" cy="3763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46">
            <a:extLst>
              <a:ext uri="{FF2B5EF4-FFF2-40B4-BE49-F238E27FC236}">
                <a16:creationId xmlns:a16="http://schemas.microsoft.com/office/drawing/2014/main" id="{B9756FA4-E07D-674E-A6D8-FCB581E8C81C}"/>
              </a:ext>
            </a:extLst>
          </p:cNvPr>
          <p:cNvCxnSpPr>
            <a:cxnSpLocks/>
          </p:cNvCxnSpPr>
          <p:nvPr/>
        </p:nvCxnSpPr>
        <p:spPr>
          <a:xfrm flipH="1">
            <a:off x="1865518" y="5116286"/>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46">
            <a:extLst>
              <a:ext uri="{FF2B5EF4-FFF2-40B4-BE49-F238E27FC236}">
                <a16:creationId xmlns:a16="http://schemas.microsoft.com/office/drawing/2014/main" id="{5BDE86D2-95EB-CA82-94EB-C3DF1D14BEB8}"/>
              </a:ext>
            </a:extLst>
          </p:cNvPr>
          <p:cNvCxnSpPr>
            <a:cxnSpLocks/>
          </p:cNvCxnSpPr>
          <p:nvPr/>
        </p:nvCxnSpPr>
        <p:spPr>
          <a:xfrm flipH="1">
            <a:off x="3629004" y="5083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46">
            <a:extLst>
              <a:ext uri="{FF2B5EF4-FFF2-40B4-BE49-F238E27FC236}">
                <a16:creationId xmlns:a16="http://schemas.microsoft.com/office/drawing/2014/main" id="{E14E8D4E-022C-E807-4DA4-839B33D5BE0D}"/>
              </a:ext>
            </a:extLst>
          </p:cNvPr>
          <p:cNvCxnSpPr>
            <a:cxnSpLocks/>
          </p:cNvCxnSpPr>
          <p:nvPr/>
        </p:nvCxnSpPr>
        <p:spPr>
          <a:xfrm flipH="1">
            <a:off x="1865519" y="5464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46">
            <a:extLst>
              <a:ext uri="{FF2B5EF4-FFF2-40B4-BE49-F238E27FC236}">
                <a16:creationId xmlns:a16="http://schemas.microsoft.com/office/drawing/2014/main" id="{7B1209F5-0163-FA66-5154-18D98A439EE6}"/>
              </a:ext>
            </a:extLst>
          </p:cNvPr>
          <p:cNvCxnSpPr>
            <a:cxnSpLocks/>
          </p:cNvCxnSpPr>
          <p:nvPr/>
        </p:nvCxnSpPr>
        <p:spPr>
          <a:xfrm flipH="1">
            <a:off x="3443947" y="5486401"/>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46">
            <a:extLst>
              <a:ext uri="{FF2B5EF4-FFF2-40B4-BE49-F238E27FC236}">
                <a16:creationId xmlns:a16="http://schemas.microsoft.com/office/drawing/2014/main" id="{43211F21-E73C-4322-B8B5-6B474D2A3E7A}"/>
              </a:ext>
            </a:extLst>
          </p:cNvPr>
          <p:cNvCxnSpPr>
            <a:cxnSpLocks/>
          </p:cNvCxnSpPr>
          <p:nvPr/>
        </p:nvCxnSpPr>
        <p:spPr>
          <a:xfrm flipH="1">
            <a:off x="3345976" y="5910944"/>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46">
            <a:extLst>
              <a:ext uri="{FF2B5EF4-FFF2-40B4-BE49-F238E27FC236}">
                <a16:creationId xmlns:a16="http://schemas.microsoft.com/office/drawing/2014/main" id="{4AAF0A11-AFA2-D148-2554-52B43F630AB7}"/>
              </a:ext>
            </a:extLst>
          </p:cNvPr>
          <p:cNvCxnSpPr>
            <a:cxnSpLocks/>
          </p:cNvCxnSpPr>
          <p:nvPr/>
        </p:nvCxnSpPr>
        <p:spPr>
          <a:xfrm flipH="1">
            <a:off x="3454833" y="5900058"/>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1040" name="TextBox1" r:id="rId2" imgW="3381480" imgH="1495440"/>
        </mc:Choice>
        <mc:Fallback>
          <p:control name="TextBox1" r:id="rId2" imgW="3381480" imgH="1495440">
            <p:pic>
              <p:nvPicPr>
                <p:cNvPr id="4" name="TextBox1">
                  <a:extLst>
                    <a:ext uri="{FF2B5EF4-FFF2-40B4-BE49-F238E27FC236}">
                      <a16:creationId xmlns:a16="http://schemas.microsoft.com/office/drawing/2014/main" id="{9A4A23B1-2D94-9E12-F77C-3285110AD470}"/>
                    </a:ext>
                  </a:extLst>
                </p:cNvPr>
                <p:cNvPicPr>
                  <a:picLocks/>
                </p:cNvPicPr>
                <p:nvPr/>
              </p:nvPicPr>
              <p:blipFill>
                <a:blip r:embed="rId8"/>
                <a:stretch>
                  <a:fillRect/>
                </a:stretch>
              </p:blipFill>
              <p:spPr>
                <a:xfrm>
                  <a:off x="8279462" y="483187"/>
                  <a:ext cx="3377598" cy="1499951"/>
                </a:xfrm>
                <a:prstGeom prst="rect">
                  <a:avLst/>
                </a:prstGeom>
              </p:spPr>
            </p:pic>
          </p:control>
        </mc:Fallback>
      </mc:AlternateContent>
    </p:controls>
    <p:extLst>
      <p:ext uri="{BB962C8B-B14F-4D97-AF65-F5344CB8AC3E}">
        <p14:creationId xmlns:p14="http://schemas.microsoft.com/office/powerpoint/2010/main" val="347180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328677EE-2547-4A0B-8E14-AE84E7AFE50C}"/>
              </a:ext>
            </a:extLst>
          </p:cNvPr>
          <p:cNvSpPr txBox="1"/>
          <p:nvPr/>
        </p:nvSpPr>
        <p:spPr>
          <a:xfrm>
            <a:off x="2809459" y="1137625"/>
            <a:ext cx="6573084" cy="156966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black"/>
                </a:solidFill>
                <a:effectLst/>
                <a:uLnTx/>
                <a:uFillTx/>
                <a:latin typeface="汉仪粗宋简" panose="02010609000101010101" pitchFamily="49" charset="-122"/>
                <a:ea typeface="汉仪粗宋简" panose="02010609000101010101" pitchFamily="49" charset="-122"/>
                <a:cs typeface="+mn-cs"/>
              </a:rPr>
              <a:t>山中访友</a:t>
            </a:r>
          </a:p>
        </p:txBody>
      </p:sp>
      <p:sp>
        <p:nvSpPr>
          <p:cNvPr id="27" name="文本框 26">
            <a:extLst>
              <a:ext uri="{FF2B5EF4-FFF2-40B4-BE49-F238E27FC236}">
                <a16:creationId xmlns:a16="http://schemas.microsoft.com/office/drawing/2014/main" id="{782D8D82-9DEE-4FA8-BE8D-7801E8F6BBD3}"/>
              </a:ext>
            </a:extLst>
          </p:cNvPr>
          <p:cNvSpPr txBox="1"/>
          <p:nvPr/>
        </p:nvSpPr>
        <p:spPr>
          <a:xfrm>
            <a:off x="2771469" y="695227"/>
            <a:ext cx="6573084" cy="58477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人教版六年级语文 课件</a:t>
            </a:r>
            <a:r>
              <a:rPr kumimoji="0" lang="en-US" altLang="zh-CN"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PPT</a:t>
            </a: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模板</a:t>
            </a:r>
          </a:p>
        </p:txBody>
      </p:sp>
      <p:pic>
        <p:nvPicPr>
          <p:cNvPr id="29" name="图片 28">
            <a:extLst>
              <a:ext uri="{FF2B5EF4-FFF2-40B4-BE49-F238E27FC236}">
                <a16:creationId xmlns:a16="http://schemas.microsoft.com/office/drawing/2014/main" id="{41AEB96B-F885-4C3A-B20F-9474A2DF9E5E}"/>
              </a:ext>
            </a:extLst>
          </p:cNvPr>
          <p:cNvPicPr>
            <a:picLocks noChangeAspect="1"/>
          </p:cNvPicPr>
          <p:nvPr/>
        </p:nvPicPr>
        <p:blipFill>
          <a:blip r:embed="rId3"/>
          <a:stretch>
            <a:fillRect/>
          </a:stretch>
        </p:blipFill>
        <p:spPr>
          <a:xfrm>
            <a:off x="-527" y="-1314"/>
            <a:ext cx="12193057" cy="6860627"/>
          </a:xfrm>
          <a:prstGeom prst="rect">
            <a:avLst/>
          </a:prstGeom>
        </p:spPr>
      </p:pic>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4"/>
          <a:stretch>
            <a:fillRect/>
          </a:stretch>
        </p:blipFill>
        <p:spPr>
          <a:xfrm>
            <a:off x="-350061" y="-236046"/>
            <a:ext cx="12697036" cy="6860627"/>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5"/>
          <a:stretch>
            <a:fillRect/>
          </a:stretch>
        </p:blipFill>
        <p:spPr>
          <a:xfrm>
            <a:off x="4779151" y="4146941"/>
            <a:ext cx="2633700" cy="2633700"/>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6"/>
          <a:stretch>
            <a:fillRect/>
          </a:stretch>
        </p:blipFill>
        <p:spPr>
          <a:xfrm>
            <a:off x="-1894517" y="3618282"/>
            <a:ext cx="15981033" cy="5088569"/>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7"/>
          <a:stretch>
            <a:fillRect/>
          </a:stretch>
        </p:blipFill>
        <p:spPr>
          <a:xfrm>
            <a:off x="-77750" y="2818251"/>
            <a:ext cx="12347503" cy="5722608"/>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154973" y="5911193"/>
            <a:ext cx="12501948" cy="2048433"/>
            <a:chOff x="-116230" y="4433394"/>
            <a:chExt cx="9376461"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8"/>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9"/>
            <a:stretch>
              <a:fillRect/>
            </a:stretch>
          </p:blipFill>
          <p:spPr>
            <a:xfrm>
              <a:off x="-116230" y="4433394"/>
              <a:ext cx="9376461"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10"/>
          <a:stretch>
            <a:fillRect/>
          </a:stretch>
        </p:blipFill>
        <p:spPr>
          <a:xfrm rot="663994">
            <a:off x="-1054731" y="-121700"/>
            <a:ext cx="3259611" cy="1357493"/>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11"/>
          <a:stretch>
            <a:fillRect/>
          </a:stretch>
        </p:blipFill>
        <p:spPr>
          <a:xfrm>
            <a:off x="1040201" y="855406"/>
            <a:ext cx="9873605" cy="3687097"/>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1"/>
          <a:stretch>
            <a:fillRect/>
          </a:stretch>
        </p:blipFill>
        <p:spPr>
          <a:xfrm>
            <a:off x="10294069" y="2330331"/>
            <a:ext cx="1895139" cy="707700"/>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2"/>
          <a:stretch>
            <a:fillRect/>
          </a:stretch>
        </p:blipFill>
        <p:spPr>
          <a:xfrm rot="21056238">
            <a:off x="10898700" y="173430"/>
            <a:ext cx="1202192" cy="493729"/>
          </a:xfrm>
          <a:prstGeom prst="rect">
            <a:avLst/>
          </a:prstGeom>
        </p:spPr>
      </p:pic>
      <p:pic>
        <p:nvPicPr>
          <p:cNvPr id="4" name="Picture 3">
            <a:extLst>
              <a:ext uri="{FF2B5EF4-FFF2-40B4-BE49-F238E27FC236}">
                <a16:creationId xmlns:a16="http://schemas.microsoft.com/office/drawing/2014/main" id="{2D28728C-B4E4-39B1-BE4F-B32F73E198A9}"/>
              </a:ext>
            </a:extLst>
          </p:cNvPr>
          <p:cNvPicPr>
            <a:picLocks noChangeAspect="1"/>
          </p:cNvPicPr>
          <p:nvPr/>
        </p:nvPicPr>
        <p:blipFill>
          <a:blip r:embed="rId13"/>
          <a:stretch>
            <a:fillRect/>
          </a:stretch>
        </p:blipFill>
        <p:spPr>
          <a:xfrm>
            <a:off x="988846" y="2268167"/>
            <a:ext cx="10022693" cy="2121592"/>
          </a:xfrm>
          <a:prstGeom prst="rect">
            <a:avLst/>
          </a:prstGeom>
        </p:spPr>
      </p:pic>
    </p:spTree>
    <p:extLst>
      <p:ext uri="{BB962C8B-B14F-4D97-AF65-F5344CB8AC3E}">
        <p14:creationId xmlns:p14="http://schemas.microsoft.com/office/powerpoint/2010/main" val="505225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750"/>
                            </p:stCondLst>
                            <p:childTnLst>
                              <p:par>
                                <p:cTn id="29" presetID="2" presetClass="entr" presetSubtype="2" fill="hold" nodeType="after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1+#ppt_w/2"/>
                                          </p:val>
                                        </p:tav>
                                        <p:tav tm="100000">
                                          <p:val>
                                            <p:strVal val="#ppt_x"/>
                                          </p:val>
                                        </p:tav>
                                      </p:tavLst>
                                    </p:anim>
                                    <p:anim calcmode="lin" valueType="num">
                                      <p:cBhvr additive="base">
                                        <p:cTn id="32" dur="75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750" fill="hold"/>
                                        <p:tgtEl>
                                          <p:spTgt spid="20"/>
                                        </p:tgtEl>
                                        <p:attrNameLst>
                                          <p:attrName>ppt_x</p:attrName>
                                        </p:attrNameLst>
                                      </p:cBhvr>
                                      <p:tavLst>
                                        <p:tav tm="0">
                                          <p:val>
                                            <p:strVal val="1+#ppt_w/2"/>
                                          </p:val>
                                        </p:tav>
                                        <p:tav tm="100000">
                                          <p:val>
                                            <p:strVal val="#ppt_x"/>
                                          </p:val>
                                        </p:tav>
                                      </p:tavLst>
                                    </p:anim>
                                    <p:anim calcmode="lin" valueType="num">
                                      <p:cBhvr additive="base">
                                        <p:cTn id="36" dur="75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750" fill="hold"/>
                                        <p:tgtEl>
                                          <p:spTgt spid="38"/>
                                        </p:tgtEl>
                                        <p:attrNameLst>
                                          <p:attrName>ppt_x</p:attrName>
                                        </p:attrNameLst>
                                      </p:cBhvr>
                                      <p:tavLst>
                                        <p:tav tm="0">
                                          <p:val>
                                            <p:strVal val="0-#ppt_w/2"/>
                                          </p:val>
                                        </p:tav>
                                        <p:tav tm="100000">
                                          <p:val>
                                            <p:strVal val="#ppt_x"/>
                                          </p:val>
                                        </p:tav>
                                      </p:tavLst>
                                    </p:anim>
                                    <p:anim calcmode="lin" valueType="num">
                                      <p:cBhvr additive="base">
                                        <p:cTn id="40" dur="75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750" fill="hold"/>
                                        <p:tgtEl>
                                          <p:spTgt spid="3"/>
                                        </p:tgtEl>
                                        <p:attrNameLst>
                                          <p:attrName>ppt_x</p:attrName>
                                        </p:attrNameLst>
                                      </p:cBhvr>
                                      <p:tavLst>
                                        <p:tav tm="0">
                                          <p:val>
                                            <p:strVal val="0-#ppt_w/2"/>
                                          </p:val>
                                        </p:tav>
                                        <p:tav tm="100000">
                                          <p:val>
                                            <p:strVal val="#ppt_x"/>
                                          </p:val>
                                        </p:tav>
                                      </p:tavLst>
                                    </p:anim>
                                    <p:anim calcmode="lin" valueType="num">
                                      <p:cBhvr additive="base">
                                        <p:cTn id="44"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0" name="Hình chữ nhật 12">
            <a:extLst>
              <a:ext uri="{FF2B5EF4-FFF2-40B4-BE49-F238E27FC236}">
                <a16:creationId xmlns:a16="http://schemas.microsoft.com/office/drawing/2014/main" id="{2D3898A7-5495-66E1-CBD6-16A1ECD70FE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grpSp>
        <p:nvGrpSpPr>
          <p:cNvPr id="31" name="Nhóm 6">
            <a:extLst>
              <a:ext uri="{FF2B5EF4-FFF2-40B4-BE49-F238E27FC236}">
                <a16:creationId xmlns:a16="http://schemas.microsoft.com/office/drawing/2014/main" id="{9CD2294E-BBC7-B754-F8B8-2FB1DA88C503}"/>
              </a:ext>
            </a:extLst>
          </p:cNvPr>
          <p:cNvGrpSpPr/>
          <p:nvPr/>
        </p:nvGrpSpPr>
        <p:grpSpPr>
          <a:xfrm>
            <a:off x="8187246" y="2845521"/>
            <a:ext cx="3619503" cy="3619503"/>
            <a:chOff x="5438349" y="1420589"/>
            <a:chExt cx="2714627" cy="2714627"/>
          </a:xfrm>
        </p:grpSpPr>
        <p:sp>
          <p:nvSpPr>
            <p:cNvPr id="32" name="Hình Bầu dục 4">
              <a:extLst>
                <a:ext uri="{FF2B5EF4-FFF2-40B4-BE49-F238E27FC236}">
                  <a16:creationId xmlns:a16="http://schemas.microsoft.com/office/drawing/2014/main" id="{C27D9F8A-AB73-B0E0-B115-4284D7C12B18}"/>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pic>
          <p:nvPicPr>
            <p:cNvPr id="33" name="Hình ảnh 3" descr="Ảnh có chứa đồ chơi, búp bê, đồ họa véc-tơ&#10;&#10;Mô tả được tạo tự động">
              <a:extLst>
                <a:ext uri="{FF2B5EF4-FFF2-40B4-BE49-F238E27FC236}">
                  <a16:creationId xmlns:a16="http://schemas.microsoft.com/office/drawing/2014/main" id="{A14F77D1-CB67-0D08-8DA2-1F29D11299C7}"/>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34" name="Nhóm 8">
            <a:extLst>
              <a:ext uri="{FF2B5EF4-FFF2-40B4-BE49-F238E27FC236}">
                <a16:creationId xmlns:a16="http://schemas.microsoft.com/office/drawing/2014/main" id="{1E4048AC-A135-EB90-0966-B9661BAD2CD1}"/>
              </a:ext>
            </a:extLst>
          </p:cNvPr>
          <p:cNvGrpSpPr/>
          <p:nvPr/>
        </p:nvGrpSpPr>
        <p:grpSpPr>
          <a:xfrm flipH="1">
            <a:off x="7104003" y="605564"/>
            <a:ext cx="3890567" cy="2364954"/>
            <a:chOff x="2899853" y="512793"/>
            <a:chExt cx="3530845" cy="2058957"/>
          </a:xfrm>
        </p:grpSpPr>
        <p:sp>
          <p:nvSpPr>
            <p:cNvPr id="35" name="Bong bóng Lời nói: Hình bầu dục 7">
              <a:extLst>
                <a:ext uri="{FF2B5EF4-FFF2-40B4-BE49-F238E27FC236}">
                  <a16:creationId xmlns:a16="http://schemas.microsoft.com/office/drawing/2014/main" id="{77683B4E-E6C7-D52A-4F8B-788BD4A85182}"/>
                </a:ext>
              </a:extLst>
            </p:cNvPr>
            <p:cNvSpPr/>
            <p:nvPr/>
          </p:nvSpPr>
          <p:spPr>
            <a:xfrm>
              <a:off x="2937430" y="512793"/>
              <a:ext cx="3493268" cy="2058957"/>
            </a:xfrm>
            <a:prstGeom prst="wedgeEllipseCallout">
              <a:avLst>
                <a:gd name="adj1" fmla="val -8896"/>
                <a:gd name="adj2" fmla="val 63631"/>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defTabSz="1219170">
                <a:buClr>
                  <a:srgbClr val="000000"/>
                </a:buClr>
              </a:pPr>
              <a:endParaRPr lang="en-US" sz="1867" kern="0">
                <a:solidFill>
                  <a:srgbClr val="000000"/>
                </a:solidFill>
                <a:sym typeface="Arial"/>
              </a:endParaRPr>
            </a:p>
          </p:txBody>
        </p:sp>
        <p:sp>
          <p:nvSpPr>
            <p:cNvPr id="36" name="Hộp Văn bản 1">
              <a:extLst>
                <a:ext uri="{FF2B5EF4-FFF2-40B4-BE49-F238E27FC236}">
                  <a16:creationId xmlns:a16="http://schemas.microsoft.com/office/drawing/2014/main" id="{AD67B12C-BDB6-7C6F-C976-869274B7799D}"/>
                </a:ext>
              </a:extLst>
            </p:cNvPr>
            <p:cNvSpPr txBox="1"/>
            <p:nvPr/>
          </p:nvSpPr>
          <p:spPr>
            <a:xfrm>
              <a:off x="2899853" y="674540"/>
              <a:ext cx="3493267" cy="179529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defTabSz="1219170">
                <a:buClr>
                  <a:srgbClr val="000000"/>
                </a:buClr>
              </a:pPr>
              <a:r>
                <a:rPr lang="vi-VN" sz="3200" kern="0" dirty="0">
                  <a:solidFill>
                    <a:srgbClr val="000000"/>
                  </a:solidFill>
                  <a:sym typeface="Arial"/>
                </a:rPr>
                <a:t>Trong </a:t>
              </a:r>
              <a:r>
                <a:rPr lang="vi-VN" sz="3200" kern="0" dirty="0" err="1">
                  <a:solidFill>
                    <a:srgbClr val="000000"/>
                  </a:solidFill>
                  <a:sym typeface="Arial"/>
                </a:rPr>
                <a:t>bài</a:t>
              </a:r>
              <a:r>
                <a:rPr lang="vi-VN" sz="3200" kern="0" dirty="0">
                  <a:solidFill>
                    <a:srgbClr val="000000"/>
                  </a:solidFill>
                  <a:sym typeface="Arial"/>
                </a:rPr>
                <a:t> </a:t>
              </a:r>
              <a:r>
                <a:rPr lang="vi-VN" sz="3200" kern="0" dirty="0" err="1">
                  <a:solidFill>
                    <a:srgbClr val="000000"/>
                  </a:solidFill>
                  <a:sym typeface="Arial"/>
                </a:rPr>
                <a:t>đọc</a:t>
              </a:r>
              <a:r>
                <a:rPr lang="vi-VN" sz="3200" kern="0" dirty="0">
                  <a:solidFill>
                    <a:srgbClr val="000000"/>
                  </a:solidFill>
                  <a:sym typeface="Arial"/>
                </a:rPr>
                <a:t>, </a:t>
              </a:r>
            </a:p>
            <a:p>
              <a:pPr algn="ctr" defTabSz="1219170">
                <a:buClr>
                  <a:srgbClr val="000000"/>
                </a:buClr>
              </a:pPr>
              <a:r>
                <a:rPr lang="vi-VN" sz="3200" kern="0" dirty="0">
                  <a:solidFill>
                    <a:srgbClr val="000000"/>
                  </a:solidFill>
                  <a:sym typeface="Arial"/>
                </a:rPr>
                <a:t>có từ nào </a:t>
              </a:r>
              <a:r>
                <a:rPr lang="en-US" sz="3200" kern="0" dirty="0" err="1">
                  <a:solidFill>
                    <a:srgbClr val="000000"/>
                  </a:solidFill>
                  <a:sym typeface="Arial"/>
                </a:rPr>
                <a:t>em</a:t>
              </a:r>
              <a:r>
                <a:rPr lang="vi-VN" sz="3200" kern="0" dirty="0">
                  <a:solidFill>
                    <a:srgbClr val="000000"/>
                  </a:solidFill>
                  <a:sym typeface="Arial"/>
                </a:rPr>
                <a:t> chưa </a:t>
              </a:r>
            </a:p>
            <a:p>
              <a:pPr algn="ctr" defTabSz="1219170">
                <a:buClr>
                  <a:srgbClr val="000000"/>
                </a:buClr>
              </a:pPr>
              <a:r>
                <a:rPr lang="vi-VN" sz="3200" kern="0" dirty="0" err="1">
                  <a:solidFill>
                    <a:srgbClr val="000000"/>
                  </a:solidFill>
                  <a:sym typeface="Arial"/>
                </a:rPr>
                <a:t>hiểu</a:t>
              </a:r>
              <a:r>
                <a:rPr lang="vi-VN" sz="3200" kern="0" dirty="0">
                  <a:solidFill>
                    <a:srgbClr val="000000"/>
                  </a:solidFill>
                  <a:sym typeface="Arial"/>
                </a:rPr>
                <a:t> </a:t>
              </a:r>
              <a:r>
                <a:rPr lang="vi-VN" sz="3200" kern="0" dirty="0" err="1">
                  <a:solidFill>
                    <a:srgbClr val="000000"/>
                  </a:solidFill>
                  <a:sym typeface="Arial"/>
                </a:rPr>
                <a:t>nghĩa</a:t>
              </a:r>
              <a:r>
                <a:rPr lang="vi-VN" sz="3200" kern="0" dirty="0">
                  <a:solidFill>
                    <a:srgbClr val="000000"/>
                  </a:solidFill>
                  <a:sym typeface="Arial"/>
                </a:rPr>
                <a:t>?</a:t>
              </a:r>
              <a:endParaRPr lang="en-US" sz="3200" kern="0" dirty="0">
                <a:solidFill>
                  <a:srgbClr val="000000"/>
                </a:solidFill>
                <a:sym typeface="Arial"/>
              </a:endParaRPr>
            </a:p>
          </p:txBody>
        </p:sp>
      </p:grpSp>
      <p:sp>
        <p:nvSpPr>
          <p:cNvPr id="37" name="Google Shape;1768;p26">
            <a:extLst>
              <a:ext uri="{FF2B5EF4-FFF2-40B4-BE49-F238E27FC236}">
                <a16:creationId xmlns:a16="http://schemas.microsoft.com/office/drawing/2014/main" id="{B5530F7D-A85A-9F96-13FD-F88C900B8515}"/>
              </a:ext>
            </a:extLst>
          </p:cNvPr>
          <p:cNvSpPr txBox="1">
            <a:spLocks/>
          </p:cNvSpPr>
          <p:nvPr/>
        </p:nvSpPr>
        <p:spPr>
          <a:xfrm>
            <a:off x="807597" y="389396"/>
            <a:ext cx="6399548" cy="1326419"/>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dirty="0">
                <a:solidFill>
                  <a:srgbClr val="002060"/>
                </a:solidFill>
                <a:latin typeface="+mn-lt"/>
              </a:rPr>
              <a:t>Giải nghĩa từ khó</a:t>
            </a:r>
          </a:p>
        </p:txBody>
      </p:sp>
      <p:pic>
        <p:nvPicPr>
          <p:cNvPr id="39" name="Picture 38">
            <a:extLst>
              <a:ext uri="{FF2B5EF4-FFF2-40B4-BE49-F238E27FC236}">
                <a16:creationId xmlns:a16="http://schemas.microsoft.com/office/drawing/2014/main" id="{0DCD55CB-B1FC-156D-1BDB-34C5FA6A2C50}"/>
              </a:ext>
            </a:extLst>
          </p:cNvPr>
          <p:cNvPicPr>
            <a:picLocks noChangeAspect="1"/>
          </p:cNvPicPr>
          <p:nvPr/>
        </p:nvPicPr>
        <p:blipFill>
          <a:blip r:embed="rId5"/>
          <a:stretch>
            <a:fillRect/>
          </a:stretch>
        </p:blipFill>
        <p:spPr>
          <a:xfrm>
            <a:off x="1219201" y="1643743"/>
            <a:ext cx="5603250" cy="450034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0265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750"/>
                                        <p:tgtEl>
                                          <p:spTgt spid="31"/>
                                        </p:tgtEl>
                                      </p:cBhvr>
                                    </p:animEffect>
                                    <p:anim calcmode="lin" valueType="num">
                                      <p:cBhvr>
                                        <p:cTn id="13" dur="750" fill="hold"/>
                                        <p:tgtEl>
                                          <p:spTgt spid="31"/>
                                        </p:tgtEl>
                                        <p:attrNameLst>
                                          <p:attrName>ppt_x</p:attrName>
                                        </p:attrNameLst>
                                      </p:cBhvr>
                                      <p:tavLst>
                                        <p:tav tm="0">
                                          <p:val>
                                            <p:strVal val="#ppt_x"/>
                                          </p:val>
                                        </p:tav>
                                        <p:tav tm="100000">
                                          <p:val>
                                            <p:strVal val="#ppt_x"/>
                                          </p:val>
                                        </p:tav>
                                      </p:tavLst>
                                    </p:anim>
                                    <p:anim calcmode="lin" valueType="num">
                                      <p:cBhvr>
                                        <p:cTn id="14" dur="75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2019}"/>
</p:tagLst>
</file>

<file path=ppt/tags/tag8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2019}"/>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1388</Words>
  <Application>Microsoft Office PowerPoint</Application>
  <PresentationFormat>Widescreen</PresentationFormat>
  <Paragraphs>205</Paragraphs>
  <Slides>30</Slides>
  <Notes>18</Notes>
  <HiddenSlides>0</HiddenSlides>
  <MMClips>0</MMClips>
  <ScaleCrop>false</ScaleCrop>
  <HeadingPairs>
    <vt:vector size="6" baseType="variant">
      <vt:variant>
        <vt:lpstr>Fonts Used</vt:lpstr>
      </vt:variant>
      <vt:variant>
        <vt:i4>18</vt:i4>
      </vt:variant>
      <vt:variant>
        <vt:lpstr>Theme</vt:lpstr>
      </vt:variant>
      <vt:variant>
        <vt:i4>6</vt:i4>
      </vt:variant>
      <vt:variant>
        <vt:lpstr>Slide Titles</vt:lpstr>
      </vt:variant>
      <vt:variant>
        <vt:i4>30</vt:i4>
      </vt:variant>
    </vt:vector>
  </HeadingPairs>
  <TitlesOfParts>
    <vt:vector size="54" baseType="lpstr">
      <vt:lpstr>微软雅黑</vt:lpstr>
      <vt:lpstr>宋体</vt:lpstr>
      <vt:lpstr>#9Slide03 Arima Madurai Black</vt:lpstr>
      <vt:lpstr>#9Slide07 HoneyCream</vt:lpstr>
      <vt:lpstr>Arial</vt:lpstr>
      <vt:lpstr>Calibri</vt:lpstr>
      <vt:lpstr>Calibri Light</vt:lpstr>
      <vt:lpstr>Cambria</vt:lpstr>
      <vt:lpstr>等线</vt:lpstr>
      <vt:lpstr>等线 Light</vt:lpstr>
      <vt:lpstr>Jua</vt:lpstr>
      <vt:lpstr>黑体</vt:lpstr>
      <vt:lpstr>SVN-Newton</vt:lpstr>
      <vt:lpstr>SVN-Ready</vt:lpstr>
      <vt:lpstr>Times New Roman</vt:lpstr>
      <vt:lpstr>Wingdings</vt:lpstr>
      <vt:lpstr>印品黑体</vt:lpstr>
      <vt:lpstr>汉仪粗宋简</vt:lpstr>
      <vt:lpstr>1_Office 主题​​</vt:lpstr>
      <vt:lpstr>2_Office 主题​​</vt:lpstr>
      <vt:lpstr>Office 主题​​</vt:lpstr>
      <vt:lpstr>自定义设计方案</vt:lpstr>
      <vt:lpstr>3_Office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55</cp:revision>
  <dcterms:created xsi:type="dcterms:W3CDTF">2023-08-08T08:44:34Z</dcterms:created>
  <dcterms:modified xsi:type="dcterms:W3CDTF">2024-10-29T00:37:09Z</dcterms:modified>
</cp:coreProperties>
</file>