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35"/>
  </p:notesMasterIdLst>
  <p:sldIdLst>
    <p:sldId id="303" r:id="rId2"/>
    <p:sldId id="294" r:id="rId3"/>
    <p:sldId id="262" r:id="rId4"/>
    <p:sldId id="265" r:id="rId5"/>
    <p:sldId id="266" r:id="rId6"/>
    <p:sldId id="256" r:id="rId7"/>
    <p:sldId id="267" r:id="rId8"/>
    <p:sldId id="264" r:id="rId9"/>
    <p:sldId id="269" r:id="rId10"/>
    <p:sldId id="300" r:id="rId11"/>
    <p:sldId id="270" r:id="rId12"/>
    <p:sldId id="271" r:id="rId13"/>
    <p:sldId id="285" r:id="rId14"/>
    <p:sldId id="297" r:id="rId15"/>
    <p:sldId id="301" r:id="rId16"/>
    <p:sldId id="272" r:id="rId17"/>
    <p:sldId id="273" r:id="rId18"/>
    <p:sldId id="274" r:id="rId19"/>
    <p:sldId id="275" r:id="rId20"/>
    <p:sldId id="276" r:id="rId21"/>
    <p:sldId id="279" r:id="rId22"/>
    <p:sldId id="286" r:id="rId23"/>
    <p:sldId id="281" r:id="rId24"/>
    <p:sldId id="282" r:id="rId25"/>
    <p:sldId id="283" r:id="rId26"/>
    <p:sldId id="287" r:id="rId27"/>
    <p:sldId id="288" r:id="rId28"/>
    <p:sldId id="289" r:id="rId29"/>
    <p:sldId id="290" r:id="rId30"/>
    <p:sldId id="291" r:id="rId31"/>
    <p:sldId id="299" r:id="rId32"/>
    <p:sldId id="292" r:id="rId33"/>
    <p:sldId id="293" r:id="rId34"/>
  </p:sldIdLst>
  <p:sldSz cx="12192000" cy="6858000"/>
  <p:notesSz cx="6858000" cy="9144000"/>
  <p:embeddedFontLst>
    <p:embeddedFont>
      <p:font typeface="#9Slide05 Garris" panose="020B0604020202020204" charset="0"/>
      <p:regular r:id="rId36"/>
    </p:embeddedFont>
    <p:embeddedFont>
      <p:font typeface="LNTH-LuoLuoNotangYuanTi 1" panose="020B0604020202020204" charset="-128"/>
      <p:regular r:id="rId37"/>
    </p:embeddedFont>
    <p:embeddedFont>
      <p:font typeface="Calibri Light" panose="020F0302020204030204" pitchFamily="34" charset="0"/>
      <p:regular r:id="rId38"/>
      <p:italic r:id="rId39"/>
    </p:embeddedFont>
    <p:embeddedFont>
      <p:font typeface="iCiel Cadena" panose="020B0604020202020204" charset="0"/>
      <p:bold r:id="rId40"/>
    </p:embeddedFont>
    <p:embeddedFont>
      <p:font typeface="Calibri" panose="020F0502020204030204" pitchFamily="34" charset="0"/>
      <p:regular r:id="rId41"/>
      <p:bold r:id="rId42"/>
      <p:italic r:id="rId43"/>
      <p:boldItalic r:id="rId44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9AAA"/>
    <a:srgbClr val="FF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66" d="100"/>
          <a:sy n="66" d="100"/>
        </p:scale>
        <p:origin x="644" y="4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4.fntdata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7.fntdata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2.fntdata"/><Relationship Id="rId40" Type="http://schemas.openxmlformats.org/officeDocument/2006/relationships/font" Target="fonts/font5.fntdata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1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9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notesMaster" Target="notesMasters/notesMaster1.xml"/><Relationship Id="rId43" Type="http://schemas.openxmlformats.org/officeDocument/2006/relationships/font" Target="fonts/font8.fntdata"/><Relationship Id="rId48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3.fntdata"/><Relationship Id="rId46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font" Target="fonts/font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5FF056F-7144-4DCA-8633-49F11FAF8F8A}" type="datetimeFigureOut">
              <a:rPr lang="en-US" smtClean="0"/>
              <a:t>10/3/2024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E3E95F0-09DD-4B8F-B0CB-C552AA0E3CF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337409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E3E95F0-09DD-4B8F-B0CB-C552AA0E3CFB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217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E3E95F0-09DD-4B8F-B0CB-C552AA0E3CFB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698929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E3E95F0-09DD-4B8F-B0CB-C552AA0E3CFB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357620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E3E95F0-09DD-4B8F-B0CB-C552AA0E3CFB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986219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E3E95F0-09DD-4B8F-B0CB-C552AA0E3CFB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694407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E3E95F0-09DD-4B8F-B0CB-C552AA0E3CFB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970196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E3E95F0-09DD-4B8F-B0CB-C552AA0E3CFB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319811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E3E95F0-09DD-4B8F-B0CB-C552AA0E3CFB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75029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E3E95F0-09DD-4B8F-B0CB-C552AA0E3CFB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71972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E3E95F0-09DD-4B8F-B0CB-C552AA0E3CFB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080450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E3E95F0-09DD-4B8F-B0CB-C552AA0E3CFB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729888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E3E95F0-09DD-4B8F-B0CB-C552AA0E3CFB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2596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E3E95F0-09DD-4B8F-B0CB-C552AA0E3CFB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41903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E3E95F0-09DD-4B8F-B0CB-C552AA0E3CFB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05239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E3E95F0-09DD-4B8F-B0CB-C552AA0E3CFB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980330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09DC3E3-7E2E-F4C0-6CA1-46780BBE6B3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CB1974F-E982-3BD8-EC98-523099B65B6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63EFE89-1A63-C1EA-61E4-088ED7532D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C62963-8D2B-401E-8D04-C35F135826E3}" type="datetimeFigureOut">
              <a:rPr lang="en-US" smtClean="0"/>
              <a:t>10/3/2024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28C7DD0-C35C-5FF5-C7E5-7FF3E6DDD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542B9A9-132A-822F-77B6-FCE9FBA7F1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48368C-5301-478D-BB4D-03238AEE4D0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391792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E2C0108-19BB-BA29-EC31-14FDDC91E3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B61A39F-EC1A-950F-DD02-534977E1D0E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37D5CF6-F69F-1EB6-26B6-4C76042431E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C62963-8D2B-401E-8D04-C35F135826E3}" type="datetimeFigureOut">
              <a:rPr lang="en-US" smtClean="0"/>
              <a:t>10/3/2024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E0C012-D6F7-22F1-1623-AB20D5721E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9CCB69-AA27-12A5-2EA3-B98CCD40BE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48368C-5301-478D-BB4D-03238AEE4D0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553548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A0314222-D185-9643-3154-4DBAC5501D6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39F39A6-E21E-0325-5E3A-F85D91E634F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2879A36-1B89-B42D-3517-57F2E1F2B78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C62963-8D2B-401E-8D04-C35F135826E3}" type="datetimeFigureOut">
              <a:rPr lang="en-US" smtClean="0"/>
              <a:t>10/3/2024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8B1D387-2B24-9EBC-C4AA-764FC786A1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15B9610-7481-346E-B8A7-79A03D285F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48368C-5301-478D-BB4D-03238AEE4D0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646869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AADEA86-C5F2-A8DE-83A1-5BE6B38EAD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E0C78FB-8DCD-3182-C9C9-64343ED7B68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84DB0D9-547C-D670-1B52-5627418B4D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C62963-8D2B-401E-8D04-C35F135826E3}" type="datetimeFigureOut">
              <a:rPr lang="en-US" smtClean="0"/>
              <a:t>10/3/2024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CDD6482-788D-DBF4-94E0-44F286705A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0C307E2-D6FB-7E50-2ECD-1781E157AA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48368C-5301-478D-BB4D-03238AEE4D0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338478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B3F5DA-2B62-AC3A-F308-57835D83ED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47ACEA7-8AAB-450B-3BB1-2979BDCAED7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7F6B21A-38A2-DF24-D5F1-B03231716D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C62963-8D2B-401E-8D04-C35F135826E3}" type="datetimeFigureOut">
              <a:rPr lang="en-US" smtClean="0"/>
              <a:t>10/3/2024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2BC1265-E633-B997-C293-504E425C44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2764C2A-8618-F672-E944-CBDA8447A5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48368C-5301-478D-BB4D-03238AEE4D0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8797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5748E9-8D49-3F1A-AC9D-5ABF639F58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C793238-D695-0948-8D95-0990218655D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8A4777C-7F25-E410-4166-4546270AD05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E7DF2AC-D620-164E-567C-163787684E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C62963-8D2B-401E-8D04-C35F135826E3}" type="datetimeFigureOut">
              <a:rPr lang="en-US" smtClean="0"/>
              <a:t>10/3/2024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95E64FA-08FC-A99B-4D88-1F6684B6F5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66A413-2171-B231-3405-A5A6D035B4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48368C-5301-478D-BB4D-03238AEE4D0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148315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52F6A2-2E1B-2EFE-9C2B-913075C304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E3B5BDC-9A9F-7D4B-7FF8-7C300FC03B1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D001F1D-CAB2-0590-06E5-04EA4CF9A25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AFD98EC-3BA1-67CB-AD28-CF56FE2D44D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F06C7CA-7712-2C8C-CFC8-CAB7CD6A430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5C64017-A3CC-239D-A34F-DBA4ACC40D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C62963-8D2B-401E-8D04-C35F135826E3}" type="datetimeFigureOut">
              <a:rPr lang="en-US" smtClean="0"/>
              <a:t>10/3/2024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0DE73991-F8F4-F763-85C8-05166BA791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5FB0C5B1-4A41-09A2-5D2F-E601445744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48368C-5301-478D-BB4D-03238AEE4D0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912671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902A4C-0F41-CC06-4A3E-7EBEC1C2C7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CE81791-1542-AD93-C243-AE80E50A42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C62963-8D2B-401E-8D04-C35F135826E3}" type="datetimeFigureOut">
              <a:rPr lang="en-US" smtClean="0"/>
              <a:t>10/3/2024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A235EC2-8DB3-4EED-6491-D60F572189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A8AFCD2-BBB8-A41A-F3BD-32106716C8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48368C-5301-478D-BB4D-03238AEE4D0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639143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D0206C0-DDF2-5E2A-3727-4191D8C095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C62963-8D2B-401E-8D04-C35F135826E3}" type="datetimeFigureOut">
              <a:rPr lang="en-US" smtClean="0"/>
              <a:t>10/3/2024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7CE65F3-F8EF-496A-8D38-7833C7FB5D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6AA7013-4BBF-FB41-CCA6-A9FB872F16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48368C-5301-478D-BB4D-03238AEE4D00}" type="slidenum">
              <a:rPr lang="en-US" smtClean="0"/>
              <a:t>‹#›</a:t>
            </a:fld>
            <a:endParaRPr lang="en-US"/>
          </a:p>
        </p:txBody>
      </p:sp>
      <p:pic>
        <p:nvPicPr>
          <p:cNvPr id="6" name="Picture 5" descr="Logo&#10;&#10;Description automatically generated">
            <a:extLst>
              <a:ext uri="{FF2B5EF4-FFF2-40B4-BE49-F238E27FC236}">
                <a16:creationId xmlns:a16="http://schemas.microsoft.com/office/drawing/2014/main" id="{8A560A8E-CB06-DE66-7A65-8EC0E6A90E0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199267" y="322005"/>
            <a:ext cx="1845305" cy="18453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699808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B173FE-EB22-CE39-B776-893DBCD95A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44A829C-237C-FA37-6FE1-9ADAB467B67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F502FBD-DCFD-7661-1EA3-38DC27C3B18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F2A7B4-1A03-9037-F2DD-42A2153A26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C62963-8D2B-401E-8D04-C35F135826E3}" type="datetimeFigureOut">
              <a:rPr lang="en-US" smtClean="0"/>
              <a:t>10/3/2024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4CFB400-0BFA-7B54-E1B7-F700F7AD06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F2ED44F-A1BC-9D00-12B3-931F62B919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48368C-5301-478D-BB4D-03238AEE4D0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99781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195686-B53C-64FD-8AFD-2B2C1D91A0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90CF05B-4AA2-35D2-6E68-47EE3DE6EED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CBF3D93-66A3-A3DC-9428-1FE914BC49D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51492E1-095C-37DD-18E4-F972E4859B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C62963-8D2B-401E-8D04-C35F135826E3}" type="datetimeFigureOut">
              <a:rPr lang="en-US" smtClean="0"/>
              <a:t>10/3/2024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3BB46A0-583B-FA1B-A09D-7D186823AA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BEB8419-741D-288B-13FB-37AB868AC7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48368C-5301-478D-BB4D-03238AEE4D0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296111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D7C774D-259D-7EC0-6C22-2D2F7BA1B9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889377-B3AC-5D96-38FF-BD05D563501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ABC0A8-3538-41A1-3B20-63A2DD3A1B6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C62963-8D2B-401E-8D04-C35F135826E3}" type="datetimeFigureOut">
              <a:rPr lang="en-US" smtClean="0"/>
              <a:t>10/3/2024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0AFE5B7-ED38-2126-DEB3-F666A56C85A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B0C2B7-87D5-A34C-B75F-48C7C588B61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B48368C-5301-478D-BB4D-03238AEE4D00}" type="slidenum">
              <a:rPr lang="en-US" smtClean="0"/>
              <a:t>‹#›</a:t>
            </a:fld>
            <a:endParaRPr lang="en-US"/>
          </a:p>
        </p:txBody>
      </p:sp>
      <p:pic>
        <p:nvPicPr>
          <p:cNvPr id="8" name="Picture 7" descr="Clouds in the sky&#10;&#10;Description automatically generated with medium confidence">
            <a:extLst>
              <a:ext uri="{FF2B5EF4-FFF2-40B4-BE49-F238E27FC236}">
                <a16:creationId xmlns:a16="http://schemas.microsoft.com/office/drawing/2014/main" id="{1C6C99E7-DB70-A394-954B-C8D7D03CFBE4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497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53236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wm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6.pn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2.png"/><Relationship Id="rId5" Type="http://schemas.openxmlformats.org/officeDocument/2006/relationships/image" Target="../media/image7.jpeg"/><Relationship Id="rId10" Type="http://schemas.openxmlformats.org/officeDocument/2006/relationships/image" Target="../media/image10.svg"/><Relationship Id="rId4" Type="http://schemas.openxmlformats.org/officeDocument/2006/relationships/image" Target="../media/image4.svg"/><Relationship Id="rId9" Type="http://schemas.openxmlformats.org/officeDocument/2006/relationships/image" Target="../media/image11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svg"/><Relationship Id="rId3" Type="http://schemas.openxmlformats.org/officeDocument/2006/relationships/image" Target="../media/image13.pn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5" Type="http://schemas.microsoft.com/office/2007/relationships/hdphoto" Target="../media/hdphoto1.wdp"/><Relationship Id="rId4" Type="http://schemas.openxmlformats.org/officeDocument/2006/relationships/image" Target="../media/image30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image" Target="../media/image27.png"/><Relationship Id="rId7" Type="http://schemas.openxmlformats.org/officeDocument/2006/relationships/image" Target="../media/image23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3.svg"/><Relationship Id="rId5" Type="http://schemas.openxmlformats.org/officeDocument/2006/relationships/image" Target="../media/image22.png"/><Relationship Id="rId4" Type="http://schemas.openxmlformats.org/officeDocument/2006/relationships/image" Target="../media/image32.sv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5" Type="http://schemas.openxmlformats.org/officeDocument/2006/relationships/image" Target="../media/image34.png"/><Relationship Id="rId4" Type="http://schemas.openxmlformats.org/officeDocument/2006/relationships/image" Target="../media/image10.sv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svg"/><Relationship Id="rId5" Type="http://schemas.openxmlformats.org/officeDocument/2006/relationships/image" Target="../media/image11.png"/><Relationship Id="rId4" Type="http://schemas.openxmlformats.org/officeDocument/2006/relationships/image" Target="../media/image1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5.png"/><Relationship Id="rId4" Type="http://schemas.openxmlformats.org/officeDocument/2006/relationships/image" Target="../media/image4.sv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5.png"/><Relationship Id="rId4" Type="http://schemas.openxmlformats.org/officeDocument/2006/relationships/image" Target="../media/image4.sv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6.pn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2.png"/><Relationship Id="rId5" Type="http://schemas.openxmlformats.org/officeDocument/2006/relationships/image" Target="../media/image7.jpeg"/><Relationship Id="rId10" Type="http://schemas.openxmlformats.org/officeDocument/2006/relationships/image" Target="../media/image10.svg"/><Relationship Id="rId4" Type="http://schemas.openxmlformats.org/officeDocument/2006/relationships/image" Target="../media/image4.svg"/><Relationship Id="rId9" Type="http://schemas.openxmlformats.org/officeDocument/2006/relationships/image" Target="../media/image1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3.svg"/><Relationship Id="rId4" Type="http://schemas.openxmlformats.org/officeDocument/2006/relationships/image" Target="../media/image36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image" Target="../media/image16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emf"/><Relationship Id="rId3" Type="http://schemas.openxmlformats.org/officeDocument/2006/relationships/image" Target="../media/image38.png"/><Relationship Id="rId7" Type="http://schemas.openxmlformats.org/officeDocument/2006/relationships/image" Target="../media/image23.sv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.png"/><Relationship Id="rId5" Type="http://schemas.openxmlformats.org/officeDocument/2006/relationships/image" Target="../media/image32.svg"/><Relationship Id="rId4" Type="http://schemas.openxmlformats.org/officeDocument/2006/relationships/image" Target="../media/image27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4.png"/><Relationship Id="rId5" Type="http://schemas.openxmlformats.org/officeDocument/2006/relationships/image" Target="../media/image38.png"/><Relationship Id="rId4" Type="http://schemas.openxmlformats.org/officeDocument/2006/relationships/image" Target="../media/image10.sv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34.png"/><Relationship Id="rId7" Type="http://schemas.openxmlformats.org/officeDocument/2006/relationships/image" Target="../media/image32.sv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7.png"/><Relationship Id="rId5" Type="http://schemas.openxmlformats.org/officeDocument/2006/relationships/image" Target="../media/image10.svg"/><Relationship Id="rId10" Type="http://schemas.openxmlformats.org/officeDocument/2006/relationships/image" Target="../media/image23.emf"/><Relationship Id="rId4" Type="http://schemas.openxmlformats.org/officeDocument/2006/relationships/image" Target="../media/image11.png"/><Relationship Id="rId9" Type="http://schemas.openxmlformats.org/officeDocument/2006/relationships/image" Target="../media/image23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5.png"/><Relationship Id="rId4" Type="http://schemas.openxmlformats.org/officeDocument/2006/relationships/image" Target="../media/image4.sv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svg"/><Relationship Id="rId5" Type="http://schemas.openxmlformats.org/officeDocument/2006/relationships/image" Target="../media/image11.png"/><Relationship Id="rId4" Type="http://schemas.openxmlformats.org/officeDocument/2006/relationships/image" Target="../media/image37.sv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34.png"/><Relationship Id="rId7" Type="http://schemas.openxmlformats.org/officeDocument/2006/relationships/image" Target="../media/image37.sv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0.png"/><Relationship Id="rId5" Type="http://schemas.openxmlformats.org/officeDocument/2006/relationships/image" Target="../media/image10.svg"/><Relationship Id="rId4" Type="http://schemas.openxmlformats.org/officeDocument/2006/relationships/image" Target="../media/image11.png"/><Relationship Id="rId9" Type="http://schemas.openxmlformats.org/officeDocument/2006/relationships/image" Target="../media/image32.sv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3.svg"/><Relationship Id="rId5" Type="http://schemas.openxmlformats.org/officeDocument/2006/relationships/image" Target="../media/image36.png"/><Relationship Id="rId4" Type="http://schemas.openxmlformats.org/officeDocument/2006/relationships/image" Target="../media/image4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.png"/><Relationship Id="rId4" Type="http://schemas.openxmlformats.org/officeDocument/2006/relationships/image" Target="../media/image1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svg"/><Relationship Id="rId7" Type="http://schemas.openxmlformats.org/officeDocument/2006/relationships/image" Target="../media/image4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5" Type="http://schemas.openxmlformats.org/officeDocument/2006/relationships/image" Target="../media/image26.svg"/><Relationship Id="rId4" Type="http://schemas.openxmlformats.org/officeDocument/2006/relationships/image" Target="../media/image41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sv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1.svg"/><Relationship Id="rId4" Type="http://schemas.openxmlformats.org/officeDocument/2006/relationships/image" Target="../media/image21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3" Type="http://schemas.openxmlformats.org/officeDocument/2006/relationships/image" Target="../media/image11.png"/><Relationship Id="rId7" Type="http://schemas.openxmlformats.org/officeDocument/2006/relationships/image" Target="../media/image21.sv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png"/><Relationship Id="rId5" Type="http://schemas.openxmlformats.org/officeDocument/2006/relationships/image" Target="../media/image12.png"/><Relationship Id="rId10" Type="http://schemas.openxmlformats.org/officeDocument/2006/relationships/image" Target="../media/image10.png"/><Relationship Id="rId4" Type="http://schemas.openxmlformats.org/officeDocument/2006/relationships/image" Target="../media/image10.svg"/><Relationship Id="rId9" Type="http://schemas.openxmlformats.org/officeDocument/2006/relationships/image" Target="../media/image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5" Type="http://schemas.openxmlformats.org/officeDocument/2006/relationships/image" Target="../media/image10.svg"/><Relationship Id="rId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png"/><Relationship Id="rId5" Type="http://schemas.openxmlformats.org/officeDocument/2006/relationships/image" Target="../media/image10.svg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21.png"/><Relationship Id="rId7" Type="http://schemas.openxmlformats.org/officeDocument/2006/relationships/image" Target="../media/image23.emf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3.svg"/><Relationship Id="rId5" Type="http://schemas.openxmlformats.org/officeDocument/2006/relationships/image" Target="../media/image22.png"/><Relationship Id="rId4" Type="http://schemas.openxmlformats.org/officeDocument/2006/relationships/image" Target="../media/image21.svg"/><Relationship Id="rId9" Type="http://schemas.openxmlformats.org/officeDocument/2006/relationships/image" Target="../media/image26.sv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svg"/><Relationship Id="rId3" Type="http://schemas.openxmlformats.org/officeDocument/2006/relationships/image" Target="../media/image25.png"/><Relationship Id="rId7" Type="http://schemas.openxmlformats.org/officeDocument/2006/relationships/image" Target="../media/image27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0.svg"/><Relationship Id="rId5" Type="http://schemas.openxmlformats.org/officeDocument/2006/relationships/image" Target="../media/image26.png"/><Relationship Id="rId4" Type="http://schemas.openxmlformats.org/officeDocument/2006/relationships/image" Target="../media/image28.svg"/><Relationship Id="rId9" Type="http://schemas.openxmlformats.org/officeDocument/2006/relationships/image" Target="../media/image2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microsoft.com/office/2007/relationships/media" Target="../media/media1.mp4"/><Relationship Id="rId1" Type="http://schemas.openxmlformats.org/officeDocument/2006/relationships/video" Target="NULL" TargetMode="External"/><Relationship Id="rId5" Type="http://schemas.openxmlformats.org/officeDocument/2006/relationships/image" Target="../media/image29.png"/><Relationship Id="rId4" Type="http://schemas.openxmlformats.org/officeDocument/2006/relationships/image" Target="../media/image2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ext Box 3"/>
          <p:cNvSpPr txBox="1">
            <a:spLocks noChangeArrowheads="1"/>
          </p:cNvSpPr>
          <p:nvPr/>
        </p:nvSpPr>
        <p:spPr bwMode="auto">
          <a:xfrm>
            <a:off x="2394857" y="546585"/>
            <a:ext cx="7518400" cy="5121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7630" tIns="53815" rIns="107630" bIns="53815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622" b="1">
                <a:solidFill>
                  <a:srgbClr val="FF0066"/>
                </a:solidFill>
                <a:latin typeface="Times New Roman" pitchFamily="18" charset="0"/>
              </a:rPr>
              <a:t>TRƯỜNG TIỂU HỌC </a:t>
            </a:r>
            <a:r>
              <a:rPr lang="vi-VN" altLang="en-US" sz="2622" b="1">
                <a:solidFill>
                  <a:srgbClr val="FF0066"/>
                </a:solidFill>
                <a:latin typeface="Times New Roman" pitchFamily="18" charset="0"/>
              </a:rPr>
              <a:t>HOÀI PHÚ</a:t>
            </a:r>
            <a:endParaRPr lang="en-US" altLang="en-US" sz="2622" b="1">
              <a:solidFill>
                <a:srgbClr val="FF0066"/>
              </a:solidFill>
              <a:latin typeface="Times New Roman" pitchFamily="18" charset="0"/>
            </a:endParaRPr>
          </a:p>
        </p:txBody>
      </p:sp>
      <p:sp>
        <p:nvSpPr>
          <p:cNvPr id="30" name="Text Box 14"/>
          <p:cNvSpPr txBox="1">
            <a:spLocks noChangeArrowheads="1"/>
          </p:cNvSpPr>
          <p:nvPr/>
        </p:nvSpPr>
        <p:spPr bwMode="auto">
          <a:xfrm>
            <a:off x="1701030" y="3257768"/>
            <a:ext cx="8828746" cy="1353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7630" tIns="53815" rIns="107630" bIns="53815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ts val="1348"/>
              </a:spcBef>
              <a:defRPr/>
            </a:pPr>
            <a:r>
              <a:rPr lang="vi-VN" sz="2996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Tự nhiên và xã hội</a:t>
            </a:r>
          </a:p>
          <a:p>
            <a:pPr algn="ctr" eaLnBrk="1" hangingPunct="1">
              <a:spcBef>
                <a:spcPts val="1348"/>
              </a:spcBef>
              <a:defRPr/>
            </a:pPr>
            <a:r>
              <a:rPr lang="en-US" sz="4045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BÀI </a:t>
            </a:r>
            <a:r>
              <a:rPr lang="en-US" sz="4045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2</a:t>
            </a:r>
            <a:r>
              <a:rPr lang="en-US" sz="4045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vi-VN" sz="4045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HỌ NỘI- HỌ NGOẠI</a:t>
            </a:r>
            <a:endParaRPr lang="en-US" sz="4045" b="1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" name="Text Box 17"/>
          <p:cNvSpPr txBox="1">
            <a:spLocks noChangeArrowheads="1"/>
          </p:cNvSpPr>
          <p:nvPr/>
        </p:nvSpPr>
        <p:spPr bwMode="auto">
          <a:xfrm>
            <a:off x="1758107" y="1431286"/>
            <a:ext cx="8592457" cy="14918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7630" tIns="53815" rIns="107630" bIns="53815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defRPr/>
            </a:pPr>
            <a:r>
              <a:rPr lang="en-US" sz="4494" b="1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CHÀO MỪNG QUÝ THẦY </a:t>
            </a:r>
            <a:r>
              <a:rPr lang="en-US" sz="4494" b="1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CÔ</a:t>
            </a:r>
          </a:p>
          <a:p>
            <a:pPr algn="ctr" eaLnBrk="1" hangingPunct="1">
              <a:defRPr/>
            </a:pPr>
            <a:r>
              <a:rPr lang="en-US" sz="4494" b="1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VỀ </a:t>
            </a:r>
            <a:r>
              <a:rPr lang="en-US" sz="4494" b="1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DỰ GIỜ THĂM LỚP</a:t>
            </a:r>
          </a:p>
        </p:txBody>
      </p:sp>
      <p:pic>
        <p:nvPicPr>
          <p:cNvPr id="32" name="Picture 22" descr="bd21315_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9185" y="4645466"/>
            <a:ext cx="4206724" cy="153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" name="Straight Connector 32"/>
          <p:cNvCxnSpPr/>
          <p:nvPr/>
        </p:nvCxnSpPr>
        <p:spPr>
          <a:xfrm flipV="1">
            <a:off x="4050695" y="1088821"/>
            <a:ext cx="4483704" cy="0"/>
          </a:xfrm>
          <a:prstGeom prst="line">
            <a:avLst/>
          </a:prstGeom>
          <a:ln>
            <a:solidFill>
              <a:srgbClr val="FF0066"/>
            </a:solidFill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pic>
        <p:nvPicPr>
          <p:cNvPr id="36" name="Picture 5" descr="POINSET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0241" y="4798861"/>
            <a:ext cx="2226024" cy="1918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" name="Picture 5" descr="POINSET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 flipV="1">
            <a:off x="101632" y="42911"/>
            <a:ext cx="1035721" cy="110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86025840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repeatCount="1000000" accel="36000" decel="2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4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" presetID="21" presetClass="emph" presetSubtype="0" repeatCount="2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0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1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1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>
          <a:gsLst>
            <a:gs pos="0">
              <a:srgbClr val="FF9AAA"/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Graphic 44">
            <a:extLst>
              <a:ext uri="{FF2B5EF4-FFF2-40B4-BE49-F238E27FC236}">
                <a16:creationId xmlns:a16="http://schemas.microsoft.com/office/drawing/2014/main" id="{491DE7D6-AC33-BCC5-DB7A-BAC14B05DC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486889" y="1641395"/>
            <a:ext cx="4835171" cy="3160977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235B3D58-7D0A-1FCC-41D9-AFBFDC1430E7}"/>
              </a:ext>
            </a:extLst>
          </p:cNvPr>
          <p:cNvGrpSpPr/>
          <p:nvPr/>
        </p:nvGrpSpPr>
        <p:grpSpPr>
          <a:xfrm>
            <a:off x="6961589" y="2000959"/>
            <a:ext cx="3851792" cy="2527135"/>
            <a:chOff x="7799322" y="-719491"/>
            <a:chExt cx="3514799" cy="2306036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91E57EDB-8322-CB13-27E3-129B04A0929A}"/>
                </a:ext>
              </a:extLst>
            </p:cNvPr>
            <p:cNvSpPr/>
            <p:nvPr/>
          </p:nvSpPr>
          <p:spPr>
            <a:xfrm>
              <a:off x="7799323" y="-693016"/>
              <a:ext cx="3514798" cy="2279561"/>
            </a:xfrm>
            <a:prstGeom prst="ellipse">
              <a:avLst/>
            </a:prstGeom>
            <a:solidFill>
              <a:schemeClr val="bg1">
                <a:alpha val="71000"/>
              </a:schemeClr>
            </a:solidFill>
            <a:ln>
              <a:solidFill>
                <a:srgbClr val="5DBEB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anose="020F0502020204030204" pitchFamily="34" charset="0"/>
              </a:endParaRP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428D6681-AE76-D986-5C7A-B26DCA82ABC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21100"/>
            <a:stretch/>
          </p:blipFill>
          <p:spPr>
            <a:xfrm>
              <a:off x="7799322" y="-719491"/>
              <a:ext cx="3514799" cy="2279561"/>
            </a:xfrm>
            <a:prstGeom prst="ellipse">
              <a:avLst/>
            </a:prstGeom>
            <a:ln w="19050">
              <a:solidFill>
                <a:srgbClr val="5B9BD5">
                  <a:lumMod val="60000"/>
                  <a:lumOff val="40000"/>
                </a:srgb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55" name="Group 4">
            <a:extLst>
              <a:ext uri="{FF2B5EF4-FFF2-40B4-BE49-F238E27FC236}">
                <a16:creationId xmlns:a16="http://schemas.microsoft.com/office/drawing/2014/main" id="{B1A5C529-901F-D16C-33BC-C8BC64E3D3B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56" name="Group 205">
              <a:extLst>
                <a:ext uri="{FF2B5EF4-FFF2-40B4-BE49-F238E27FC236}">
                  <a16:creationId xmlns:a16="http://schemas.microsoft.com/office/drawing/2014/main" id="{F401F19C-47C2-467D-D72A-7C1C891A71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57" name="Freeform 5">
                <a:extLst>
                  <a:ext uri="{FF2B5EF4-FFF2-40B4-BE49-F238E27FC236}">
                    <a16:creationId xmlns:a16="http://schemas.microsoft.com/office/drawing/2014/main" id="{EC9C010D-71A5-BB7C-EF43-11B504682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Freeform 6">
                <a:extLst>
                  <a:ext uri="{FF2B5EF4-FFF2-40B4-BE49-F238E27FC236}">
                    <a16:creationId xmlns:a16="http://schemas.microsoft.com/office/drawing/2014/main" id="{AA90947F-D019-258E-728E-EE54578BD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Rectangle 7">
                <a:extLst>
                  <a:ext uri="{FF2B5EF4-FFF2-40B4-BE49-F238E27FC236}">
                    <a16:creationId xmlns:a16="http://schemas.microsoft.com/office/drawing/2014/main" id="{7C7C839F-79EF-5E5D-D9D6-921D08967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8">
                <a:extLst>
                  <a:ext uri="{FF2B5EF4-FFF2-40B4-BE49-F238E27FC236}">
                    <a16:creationId xmlns:a16="http://schemas.microsoft.com/office/drawing/2014/main" id="{7E670ECB-6101-BF3B-B3F4-76CB4C28D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9">
                <a:extLst>
                  <a:ext uri="{FF2B5EF4-FFF2-40B4-BE49-F238E27FC236}">
                    <a16:creationId xmlns:a16="http://schemas.microsoft.com/office/drawing/2014/main" id="{63027096-5726-DB11-277F-38550028A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10">
                <a:extLst>
                  <a:ext uri="{FF2B5EF4-FFF2-40B4-BE49-F238E27FC236}">
                    <a16:creationId xmlns:a16="http://schemas.microsoft.com/office/drawing/2014/main" id="{8C90826C-42EC-BD9C-DC56-263988C79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Rectangle 11">
                <a:extLst>
                  <a:ext uri="{FF2B5EF4-FFF2-40B4-BE49-F238E27FC236}">
                    <a16:creationId xmlns:a16="http://schemas.microsoft.com/office/drawing/2014/main" id="{E9835C21-0368-E0E8-DC0D-0A1F7D382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12">
                <a:extLst>
                  <a:ext uri="{FF2B5EF4-FFF2-40B4-BE49-F238E27FC236}">
                    <a16:creationId xmlns:a16="http://schemas.microsoft.com/office/drawing/2014/main" id="{E378879F-38DE-3A04-3E8A-CEACA00AF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13">
                <a:extLst>
                  <a:ext uri="{FF2B5EF4-FFF2-40B4-BE49-F238E27FC236}">
                    <a16:creationId xmlns:a16="http://schemas.microsoft.com/office/drawing/2014/main" id="{CA9FFB4E-0D94-B8FE-A164-917DA4182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14">
                <a:extLst>
                  <a:ext uri="{FF2B5EF4-FFF2-40B4-BE49-F238E27FC236}">
                    <a16:creationId xmlns:a16="http://schemas.microsoft.com/office/drawing/2014/main" id="{CBC6797F-40CF-0E98-5C96-0D36885DB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15">
                <a:extLst>
                  <a:ext uri="{FF2B5EF4-FFF2-40B4-BE49-F238E27FC236}">
                    <a16:creationId xmlns:a16="http://schemas.microsoft.com/office/drawing/2014/main" id="{DAC10FD1-9060-88EC-9220-28C20DDF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Freeform 16">
                <a:extLst>
                  <a:ext uri="{FF2B5EF4-FFF2-40B4-BE49-F238E27FC236}">
                    <a16:creationId xmlns:a16="http://schemas.microsoft.com/office/drawing/2014/main" id="{E2F41318-D112-48E7-FEA3-307BF27E3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17">
                <a:extLst>
                  <a:ext uri="{FF2B5EF4-FFF2-40B4-BE49-F238E27FC236}">
                    <a16:creationId xmlns:a16="http://schemas.microsoft.com/office/drawing/2014/main" id="{1385F431-A22F-66A1-7AFF-094886471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18">
                <a:extLst>
                  <a:ext uri="{FF2B5EF4-FFF2-40B4-BE49-F238E27FC236}">
                    <a16:creationId xmlns:a16="http://schemas.microsoft.com/office/drawing/2014/main" id="{CD782D1A-7858-0F2A-2F29-AD5DFFBFD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Rectangle 19">
                <a:extLst>
                  <a:ext uri="{FF2B5EF4-FFF2-40B4-BE49-F238E27FC236}">
                    <a16:creationId xmlns:a16="http://schemas.microsoft.com/office/drawing/2014/main" id="{E18BDF76-E011-19B7-EB8A-71505C912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20">
                <a:extLst>
                  <a:ext uri="{FF2B5EF4-FFF2-40B4-BE49-F238E27FC236}">
                    <a16:creationId xmlns:a16="http://schemas.microsoft.com/office/drawing/2014/main" id="{70A9EF7A-C584-6D6D-9610-EC8DF1B5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21">
                <a:extLst>
                  <a:ext uri="{FF2B5EF4-FFF2-40B4-BE49-F238E27FC236}">
                    <a16:creationId xmlns:a16="http://schemas.microsoft.com/office/drawing/2014/main" id="{8AC1502D-0613-1621-D5EC-FA8AF1915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22">
                <a:extLst>
                  <a:ext uri="{FF2B5EF4-FFF2-40B4-BE49-F238E27FC236}">
                    <a16:creationId xmlns:a16="http://schemas.microsoft.com/office/drawing/2014/main" id="{C095BCE5-4E74-4A0D-917E-9F4100EA4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Rectangle 23">
                <a:extLst>
                  <a:ext uri="{FF2B5EF4-FFF2-40B4-BE49-F238E27FC236}">
                    <a16:creationId xmlns:a16="http://schemas.microsoft.com/office/drawing/2014/main" id="{FAE555C8-1C38-6C77-389D-CC0A2AAD0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24">
                <a:extLst>
                  <a:ext uri="{FF2B5EF4-FFF2-40B4-BE49-F238E27FC236}">
                    <a16:creationId xmlns:a16="http://schemas.microsoft.com/office/drawing/2014/main" id="{82591187-0E1C-1701-01A8-BC97A7482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Rectangle 25">
                <a:extLst>
                  <a:ext uri="{FF2B5EF4-FFF2-40B4-BE49-F238E27FC236}">
                    <a16:creationId xmlns:a16="http://schemas.microsoft.com/office/drawing/2014/main" id="{46739128-A8DE-04E0-30EF-516314484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Oval 26">
                <a:extLst>
                  <a:ext uri="{FF2B5EF4-FFF2-40B4-BE49-F238E27FC236}">
                    <a16:creationId xmlns:a16="http://schemas.microsoft.com/office/drawing/2014/main" id="{EE02F8B0-F66D-DA60-A179-500A88D39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Freeform 27">
                <a:extLst>
                  <a:ext uri="{FF2B5EF4-FFF2-40B4-BE49-F238E27FC236}">
                    <a16:creationId xmlns:a16="http://schemas.microsoft.com/office/drawing/2014/main" id="{D4954BF4-9BB0-17A5-EDD8-46175524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28">
                <a:extLst>
                  <a:ext uri="{FF2B5EF4-FFF2-40B4-BE49-F238E27FC236}">
                    <a16:creationId xmlns:a16="http://schemas.microsoft.com/office/drawing/2014/main" id="{06A824FB-E787-9AA6-BCB0-A351DA2C3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Rectangle 29">
                <a:extLst>
                  <a:ext uri="{FF2B5EF4-FFF2-40B4-BE49-F238E27FC236}">
                    <a16:creationId xmlns:a16="http://schemas.microsoft.com/office/drawing/2014/main" id="{B5595AF4-6E6A-0C65-95DC-883B893DF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Oval 30">
                <a:extLst>
                  <a:ext uri="{FF2B5EF4-FFF2-40B4-BE49-F238E27FC236}">
                    <a16:creationId xmlns:a16="http://schemas.microsoft.com/office/drawing/2014/main" id="{27B0C41A-15F0-FCD6-9E7D-6764BC96C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31">
                <a:extLst>
                  <a:ext uri="{FF2B5EF4-FFF2-40B4-BE49-F238E27FC236}">
                    <a16:creationId xmlns:a16="http://schemas.microsoft.com/office/drawing/2014/main" id="{98011969-5D8C-BE03-4321-90B1EB5D9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32">
                <a:extLst>
                  <a:ext uri="{FF2B5EF4-FFF2-40B4-BE49-F238E27FC236}">
                    <a16:creationId xmlns:a16="http://schemas.microsoft.com/office/drawing/2014/main" id="{EC2E2282-98B8-D620-A10C-78347FE0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Rectangle 33">
                <a:extLst>
                  <a:ext uri="{FF2B5EF4-FFF2-40B4-BE49-F238E27FC236}">
                    <a16:creationId xmlns:a16="http://schemas.microsoft.com/office/drawing/2014/main" id="{D53A648A-124A-BD59-E4B0-F521956E5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Oval 34">
                <a:extLst>
                  <a:ext uri="{FF2B5EF4-FFF2-40B4-BE49-F238E27FC236}">
                    <a16:creationId xmlns:a16="http://schemas.microsoft.com/office/drawing/2014/main" id="{4E2096CF-F1F8-B0FD-4552-D8FEA10FF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35">
                <a:extLst>
                  <a:ext uri="{FF2B5EF4-FFF2-40B4-BE49-F238E27FC236}">
                    <a16:creationId xmlns:a16="http://schemas.microsoft.com/office/drawing/2014/main" id="{B5F5CEE3-4EE6-B5CE-4673-A0F8B126F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36">
                <a:extLst>
                  <a:ext uri="{FF2B5EF4-FFF2-40B4-BE49-F238E27FC236}">
                    <a16:creationId xmlns:a16="http://schemas.microsoft.com/office/drawing/2014/main" id="{B47283E9-523B-FBDE-36FC-AAF41A20C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Rectangle 37">
                <a:extLst>
                  <a:ext uri="{FF2B5EF4-FFF2-40B4-BE49-F238E27FC236}">
                    <a16:creationId xmlns:a16="http://schemas.microsoft.com/office/drawing/2014/main" id="{994AD2E7-8878-4452-813A-D93DA56E1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Oval 38">
                <a:extLst>
                  <a:ext uri="{FF2B5EF4-FFF2-40B4-BE49-F238E27FC236}">
                    <a16:creationId xmlns:a16="http://schemas.microsoft.com/office/drawing/2014/main" id="{42E113EA-9AAA-F2AB-AF2C-42DEC9F5C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39">
                <a:extLst>
                  <a:ext uri="{FF2B5EF4-FFF2-40B4-BE49-F238E27FC236}">
                    <a16:creationId xmlns:a16="http://schemas.microsoft.com/office/drawing/2014/main" id="{C7AF7F70-5E90-9CA2-9FF3-41DBFC3DF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40">
                <a:extLst>
                  <a:ext uri="{FF2B5EF4-FFF2-40B4-BE49-F238E27FC236}">
                    <a16:creationId xmlns:a16="http://schemas.microsoft.com/office/drawing/2014/main" id="{EDB2911D-8A5B-AA4E-B7BA-4E7EDCE7E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41">
                <a:extLst>
                  <a:ext uri="{FF2B5EF4-FFF2-40B4-BE49-F238E27FC236}">
                    <a16:creationId xmlns:a16="http://schemas.microsoft.com/office/drawing/2014/main" id="{4D17699A-6790-423B-1831-706FFC657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42">
                <a:extLst>
                  <a:ext uri="{FF2B5EF4-FFF2-40B4-BE49-F238E27FC236}">
                    <a16:creationId xmlns:a16="http://schemas.microsoft.com/office/drawing/2014/main" id="{7297E518-033E-C27B-B969-9DAF5532E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43">
                <a:extLst>
                  <a:ext uri="{FF2B5EF4-FFF2-40B4-BE49-F238E27FC236}">
                    <a16:creationId xmlns:a16="http://schemas.microsoft.com/office/drawing/2014/main" id="{3E7F1959-196D-E05D-46F4-A095527E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44">
                <a:extLst>
                  <a:ext uri="{FF2B5EF4-FFF2-40B4-BE49-F238E27FC236}">
                    <a16:creationId xmlns:a16="http://schemas.microsoft.com/office/drawing/2014/main" id="{62C5A65A-5FA2-D4A0-45E6-77E46FF8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45">
                <a:extLst>
                  <a:ext uri="{FF2B5EF4-FFF2-40B4-BE49-F238E27FC236}">
                    <a16:creationId xmlns:a16="http://schemas.microsoft.com/office/drawing/2014/main" id="{DB842032-9A4D-F5DB-DE7F-3F1833EA8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46">
                <a:extLst>
                  <a:ext uri="{FF2B5EF4-FFF2-40B4-BE49-F238E27FC236}">
                    <a16:creationId xmlns:a16="http://schemas.microsoft.com/office/drawing/2014/main" id="{C0CB9BB4-F398-A90B-F74C-EA335418F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47">
                <a:extLst>
                  <a:ext uri="{FF2B5EF4-FFF2-40B4-BE49-F238E27FC236}">
                    <a16:creationId xmlns:a16="http://schemas.microsoft.com/office/drawing/2014/main" id="{7804091C-9E5A-AC96-E334-6B7FC66E0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Oval 48">
                <a:extLst>
                  <a:ext uri="{FF2B5EF4-FFF2-40B4-BE49-F238E27FC236}">
                    <a16:creationId xmlns:a16="http://schemas.microsoft.com/office/drawing/2014/main" id="{C8D71446-5EC9-1AC0-DEED-A738B2533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49">
                <a:extLst>
                  <a:ext uri="{FF2B5EF4-FFF2-40B4-BE49-F238E27FC236}">
                    <a16:creationId xmlns:a16="http://schemas.microsoft.com/office/drawing/2014/main" id="{E04CEF40-F048-DABD-1D4A-2BF8F6267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50">
                <a:extLst>
                  <a:ext uri="{FF2B5EF4-FFF2-40B4-BE49-F238E27FC236}">
                    <a16:creationId xmlns:a16="http://schemas.microsoft.com/office/drawing/2014/main" id="{26F4F4B8-24C4-D0C5-A01F-BC7E4CFA4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51">
                <a:extLst>
                  <a:ext uri="{FF2B5EF4-FFF2-40B4-BE49-F238E27FC236}">
                    <a16:creationId xmlns:a16="http://schemas.microsoft.com/office/drawing/2014/main" id="{54E87885-9B64-A6D7-2B7E-C0FBA73F0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52">
                <a:extLst>
                  <a:ext uri="{FF2B5EF4-FFF2-40B4-BE49-F238E27FC236}">
                    <a16:creationId xmlns:a16="http://schemas.microsoft.com/office/drawing/2014/main" id="{C6F2DA41-0941-EB1E-4AAB-93CBD4B01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53">
                <a:extLst>
                  <a:ext uri="{FF2B5EF4-FFF2-40B4-BE49-F238E27FC236}">
                    <a16:creationId xmlns:a16="http://schemas.microsoft.com/office/drawing/2014/main" id="{1AD76FD1-6528-EF85-49E9-16779950E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54">
                <a:extLst>
                  <a:ext uri="{FF2B5EF4-FFF2-40B4-BE49-F238E27FC236}">
                    <a16:creationId xmlns:a16="http://schemas.microsoft.com/office/drawing/2014/main" id="{EE50C7E2-1E17-8AA4-2FAE-0645B1959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55">
                <a:extLst>
                  <a:ext uri="{FF2B5EF4-FFF2-40B4-BE49-F238E27FC236}">
                    <a16:creationId xmlns:a16="http://schemas.microsoft.com/office/drawing/2014/main" id="{A4A5262F-46F1-CA8B-4A11-E99E69962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56">
                <a:extLst>
                  <a:ext uri="{FF2B5EF4-FFF2-40B4-BE49-F238E27FC236}">
                    <a16:creationId xmlns:a16="http://schemas.microsoft.com/office/drawing/2014/main" id="{EAB623AE-8E08-1BAF-14EA-ECBAFCED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Rectangle 57">
                <a:extLst>
                  <a:ext uri="{FF2B5EF4-FFF2-40B4-BE49-F238E27FC236}">
                    <a16:creationId xmlns:a16="http://schemas.microsoft.com/office/drawing/2014/main" id="{F552F246-9FBC-7A88-FCE8-EF40594C5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Oval 58">
                <a:extLst>
                  <a:ext uri="{FF2B5EF4-FFF2-40B4-BE49-F238E27FC236}">
                    <a16:creationId xmlns:a16="http://schemas.microsoft.com/office/drawing/2014/main" id="{7EEB1C08-BFBD-F064-B4F2-DFE85E073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59">
                <a:extLst>
                  <a:ext uri="{FF2B5EF4-FFF2-40B4-BE49-F238E27FC236}">
                    <a16:creationId xmlns:a16="http://schemas.microsoft.com/office/drawing/2014/main" id="{546F83B2-67B2-1B22-9600-65D4E0F7E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60">
                <a:extLst>
                  <a:ext uri="{FF2B5EF4-FFF2-40B4-BE49-F238E27FC236}">
                    <a16:creationId xmlns:a16="http://schemas.microsoft.com/office/drawing/2014/main" id="{FAD574B9-C832-3944-AC0C-AEB9188F3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61">
                <a:extLst>
                  <a:ext uri="{FF2B5EF4-FFF2-40B4-BE49-F238E27FC236}">
                    <a16:creationId xmlns:a16="http://schemas.microsoft.com/office/drawing/2014/main" id="{18E6E9E6-D75A-F392-7FC2-526F4821D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62">
                <a:extLst>
                  <a:ext uri="{FF2B5EF4-FFF2-40B4-BE49-F238E27FC236}">
                    <a16:creationId xmlns:a16="http://schemas.microsoft.com/office/drawing/2014/main" id="{ED03C84B-47E0-B76A-42E0-F890C0E5D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63">
                <a:extLst>
                  <a:ext uri="{FF2B5EF4-FFF2-40B4-BE49-F238E27FC236}">
                    <a16:creationId xmlns:a16="http://schemas.microsoft.com/office/drawing/2014/main" id="{0756DE45-7BD4-65F2-C00E-04CB1CEEC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64">
                <a:extLst>
                  <a:ext uri="{FF2B5EF4-FFF2-40B4-BE49-F238E27FC236}">
                    <a16:creationId xmlns:a16="http://schemas.microsoft.com/office/drawing/2014/main" id="{6884F6B7-19E0-175F-DD11-A27A39C6B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65">
                <a:extLst>
                  <a:ext uri="{FF2B5EF4-FFF2-40B4-BE49-F238E27FC236}">
                    <a16:creationId xmlns:a16="http://schemas.microsoft.com/office/drawing/2014/main" id="{4B769BBF-45C0-44C2-1062-02FD4B221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66">
                <a:extLst>
                  <a:ext uri="{FF2B5EF4-FFF2-40B4-BE49-F238E27FC236}">
                    <a16:creationId xmlns:a16="http://schemas.microsoft.com/office/drawing/2014/main" id="{3D56B33E-2AA8-45CB-D582-42C53780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Freeform 67">
                <a:extLst>
                  <a:ext uri="{FF2B5EF4-FFF2-40B4-BE49-F238E27FC236}">
                    <a16:creationId xmlns:a16="http://schemas.microsoft.com/office/drawing/2014/main" id="{6B69F828-C891-91F3-5FCE-FD7FC2595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68">
                <a:extLst>
                  <a:ext uri="{FF2B5EF4-FFF2-40B4-BE49-F238E27FC236}">
                    <a16:creationId xmlns:a16="http://schemas.microsoft.com/office/drawing/2014/main" id="{9F142536-F786-CE0A-3FB8-6B4A991DA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Rectangle 69">
                <a:extLst>
                  <a:ext uri="{FF2B5EF4-FFF2-40B4-BE49-F238E27FC236}">
                    <a16:creationId xmlns:a16="http://schemas.microsoft.com/office/drawing/2014/main" id="{D2812BE3-61D2-907D-67EA-6BAAB11E4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70">
                <a:extLst>
                  <a:ext uri="{FF2B5EF4-FFF2-40B4-BE49-F238E27FC236}">
                    <a16:creationId xmlns:a16="http://schemas.microsoft.com/office/drawing/2014/main" id="{179AE5B1-3812-A2E0-3FE0-E13BC853D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71">
                <a:extLst>
                  <a:ext uri="{FF2B5EF4-FFF2-40B4-BE49-F238E27FC236}">
                    <a16:creationId xmlns:a16="http://schemas.microsoft.com/office/drawing/2014/main" id="{D72D8A17-663A-A31D-EC73-5AB47451A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72">
                <a:extLst>
                  <a:ext uri="{FF2B5EF4-FFF2-40B4-BE49-F238E27FC236}">
                    <a16:creationId xmlns:a16="http://schemas.microsoft.com/office/drawing/2014/main" id="{C4024EF9-2831-7D89-684D-4A8A096A6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73">
                <a:extLst>
                  <a:ext uri="{FF2B5EF4-FFF2-40B4-BE49-F238E27FC236}">
                    <a16:creationId xmlns:a16="http://schemas.microsoft.com/office/drawing/2014/main" id="{99C8BE13-CB6D-8C61-1AB5-7CAF98401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74">
                <a:extLst>
                  <a:ext uri="{FF2B5EF4-FFF2-40B4-BE49-F238E27FC236}">
                    <a16:creationId xmlns:a16="http://schemas.microsoft.com/office/drawing/2014/main" id="{5F77282D-8206-CDA0-9ED8-3F8DBF54E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75">
                <a:extLst>
                  <a:ext uri="{FF2B5EF4-FFF2-40B4-BE49-F238E27FC236}">
                    <a16:creationId xmlns:a16="http://schemas.microsoft.com/office/drawing/2014/main" id="{61DE8244-D027-FEB4-FE46-0536C67A8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76">
                <a:extLst>
                  <a:ext uri="{FF2B5EF4-FFF2-40B4-BE49-F238E27FC236}">
                    <a16:creationId xmlns:a16="http://schemas.microsoft.com/office/drawing/2014/main" id="{AFA8F02A-1DB6-2C30-D167-7D33B0DD2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77">
                <a:extLst>
                  <a:ext uri="{FF2B5EF4-FFF2-40B4-BE49-F238E27FC236}">
                    <a16:creationId xmlns:a16="http://schemas.microsoft.com/office/drawing/2014/main" id="{FD391460-7523-8B87-FA34-4F7A969F9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78">
                <a:extLst>
                  <a:ext uri="{FF2B5EF4-FFF2-40B4-BE49-F238E27FC236}">
                    <a16:creationId xmlns:a16="http://schemas.microsoft.com/office/drawing/2014/main" id="{1C8A9C48-917E-1CB2-8D55-BF3CB8D9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79">
                <a:extLst>
                  <a:ext uri="{FF2B5EF4-FFF2-40B4-BE49-F238E27FC236}">
                    <a16:creationId xmlns:a16="http://schemas.microsoft.com/office/drawing/2014/main" id="{5F22BAC7-E509-6EEC-FE22-5BC42EF77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80">
                <a:extLst>
                  <a:ext uri="{FF2B5EF4-FFF2-40B4-BE49-F238E27FC236}">
                    <a16:creationId xmlns:a16="http://schemas.microsoft.com/office/drawing/2014/main" id="{3DD62683-A095-225D-4D0E-91BF6233C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81">
                <a:extLst>
                  <a:ext uri="{FF2B5EF4-FFF2-40B4-BE49-F238E27FC236}">
                    <a16:creationId xmlns:a16="http://schemas.microsoft.com/office/drawing/2014/main" id="{1FB01C86-0299-6EE4-274A-99BFF5E46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82">
                <a:extLst>
                  <a:ext uri="{FF2B5EF4-FFF2-40B4-BE49-F238E27FC236}">
                    <a16:creationId xmlns:a16="http://schemas.microsoft.com/office/drawing/2014/main" id="{051F2336-47ED-BAC1-37B4-112734C38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83">
                <a:extLst>
                  <a:ext uri="{FF2B5EF4-FFF2-40B4-BE49-F238E27FC236}">
                    <a16:creationId xmlns:a16="http://schemas.microsoft.com/office/drawing/2014/main" id="{097CDE12-E332-E9F9-2A55-92E482206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84">
                <a:extLst>
                  <a:ext uri="{FF2B5EF4-FFF2-40B4-BE49-F238E27FC236}">
                    <a16:creationId xmlns:a16="http://schemas.microsoft.com/office/drawing/2014/main" id="{838715D8-7591-11DA-BDD9-34EA1BFFC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85">
                <a:extLst>
                  <a:ext uri="{FF2B5EF4-FFF2-40B4-BE49-F238E27FC236}">
                    <a16:creationId xmlns:a16="http://schemas.microsoft.com/office/drawing/2014/main" id="{28D66AFC-690E-5634-6B51-92402DDB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86">
                <a:extLst>
                  <a:ext uri="{FF2B5EF4-FFF2-40B4-BE49-F238E27FC236}">
                    <a16:creationId xmlns:a16="http://schemas.microsoft.com/office/drawing/2014/main" id="{F184D1E4-7AB1-5E5D-0ADE-E2AE74609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87">
                <a:extLst>
                  <a:ext uri="{FF2B5EF4-FFF2-40B4-BE49-F238E27FC236}">
                    <a16:creationId xmlns:a16="http://schemas.microsoft.com/office/drawing/2014/main" id="{62700B8C-35F0-F095-0B38-BC8C508E7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88">
                <a:extLst>
                  <a:ext uri="{FF2B5EF4-FFF2-40B4-BE49-F238E27FC236}">
                    <a16:creationId xmlns:a16="http://schemas.microsoft.com/office/drawing/2014/main" id="{DFCF0DB2-74BD-F6C0-BBB6-FA32A61F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Rectangle 89">
                <a:extLst>
                  <a:ext uri="{FF2B5EF4-FFF2-40B4-BE49-F238E27FC236}">
                    <a16:creationId xmlns:a16="http://schemas.microsoft.com/office/drawing/2014/main" id="{EC9D8F3F-FD97-E37D-7CD9-BA6887EB7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90">
                <a:extLst>
                  <a:ext uri="{FF2B5EF4-FFF2-40B4-BE49-F238E27FC236}">
                    <a16:creationId xmlns:a16="http://schemas.microsoft.com/office/drawing/2014/main" id="{98E9BAB5-C356-49B1-8FB0-DFC3C87D2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91">
                <a:extLst>
                  <a:ext uri="{FF2B5EF4-FFF2-40B4-BE49-F238E27FC236}">
                    <a16:creationId xmlns:a16="http://schemas.microsoft.com/office/drawing/2014/main" id="{4FA8FA59-D8B5-38E3-14FD-D474C78E5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92">
                <a:extLst>
                  <a:ext uri="{FF2B5EF4-FFF2-40B4-BE49-F238E27FC236}">
                    <a16:creationId xmlns:a16="http://schemas.microsoft.com/office/drawing/2014/main" id="{6B43681B-BCBA-4251-E3F7-77B157099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93">
                <a:extLst>
                  <a:ext uri="{FF2B5EF4-FFF2-40B4-BE49-F238E27FC236}">
                    <a16:creationId xmlns:a16="http://schemas.microsoft.com/office/drawing/2014/main" id="{75389C35-A7D0-470E-FEF0-3364D0592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94">
                <a:extLst>
                  <a:ext uri="{FF2B5EF4-FFF2-40B4-BE49-F238E27FC236}">
                    <a16:creationId xmlns:a16="http://schemas.microsoft.com/office/drawing/2014/main" id="{33E04C7D-01CA-79E6-28E4-D7CCA6417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95">
                <a:extLst>
                  <a:ext uri="{FF2B5EF4-FFF2-40B4-BE49-F238E27FC236}">
                    <a16:creationId xmlns:a16="http://schemas.microsoft.com/office/drawing/2014/main" id="{1F6583F3-18A6-8CD2-28F2-86E0337BD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96">
                <a:extLst>
                  <a:ext uri="{FF2B5EF4-FFF2-40B4-BE49-F238E27FC236}">
                    <a16:creationId xmlns:a16="http://schemas.microsoft.com/office/drawing/2014/main" id="{2E0F84E5-6DCA-1B1D-24A2-1828F10DA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97">
                <a:extLst>
                  <a:ext uri="{FF2B5EF4-FFF2-40B4-BE49-F238E27FC236}">
                    <a16:creationId xmlns:a16="http://schemas.microsoft.com/office/drawing/2014/main" id="{667EE74E-7065-CF25-7E9A-F9D946EEB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98">
                <a:extLst>
                  <a:ext uri="{FF2B5EF4-FFF2-40B4-BE49-F238E27FC236}">
                    <a16:creationId xmlns:a16="http://schemas.microsoft.com/office/drawing/2014/main" id="{A2EE5F43-84D9-3DBE-81A1-2DE41FE18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99">
                <a:extLst>
                  <a:ext uri="{FF2B5EF4-FFF2-40B4-BE49-F238E27FC236}">
                    <a16:creationId xmlns:a16="http://schemas.microsoft.com/office/drawing/2014/main" id="{E8C1F8CB-E623-AF6E-3767-0237E304D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00">
                <a:extLst>
                  <a:ext uri="{FF2B5EF4-FFF2-40B4-BE49-F238E27FC236}">
                    <a16:creationId xmlns:a16="http://schemas.microsoft.com/office/drawing/2014/main" id="{491C3C2A-B127-ECC8-A07E-630591465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01">
                <a:extLst>
                  <a:ext uri="{FF2B5EF4-FFF2-40B4-BE49-F238E27FC236}">
                    <a16:creationId xmlns:a16="http://schemas.microsoft.com/office/drawing/2014/main" id="{AACC20C4-8EE6-4FEF-635C-AED2B0842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02">
                <a:extLst>
                  <a:ext uri="{FF2B5EF4-FFF2-40B4-BE49-F238E27FC236}">
                    <a16:creationId xmlns:a16="http://schemas.microsoft.com/office/drawing/2014/main" id="{CA6F6BF3-38E8-1ACB-1B20-8CB3823AD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03">
                <a:extLst>
                  <a:ext uri="{FF2B5EF4-FFF2-40B4-BE49-F238E27FC236}">
                    <a16:creationId xmlns:a16="http://schemas.microsoft.com/office/drawing/2014/main" id="{A515A146-D995-7293-0632-5750535A0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04">
                <a:extLst>
                  <a:ext uri="{FF2B5EF4-FFF2-40B4-BE49-F238E27FC236}">
                    <a16:creationId xmlns:a16="http://schemas.microsoft.com/office/drawing/2014/main" id="{1684D46D-24C6-F677-7ACF-A78138429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05">
                <a:extLst>
                  <a:ext uri="{FF2B5EF4-FFF2-40B4-BE49-F238E27FC236}">
                    <a16:creationId xmlns:a16="http://schemas.microsoft.com/office/drawing/2014/main" id="{5698634A-49E6-2A39-F085-D3E9CE2D9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06">
                <a:extLst>
                  <a:ext uri="{FF2B5EF4-FFF2-40B4-BE49-F238E27FC236}">
                    <a16:creationId xmlns:a16="http://schemas.microsoft.com/office/drawing/2014/main" id="{DBAA0BBE-3A2C-3EBC-2E7F-11FBA17D0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07">
                <a:extLst>
                  <a:ext uri="{FF2B5EF4-FFF2-40B4-BE49-F238E27FC236}">
                    <a16:creationId xmlns:a16="http://schemas.microsoft.com/office/drawing/2014/main" id="{55797B53-C9F8-671D-3759-0CC23DB9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08">
                <a:extLst>
                  <a:ext uri="{FF2B5EF4-FFF2-40B4-BE49-F238E27FC236}">
                    <a16:creationId xmlns:a16="http://schemas.microsoft.com/office/drawing/2014/main" id="{4EF51B00-D53D-7888-BBE1-FCEFEFB9B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Rectangle 109">
                <a:extLst>
                  <a:ext uri="{FF2B5EF4-FFF2-40B4-BE49-F238E27FC236}">
                    <a16:creationId xmlns:a16="http://schemas.microsoft.com/office/drawing/2014/main" id="{86735E6E-9990-C9AA-BC00-A3D58DC32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10">
                <a:extLst>
                  <a:ext uri="{FF2B5EF4-FFF2-40B4-BE49-F238E27FC236}">
                    <a16:creationId xmlns:a16="http://schemas.microsoft.com/office/drawing/2014/main" id="{C5E5865F-5864-EE7D-F09E-75453BDD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11">
                <a:extLst>
                  <a:ext uri="{FF2B5EF4-FFF2-40B4-BE49-F238E27FC236}">
                    <a16:creationId xmlns:a16="http://schemas.microsoft.com/office/drawing/2014/main" id="{FA9A1526-3F54-FD2C-B118-850810716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12">
                <a:extLst>
                  <a:ext uri="{FF2B5EF4-FFF2-40B4-BE49-F238E27FC236}">
                    <a16:creationId xmlns:a16="http://schemas.microsoft.com/office/drawing/2014/main" id="{71935BE7-C379-9F27-466E-891D951E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13">
                <a:extLst>
                  <a:ext uri="{FF2B5EF4-FFF2-40B4-BE49-F238E27FC236}">
                    <a16:creationId xmlns:a16="http://schemas.microsoft.com/office/drawing/2014/main" id="{C0B6A821-CC7D-330F-D64D-B2B412D3D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14">
                <a:extLst>
                  <a:ext uri="{FF2B5EF4-FFF2-40B4-BE49-F238E27FC236}">
                    <a16:creationId xmlns:a16="http://schemas.microsoft.com/office/drawing/2014/main" id="{542F5A86-F74D-7A71-4174-B69B2E72D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15">
                <a:extLst>
                  <a:ext uri="{FF2B5EF4-FFF2-40B4-BE49-F238E27FC236}">
                    <a16:creationId xmlns:a16="http://schemas.microsoft.com/office/drawing/2014/main" id="{24052DC3-043E-DE4E-0ACC-34D8596DE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16">
                <a:extLst>
                  <a:ext uri="{FF2B5EF4-FFF2-40B4-BE49-F238E27FC236}">
                    <a16:creationId xmlns:a16="http://schemas.microsoft.com/office/drawing/2014/main" id="{2978AD51-E346-6EA6-E8F0-1BF7F8A4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17">
                <a:extLst>
                  <a:ext uri="{FF2B5EF4-FFF2-40B4-BE49-F238E27FC236}">
                    <a16:creationId xmlns:a16="http://schemas.microsoft.com/office/drawing/2014/main" id="{A0A716F2-3E52-EA47-A0CA-EB4ED8EF2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18">
                <a:extLst>
                  <a:ext uri="{FF2B5EF4-FFF2-40B4-BE49-F238E27FC236}">
                    <a16:creationId xmlns:a16="http://schemas.microsoft.com/office/drawing/2014/main" id="{0B94A5D4-3B3F-AD22-C9F9-53C9A123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19">
                <a:extLst>
                  <a:ext uri="{FF2B5EF4-FFF2-40B4-BE49-F238E27FC236}">
                    <a16:creationId xmlns:a16="http://schemas.microsoft.com/office/drawing/2014/main" id="{9B6B79A7-3136-5A12-51F9-961BABBD2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20">
                <a:extLst>
                  <a:ext uri="{FF2B5EF4-FFF2-40B4-BE49-F238E27FC236}">
                    <a16:creationId xmlns:a16="http://schemas.microsoft.com/office/drawing/2014/main" id="{B18F1F69-D16F-8051-5F54-3EC246153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21">
                <a:extLst>
                  <a:ext uri="{FF2B5EF4-FFF2-40B4-BE49-F238E27FC236}">
                    <a16:creationId xmlns:a16="http://schemas.microsoft.com/office/drawing/2014/main" id="{E40FD1E8-296E-5245-A84D-0F9463F72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22">
                <a:extLst>
                  <a:ext uri="{FF2B5EF4-FFF2-40B4-BE49-F238E27FC236}">
                    <a16:creationId xmlns:a16="http://schemas.microsoft.com/office/drawing/2014/main" id="{A2931E73-D88E-A3B0-3D33-8F3754D87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23">
                <a:extLst>
                  <a:ext uri="{FF2B5EF4-FFF2-40B4-BE49-F238E27FC236}">
                    <a16:creationId xmlns:a16="http://schemas.microsoft.com/office/drawing/2014/main" id="{BE1939FF-346A-1DA7-BA71-6129BC6D8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24">
                <a:extLst>
                  <a:ext uri="{FF2B5EF4-FFF2-40B4-BE49-F238E27FC236}">
                    <a16:creationId xmlns:a16="http://schemas.microsoft.com/office/drawing/2014/main" id="{C917D6F4-C05D-2B1B-AB3A-E13542D91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25">
                <a:extLst>
                  <a:ext uri="{FF2B5EF4-FFF2-40B4-BE49-F238E27FC236}">
                    <a16:creationId xmlns:a16="http://schemas.microsoft.com/office/drawing/2014/main" id="{904F8886-65B2-BA6E-5398-98DFE41FB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26">
                <a:extLst>
                  <a:ext uri="{FF2B5EF4-FFF2-40B4-BE49-F238E27FC236}">
                    <a16:creationId xmlns:a16="http://schemas.microsoft.com/office/drawing/2014/main" id="{EC17C42A-0E63-CC4D-39AC-F6B4AD19D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27">
                <a:extLst>
                  <a:ext uri="{FF2B5EF4-FFF2-40B4-BE49-F238E27FC236}">
                    <a16:creationId xmlns:a16="http://schemas.microsoft.com/office/drawing/2014/main" id="{F3B6B0AB-AC13-2563-35E6-A51A819CE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28">
                <a:extLst>
                  <a:ext uri="{FF2B5EF4-FFF2-40B4-BE49-F238E27FC236}">
                    <a16:creationId xmlns:a16="http://schemas.microsoft.com/office/drawing/2014/main" id="{0F6D2B5A-DCB0-02AC-D4ED-1907F87C0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29">
                <a:extLst>
                  <a:ext uri="{FF2B5EF4-FFF2-40B4-BE49-F238E27FC236}">
                    <a16:creationId xmlns:a16="http://schemas.microsoft.com/office/drawing/2014/main" id="{97F484AC-8E6A-4D30-100D-C75F7D51B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30">
                <a:extLst>
                  <a:ext uri="{FF2B5EF4-FFF2-40B4-BE49-F238E27FC236}">
                    <a16:creationId xmlns:a16="http://schemas.microsoft.com/office/drawing/2014/main" id="{39A58A86-7E4D-EBF8-4019-6A0C7F9C8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31">
                <a:extLst>
                  <a:ext uri="{FF2B5EF4-FFF2-40B4-BE49-F238E27FC236}">
                    <a16:creationId xmlns:a16="http://schemas.microsoft.com/office/drawing/2014/main" id="{7969690B-CCFE-90BA-9A25-0E0DB300A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32">
                <a:extLst>
                  <a:ext uri="{FF2B5EF4-FFF2-40B4-BE49-F238E27FC236}">
                    <a16:creationId xmlns:a16="http://schemas.microsoft.com/office/drawing/2014/main" id="{BA9CE2F0-28E4-8DA3-6675-3F3C05B56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33">
                <a:extLst>
                  <a:ext uri="{FF2B5EF4-FFF2-40B4-BE49-F238E27FC236}">
                    <a16:creationId xmlns:a16="http://schemas.microsoft.com/office/drawing/2014/main" id="{8974CBB3-9FB2-F3EF-9B95-CAC0B62F0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34">
                <a:extLst>
                  <a:ext uri="{FF2B5EF4-FFF2-40B4-BE49-F238E27FC236}">
                    <a16:creationId xmlns:a16="http://schemas.microsoft.com/office/drawing/2014/main" id="{A130B4F3-F0B7-34CC-FD9B-5751C9177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35">
                <a:extLst>
                  <a:ext uri="{FF2B5EF4-FFF2-40B4-BE49-F238E27FC236}">
                    <a16:creationId xmlns:a16="http://schemas.microsoft.com/office/drawing/2014/main" id="{06FEBB97-0303-8CC1-3C1E-FED75CA7D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36">
                <a:extLst>
                  <a:ext uri="{FF2B5EF4-FFF2-40B4-BE49-F238E27FC236}">
                    <a16:creationId xmlns:a16="http://schemas.microsoft.com/office/drawing/2014/main" id="{834FF7F4-E3B7-00A2-460A-1440E95A9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37">
                <a:extLst>
                  <a:ext uri="{FF2B5EF4-FFF2-40B4-BE49-F238E27FC236}">
                    <a16:creationId xmlns:a16="http://schemas.microsoft.com/office/drawing/2014/main" id="{332BD20B-1334-3F8A-A7F3-307C1360D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38">
                <a:extLst>
                  <a:ext uri="{FF2B5EF4-FFF2-40B4-BE49-F238E27FC236}">
                    <a16:creationId xmlns:a16="http://schemas.microsoft.com/office/drawing/2014/main" id="{E0093D82-3003-E301-CF53-D6BEF3BA0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39">
                <a:extLst>
                  <a:ext uri="{FF2B5EF4-FFF2-40B4-BE49-F238E27FC236}">
                    <a16:creationId xmlns:a16="http://schemas.microsoft.com/office/drawing/2014/main" id="{D26E280C-8731-FFB4-DFFF-9D273F29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40">
                <a:extLst>
                  <a:ext uri="{FF2B5EF4-FFF2-40B4-BE49-F238E27FC236}">
                    <a16:creationId xmlns:a16="http://schemas.microsoft.com/office/drawing/2014/main" id="{0B368A01-3FDC-D3D8-8676-82B70D18A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41">
                <a:extLst>
                  <a:ext uri="{FF2B5EF4-FFF2-40B4-BE49-F238E27FC236}">
                    <a16:creationId xmlns:a16="http://schemas.microsoft.com/office/drawing/2014/main" id="{297AA65C-990E-A377-1EBC-144743B26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42">
                <a:extLst>
                  <a:ext uri="{FF2B5EF4-FFF2-40B4-BE49-F238E27FC236}">
                    <a16:creationId xmlns:a16="http://schemas.microsoft.com/office/drawing/2014/main" id="{5A33F383-AAC4-51E9-42E9-C4D3CB842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43">
                <a:extLst>
                  <a:ext uri="{FF2B5EF4-FFF2-40B4-BE49-F238E27FC236}">
                    <a16:creationId xmlns:a16="http://schemas.microsoft.com/office/drawing/2014/main" id="{449566F1-34E6-CFA7-C75F-D2AAD8264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44">
                <a:extLst>
                  <a:ext uri="{FF2B5EF4-FFF2-40B4-BE49-F238E27FC236}">
                    <a16:creationId xmlns:a16="http://schemas.microsoft.com/office/drawing/2014/main" id="{088716C5-EBA0-03A1-720C-ACA729DD6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45">
                <a:extLst>
                  <a:ext uri="{FF2B5EF4-FFF2-40B4-BE49-F238E27FC236}">
                    <a16:creationId xmlns:a16="http://schemas.microsoft.com/office/drawing/2014/main" id="{53139894-4323-0D01-BC76-5080D35C4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46">
                <a:extLst>
                  <a:ext uri="{FF2B5EF4-FFF2-40B4-BE49-F238E27FC236}">
                    <a16:creationId xmlns:a16="http://schemas.microsoft.com/office/drawing/2014/main" id="{333098E0-1661-A598-AF8C-AFE0A57BD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47">
                <a:extLst>
                  <a:ext uri="{FF2B5EF4-FFF2-40B4-BE49-F238E27FC236}">
                    <a16:creationId xmlns:a16="http://schemas.microsoft.com/office/drawing/2014/main" id="{CB27B8F8-A059-8FC8-48EC-51C89B401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48">
                <a:extLst>
                  <a:ext uri="{FF2B5EF4-FFF2-40B4-BE49-F238E27FC236}">
                    <a16:creationId xmlns:a16="http://schemas.microsoft.com/office/drawing/2014/main" id="{0A64AA75-7162-DF07-B6D7-65330A105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49">
                <a:extLst>
                  <a:ext uri="{FF2B5EF4-FFF2-40B4-BE49-F238E27FC236}">
                    <a16:creationId xmlns:a16="http://schemas.microsoft.com/office/drawing/2014/main" id="{40509AFD-B6CC-F26A-D623-D432A4692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50">
                <a:extLst>
                  <a:ext uri="{FF2B5EF4-FFF2-40B4-BE49-F238E27FC236}">
                    <a16:creationId xmlns:a16="http://schemas.microsoft.com/office/drawing/2014/main" id="{85780FF7-AEC8-797E-037D-0FC2A2E96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51">
                <a:extLst>
                  <a:ext uri="{FF2B5EF4-FFF2-40B4-BE49-F238E27FC236}">
                    <a16:creationId xmlns:a16="http://schemas.microsoft.com/office/drawing/2014/main" id="{7AE2D520-D5CA-C7B5-F749-1387DE9E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52">
                <a:extLst>
                  <a:ext uri="{FF2B5EF4-FFF2-40B4-BE49-F238E27FC236}">
                    <a16:creationId xmlns:a16="http://schemas.microsoft.com/office/drawing/2014/main" id="{7159FF9C-B6AC-C106-F5C6-EEFF02E7C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53">
                <a:extLst>
                  <a:ext uri="{FF2B5EF4-FFF2-40B4-BE49-F238E27FC236}">
                    <a16:creationId xmlns:a16="http://schemas.microsoft.com/office/drawing/2014/main" id="{4D4E8ACC-9B10-4678-A709-76648CD74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54">
                <a:extLst>
                  <a:ext uri="{FF2B5EF4-FFF2-40B4-BE49-F238E27FC236}">
                    <a16:creationId xmlns:a16="http://schemas.microsoft.com/office/drawing/2014/main" id="{58891926-6431-BFE2-541F-30CBE64A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55">
                <a:extLst>
                  <a:ext uri="{FF2B5EF4-FFF2-40B4-BE49-F238E27FC236}">
                    <a16:creationId xmlns:a16="http://schemas.microsoft.com/office/drawing/2014/main" id="{A97923B9-FF45-34AC-F43F-D6AA6E0CE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56">
                <a:extLst>
                  <a:ext uri="{FF2B5EF4-FFF2-40B4-BE49-F238E27FC236}">
                    <a16:creationId xmlns:a16="http://schemas.microsoft.com/office/drawing/2014/main" id="{5C59EADB-A746-DE99-7E7B-F7BC2C84E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57">
                <a:extLst>
                  <a:ext uri="{FF2B5EF4-FFF2-40B4-BE49-F238E27FC236}">
                    <a16:creationId xmlns:a16="http://schemas.microsoft.com/office/drawing/2014/main" id="{E2817D38-B47D-B134-6414-F051AC735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158">
                <a:extLst>
                  <a:ext uri="{FF2B5EF4-FFF2-40B4-BE49-F238E27FC236}">
                    <a16:creationId xmlns:a16="http://schemas.microsoft.com/office/drawing/2014/main" id="{5862EF3B-E087-B2D9-BB0A-915DFBA81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159">
                <a:extLst>
                  <a:ext uri="{FF2B5EF4-FFF2-40B4-BE49-F238E27FC236}">
                    <a16:creationId xmlns:a16="http://schemas.microsoft.com/office/drawing/2014/main" id="{4B0175B4-CF2F-7B85-79B9-E747EB499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160">
                <a:extLst>
                  <a:ext uri="{FF2B5EF4-FFF2-40B4-BE49-F238E27FC236}">
                    <a16:creationId xmlns:a16="http://schemas.microsoft.com/office/drawing/2014/main" id="{58FBCB60-BFA0-6BB2-107F-F4B4BD088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161">
                <a:extLst>
                  <a:ext uri="{FF2B5EF4-FFF2-40B4-BE49-F238E27FC236}">
                    <a16:creationId xmlns:a16="http://schemas.microsoft.com/office/drawing/2014/main" id="{7D4F0EAB-0043-CF75-31AF-3EFB8F08F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162">
                <a:extLst>
                  <a:ext uri="{FF2B5EF4-FFF2-40B4-BE49-F238E27FC236}">
                    <a16:creationId xmlns:a16="http://schemas.microsoft.com/office/drawing/2014/main" id="{7391A483-5E78-0C3C-4D12-72106E500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5" name="Freeform 163">
                <a:extLst>
                  <a:ext uri="{FF2B5EF4-FFF2-40B4-BE49-F238E27FC236}">
                    <a16:creationId xmlns:a16="http://schemas.microsoft.com/office/drawing/2014/main" id="{D5D058F5-BEC5-769E-34EA-F51FE1A7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6" name="Freeform 164">
                <a:extLst>
                  <a:ext uri="{FF2B5EF4-FFF2-40B4-BE49-F238E27FC236}">
                    <a16:creationId xmlns:a16="http://schemas.microsoft.com/office/drawing/2014/main" id="{09E18E12-A92B-275E-37A2-711D8354D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7" name="Freeform 165">
                <a:extLst>
                  <a:ext uri="{FF2B5EF4-FFF2-40B4-BE49-F238E27FC236}">
                    <a16:creationId xmlns:a16="http://schemas.microsoft.com/office/drawing/2014/main" id="{A3A492CB-8E40-AA7B-7677-4FF3C86C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8" name="Freeform 166">
                <a:extLst>
                  <a:ext uri="{FF2B5EF4-FFF2-40B4-BE49-F238E27FC236}">
                    <a16:creationId xmlns:a16="http://schemas.microsoft.com/office/drawing/2014/main" id="{BABAFE06-2D4A-0A85-E542-1B8A9CEE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9" name="Freeform 167">
                <a:extLst>
                  <a:ext uri="{FF2B5EF4-FFF2-40B4-BE49-F238E27FC236}">
                    <a16:creationId xmlns:a16="http://schemas.microsoft.com/office/drawing/2014/main" id="{9448A4CB-6648-3186-7332-FB6AA2D3B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0" name="Freeform 168">
                <a:extLst>
                  <a:ext uri="{FF2B5EF4-FFF2-40B4-BE49-F238E27FC236}">
                    <a16:creationId xmlns:a16="http://schemas.microsoft.com/office/drawing/2014/main" id="{0D9D4B38-6F71-8E32-92E7-80D93E9CD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1" name="Freeform 169">
                <a:extLst>
                  <a:ext uri="{FF2B5EF4-FFF2-40B4-BE49-F238E27FC236}">
                    <a16:creationId xmlns:a16="http://schemas.microsoft.com/office/drawing/2014/main" id="{AB32CE0B-B2E5-2425-9814-2541494C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2" name="Freeform 170">
                <a:extLst>
                  <a:ext uri="{FF2B5EF4-FFF2-40B4-BE49-F238E27FC236}">
                    <a16:creationId xmlns:a16="http://schemas.microsoft.com/office/drawing/2014/main" id="{500AB507-4ADB-A38F-FC5E-F9072C011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3" name="Freeform 171">
                <a:extLst>
                  <a:ext uri="{FF2B5EF4-FFF2-40B4-BE49-F238E27FC236}">
                    <a16:creationId xmlns:a16="http://schemas.microsoft.com/office/drawing/2014/main" id="{2F2D6BC1-F6CC-8656-821D-063DEE592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4" name="Freeform 172">
                <a:extLst>
                  <a:ext uri="{FF2B5EF4-FFF2-40B4-BE49-F238E27FC236}">
                    <a16:creationId xmlns:a16="http://schemas.microsoft.com/office/drawing/2014/main" id="{17B6F366-C8AF-9CB6-6CEE-B28204FE8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5" name="Freeform 173">
                <a:extLst>
                  <a:ext uri="{FF2B5EF4-FFF2-40B4-BE49-F238E27FC236}">
                    <a16:creationId xmlns:a16="http://schemas.microsoft.com/office/drawing/2014/main" id="{218758D3-08AD-87A0-0269-CCBFD04A5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6" name="Freeform 174">
                <a:extLst>
                  <a:ext uri="{FF2B5EF4-FFF2-40B4-BE49-F238E27FC236}">
                    <a16:creationId xmlns:a16="http://schemas.microsoft.com/office/drawing/2014/main" id="{FD1D891B-6058-704A-2DC7-AEE4980AD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7" name="Freeform 175">
                <a:extLst>
                  <a:ext uri="{FF2B5EF4-FFF2-40B4-BE49-F238E27FC236}">
                    <a16:creationId xmlns:a16="http://schemas.microsoft.com/office/drawing/2014/main" id="{DF7ED6CE-B37F-671A-78F3-572BEC9E3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8" name="Freeform 176">
                <a:extLst>
                  <a:ext uri="{FF2B5EF4-FFF2-40B4-BE49-F238E27FC236}">
                    <a16:creationId xmlns:a16="http://schemas.microsoft.com/office/drawing/2014/main" id="{4BD2F4A5-14DF-C366-D13F-3D53BF29D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9" name="Freeform 177">
                <a:extLst>
                  <a:ext uri="{FF2B5EF4-FFF2-40B4-BE49-F238E27FC236}">
                    <a16:creationId xmlns:a16="http://schemas.microsoft.com/office/drawing/2014/main" id="{3C267188-1A7C-C574-BD7E-0AAE37183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0" name="Freeform 178">
                <a:extLst>
                  <a:ext uri="{FF2B5EF4-FFF2-40B4-BE49-F238E27FC236}">
                    <a16:creationId xmlns:a16="http://schemas.microsoft.com/office/drawing/2014/main" id="{F4D04DC5-C62A-6187-E88A-023E546D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1" name="Freeform 179">
                <a:extLst>
                  <a:ext uri="{FF2B5EF4-FFF2-40B4-BE49-F238E27FC236}">
                    <a16:creationId xmlns:a16="http://schemas.microsoft.com/office/drawing/2014/main" id="{81E48D7A-53AB-D8E4-28EB-4E045DC90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2" name="Freeform 180">
                <a:extLst>
                  <a:ext uri="{FF2B5EF4-FFF2-40B4-BE49-F238E27FC236}">
                    <a16:creationId xmlns:a16="http://schemas.microsoft.com/office/drawing/2014/main" id="{A2014460-BFE7-207C-ABD4-7C403EFC2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3" name="Freeform 181">
                <a:extLst>
                  <a:ext uri="{FF2B5EF4-FFF2-40B4-BE49-F238E27FC236}">
                    <a16:creationId xmlns:a16="http://schemas.microsoft.com/office/drawing/2014/main" id="{71ACA949-677C-D902-157E-592F84F03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4" name="Freeform 182">
                <a:extLst>
                  <a:ext uri="{FF2B5EF4-FFF2-40B4-BE49-F238E27FC236}">
                    <a16:creationId xmlns:a16="http://schemas.microsoft.com/office/drawing/2014/main" id="{5FDE2C51-1FF0-CB0D-1078-25CD164F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5" name="Freeform 183">
                <a:extLst>
                  <a:ext uri="{FF2B5EF4-FFF2-40B4-BE49-F238E27FC236}">
                    <a16:creationId xmlns:a16="http://schemas.microsoft.com/office/drawing/2014/main" id="{36914B0D-E2EC-F9E1-1B85-3F35CCD20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6" name="Freeform 184">
                <a:extLst>
                  <a:ext uri="{FF2B5EF4-FFF2-40B4-BE49-F238E27FC236}">
                    <a16:creationId xmlns:a16="http://schemas.microsoft.com/office/drawing/2014/main" id="{78E99D42-4D51-AD5F-7F11-019CAF1C2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7" name="Freeform 185">
                <a:extLst>
                  <a:ext uri="{FF2B5EF4-FFF2-40B4-BE49-F238E27FC236}">
                    <a16:creationId xmlns:a16="http://schemas.microsoft.com/office/drawing/2014/main" id="{63D24C11-FCA0-DB7B-02D2-B095DD74D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8" name="Freeform 186">
                <a:extLst>
                  <a:ext uri="{FF2B5EF4-FFF2-40B4-BE49-F238E27FC236}">
                    <a16:creationId xmlns:a16="http://schemas.microsoft.com/office/drawing/2014/main" id="{EB58B2A0-01A8-5AA9-C451-BA606998C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9" name="Freeform 187">
                <a:extLst>
                  <a:ext uri="{FF2B5EF4-FFF2-40B4-BE49-F238E27FC236}">
                    <a16:creationId xmlns:a16="http://schemas.microsoft.com/office/drawing/2014/main" id="{F06AF287-143E-0C40-07E7-377D25B38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0" name="Freeform 188">
                <a:extLst>
                  <a:ext uri="{FF2B5EF4-FFF2-40B4-BE49-F238E27FC236}">
                    <a16:creationId xmlns:a16="http://schemas.microsoft.com/office/drawing/2014/main" id="{254708D9-1A12-2D65-F739-59488C868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1" name="Freeform 189">
                <a:extLst>
                  <a:ext uri="{FF2B5EF4-FFF2-40B4-BE49-F238E27FC236}">
                    <a16:creationId xmlns:a16="http://schemas.microsoft.com/office/drawing/2014/main" id="{DBB978A5-EB41-2170-DAD8-91F9412C6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2" name="Freeform 190">
                <a:extLst>
                  <a:ext uri="{FF2B5EF4-FFF2-40B4-BE49-F238E27FC236}">
                    <a16:creationId xmlns:a16="http://schemas.microsoft.com/office/drawing/2014/main" id="{C7453D72-F507-A61F-E75E-6C461D20F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3" name="Freeform 191">
                <a:extLst>
                  <a:ext uri="{FF2B5EF4-FFF2-40B4-BE49-F238E27FC236}">
                    <a16:creationId xmlns:a16="http://schemas.microsoft.com/office/drawing/2014/main" id="{0C9EA07C-8C28-9269-BFB5-927B79BFA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4" name="Freeform 192">
                <a:extLst>
                  <a:ext uri="{FF2B5EF4-FFF2-40B4-BE49-F238E27FC236}">
                    <a16:creationId xmlns:a16="http://schemas.microsoft.com/office/drawing/2014/main" id="{C7844F76-C1DA-CC03-841A-EC420425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5" name="Freeform 193">
                <a:extLst>
                  <a:ext uri="{FF2B5EF4-FFF2-40B4-BE49-F238E27FC236}">
                    <a16:creationId xmlns:a16="http://schemas.microsoft.com/office/drawing/2014/main" id="{00695C65-A456-F682-FEE9-CD4B9E275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6" name="Freeform 194">
                <a:extLst>
                  <a:ext uri="{FF2B5EF4-FFF2-40B4-BE49-F238E27FC236}">
                    <a16:creationId xmlns:a16="http://schemas.microsoft.com/office/drawing/2014/main" id="{BA699590-3A35-D409-3780-E092F820A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7" name="Freeform 195">
                <a:extLst>
                  <a:ext uri="{FF2B5EF4-FFF2-40B4-BE49-F238E27FC236}">
                    <a16:creationId xmlns:a16="http://schemas.microsoft.com/office/drawing/2014/main" id="{A6308670-02B3-4093-5D49-34E13E64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8" name="Freeform 196">
                <a:extLst>
                  <a:ext uri="{FF2B5EF4-FFF2-40B4-BE49-F238E27FC236}">
                    <a16:creationId xmlns:a16="http://schemas.microsoft.com/office/drawing/2014/main" id="{DBF7FB3C-BBB0-3EEC-B02B-186F48BD7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9" name="Freeform 197">
                <a:extLst>
                  <a:ext uri="{FF2B5EF4-FFF2-40B4-BE49-F238E27FC236}">
                    <a16:creationId xmlns:a16="http://schemas.microsoft.com/office/drawing/2014/main" id="{B6F94D45-25F0-4B1A-761E-7D2C43BE9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0" name="Freeform 198">
                <a:extLst>
                  <a:ext uri="{FF2B5EF4-FFF2-40B4-BE49-F238E27FC236}">
                    <a16:creationId xmlns:a16="http://schemas.microsoft.com/office/drawing/2014/main" id="{57CF0CF3-ED08-6FC6-2658-99BB9E842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1" name="Freeform 199">
                <a:extLst>
                  <a:ext uri="{FF2B5EF4-FFF2-40B4-BE49-F238E27FC236}">
                    <a16:creationId xmlns:a16="http://schemas.microsoft.com/office/drawing/2014/main" id="{C28AA308-0472-64A1-A35A-906176FE1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2" name="Freeform 200">
                <a:extLst>
                  <a:ext uri="{FF2B5EF4-FFF2-40B4-BE49-F238E27FC236}">
                    <a16:creationId xmlns:a16="http://schemas.microsoft.com/office/drawing/2014/main" id="{DD05F50C-B798-0511-27C9-B0CDE24AD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3" name="Freeform 201">
                <a:extLst>
                  <a:ext uri="{FF2B5EF4-FFF2-40B4-BE49-F238E27FC236}">
                    <a16:creationId xmlns:a16="http://schemas.microsoft.com/office/drawing/2014/main" id="{32CED4A2-FCBD-5313-9E27-42BCE6FD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4" name="Freeform 202">
                <a:extLst>
                  <a:ext uri="{FF2B5EF4-FFF2-40B4-BE49-F238E27FC236}">
                    <a16:creationId xmlns:a16="http://schemas.microsoft.com/office/drawing/2014/main" id="{6DEED19A-CC04-664D-AF2B-F3BD580EF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5" name="Freeform 203">
                <a:extLst>
                  <a:ext uri="{FF2B5EF4-FFF2-40B4-BE49-F238E27FC236}">
                    <a16:creationId xmlns:a16="http://schemas.microsoft.com/office/drawing/2014/main" id="{4777E2A2-A7C3-4924-7735-44DB7916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6" name="Freeform 204">
                <a:extLst>
                  <a:ext uri="{FF2B5EF4-FFF2-40B4-BE49-F238E27FC236}">
                    <a16:creationId xmlns:a16="http://schemas.microsoft.com/office/drawing/2014/main" id="{87ADB405-570F-4B98-389D-C44783118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7" name="Freeform 206">
              <a:extLst>
                <a:ext uri="{FF2B5EF4-FFF2-40B4-BE49-F238E27FC236}">
                  <a16:creationId xmlns:a16="http://schemas.microsoft.com/office/drawing/2014/main" id="{775F7169-88DC-5936-8C6F-1089B7890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07">
              <a:extLst>
                <a:ext uri="{FF2B5EF4-FFF2-40B4-BE49-F238E27FC236}">
                  <a16:creationId xmlns:a16="http://schemas.microsoft.com/office/drawing/2014/main" id="{7A4340D8-D0BA-8FEA-E22E-50218F1BB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08">
              <a:extLst>
                <a:ext uri="{FF2B5EF4-FFF2-40B4-BE49-F238E27FC236}">
                  <a16:creationId xmlns:a16="http://schemas.microsoft.com/office/drawing/2014/main" id="{4C2C1252-3CFB-E8B8-1B77-5EDFA503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09">
              <a:extLst>
                <a:ext uri="{FF2B5EF4-FFF2-40B4-BE49-F238E27FC236}">
                  <a16:creationId xmlns:a16="http://schemas.microsoft.com/office/drawing/2014/main" id="{51A6D96D-FE97-94CA-BD67-968F0B248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10">
              <a:extLst>
                <a:ext uri="{FF2B5EF4-FFF2-40B4-BE49-F238E27FC236}">
                  <a16:creationId xmlns:a16="http://schemas.microsoft.com/office/drawing/2014/main" id="{71590E99-2162-6A67-EE0B-7C2BA07A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11">
              <a:extLst>
                <a:ext uri="{FF2B5EF4-FFF2-40B4-BE49-F238E27FC236}">
                  <a16:creationId xmlns:a16="http://schemas.microsoft.com/office/drawing/2014/main" id="{7035478D-1291-FAD6-E1EB-4BB54E1B9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12">
              <a:extLst>
                <a:ext uri="{FF2B5EF4-FFF2-40B4-BE49-F238E27FC236}">
                  <a16:creationId xmlns:a16="http://schemas.microsoft.com/office/drawing/2014/main" id="{7F056FC5-A730-EC95-8B51-C5486F57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13">
              <a:extLst>
                <a:ext uri="{FF2B5EF4-FFF2-40B4-BE49-F238E27FC236}">
                  <a16:creationId xmlns:a16="http://schemas.microsoft.com/office/drawing/2014/main" id="{DDC5B6C5-AAA0-B723-162B-496A6CEE8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14">
              <a:extLst>
                <a:ext uri="{FF2B5EF4-FFF2-40B4-BE49-F238E27FC236}">
                  <a16:creationId xmlns:a16="http://schemas.microsoft.com/office/drawing/2014/main" id="{AF3829DC-9F82-3785-6999-AB1817B1A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15">
              <a:extLst>
                <a:ext uri="{FF2B5EF4-FFF2-40B4-BE49-F238E27FC236}">
                  <a16:creationId xmlns:a16="http://schemas.microsoft.com/office/drawing/2014/main" id="{19D60EB5-8EA2-68B6-C5B0-9A494805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16">
              <a:extLst>
                <a:ext uri="{FF2B5EF4-FFF2-40B4-BE49-F238E27FC236}">
                  <a16:creationId xmlns:a16="http://schemas.microsoft.com/office/drawing/2014/main" id="{F59F7868-0FC6-B5B1-5370-C20F04ADE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17">
              <a:extLst>
                <a:ext uri="{FF2B5EF4-FFF2-40B4-BE49-F238E27FC236}">
                  <a16:creationId xmlns:a16="http://schemas.microsoft.com/office/drawing/2014/main" id="{45339AE9-5791-21EF-0614-815D796D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18">
              <a:extLst>
                <a:ext uri="{FF2B5EF4-FFF2-40B4-BE49-F238E27FC236}">
                  <a16:creationId xmlns:a16="http://schemas.microsoft.com/office/drawing/2014/main" id="{04AD873C-F14F-8059-1823-50FDA5B7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19">
              <a:extLst>
                <a:ext uri="{FF2B5EF4-FFF2-40B4-BE49-F238E27FC236}">
                  <a16:creationId xmlns:a16="http://schemas.microsoft.com/office/drawing/2014/main" id="{410A0620-8069-B8F7-C1DF-029FD90A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20">
              <a:extLst>
                <a:ext uri="{FF2B5EF4-FFF2-40B4-BE49-F238E27FC236}">
                  <a16:creationId xmlns:a16="http://schemas.microsoft.com/office/drawing/2014/main" id="{380B3881-00E4-761D-2CEF-C41E9F47C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21">
              <a:extLst>
                <a:ext uri="{FF2B5EF4-FFF2-40B4-BE49-F238E27FC236}">
                  <a16:creationId xmlns:a16="http://schemas.microsoft.com/office/drawing/2014/main" id="{2E503F51-A064-9815-A9F0-0D60E1D3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22">
              <a:extLst>
                <a:ext uri="{FF2B5EF4-FFF2-40B4-BE49-F238E27FC236}">
                  <a16:creationId xmlns:a16="http://schemas.microsoft.com/office/drawing/2014/main" id="{58BB58DC-BAD4-EF4C-99A0-FE232C85C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23">
              <a:extLst>
                <a:ext uri="{FF2B5EF4-FFF2-40B4-BE49-F238E27FC236}">
                  <a16:creationId xmlns:a16="http://schemas.microsoft.com/office/drawing/2014/main" id="{7AB0F04C-AADF-6B14-7384-97EDEE233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24">
              <a:extLst>
                <a:ext uri="{FF2B5EF4-FFF2-40B4-BE49-F238E27FC236}">
                  <a16:creationId xmlns:a16="http://schemas.microsoft.com/office/drawing/2014/main" id="{59647A8B-C75A-AC16-FD68-FC1A9A564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25">
              <a:extLst>
                <a:ext uri="{FF2B5EF4-FFF2-40B4-BE49-F238E27FC236}">
                  <a16:creationId xmlns:a16="http://schemas.microsoft.com/office/drawing/2014/main" id="{58376B12-A4EE-9720-DE13-F7560F3C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26">
              <a:extLst>
                <a:ext uri="{FF2B5EF4-FFF2-40B4-BE49-F238E27FC236}">
                  <a16:creationId xmlns:a16="http://schemas.microsoft.com/office/drawing/2014/main" id="{74E553A7-6792-3FE4-AA30-BC40C23E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27">
              <a:extLst>
                <a:ext uri="{FF2B5EF4-FFF2-40B4-BE49-F238E27FC236}">
                  <a16:creationId xmlns:a16="http://schemas.microsoft.com/office/drawing/2014/main" id="{D0A0D7E4-3A6E-2A8B-773D-96291117A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28">
              <a:extLst>
                <a:ext uri="{FF2B5EF4-FFF2-40B4-BE49-F238E27FC236}">
                  <a16:creationId xmlns:a16="http://schemas.microsoft.com/office/drawing/2014/main" id="{38E765C4-98FB-2AE5-92A6-7D1CF86E4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29">
              <a:extLst>
                <a:ext uri="{FF2B5EF4-FFF2-40B4-BE49-F238E27FC236}">
                  <a16:creationId xmlns:a16="http://schemas.microsoft.com/office/drawing/2014/main" id="{ED73D08A-3E0E-5CD4-B704-27F22BD2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30">
              <a:extLst>
                <a:ext uri="{FF2B5EF4-FFF2-40B4-BE49-F238E27FC236}">
                  <a16:creationId xmlns:a16="http://schemas.microsoft.com/office/drawing/2014/main" id="{0EF38274-9B18-A938-4570-7EE85862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31">
              <a:extLst>
                <a:ext uri="{FF2B5EF4-FFF2-40B4-BE49-F238E27FC236}">
                  <a16:creationId xmlns:a16="http://schemas.microsoft.com/office/drawing/2014/main" id="{B90DE776-0054-FF73-5961-115098737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32">
              <a:extLst>
                <a:ext uri="{FF2B5EF4-FFF2-40B4-BE49-F238E27FC236}">
                  <a16:creationId xmlns:a16="http://schemas.microsoft.com/office/drawing/2014/main" id="{D93A243F-A3A4-137D-AC81-C9B8E65EB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33">
              <a:extLst>
                <a:ext uri="{FF2B5EF4-FFF2-40B4-BE49-F238E27FC236}">
                  <a16:creationId xmlns:a16="http://schemas.microsoft.com/office/drawing/2014/main" id="{AB91D244-513A-C0C2-442C-43FB764C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34">
              <a:extLst>
                <a:ext uri="{FF2B5EF4-FFF2-40B4-BE49-F238E27FC236}">
                  <a16:creationId xmlns:a16="http://schemas.microsoft.com/office/drawing/2014/main" id="{EC98E99F-51BE-E711-877E-B2DDB23EB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35">
              <a:extLst>
                <a:ext uri="{FF2B5EF4-FFF2-40B4-BE49-F238E27FC236}">
                  <a16:creationId xmlns:a16="http://schemas.microsoft.com/office/drawing/2014/main" id="{0D05AFE4-7846-5CAD-A27F-736BE61B2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36">
              <a:extLst>
                <a:ext uri="{FF2B5EF4-FFF2-40B4-BE49-F238E27FC236}">
                  <a16:creationId xmlns:a16="http://schemas.microsoft.com/office/drawing/2014/main" id="{A4638C79-608C-72AA-BED2-699EB1A3B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37">
              <a:extLst>
                <a:ext uri="{FF2B5EF4-FFF2-40B4-BE49-F238E27FC236}">
                  <a16:creationId xmlns:a16="http://schemas.microsoft.com/office/drawing/2014/main" id="{D8450CD1-4FA4-E00E-5027-B7D8D7D7D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38">
              <a:extLst>
                <a:ext uri="{FF2B5EF4-FFF2-40B4-BE49-F238E27FC236}">
                  <a16:creationId xmlns:a16="http://schemas.microsoft.com/office/drawing/2014/main" id="{DF1250CB-04B7-FA2F-0F94-8361A26DC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39">
              <a:extLst>
                <a:ext uri="{FF2B5EF4-FFF2-40B4-BE49-F238E27FC236}">
                  <a16:creationId xmlns:a16="http://schemas.microsoft.com/office/drawing/2014/main" id="{0D42790B-6649-7210-BDD2-AEE84DAA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40">
              <a:extLst>
                <a:ext uri="{FF2B5EF4-FFF2-40B4-BE49-F238E27FC236}">
                  <a16:creationId xmlns:a16="http://schemas.microsoft.com/office/drawing/2014/main" id="{419AA19B-B1F1-5EC9-32EA-EAEB6CC5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41">
              <a:extLst>
                <a:ext uri="{FF2B5EF4-FFF2-40B4-BE49-F238E27FC236}">
                  <a16:creationId xmlns:a16="http://schemas.microsoft.com/office/drawing/2014/main" id="{873CE8FD-4A94-D3B3-7AE9-E9F63198C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42">
              <a:extLst>
                <a:ext uri="{FF2B5EF4-FFF2-40B4-BE49-F238E27FC236}">
                  <a16:creationId xmlns:a16="http://schemas.microsoft.com/office/drawing/2014/main" id="{563B6509-3C22-D9FE-7E52-CCAD6CA72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43">
              <a:extLst>
                <a:ext uri="{FF2B5EF4-FFF2-40B4-BE49-F238E27FC236}">
                  <a16:creationId xmlns:a16="http://schemas.microsoft.com/office/drawing/2014/main" id="{3202C677-9FBF-C3EB-C48D-E11876FF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44">
              <a:extLst>
                <a:ext uri="{FF2B5EF4-FFF2-40B4-BE49-F238E27FC236}">
                  <a16:creationId xmlns:a16="http://schemas.microsoft.com/office/drawing/2014/main" id="{D444C52F-DD70-50E3-9484-B7B471E9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45">
              <a:extLst>
                <a:ext uri="{FF2B5EF4-FFF2-40B4-BE49-F238E27FC236}">
                  <a16:creationId xmlns:a16="http://schemas.microsoft.com/office/drawing/2014/main" id="{BC9077EB-71B5-E362-5CE2-98709401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46">
              <a:extLst>
                <a:ext uri="{FF2B5EF4-FFF2-40B4-BE49-F238E27FC236}">
                  <a16:creationId xmlns:a16="http://schemas.microsoft.com/office/drawing/2014/main" id="{ABFCFAF4-4C2F-B41B-054C-0CE9196F9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47">
              <a:extLst>
                <a:ext uri="{FF2B5EF4-FFF2-40B4-BE49-F238E27FC236}">
                  <a16:creationId xmlns:a16="http://schemas.microsoft.com/office/drawing/2014/main" id="{BDEF46BE-837F-0884-9830-C6C83971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48">
              <a:extLst>
                <a:ext uri="{FF2B5EF4-FFF2-40B4-BE49-F238E27FC236}">
                  <a16:creationId xmlns:a16="http://schemas.microsoft.com/office/drawing/2014/main" id="{9BF41B65-41FB-A957-E95B-39E9BDDBB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49">
              <a:extLst>
                <a:ext uri="{FF2B5EF4-FFF2-40B4-BE49-F238E27FC236}">
                  <a16:creationId xmlns:a16="http://schemas.microsoft.com/office/drawing/2014/main" id="{272400A4-94D9-5087-B9A8-8193B85F2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50">
              <a:extLst>
                <a:ext uri="{FF2B5EF4-FFF2-40B4-BE49-F238E27FC236}">
                  <a16:creationId xmlns:a16="http://schemas.microsoft.com/office/drawing/2014/main" id="{16A5E2EB-01AE-F94B-D1FD-BE4F2C251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51">
              <a:extLst>
                <a:ext uri="{FF2B5EF4-FFF2-40B4-BE49-F238E27FC236}">
                  <a16:creationId xmlns:a16="http://schemas.microsoft.com/office/drawing/2014/main" id="{6E88A206-D2CF-BE22-F381-EA66ED5B8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52">
              <a:extLst>
                <a:ext uri="{FF2B5EF4-FFF2-40B4-BE49-F238E27FC236}">
                  <a16:creationId xmlns:a16="http://schemas.microsoft.com/office/drawing/2014/main" id="{2BE3E752-7035-52B7-33F8-52D6EE057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53">
              <a:extLst>
                <a:ext uri="{FF2B5EF4-FFF2-40B4-BE49-F238E27FC236}">
                  <a16:creationId xmlns:a16="http://schemas.microsoft.com/office/drawing/2014/main" id="{E2F691F4-21DD-8C96-691B-9FEA9E1DD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54">
              <a:extLst>
                <a:ext uri="{FF2B5EF4-FFF2-40B4-BE49-F238E27FC236}">
                  <a16:creationId xmlns:a16="http://schemas.microsoft.com/office/drawing/2014/main" id="{1B45DCCB-1D27-CD72-3E13-36DEB353E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55">
              <a:extLst>
                <a:ext uri="{FF2B5EF4-FFF2-40B4-BE49-F238E27FC236}">
                  <a16:creationId xmlns:a16="http://schemas.microsoft.com/office/drawing/2014/main" id="{B2A96F48-1B7D-002E-9245-CBAEDC7C0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56">
              <a:extLst>
                <a:ext uri="{FF2B5EF4-FFF2-40B4-BE49-F238E27FC236}">
                  <a16:creationId xmlns:a16="http://schemas.microsoft.com/office/drawing/2014/main" id="{5DD57CF4-80AF-0DC0-871C-98AA40FAB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57">
              <a:extLst>
                <a:ext uri="{FF2B5EF4-FFF2-40B4-BE49-F238E27FC236}">
                  <a16:creationId xmlns:a16="http://schemas.microsoft.com/office/drawing/2014/main" id="{AFD13746-BD11-4A35-2E4F-E733CEF74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258">
              <a:extLst>
                <a:ext uri="{FF2B5EF4-FFF2-40B4-BE49-F238E27FC236}">
                  <a16:creationId xmlns:a16="http://schemas.microsoft.com/office/drawing/2014/main" id="{AE3BD917-3B32-03A6-B715-42324147A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259">
              <a:extLst>
                <a:ext uri="{FF2B5EF4-FFF2-40B4-BE49-F238E27FC236}">
                  <a16:creationId xmlns:a16="http://schemas.microsoft.com/office/drawing/2014/main" id="{9F718165-41AD-7DE9-F203-FCA20132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260">
              <a:extLst>
                <a:ext uri="{FF2B5EF4-FFF2-40B4-BE49-F238E27FC236}">
                  <a16:creationId xmlns:a16="http://schemas.microsoft.com/office/drawing/2014/main" id="{EB4727DA-C703-E526-6841-90761D2FA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261">
              <a:extLst>
                <a:ext uri="{FF2B5EF4-FFF2-40B4-BE49-F238E27FC236}">
                  <a16:creationId xmlns:a16="http://schemas.microsoft.com/office/drawing/2014/main" id="{61C22F73-AE6E-879D-D318-6B292A8DD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262">
              <a:extLst>
                <a:ext uri="{FF2B5EF4-FFF2-40B4-BE49-F238E27FC236}">
                  <a16:creationId xmlns:a16="http://schemas.microsoft.com/office/drawing/2014/main" id="{96456EAD-67FD-4598-B431-A20E9059B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263">
              <a:extLst>
                <a:ext uri="{FF2B5EF4-FFF2-40B4-BE49-F238E27FC236}">
                  <a16:creationId xmlns:a16="http://schemas.microsoft.com/office/drawing/2014/main" id="{D3D2113D-5026-7CE0-538E-5DEC1704E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5" name="Freeform 264">
              <a:extLst>
                <a:ext uri="{FF2B5EF4-FFF2-40B4-BE49-F238E27FC236}">
                  <a16:creationId xmlns:a16="http://schemas.microsoft.com/office/drawing/2014/main" id="{41D38510-6482-5661-D55A-C328A036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6" name="Freeform 265">
              <a:extLst>
                <a:ext uri="{FF2B5EF4-FFF2-40B4-BE49-F238E27FC236}">
                  <a16:creationId xmlns:a16="http://schemas.microsoft.com/office/drawing/2014/main" id="{40B7DE62-D427-813F-E9E0-30B81001F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7" name="Freeform 266">
              <a:extLst>
                <a:ext uri="{FF2B5EF4-FFF2-40B4-BE49-F238E27FC236}">
                  <a16:creationId xmlns:a16="http://schemas.microsoft.com/office/drawing/2014/main" id="{5E6BF8C6-7F34-729C-830E-A2673F330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8" name="Freeform 267">
              <a:extLst>
                <a:ext uri="{FF2B5EF4-FFF2-40B4-BE49-F238E27FC236}">
                  <a16:creationId xmlns:a16="http://schemas.microsoft.com/office/drawing/2014/main" id="{E2437102-E86E-F752-3575-9B879A6F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268">
              <a:extLst>
                <a:ext uri="{FF2B5EF4-FFF2-40B4-BE49-F238E27FC236}">
                  <a16:creationId xmlns:a16="http://schemas.microsoft.com/office/drawing/2014/main" id="{6FE36712-BD22-BD75-EB53-162018EEB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0" name="Freeform 269">
              <a:extLst>
                <a:ext uri="{FF2B5EF4-FFF2-40B4-BE49-F238E27FC236}">
                  <a16:creationId xmlns:a16="http://schemas.microsoft.com/office/drawing/2014/main" id="{DBA5A596-F253-0A44-092A-7F3F30FF1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1" name="Freeform 270">
              <a:extLst>
                <a:ext uri="{FF2B5EF4-FFF2-40B4-BE49-F238E27FC236}">
                  <a16:creationId xmlns:a16="http://schemas.microsoft.com/office/drawing/2014/main" id="{878624AE-7EFC-2086-2C55-2AC5CF0E5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2" name="Freeform 271">
              <a:extLst>
                <a:ext uri="{FF2B5EF4-FFF2-40B4-BE49-F238E27FC236}">
                  <a16:creationId xmlns:a16="http://schemas.microsoft.com/office/drawing/2014/main" id="{C828379B-6F5F-4B70-6551-942873A4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3" name="Freeform 272">
              <a:extLst>
                <a:ext uri="{FF2B5EF4-FFF2-40B4-BE49-F238E27FC236}">
                  <a16:creationId xmlns:a16="http://schemas.microsoft.com/office/drawing/2014/main" id="{D1C0EA77-8DFC-B929-5EB8-262B4AF3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4" name="Freeform 273">
              <a:extLst>
                <a:ext uri="{FF2B5EF4-FFF2-40B4-BE49-F238E27FC236}">
                  <a16:creationId xmlns:a16="http://schemas.microsoft.com/office/drawing/2014/main" id="{DA6F0A8E-9B6B-9CEF-6093-3A20ADA61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5" name="Freeform 274">
              <a:extLst>
                <a:ext uri="{FF2B5EF4-FFF2-40B4-BE49-F238E27FC236}">
                  <a16:creationId xmlns:a16="http://schemas.microsoft.com/office/drawing/2014/main" id="{67A9EB55-503B-12F0-47E4-0F9A8405E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6" name="Freeform 275">
              <a:extLst>
                <a:ext uri="{FF2B5EF4-FFF2-40B4-BE49-F238E27FC236}">
                  <a16:creationId xmlns:a16="http://schemas.microsoft.com/office/drawing/2014/main" id="{56EFBF92-D791-99D7-5F0A-4BB9D485A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7" name="Freeform 276">
              <a:extLst>
                <a:ext uri="{FF2B5EF4-FFF2-40B4-BE49-F238E27FC236}">
                  <a16:creationId xmlns:a16="http://schemas.microsoft.com/office/drawing/2014/main" id="{74DDDB35-1BFE-0C63-D075-5A417B21C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8" name="Freeform 277">
              <a:extLst>
                <a:ext uri="{FF2B5EF4-FFF2-40B4-BE49-F238E27FC236}">
                  <a16:creationId xmlns:a16="http://schemas.microsoft.com/office/drawing/2014/main" id="{6074C4D4-01B5-44D4-EAA5-553989744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9" name="Freeform 278">
              <a:extLst>
                <a:ext uri="{FF2B5EF4-FFF2-40B4-BE49-F238E27FC236}">
                  <a16:creationId xmlns:a16="http://schemas.microsoft.com/office/drawing/2014/main" id="{62169EAF-E3C6-6B6B-F66E-0ED0FFC1A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0" name="Freeform 279">
              <a:extLst>
                <a:ext uri="{FF2B5EF4-FFF2-40B4-BE49-F238E27FC236}">
                  <a16:creationId xmlns:a16="http://schemas.microsoft.com/office/drawing/2014/main" id="{6621C9BF-C4C5-53C8-68F7-DC0DE26C5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1" name="Freeform 280">
              <a:extLst>
                <a:ext uri="{FF2B5EF4-FFF2-40B4-BE49-F238E27FC236}">
                  <a16:creationId xmlns:a16="http://schemas.microsoft.com/office/drawing/2014/main" id="{B47BEB2C-1855-63E5-E429-F53D370D7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2" name="Freeform 281">
              <a:extLst>
                <a:ext uri="{FF2B5EF4-FFF2-40B4-BE49-F238E27FC236}">
                  <a16:creationId xmlns:a16="http://schemas.microsoft.com/office/drawing/2014/main" id="{8736B44C-F361-B5EC-D8C9-6E8B04866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3" name="Freeform 282">
              <a:extLst>
                <a:ext uri="{FF2B5EF4-FFF2-40B4-BE49-F238E27FC236}">
                  <a16:creationId xmlns:a16="http://schemas.microsoft.com/office/drawing/2014/main" id="{1EE36AF6-CCE7-A6E3-863C-B5F1638D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4" name="Freeform 283">
              <a:extLst>
                <a:ext uri="{FF2B5EF4-FFF2-40B4-BE49-F238E27FC236}">
                  <a16:creationId xmlns:a16="http://schemas.microsoft.com/office/drawing/2014/main" id="{D81002FE-6F96-997C-C1D9-2133CA096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5" name="Freeform 284">
              <a:extLst>
                <a:ext uri="{FF2B5EF4-FFF2-40B4-BE49-F238E27FC236}">
                  <a16:creationId xmlns:a16="http://schemas.microsoft.com/office/drawing/2014/main" id="{EC69AC96-641F-908E-7D97-62FCBF10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6" name="Freeform 285">
              <a:extLst>
                <a:ext uri="{FF2B5EF4-FFF2-40B4-BE49-F238E27FC236}">
                  <a16:creationId xmlns:a16="http://schemas.microsoft.com/office/drawing/2014/main" id="{F74FB92D-772C-F792-4509-BA38A55FB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7" name="Freeform 286">
              <a:extLst>
                <a:ext uri="{FF2B5EF4-FFF2-40B4-BE49-F238E27FC236}">
                  <a16:creationId xmlns:a16="http://schemas.microsoft.com/office/drawing/2014/main" id="{B86F7E84-9678-79AC-5E7D-0472328D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8" name="Freeform 287">
              <a:extLst>
                <a:ext uri="{FF2B5EF4-FFF2-40B4-BE49-F238E27FC236}">
                  <a16:creationId xmlns:a16="http://schemas.microsoft.com/office/drawing/2014/main" id="{BE3995F8-3624-8B1A-5930-085C7797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9" name="Freeform 288">
              <a:extLst>
                <a:ext uri="{FF2B5EF4-FFF2-40B4-BE49-F238E27FC236}">
                  <a16:creationId xmlns:a16="http://schemas.microsoft.com/office/drawing/2014/main" id="{BDDB9BD8-4425-6FA5-320A-15AD72DD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Freeform 289">
              <a:extLst>
                <a:ext uri="{FF2B5EF4-FFF2-40B4-BE49-F238E27FC236}">
                  <a16:creationId xmlns:a16="http://schemas.microsoft.com/office/drawing/2014/main" id="{B364D4D8-A8CB-2AF0-A166-921C33E1E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1" name="Freeform 290">
              <a:extLst>
                <a:ext uri="{FF2B5EF4-FFF2-40B4-BE49-F238E27FC236}">
                  <a16:creationId xmlns:a16="http://schemas.microsoft.com/office/drawing/2014/main" id="{37AA8197-C06C-03D7-199C-F2B3D18A8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2" name="Freeform 291">
              <a:extLst>
                <a:ext uri="{FF2B5EF4-FFF2-40B4-BE49-F238E27FC236}">
                  <a16:creationId xmlns:a16="http://schemas.microsoft.com/office/drawing/2014/main" id="{F0B4C960-3F25-3589-19F0-958E96577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3" name="Freeform 292">
              <a:extLst>
                <a:ext uri="{FF2B5EF4-FFF2-40B4-BE49-F238E27FC236}">
                  <a16:creationId xmlns:a16="http://schemas.microsoft.com/office/drawing/2014/main" id="{4CDAC2C4-FBA4-3B6F-585A-154BF5A5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4" name="Freeform 293">
              <a:extLst>
                <a:ext uri="{FF2B5EF4-FFF2-40B4-BE49-F238E27FC236}">
                  <a16:creationId xmlns:a16="http://schemas.microsoft.com/office/drawing/2014/main" id="{32644475-0692-88B3-6D37-D6FFD900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5" name="Freeform 294">
              <a:extLst>
                <a:ext uri="{FF2B5EF4-FFF2-40B4-BE49-F238E27FC236}">
                  <a16:creationId xmlns:a16="http://schemas.microsoft.com/office/drawing/2014/main" id="{B56D27BC-588D-F91A-DA25-715B4068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6" name="Freeform 295">
              <a:extLst>
                <a:ext uri="{FF2B5EF4-FFF2-40B4-BE49-F238E27FC236}">
                  <a16:creationId xmlns:a16="http://schemas.microsoft.com/office/drawing/2014/main" id="{AE3F2493-471F-AB73-1B82-BDCE99A8F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7" name="Freeform 296">
              <a:extLst>
                <a:ext uri="{FF2B5EF4-FFF2-40B4-BE49-F238E27FC236}">
                  <a16:creationId xmlns:a16="http://schemas.microsoft.com/office/drawing/2014/main" id="{12646E47-2764-8758-4396-71488423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8" name="Freeform 297">
              <a:extLst>
                <a:ext uri="{FF2B5EF4-FFF2-40B4-BE49-F238E27FC236}">
                  <a16:creationId xmlns:a16="http://schemas.microsoft.com/office/drawing/2014/main" id="{BE8824CC-0EAA-0863-C50F-7FC91CE0A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9" name="Freeform 298">
              <a:extLst>
                <a:ext uri="{FF2B5EF4-FFF2-40B4-BE49-F238E27FC236}">
                  <a16:creationId xmlns:a16="http://schemas.microsoft.com/office/drawing/2014/main" id="{9A905A73-6A25-E0BD-BA0C-D9121049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0" name="Freeform 299">
              <a:extLst>
                <a:ext uri="{FF2B5EF4-FFF2-40B4-BE49-F238E27FC236}">
                  <a16:creationId xmlns:a16="http://schemas.microsoft.com/office/drawing/2014/main" id="{7F53D79F-698C-76B6-5E84-DA5049757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1" name="Freeform 300">
              <a:extLst>
                <a:ext uri="{FF2B5EF4-FFF2-40B4-BE49-F238E27FC236}">
                  <a16:creationId xmlns:a16="http://schemas.microsoft.com/office/drawing/2014/main" id="{1D59B667-94C3-6056-BFB2-2C027E866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2" name="Freeform 301">
              <a:extLst>
                <a:ext uri="{FF2B5EF4-FFF2-40B4-BE49-F238E27FC236}">
                  <a16:creationId xmlns:a16="http://schemas.microsoft.com/office/drawing/2014/main" id="{471B597C-645E-9E00-5585-86A1CDA5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3" name="Freeform 302">
              <a:extLst>
                <a:ext uri="{FF2B5EF4-FFF2-40B4-BE49-F238E27FC236}">
                  <a16:creationId xmlns:a16="http://schemas.microsoft.com/office/drawing/2014/main" id="{210F9CD3-5382-D0E3-3D6F-99F293A67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4" name="Freeform 303">
              <a:extLst>
                <a:ext uri="{FF2B5EF4-FFF2-40B4-BE49-F238E27FC236}">
                  <a16:creationId xmlns:a16="http://schemas.microsoft.com/office/drawing/2014/main" id="{33B558B8-EE34-0B89-5FED-BB81CCCA7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5" name="Freeform 304">
              <a:extLst>
                <a:ext uri="{FF2B5EF4-FFF2-40B4-BE49-F238E27FC236}">
                  <a16:creationId xmlns:a16="http://schemas.microsoft.com/office/drawing/2014/main" id="{3FB0934A-165B-7BCC-3E63-A57279430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6" name="Freeform 305">
              <a:extLst>
                <a:ext uri="{FF2B5EF4-FFF2-40B4-BE49-F238E27FC236}">
                  <a16:creationId xmlns:a16="http://schemas.microsoft.com/office/drawing/2014/main" id="{D50AA7F0-9E19-5D85-ADC9-F09EB87DD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pic>
        <p:nvPicPr>
          <p:cNvPr id="50" name="Picture 49">
            <a:extLst>
              <a:ext uri="{FF2B5EF4-FFF2-40B4-BE49-F238E27FC236}">
                <a16:creationId xmlns:a16="http://schemas.microsoft.com/office/drawing/2014/main" id="{CCFF68B2-40E2-DD82-4B28-FB69EFDC46B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127104" y="4042658"/>
            <a:ext cx="2277252" cy="1201385"/>
          </a:xfrm>
          <a:prstGeom prst="rect">
            <a:avLst/>
          </a:prstGeom>
        </p:spPr>
      </p:pic>
      <p:grpSp>
        <p:nvGrpSpPr>
          <p:cNvPr id="23" name="组合 1">
            <a:extLst>
              <a:ext uri="{FF2B5EF4-FFF2-40B4-BE49-F238E27FC236}">
                <a16:creationId xmlns:a16="http://schemas.microsoft.com/office/drawing/2014/main" id="{7DD715F7-E4FC-1CD3-AE01-AA8038437C8F}"/>
              </a:ext>
            </a:extLst>
          </p:cNvPr>
          <p:cNvGrpSpPr/>
          <p:nvPr/>
        </p:nvGrpSpPr>
        <p:grpSpPr>
          <a:xfrm rot="21395309" flipH="1">
            <a:off x="52556" y="4647157"/>
            <a:ext cx="3531709" cy="1986756"/>
            <a:chOff x="5888140" y="2073318"/>
            <a:chExt cx="6303860" cy="4532249"/>
          </a:xfrm>
        </p:grpSpPr>
        <p:pic>
          <p:nvPicPr>
            <p:cNvPr id="24" name="图片 329">
              <a:extLst>
                <a:ext uri="{FF2B5EF4-FFF2-40B4-BE49-F238E27FC236}">
                  <a16:creationId xmlns:a16="http://schemas.microsoft.com/office/drawing/2014/main" id="{A48A68E0-F8DB-7F5C-E7DB-CC1C371A267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78056" y="2073318"/>
              <a:ext cx="5470264" cy="4384425"/>
            </a:xfrm>
            <a:prstGeom prst="rect">
              <a:avLst/>
            </a:prstGeom>
          </p:spPr>
        </p:pic>
        <p:pic>
          <p:nvPicPr>
            <p:cNvPr id="25" name="图片 335">
              <a:extLst>
                <a:ext uri="{FF2B5EF4-FFF2-40B4-BE49-F238E27FC236}">
                  <a16:creationId xmlns:a16="http://schemas.microsoft.com/office/drawing/2014/main" id="{A1DD0247-E9AB-F327-487E-F35CE6BA997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888140" y="5619751"/>
              <a:ext cx="6303860" cy="985816"/>
            </a:xfrm>
            <a:prstGeom prst="rect">
              <a:avLst/>
            </a:prstGeom>
          </p:spPr>
        </p:pic>
      </p:grpSp>
      <p:pic>
        <p:nvPicPr>
          <p:cNvPr id="361" name="Picture 8">
            <a:extLst>
              <a:ext uri="{FF2B5EF4-FFF2-40B4-BE49-F238E27FC236}">
                <a16:creationId xmlns:a16="http://schemas.microsoft.com/office/drawing/2014/main" id="{7A946928-6914-41FB-4B82-C83E07E6A6ED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10096188" y="-330451"/>
            <a:ext cx="2438954" cy="2743200"/>
          </a:xfrm>
          <a:prstGeom prst="rect">
            <a:avLst/>
          </a:prstGeom>
        </p:spPr>
      </p:pic>
      <p:pic>
        <p:nvPicPr>
          <p:cNvPr id="362" name="Picture 8">
            <a:extLst>
              <a:ext uri="{FF2B5EF4-FFF2-40B4-BE49-F238E27FC236}">
                <a16:creationId xmlns:a16="http://schemas.microsoft.com/office/drawing/2014/main" id="{AB93191B-942B-41A3-C6BF-0BBC3B7CA7D0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-332652" y="-214960"/>
            <a:ext cx="2438954" cy="2743200"/>
          </a:xfrm>
          <a:prstGeom prst="rect">
            <a:avLst/>
          </a:prstGeom>
        </p:spPr>
      </p:pic>
      <p:pic>
        <p:nvPicPr>
          <p:cNvPr id="357" name="图片 46">
            <a:extLst>
              <a:ext uri="{FF2B5EF4-FFF2-40B4-BE49-F238E27FC236}">
                <a16:creationId xmlns:a16="http://schemas.microsoft.com/office/drawing/2014/main" id="{47BB8F90-903E-10E7-8B2E-B2F809BB907C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t="48950" b="-1"/>
          <a:stretch>
            <a:fillRect/>
          </a:stretch>
        </p:blipFill>
        <p:spPr>
          <a:xfrm>
            <a:off x="-2705493" y="-1930"/>
            <a:ext cx="14915687" cy="933840"/>
          </a:xfrm>
          <a:prstGeom prst="rect">
            <a:avLst/>
          </a:prstGeom>
          <a:effectLst/>
        </p:spPr>
      </p:pic>
      <p:sp>
        <p:nvSpPr>
          <p:cNvPr id="372" name="TextBox 371">
            <a:extLst>
              <a:ext uri="{FF2B5EF4-FFF2-40B4-BE49-F238E27FC236}">
                <a16:creationId xmlns:a16="http://schemas.microsoft.com/office/drawing/2014/main" id="{B2770664-9C8C-4CD8-9FE1-FE73D6A3325A}"/>
              </a:ext>
            </a:extLst>
          </p:cNvPr>
          <p:cNvSpPr txBox="1"/>
          <p:nvPr/>
        </p:nvSpPr>
        <p:spPr>
          <a:xfrm>
            <a:off x="-118701" y="1856501"/>
            <a:ext cx="761491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dirty="0" err="1">
                <a:solidFill>
                  <a:srgbClr val="002060"/>
                </a:solidFill>
                <a:latin typeface="LNTH-LuoLuoNotangYuanTi 1" pitchFamily="2" charset="-128"/>
                <a:ea typeface="LNTH-LuoLuoNotangYuanTi 1" pitchFamily="2" charset="-128"/>
                <a:cs typeface="LNTH-LuoLuoNotangYuanTi 1" pitchFamily="2" charset="-128"/>
              </a:rPr>
              <a:t>Tự</a:t>
            </a:r>
            <a:r>
              <a:rPr lang="en-US" sz="4800" dirty="0">
                <a:solidFill>
                  <a:srgbClr val="002060"/>
                </a:solidFill>
                <a:latin typeface="LNTH-LuoLuoNotangYuanTi 1" pitchFamily="2" charset="-128"/>
                <a:ea typeface="LNTH-LuoLuoNotangYuanTi 1" pitchFamily="2" charset="-128"/>
                <a:cs typeface="LNTH-LuoLuoNotangYuanTi 1" pitchFamily="2" charset="-128"/>
              </a:rPr>
              <a:t> </a:t>
            </a:r>
            <a:r>
              <a:rPr lang="en-US" sz="4800" dirty="0" err="1">
                <a:solidFill>
                  <a:srgbClr val="002060"/>
                </a:solidFill>
                <a:latin typeface="LNTH-LuoLuoNotangYuanTi 1" pitchFamily="2" charset="-128"/>
                <a:ea typeface="LNTH-LuoLuoNotangYuanTi 1" pitchFamily="2" charset="-128"/>
                <a:cs typeface="LNTH-LuoLuoNotangYuanTi 1" pitchFamily="2" charset="-128"/>
              </a:rPr>
              <a:t>nhiên</a:t>
            </a:r>
            <a:r>
              <a:rPr lang="en-US" sz="4800" dirty="0">
                <a:solidFill>
                  <a:srgbClr val="002060"/>
                </a:solidFill>
                <a:latin typeface="LNTH-LuoLuoNotangYuanTi 1" pitchFamily="2" charset="-128"/>
                <a:ea typeface="LNTH-LuoLuoNotangYuanTi 1" pitchFamily="2" charset="-128"/>
                <a:cs typeface="LNTH-LuoLuoNotangYuanTi 1" pitchFamily="2" charset="-128"/>
              </a:rPr>
              <a:t> </a:t>
            </a:r>
            <a:r>
              <a:rPr lang="en-US" sz="4800" dirty="0" err="1">
                <a:solidFill>
                  <a:srgbClr val="002060"/>
                </a:solidFill>
                <a:latin typeface="LNTH-LuoLuoNotangYuanTi 1" pitchFamily="2" charset="-128"/>
                <a:ea typeface="LNTH-LuoLuoNotangYuanTi 1" pitchFamily="2" charset="-128"/>
                <a:cs typeface="LNTH-LuoLuoNotangYuanTi 1" pitchFamily="2" charset="-128"/>
              </a:rPr>
              <a:t>xã</a:t>
            </a:r>
            <a:r>
              <a:rPr lang="en-US" sz="4800" dirty="0">
                <a:solidFill>
                  <a:srgbClr val="002060"/>
                </a:solidFill>
                <a:latin typeface="LNTH-LuoLuoNotangYuanTi 1" pitchFamily="2" charset="-128"/>
                <a:ea typeface="LNTH-LuoLuoNotangYuanTi 1" pitchFamily="2" charset="-128"/>
                <a:cs typeface="LNTH-LuoLuoNotangYuanTi 1" pitchFamily="2" charset="-128"/>
              </a:rPr>
              <a:t> </a:t>
            </a:r>
            <a:r>
              <a:rPr lang="en-US" sz="4800" dirty="0" err="1">
                <a:solidFill>
                  <a:srgbClr val="002060"/>
                </a:solidFill>
                <a:latin typeface="LNTH-LuoLuoNotangYuanTi 1" pitchFamily="2" charset="-128"/>
                <a:ea typeface="LNTH-LuoLuoNotangYuanTi 1" pitchFamily="2" charset="-128"/>
                <a:cs typeface="LNTH-LuoLuoNotangYuanTi 1" pitchFamily="2" charset="-128"/>
              </a:rPr>
              <a:t>hội</a:t>
            </a:r>
            <a:endParaRPr lang="en-US" sz="4800" dirty="0">
              <a:solidFill>
                <a:srgbClr val="002060"/>
              </a:solidFill>
              <a:latin typeface="LNTH-LuoLuoNotangYuanTi 1" pitchFamily="2" charset="-128"/>
              <a:ea typeface="LNTH-LuoLuoNotangYuanTi 1" pitchFamily="2" charset="-128"/>
              <a:cs typeface="LNTH-LuoLuoNotangYuanTi 1" pitchFamily="2" charset="-128"/>
            </a:endParaRPr>
          </a:p>
        </p:txBody>
      </p:sp>
      <p:sp>
        <p:nvSpPr>
          <p:cNvPr id="360" name="Rectangle 359">
            <a:extLst>
              <a:ext uri="{FF2B5EF4-FFF2-40B4-BE49-F238E27FC236}">
                <a16:creationId xmlns:a16="http://schemas.microsoft.com/office/drawing/2014/main" id="{C179D210-7E91-DEAA-D038-C9C2F2C7DE84}"/>
              </a:ext>
            </a:extLst>
          </p:cNvPr>
          <p:cNvSpPr/>
          <p:nvPr/>
        </p:nvSpPr>
        <p:spPr>
          <a:xfrm>
            <a:off x="1193873" y="3703027"/>
            <a:ext cx="490964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000" b="1" dirty="0" err="1">
                <a:solidFill>
                  <a:srgbClr val="0070C0"/>
                </a:solidFill>
                <a:latin typeface="iCiel Cadena" panose="02000503000000020004" pitchFamily="2" charset="0"/>
              </a:rPr>
              <a:t>Sgk</a:t>
            </a:r>
            <a:r>
              <a:rPr lang="en-US" sz="4000" b="1" dirty="0">
                <a:solidFill>
                  <a:srgbClr val="0070C0"/>
                </a:solidFill>
                <a:latin typeface="iCiel Cadena" panose="02000503000000020004" pitchFamily="2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iCiel Cadena" panose="02000503000000020004" pitchFamily="2" charset="0"/>
              </a:rPr>
              <a:t>trang</a:t>
            </a:r>
            <a:r>
              <a:rPr lang="en-US" sz="4000" b="1" dirty="0">
                <a:solidFill>
                  <a:srgbClr val="0070C0"/>
                </a:solidFill>
                <a:latin typeface="iCiel Cadena" panose="02000503000000020004" pitchFamily="2" charset="0"/>
              </a:rPr>
              <a:t> 8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7DAD097F-94AC-2396-E151-103E2AA5D03A}"/>
              </a:ext>
            </a:extLst>
          </p:cNvPr>
          <p:cNvSpPr txBox="1"/>
          <p:nvPr/>
        </p:nvSpPr>
        <p:spPr>
          <a:xfrm>
            <a:off x="285014" y="2701619"/>
            <a:ext cx="6125075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Họ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nội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–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họ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ngoại</a:t>
            </a:r>
            <a:endParaRPr lang="en-US" sz="5400" dirty="0">
              <a:ln w="25400">
                <a:solidFill>
                  <a:schemeClr val="bg1"/>
                </a:solidFill>
              </a:ln>
              <a:solidFill>
                <a:schemeClr val="accent6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2329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35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700" fill="hold">
                                              <p:stCondLst>
                                                <p:cond delay="7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700" fill="hold">
                                              <p:stCondLst>
                                                <p:cond delay="14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700" fill="hold">
                                              <p:stCondLst>
                                                <p:cond delay="21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700" fill="hold">
                                              <p:stCondLst>
                                                <p:cond delay="28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6" fill="hold" nodeType="withEffect" p14:presetBounceEnd="7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6000">
                                          <p:cBhvr additive="base">
                                            <p:cTn id="23" dur="12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6000">
                                          <p:cBhvr additive="base">
                                            <p:cTn id="24" dur="12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63" presetClass="path" presetSubtype="0" repeatCount="indefinite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4.07407E-6 L 0.1819 -4.07407E-6 " pathEditMode="relative" rAng="0" ptsTypes="AA">
                                          <p:cBhvr>
                                            <p:cTn id="26" dur="4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089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" dur="35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" dur="700" fill="hold">
                                              <p:stCondLst>
                                                <p:cond delay="7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" dur="700" fill="hold">
                                              <p:stCondLst>
                                                <p:cond delay="14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" dur="700" fill="hold">
                                              <p:stCondLst>
                                                <p:cond delay="21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" dur="700" fill="hold">
                                              <p:stCondLst>
                                                <p:cond delay="28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2000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2000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2000"/>
                                            <p:tgtEl>
                                              <p:spTgt spid="3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repeatCount="2000" accel="17300" decel="8260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1500" fill="hold"/>
                                            <p:tgtEl>
                                              <p:spTgt spid="372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2000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2000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2000"/>
                                            <p:tgtEl>
                                              <p:spTgt spid="3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repeatCount="2000" accel="17300" decel="8260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1500" fill="hold"/>
                                            <p:tgtEl>
                                              <p:spTgt spid="36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20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20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20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6" presetClass="emph" presetSubtype="0" repeatCount="2000" accel="17300" decel="8260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53" dur="1500" fill="hold"/>
                                            <p:tgtEl>
                                              <p:spTgt spid="36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72" grpId="0"/>
          <p:bldP spid="372" grpId="1"/>
          <p:bldP spid="360" grpId="0"/>
          <p:bldP spid="360" grpId="1"/>
          <p:bldP spid="363" grpId="0"/>
          <p:bldP spid="363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35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700" fill="hold">
                                              <p:stCondLst>
                                                <p:cond delay="7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700" fill="hold">
                                              <p:stCondLst>
                                                <p:cond delay="14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700" fill="hold">
                                              <p:stCondLst>
                                                <p:cond delay="21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700" fill="hold">
                                              <p:stCondLst>
                                                <p:cond delay="28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2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63" presetClass="path" presetSubtype="0" repeatCount="indefinite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4.07407E-6 L 0.1819 -4.07407E-6 " pathEditMode="relative" rAng="0" ptsTypes="AA">
                                          <p:cBhvr>
                                            <p:cTn id="26" dur="4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089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" dur="35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" dur="700" fill="hold">
                                              <p:stCondLst>
                                                <p:cond delay="7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" dur="700" fill="hold">
                                              <p:stCondLst>
                                                <p:cond delay="14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" dur="700" fill="hold">
                                              <p:stCondLst>
                                                <p:cond delay="21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" dur="700" fill="hold">
                                              <p:stCondLst>
                                                <p:cond delay="28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2000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2000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2000"/>
                                            <p:tgtEl>
                                              <p:spTgt spid="3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repeatCount="2000" accel="17300" decel="8260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1500" fill="hold"/>
                                            <p:tgtEl>
                                              <p:spTgt spid="372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2000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2000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2000"/>
                                            <p:tgtEl>
                                              <p:spTgt spid="3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repeatCount="2000" accel="17300" decel="8260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1500" fill="hold"/>
                                            <p:tgtEl>
                                              <p:spTgt spid="36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20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20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20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6" presetClass="emph" presetSubtype="0" repeatCount="2000" accel="17300" decel="8260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53" dur="1500" fill="hold"/>
                                            <p:tgtEl>
                                              <p:spTgt spid="36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72" grpId="0"/>
          <p:bldP spid="372" grpId="1"/>
          <p:bldP spid="360" grpId="0"/>
          <p:bldP spid="360" grpId="1"/>
          <p:bldP spid="363" grpId="0"/>
          <p:bldP spid="363" grpId="1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>
          <a:gsLst>
            <a:gs pos="0">
              <a:srgbClr val="FF9AAA"/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" name="Picture 314" descr="A picture containing diagram&#10;&#10;Description automatically generated">
            <a:extLst>
              <a:ext uri="{FF2B5EF4-FFF2-40B4-BE49-F238E27FC236}">
                <a16:creationId xmlns:a16="http://schemas.microsoft.com/office/drawing/2014/main" id="{110D1980-439D-6C25-8825-A1D04BE87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7384" y="1035522"/>
            <a:ext cx="9615803" cy="5145636"/>
          </a:xfrm>
          <a:prstGeom prst="rect">
            <a:avLst/>
          </a:prstGeom>
        </p:spPr>
      </p:pic>
      <p:pic>
        <p:nvPicPr>
          <p:cNvPr id="7" name="Picture 6" descr="A person and person on a bicycle&#10;&#10;Description automatically generated with medium confidence">
            <a:extLst>
              <a:ext uri="{FF2B5EF4-FFF2-40B4-BE49-F238E27FC236}">
                <a16:creationId xmlns:a16="http://schemas.microsoft.com/office/drawing/2014/main" id="{F20E5673-6F9F-E5DC-F559-CECF4049BF0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168366"/>
            <a:ext cx="4604023" cy="4581728"/>
          </a:xfrm>
          <a:prstGeom prst="rect">
            <a:avLst/>
          </a:prstGeom>
        </p:spPr>
      </p:pic>
      <p:grpSp>
        <p:nvGrpSpPr>
          <p:cNvPr id="13" name="Group 4">
            <a:extLst>
              <a:ext uri="{FF2B5EF4-FFF2-40B4-BE49-F238E27FC236}">
                <a16:creationId xmlns:a16="http://schemas.microsoft.com/office/drawing/2014/main" id="{F33A6D12-16E7-C509-5BE3-A2A4F94DB3F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14" name="Group 205">
              <a:extLst>
                <a:ext uri="{FF2B5EF4-FFF2-40B4-BE49-F238E27FC236}">
                  <a16:creationId xmlns:a16="http://schemas.microsoft.com/office/drawing/2014/main" id="{B0332EE3-4C79-44A4-39F5-74C2455AF5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15" name="Freeform 5">
                <a:extLst>
                  <a:ext uri="{FF2B5EF4-FFF2-40B4-BE49-F238E27FC236}">
                    <a16:creationId xmlns:a16="http://schemas.microsoft.com/office/drawing/2014/main" id="{FBBB3B37-67D3-3921-5ABD-EBC90C3D8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6" name="Freeform 6">
                <a:extLst>
                  <a:ext uri="{FF2B5EF4-FFF2-40B4-BE49-F238E27FC236}">
                    <a16:creationId xmlns:a16="http://schemas.microsoft.com/office/drawing/2014/main" id="{86114C47-9BB5-AF58-3EE1-286FBDB35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7" name="Rectangle 7">
                <a:extLst>
                  <a:ext uri="{FF2B5EF4-FFF2-40B4-BE49-F238E27FC236}">
                    <a16:creationId xmlns:a16="http://schemas.microsoft.com/office/drawing/2014/main" id="{AD39EE25-93F8-37B8-25D1-1A7FDDBE3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8" name="Freeform 8">
                <a:extLst>
                  <a:ext uri="{FF2B5EF4-FFF2-40B4-BE49-F238E27FC236}">
                    <a16:creationId xmlns:a16="http://schemas.microsoft.com/office/drawing/2014/main" id="{A1251EB2-62E7-E3B3-83E3-39E91B55C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9" name="Freeform 9">
                <a:extLst>
                  <a:ext uri="{FF2B5EF4-FFF2-40B4-BE49-F238E27FC236}">
                    <a16:creationId xmlns:a16="http://schemas.microsoft.com/office/drawing/2014/main" id="{B7FD1792-3369-5AC4-C9A1-20C1A8866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0" name="Freeform 10">
                <a:extLst>
                  <a:ext uri="{FF2B5EF4-FFF2-40B4-BE49-F238E27FC236}">
                    <a16:creationId xmlns:a16="http://schemas.microsoft.com/office/drawing/2014/main" id="{F2B47D04-E3CB-DF8F-E79C-BD447FECF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1" name="Rectangle 11">
                <a:extLst>
                  <a:ext uri="{FF2B5EF4-FFF2-40B4-BE49-F238E27FC236}">
                    <a16:creationId xmlns:a16="http://schemas.microsoft.com/office/drawing/2014/main" id="{B4F21667-42B0-D369-8A99-19DB2E74D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2" name="Freeform 12">
                <a:extLst>
                  <a:ext uri="{FF2B5EF4-FFF2-40B4-BE49-F238E27FC236}">
                    <a16:creationId xmlns:a16="http://schemas.microsoft.com/office/drawing/2014/main" id="{03C67C41-3BAE-F392-D2C7-1791BEF5E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3" name="Freeform 13">
                <a:extLst>
                  <a:ext uri="{FF2B5EF4-FFF2-40B4-BE49-F238E27FC236}">
                    <a16:creationId xmlns:a16="http://schemas.microsoft.com/office/drawing/2014/main" id="{4952BB90-766F-2D6A-C7F0-48675FB09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4" name="Freeform 14">
                <a:extLst>
                  <a:ext uri="{FF2B5EF4-FFF2-40B4-BE49-F238E27FC236}">
                    <a16:creationId xmlns:a16="http://schemas.microsoft.com/office/drawing/2014/main" id="{2FF5BAC0-01EC-8585-54C4-5C3B4ECD5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5" name="Rectangle 15">
                <a:extLst>
                  <a:ext uri="{FF2B5EF4-FFF2-40B4-BE49-F238E27FC236}">
                    <a16:creationId xmlns:a16="http://schemas.microsoft.com/office/drawing/2014/main" id="{FDDF8373-021B-C810-6A6A-37DB97B40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6" name="Freeform 16">
                <a:extLst>
                  <a:ext uri="{FF2B5EF4-FFF2-40B4-BE49-F238E27FC236}">
                    <a16:creationId xmlns:a16="http://schemas.microsoft.com/office/drawing/2014/main" id="{1C9A4554-6760-1D1E-D00B-F23751AD2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7" name="Freeform 17">
                <a:extLst>
                  <a:ext uri="{FF2B5EF4-FFF2-40B4-BE49-F238E27FC236}">
                    <a16:creationId xmlns:a16="http://schemas.microsoft.com/office/drawing/2014/main" id="{E7562CE3-94AF-AEA4-D325-F6329D2A8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8" name="Freeform 18">
                <a:extLst>
                  <a:ext uri="{FF2B5EF4-FFF2-40B4-BE49-F238E27FC236}">
                    <a16:creationId xmlns:a16="http://schemas.microsoft.com/office/drawing/2014/main" id="{1120197B-56AD-9CDD-C0C1-7EB8E2525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9" name="Rectangle 19">
                <a:extLst>
                  <a:ext uri="{FF2B5EF4-FFF2-40B4-BE49-F238E27FC236}">
                    <a16:creationId xmlns:a16="http://schemas.microsoft.com/office/drawing/2014/main" id="{7D2C4F90-CD93-AEF7-BC99-973DEE83A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0" name="Freeform 20">
                <a:extLst>
                  <a:ext uri="{FF2B5EF4-FFF2-40B4-BE49-F238E27FC236}">
                    <a16:creationId xmlns:a16="http://schemas.microsoft.com/office/drawing/2014/main" id="{AD7BBD99-8CD4-DE33-EA56-2802945B1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1" name="Freeform 21">
                <a:extLst>
                  <a:ext uri="{FF2B5EF4-FFF2-40B4-BE49-F238E27FC236}">
                    <a16:creationId xmlns:a16="http://schemas.microsoft.com/office/drawing/2014/main" id="{3FDFD539-8668-9C45-F663-DFFFD85FD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2" name="Freeform 22">
                <a:extLst>
                  <a:ext uri="{FF2B5EF4-FFF2-40B4-BE49-F238E27FC236}">
                    <a16:creationId xmlns:a16="http://schemas.microsoft.com/office/drawing/2014/main" id="{57182299-27F4-08A5-8D3D-69EB6DB2F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3" name="Rectangle 23">
                <a:extLst>
                  <a:ext uri="{FF2B5EF4-FFF2-40B4-BE49-F238E27FC236}">
                    <a16:creationId xmlns:a16="http://schemas.microsoft.com/office/drawing/2014/main" id="{E58874F6-00A8-7EBD-393D-1EE34D59D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4" name="Freeform 24">
                <a:extLst>
                  <a:ext uri="{FF2B5EF4-FFF2-40B4-BE49-F238E27FC236}">
                    <a16:creationId xmlns:a16="http://schemas.microsoft.com/office/drawing/2014/main" id="{48AB92E8-6BA1-E865-525B-BAB2B6239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5" name="Rectangle 25">
                <a:extLst>
                  <a:ext uri="{FF2B5EF4-FFF2-40B4-BE49-F238E27FC236}">
                    <a16:creationId xmlns:a16="http://schemas.microsoft.com/office/drawing/2014/main" id="{13863E29-7019-DE4A-580F-A1EEA5607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6" name="Oval 26">
                <a:extLst>
                  <a:ext uri="{FF2B5EF4-FFF2-40B4-BE49-F238E27FC236}">
                    <a16:creationId xmlns:a16="http://schemas.microsoft.com/office/drawing/2014/main" id="{0298B111-0A6B-E22D-A7B2-2793EF6E8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7" name="Freeform 27">
                <a:extLst>
                  <a:ext uri="{FF2B5EF4-FFF2-40B4-BE49-F238E27FC236}">
                    <a16:creationId xmlns:a16="http://schemas.microsoft.com/office/drawing/2014/main" id="{FE944F50-1984-E1CF-6D87-9490FF1B7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8" name="Freeform 28">
                <a:extLst>
                  <a:ext uri="{FF2B5EF4-FFF2-40B4-BE49-F238E27FC236}">
                    <a16:creationId xmlns:a16="http://schemas.microsoft.com/office/drawing/2014/main" id="{7E81588B-14B8-7BD5-A018-92CEC0761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9" name="Rectangle 29">
                <a:extLst>
                  <a:ext uri="{FF2B5EF4-FFF2-40B4-BE49-F238E27FC236}">
                    <a16:creationId xmlns:a16="http://schemas.microsoft.com/office/drawing/2014/main" id="{1E01E03D-3825-DD71-1585-C15418D6A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0" name="Oval 30">
                <a:extLst>
                  <a:ext uri="{FF2B5EF4-FFF2-40B4-BE49-F238E27FC236}">
                    <a16:creationId xmlns:a16="http://schemas.microsoft.com/office/drawing/2014/main" id="{761BA2E6-7439-36D9-AA93-EEC1AEFC8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1" name="Freeform 31">
                <a:extLst>
                  <a:ext uri="{FF2B5EF4-FFF2-40B4-BE49-F238E27FC236}">
                    <a16:creationId xmlns:a16="http://schemas.microsoft.com/office/drawing/2014/main" id="{3AC8E6A1-98D7-31B2-F09B-6A7621322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2" name="Freeform 32">
                <a:extLst>
                  <a:ext uri="{FF2B5EF4-FFF2-40B4-BE49-F238E27FC236}">
                    <a16:creationId xmlns:a16="http://schemas.microsoft.com/office/drawing/2014/main" id="{37B30B9F-6CB1-44A3-5A8A-984AB0007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3" name="Rectangle 33">
                <a:extLst>
                  <a:ext uri="{FF2B5EF4-FFF2-40B4-BE49-F238E27FC236}">
                    <a16:creationId xmlns:a16="http://schemas.microsoft.com/office/drawing/2014/main" id="{6FBE2538-E93E-BEC9-B6EE-51922A417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4" name="Oval 34">
                <a:extLst>
                  <a:ext uri="{FF2B5EF4-FFF2-40B4-BE49-F238E27FC236}">
                    <a16:creationId xmlns:a16="http://schemas.microsoft.com/office/drawing/2014/main" id="{1B229359-FD86-5A85-49C5-C44E7F5AE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5" name="Freeform 35">
                <a:extLst>
                  <a:ext uri="{FF2B5EF4-FFF2-40B4-BE49-F238E27FC236}">
                    <a16:creationId xmlns:a16="http://schemas.microsoft.com/office/drawing/2014/main" id="{C1BA761B-3155-E9A9-19CF-8785035B8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6" name="Freeform 36">
                <a:extLst>
                  <a:ext uri="{FF2B5EF4-FFF2-40B4-BE49-F238E27FC236}">
                    <a16:creationId xmlns:a16="http://schemas.microsoft.com/office/drawing/2014/main" id="{694BEFA1-6EBF-220D-A9BE-26DA73F64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7" name="Rectangle 37">
                <a:extLst>
                  <a:ext uri="{FF2B5EF4-FFF2-40B4-BE49-F238E27FC236}">
                    <a16:creationId xmlns:a16="http://schemas.microsoft.com/office/drawing/2014/main" id="{F3CF1A68-BF53-3383-0F69-B661A1281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8" name="Oval 38">
                <a:extLst>
                  <a:ext uri="{FF2B5EF4-FFF2-40B4-BE49-F238E27FC236}">
                    <a16:creationId xmlns:a16="http://schemas.microsoft.com/office/drawing/2014/main" id="{5DBF3669-C150-8750-ADBE-4D6E60DC4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9" name="Freeform 39">
                <a:extLst>
                  <a:ext uri="{FF2B5EF4-FFF2-40B4-BE49-F238E27FC236}">
                    <a16:creationId xmlns:a16="http://schemas.microsoft.com/office/drawing/2014/main" id="{85CAD5DA-8B9D-ADC7-DE80-D883831FB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0" name="Freeform 40">
                <a:extLst>
                  <a:ext uri="{FF2B5EF4-FFF2-40B4-BE49-F238E27FC236}">
                    <a16:creationId xmlns:a16="http://schemas.microsoft.com/office/drawing/2014/main" id="{1D8723D1-57EE-8234-C456-C4AADE47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1" name="Freeform 41">
                <a:extLst>
                  <a:ext uri="{FF2B5EF4-FFF2-40B4-BE49-F238E27FC236}">
                    <a16:creationId xmlns:a16="http://schemas.microsoft.com/office/drawing/2014/main" id="{8A3E0E9B-CDE4-F18E-61FE-4C1EDE3EA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2" name="Freeform 42">
                <a:extLst>
                  <a:ext uri="{FF2B5EF4-FFF2-40B4-BE49-F238E27FC236}">
                    <a16:creationId xmlns:a16="http://schemas.microsoft.com/office/drawing/2014/main" id="{EFA77297-A1B0-731B-160C-B63298569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3" name="Freeform 43">
                <a:extLst>
                  <a:ext uri="{FF2B5EF4-FFF2-40B4-BE49-F238E27FC236}">
                    <a16:creationId xmlns:a16="http://schemas.microsoft.com/office/drawing/2014/main" id="{B2790466-C22C-A048-7548-522191A3C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4" name="Freeform 44">
                <a:extLst>
                  <a:ext uri="{FF2B5EF4-FFF2-40B4-BE49-F238E27FC236}">
                    <a16:creationId xmlns:a16="http://schemas.microsoft.com/office/drawing/2014/main" id="{65B96A75-1A55-6C0A-AE43-C9A6267D3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5" name="Freeform 45">
                <a:extLst>
                  <a:ext uri="{FF2B5EF4-FFF2-40B4-BE49-F238E27FC236}">
                    <a16:creationId xmlns:a16="http://schemas.microsoft.com/office/drawing/2014/main" id="{935AE139-984A-A684-0012-489DF1DCC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6" name="Freeform 46">
                <a:extLst>
                  <a:ext uri="{FF2B5EF4-FFF2-40B4-BE49-F238E27FC236}">
                    <a16:creationId xmlns:a16="http://schemas.microsoft.com/office/drawing/2014/main" id="{0C1D12D2-56B8-A988-F5D4-E1EF1F09F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7" name="Rectangle 47">
                <a:extLst>
                  <a:ext uri="{FF2B5EF4-FFF2-40B4-BE49-F238E27FC236}">
                    <a16:creationId xmlns:a16="http://schemas.microsoft.com/office/drawing/2014/main" id="{323D4F44-3A73-1E0B-E5AA-5C8FFF823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Oval 48">
                <a:extLst>
                  <a:ext uri="{FF2B5EF4-FFF2-40B4-BE49-F238E27FC236}">
                    <a16:creationId xmlns:a16="http://schemas.microsoft.com/office/drawing/2014/main" id="{8ABABC2A-A314-1F97-EE91-BB68FB3F8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Freeform 49">
                <a:extLst>
                  <a:ext uri="{FF2B5EF4-FFF2-40B4-BE49-F238E27FC236}">
                    <a16:creationId xmlns:a16="http://schemas.microsoft.com/office/drawing/2014/main" id="{FE80FE5F-56DF-2457-C50D-FB5AEC47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50">
                <a:extLst>
                  <a:ext uri="{FF2B5EF4-FFF2-40B4-BE49-F238E27FC236}">
                    <a16:creationId xmlns:a16="http://schemas.microsoft.com/office/drawing/2014/main" id="{75FA0D7D-44D0-E08B-EF3E-FCA49BB6D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51">
                <a:extLst>
                  <a:ext uri="{FF2B5EF4-FFF2-40B4-BE49-F238E27FC236}">
                    <a16:creationId xmlns:a16="http://schemas.microsoft.com/office/drawing/2014/main" id="{2B59F85F-B820-2A2C-57AF-D49971FF4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52">
                <a:extLst>
                  <a:ext uri="{FF2B5EF4-FFF2-40B4-BE49-F238E27FC236}">
                    <a16:creationId xmlns:a16="http://schemas.microsoft.com/office/drawing/2014/main" id="{C5743504-CE52-83E2-A385-A601B4B23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Freeform 53">
                <a:extLst>
                  <a:ext uri="{FF2B5EF4-FFF2-40B4-BE49-F238E27FC236}">
                    <a16:creationId xmlns:a16="http://schemas.microsoft.com/office/drawing/2014/main" id="{13568CF5-5D11-B675-8558-DB778FD6A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54">
                <a:extLst>
                  <a:ext uri="{FF2B5EF4-FFF2-40B4-BE49-F238E27FC236}">
                    <a16:creationId xmlns:a16="http://schemas.microsoft.com/office/drawing/2014/main" id="{9345FDDE-96DA-79C1-EBE4-34665AEAB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55">
                <a:extLst>
                  <a:ext uri="{FF2B5EF4-FFF2-40B4-BE49-F238E27FC236}">
                    <a16:creationId xmlns:a16="http://schemas.microsoft.com/office/drawing/2014/main" id="{A5DCFF6B-0F7C-3596-BA7C-D3106EBF3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56">
                <a:extLst>
                  <a:ext uri="{FF2B5EF4-FFF2-40B4-BE49-F238E27FC236}">
                    <a16:creationId xmlns:a16="http://schemas.microsoft.com/office/drawing/2014/main" id="{9A354DD7-439E-B195-233A-F42002794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57">
                <a:extLst>
                  <a:ext uri="{FF2B5EF4-FFF2-40B4-BE49-F238E27FC236}">
                    <a16:creationId xmlns:a16="http://schemas.microsoft.com/office/drawing/2014/main" id="{747EC572-8440-EE5F-7BE9-65BC3DF89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Oval 58">
                <a:extLst>
                  <a:ext uri="{FF2B5EF4-FFF2-40B4-BE49-F238E27FC236}">
                    <a16:creationId xmlns:a16="http://schemas.microsoft.com/office/drawing/2014/main" id="{0289C73B-9FE1-5DB2-271D-389899DE7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59">
                <a:extLst>
                  <a:ext uri="{FF2B5EF4-FFF2-40B4-BE49-F238E27FC236}">
                    <a16:creationId xmlns:a16="http://schemas.microsoft.com/office/drawing/2014/main" id="{3D1C5C73-4C46-6A52-C3DE-A6B2EA744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60">
                <a:extLst>
                  <a:ext uri="{FF2B5EF4-FFF2-40B4-BE49-F238E27FC236}">
                    <a16:creationId xmlns:a16="http://schemas.microsoft.com/office/drawing/2014/main" id="{83E002B7-09EE-104D-F2EF-F58C3685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Freeform 61">
                <a:extLst>
                  <a:ext uri="{FF2B5EF4-FFF2-40B4-BE49-F238E27FC236}">
                    <a16:creationId xmlns:a16="http://schemas.microsoft.com/office/drawing/2014/main" id="{210D3752-8C95-C5C7-877B-4BB064DA2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62">
                <a:extLst>
                  <a:ext uri="{FF2B5EF4-FFF2-40B4-BE49-F238E27FC236}">
                    <a16:creationId xmlns:a16="http://schemas.microsoft.com/office/drawing/2014/main" id="{BA7237EA-C221-8624-FFA3-A9D7A2D68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63">
                <a:extLst>
                  <a:ext uri="{FF2B5EF4-FFF2-40B4-BE49-F238E27FC236}">
                    <a16:creationId xmlns:a16="http://schemas.microsoft.com/office/drawing/2014/main" id="{FFC62632-665A-BB10-BD9B-989218C04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64">
                <a:extLst>
                  <a:ext uri="{FF2B5EF4-FFF2-40B4-BE49-F238E27FC236}">
                    <a16:creationId xmlns:a16="http://schemas.microsoft.com/office/drawing/2014/main" id="{D94C9425-6E6B-772B-6F1F-C6E66672A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Freeform 65">
                <a:extLst>
                  <a:ext uri="{FF2B5EF4-FFF2-40B4-BE49-F238E27FC236}">
                    <a16:creationId xmlns:a16="http://schemas.microsoft.com/office/drawing/2014/main" id="{295BD4E7-2C21-E86A-D27E-FC5DCF48B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66">
                <a:extLst>
                  <a:ext uri="{FF2B5EF4-FFF2-40B4-BE49-F238E27FC236}">
                    <a16:creationId xmlns:a16="http://schemas.microsoft.com/office/drawing/2014/main" id="{1C8E5325-1A71-EF12-B57E-D994B0286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Freeform 67">
                <a:extLst>
                  <a:ext uri="{FF2B5EF4-FFF2-40B4-BE49-F238E27FC236}">
                    <a16:creationId xmlns:a16="http://schemas.microsoft.com/office/drawing/2014/main" id="{8BA66D4A-D6A6-9B59-908E-EB8DD43DE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Freeform 68">
                <a:extLst>
                  <a:ext uri="{FF2B5EF4-FFF2-40B4-BE49-F238E27FC236}">
                    <a16:creationId xmlns:a16="http://schemas.microsoft.com/office/drawing/2014/main" id="{D5ED4CB3-79F7-D3EC-9ED5-DF66AD73D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Rectangle 69">
                <a:extLst>
                  <a:ext uri="{FF2B5EF4-FFF2-40B4-BE49-F238E27FC236}">
                    <a16:creationId xmlns:a16="http://schemas.microsoft.com/office/drawing/2014/main" id="{CF3C1B31-99B7-48C9-B70E-C23F237DC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70">
                <a:extLst>
                  <a:ext uri="{FF2B5EF4-FFF2-40B4-BE49-F238E27FC236}">
                    <a16:creationId xmlns:a16="http://schemas.microsoft.com/office/drawing/2014/main" id="{25C6DC66-435B-C60D-9DB9-1C2F5F413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Freeform 71">
                <a:extLst>
                  <a:ext uri="{FF2B5EF4-FFF2-40B4-BE49-F238E27FC236}">
                    <a16:creationId xmlns:a16="http://schemas.microsoft.com/office/drawing/2014/main" id="{42240F68-39F0-107D-9830-BEAAEEF24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Freeform 72">
                <a:extLst>
                  <a:ext uri="{FF2B5EF4-FFF2-40B4-BE49-F238E27FC236}">
                    <a16:creationId xmlns:a16="http://schemas.microsoft.com/office/drawing/2014/main" id="{F6DDCFAF-62F5-2914-9517-BE8E97EF2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73">
                <a:extLst>
                  <a:ext uri="{FF2B5EF4-FFF2-40B4-BE49-F238E27FC236}">
                    <a16:creationId xmlns:a16="http://schemas.microsoft.com/office/drawing/2014/main" id="{7AFEBBAB-5B29-D0DD-CA36-E5786935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74">
                <a:extLst>
                  <a:ext uri="{FF2B5EF4-FFF2-40B4-BE49-F238E27FC236}">
                    <a16:creationId xmlns:a16="http://schemas.microsoft.com/office/drawing/2014/main" id="{196717EA-EC0D-454F-E96E-B84BAE363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Freeform 75">
                <a:extLst>
                  <a:ext uri="{FF2B5EF4-FFF2-40B4-BE49-F238E27FC236}">
                    <a16:creationId xmlns:a16="http://schemas.microsoft.com/office/drawing/2014/main" id="{668548D6-AB05-84BE-C731-B4CDB5051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Freeform 76">
                <a:extLst>
                  <a:ext uri="{FF2B5EF4-FFF2-40B4-BE49-F238E27FC236}">
                    <a16:creationId xmlns:a16="http://schemas.microsoft.com/office/drawing/2014/main" id="{6B1A4AD1-455E-25F6-FB9E-36E42A3BC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77">
                <a:extLst>
                  <a:ext uri="{FF2B5EF4-FFF2-40B4-BE49-F238E27FC236}">
                    <a16:creationId xmlns:a16="http://schemas.microsoft.com/office/drawing/2014/main" id="{2C7813DF-10C8-F5F6-4762-D4755CD94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78">
                <a:extLst>
                  <a:ext uri="{FF2B5EF4-FFF2-40B4-BE49-F238E27FC236}">
                    <a16:creationId xmlns:a16="http://schemas.microsoft.com/office/drawing/2014/main" id="{070702EF-526B-5189-56ED-D82B4F69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Freeform 79">
                <a:extLst>
                  <a:ext uri="{FF2B5EF4-FFF2-40B4-BE49-F238E27FC236}">
                    <a16:creationId xmlns:a16="http://schemas.microsoft.com/office/drawing/2014/main" id="{6B561A93-9AD7-E709-5B61-EA716B1FE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Freeform 80">
                <a:extLst>
                  <a:ext uri="{FF2B5EF4-FFF2-40B4-BE49-F238E27FC236}">
                    <a16:creationId xmlns:a16="http://schemas.microsoft.com/office/drawing/2014/main" id="{C5118EEB-5CCD-94EC-8380-8C840A785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81">
                <a:extLst>
                  <a:ext uri="{FF2B5EF4-FFF2-40B4-BE49-F238E27FC236}">
                    <a16:creationId xmlns:a16="http://schemas.microsoft.com/office/drawing/2014/main" id="{9CDDBA9C-8BCE-A0CF-AA9D-8DAC6CE16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82">
                <a:extLst>
                  <a:ext uri="{FF2B5EF4-FFF2-40B4-BE49-F238E27FC236}">
                    <a16:creationId xmlns:a16="http://schemas.microsoft.com/office/drawing/2014/main" id="{C1454D47-3171-F8F9-F507-768E19BCA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83">
                <a:extLst>
                  <a:ext uri="{FF2B5EF4-FFF2-40B4-BE49-F238E27FC236}">
                    <a16:creationId xmlns:a16="http://schemas.microsoft.com/office/drawing/2014/main" id="{0AB2E75B-5656-413A-81FD-ED6094C3E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84">
                <a:extLst>
                  <a:ext uri="{FF2B5EF4-FFF2-40B4-BE49-F238E27FC236}">
                    <a16:creationId xmlns:a16="http://schemas.microsoft.com/office/drawing/2014/main" id="{87451C1E-23B7-ECD3-1C5F-06A230156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85">
                <a:extLst>
                  <a:ext uri="{FF2B5EF4-FFF2-40B4-BE49-F238E27FC236}">
                    <a16:creationId xmlns:a16="http://schemas.microsoft.com/office/drawing/2014/main" id="{ACE49A33-4C9D-1805-F302-FE38FB348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86">
                <a:extLst>
                  <a:ext uri="{FF2B5EF4-FFF2-40B4-BE49-F238E27FC236}">
                    <a16:creationId xmlns:a16="http://schemas.microsoft.com/office/drawing/2014/main" id="{53F519C1-34AC-3726-DCE0-F029D58A2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87">
                <a:extLst>
                  <a:ext uri="{FF2B5EF4-FFF2-40B4-BE49-F238E27FC236}">
                    <a16:creationId xmlns:a16="http://schemas.microsoft.com/office/drawing/2014/main" id="{54C09257-81E9-24AE-68C1-11EF55889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88">
                <a:extLst>
                  <a:ext uri="{FF2B5EF4-FFF2-40B4-BE49-F238E27FC236}">
                    <a16:creationId xmlns:a16="http://schemas.microsoft.com/office/drawing/2014/main" id="{FE4C3764-DDE2-FEC9-2B2D-964243325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89">
                <a:extLst>
                  <a:ext uri="{FF2B5EF4-FFF2-40B4-BE49-F238E27FC236}">
                    <a16:creationId xmlns:a16="http://schemas.microsoft.com/office/drawing/2014/main" id="{5B43D413-BC38-6FEF-2C44-067554394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Freeform 90">
                <a:extLst>
                  <a:ext uri="{FF2B5EF4-FFF2-40B4-BE49-F238E27FC236}">
                    <a16:creationId xmlns:a16="http://schemas.microsoft.com/office/drawing/2014/main" id="{55FCB9FB-EE3D-44D9-6AEC-68E5B67B2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91">
                <a:extLst>
                  <a:ext uri="{FF2B5EF4-FFF2-40B4-BE49-F238E27FC236}">
                    <a16:creationId xmlns:a16="http://schemas.microsoft.com/office/drawing/2014/main" id="{B8942C6B-C41C-6662-D424-236428781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92">
                <a:extLst>
                  <a:ext uri="{FF2B5EF4-FFF2-40B4-BE49-F238E27FC236}">
                    <a16:creationId xmlns:a16="http://schemas.microsoft.com/office/drawing/2014/main" id="{700268C9-6465-9A44-5D3E-79114A22F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93">
                <a:extLst>
                  <a:ext uri="{FF2B5EF4-FFF2-40B4-BE49-F238E27FC236}">
                    <a16:creationId xmlns:a16="http://schemas.microsoft.com/office/drawing/2014/main" id="{3FB6152D-94B1-266E-513A-63A483440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94">
                <a:extLst>
                  <a:ext uri="{FF2B5EF4-FFF2-40B4-BE49-F238E27FC236}">
                    <a16:creationId xmlns:a16="http://schemas.microsoft.com/office/drawing/2014/main" id="{841C2740-9802-FD04-FF31-30C0DBC95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95">
                <a:extLst>
                  <a:ext uri="{FF2B5EF4-FFF2-40B4-BE49-F238E27FC236}">
                    <a16:creationId xmlns:a16="http://schemas.microsoft.com/office/drawing/2014/main" id="{195CC433-70A9-FCD9-556C-ED5BCF8E5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96">
                <a:extLst>
                  <a:ext uri="{FF2B5EF4-FFF2-40B4-BE49-F238E27FC236}">
                    <a16:creationId xmlns:a16="http://schemas.microsoft.com/office/drawing/2014/main" id="{900E72AE-C35A-96DC-0051-2057633CB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97">
                <a:extLst>
                  <a:ext uri="{FF2B5EF4-FFF2-40B4-BE49-F238E27FC236}">
                    <a16:creationId xmlns:a16="http://schemas.microsoft.com/office/drawing/2014/main" id="{203947C0-7213-623D-9C36-DA0F8E441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98">
                <a:extLst>
                  <a:ext uri="{FF2B5EF4-FFF2-40B4-BE49-F238E27FC236}">
                    <a16:creationId xmlns:a16="http://schemas.microsoft.com/office/drawing/2014/main" id="{BC8B90EF-0B56-3F8A-9938-31B71FE24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Freeform 99">
                <a:extLst>
                  <a:ext uri="{FF2B5EF4-FFF2-40B4-BE49-F238E27FC236}">
                    <a16:creationId xmlns:a16="http://schemas.microsoft.com/office/drawing/2014/main" id="{386400F4-F4AC-BF68-F0E4-1BAFF98E2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Freeform 100">
                <a:extLst>
                  <a:ext uri="{FF2B5EF4-FFF2-40B4-BE49-F238E27FC236}">
                    <a16:creationId xmlns:a16="http://schemas.microsoft.com/office/drawing/2014/main" id="{ABFAC0C7-1DF1-9EED-037C-CE56CF64C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101">
                <a:extLst>
                  <a:ext uri="{FF2B5EF4-FFF2-40B4-BE49-F238E27FC236}">
                    <a16:creationId xmlns:a16="http://schemas.microsoft.com/office/drawing/2014/main" id="{40C85CAD-BFFF-60ED-C4C7-D2DEE2A92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102">
                <a:extLst>
                  <a:ext uri="{FF2B5EF4-FFF2-40B4-BE49-F238E27FC236}">
                    <a16:creationId xmlns:a16="http://schemas.microsoft.com/office/drawing/2014/main" id="{3B5FAF3A-D17C-8D88-D61D-DE974E66A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103">
                <a:extLst>
                  <a:ext uri="{FF2B5EF4-FFF2-40B4-BE49-F238E27FC236}">
                    <a16:creationId xmlns:a16="http://schemas.microsoft.com/office/drawing/2014/main" id="{C3DA9AD8-A99B-5C15-34DD-A48641E59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104">
                <a:extLst>
                  <a:ext uri="{FF2B5EF4-FFF2-40B4-BE49-F238E27FC236}">
                    <a16:creationId xmlns:a16="http://schemas.microsoft.com/office/drawing/2014/main" id="{A92B4062-B9ED-979F-E8BB-A6ABCF8C2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105">
                <a:extLst>
                  <a:ext uri="{FF2B5EF4-FFF2-40B4-BE49-F238E27FC236}">
                    <a16:creationId xmlns:a16="http://schemas.microsoft.com/office/drawing/2014/main" id="{E78DD209-8E3E-8A7F-3B44-6CE03FF50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106">
                <a:extLst>
                  <a:ext uri="{FF2B5EF4-FFF2-40B4-BE49-F238E27FC236}">
                    <a16:creationId xmlns:a16="http://schemas.microsoft.com/office/drawing/2014/main" id="{82D13719-A99D-0D00-E240-EB881EC36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107">
                <a:extLst>
                  <a:ext uri="{FF2B5EF4-FFF2-40B4-BE49-F238E27FC236}">
                    <a16:creationId xmlns:a16="http://schemas.microsoft.com/office/drawing/2014/main" id="{63022376-B35A-A5B1-A291-DFE535585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108">
                <a:extLst>
                  <a:ext uri="{FF2B5EF4-FFF2-40B4-BE49-F238E27FC236}">
                    <a16:creationId xmlns:a16="http://schemas.microsoft.com/office/drawing/2014/main" id="{38BA75A2-0783-9851-5E9E-BE790E5DD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Rectangle 109">
                <a:extLst>
                  <a:ext uri="{FF2B5EF4-FFF2-40B4-BE49-F238E27FC236}">
                    <a16:creationId xmlns:a16="http://schemas.microsoft.com/office/drawing/2014/main" id="{E8C53BC8-D2C3-4370-6097-33DD2307A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110">
                <a:extLst>
                  <a:ext uri="{FF2B5EF4-FFF2-40B4-BE49-F238E27FC236}">
                    <a16:creationId xmlns:a16="http://schemas.microsoft.com/office/drawing/2014/main" id="{7AD4FB91-FDA3-1BF3-A702-F9AD4EEAD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Freeform 111">
                <a:extLst>
                  <a:ext uri="{FF2B5EF4-FFF2-40B4-BE49-F238E27FC236}">
                    <a16:creationId xmlns:a16="http://schemas.microsoft.com/office/drawing/2014/main" id="{464DA464-7EB8-FCA1-D832-4134B1F9D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112">
                <a:extLst>
                  <a:ext uri="{FF2B5EF4-FFF2-40B4-BE49-F238E27FC236}">
                    <a16:creationId xmlns:a16="http://schemas.microsoft.com/office/drawing/2014/main" id="{98E092ED-4866-E565-95AC-E88709F1D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113">
                <a:extLst>
                  <a:ext uri="{FF2B5EF4-FFF2-40B4-BE49-F238E27FC236}">
                    <a16:creationId xmlns:a16="http://schemas.microsoft.com/office/drawing/2014/main" id="{B9B2D652-DDB3-376A-2E9C-2D67F127B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114">
                <a:extLst>
                  <a:ext uri="{FF2B5EF4-FFF2-40B4-BE49-F238E27FC236}">
                    <a16:creationId xmlns:a16="http://schemas.microsoft.com/office/drawing/2014/main" id="{D9B81A98-3121-2DB1-2E70-36B3624EB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115">
                <a:extLst>
                  <a:ext uri="{FF2B5EF4-FFF2-40B4-BE49-F238E27FC236}">
                    <a16:creationId xmlns:a16="http://schemas.microsoft.com/office/drawing/2014/main" id="{5F3D6704-8BE0-0564-E8A8-7679BEF15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116">
                <a:extLst>
                  <a:ext uri="{FF2B5EF4-FFF2-40B4-BE49-F238E27FC236}">
                    <a16:creationId xmlns:a16="http://schemas.microsoft.com/office/drawing/2014/main" id="{C0742CCB-C4E7-4488-331E-7CEF3322F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117">
                <a:extLst>
                  <a:ext uri="{FF2B5EF4-FFF2-40B4-BE49-F238E27FC236}">
                    <a16:creationId xmlns:a16="http://schemas.microsoft.com/office/drawing/2014/main" id="{3BE371AA-6B04-94FA-062A-22AF35FC2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118">
                <a:extLst>
                  <a:ext uri="{FF2B5EF4-FFF2-40B4-BE49-F238E27FC236}">
                    <a16:creationId xmlns:a16="http://schemas.microsoft.com/office/drawing/2014/main" id="{0550444C-E99E-E4D4-35C1-E1E8782E0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119">
                <a:extLst>
                  <a:ext uri="{FF2B5EF4-FFF2-40B4-BE49-F238E27FC236}">
                    <a16:creationId xmlns:a16="http://schemas.microsoft.com/office/drawing/2014/main" id="{61B48983-4551-49CD-3B7A-7836B4BA8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120">
                <a:extLst>
                  <a:ext uri="{FF2B5EF4-FFF2-40B4-BE49-F238E27FC236}">
                    <a16:creationId xmlns:a16="http://schemas.microsoft.com/office/drawing/2014/main" id="{280E0914-6DAF-33D3-9ECF-9CC7DEC7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121">
                <a:extLst>
                  <a:ext uri="{FF2B5EF4-FFF2-40B4-BE49-F238E27FC236}">
                    <a16:creationId xmlns:a16="http://schemas.microsoft.com/office/drawing/2014/main" id="{A66108E2-4349-F52B-0AD3-0E1B70A3D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122">
                <a:extLst>
                  <a:ext uri="{FF2B5EF4-FFF2-40B4-BE49-F238E27FC236}">
                    <a16:creationId xmlns:a16="http://schemas.microsoft.com/office/drawing/2014/main" id="{2371DBE3-6597-AE53-33D8-91BB84D71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123">
                <a:extLst>
                  <a:ext uri="{FF2B5EF4-FFF2-40B4-BE49-F238E27FC236}">
                    <a16:creationId xmlns:a16="http://schemas.microsoft.com/office/drawing/2014/main" id="{72982F24-5044-6854-622E-C4E3E798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124">
                <a:extLst>
                  <a:ext uri="{FF2B5EF4-FFF2-40B4-BE49-F238E27FC236}">
                    <a16:creationId xmlns:a16="http://schemas.microsoft.com/office/drawing/2014/main" id="{0D03E544-EABD-E8D5-09CA-F19BB060B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125">
                <a:extLst>
                  <a:ext uri="{FF2B5EF4-FFF2-40B4-BE49-F238E27FC236}">
                    <a16:creationId xmlns:a16="http://schemas.microsoft.com/office/drawing/2014/main" id="{866CFB01-73AE-FB7B-A3EC-1D61409FC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126">
                <a:extLst>
                  <a:ext uri="{FF2B5EF4-FFF2-40B4-BE49-F238E27FC236}">
                    <a16:creationId xmlns:a16="http://schemas.microsoft.com/office/drawing/2014/main" id="{E752CF8D-A727-EFA5-D07B-066A0CDF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127">
                <a:extLst>
                  <a:ext uri="{FF2B5EF4-FFF2-40B4-BE49-F238E27FC236}">
                    <a16:creationId xmlns:a16="http://schemas.microsoft.com/office/drawing/2014/main" id="{5579E0F0-DA72-0E13-960F-6C407EBD2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128">
                <a:extLst>
                  <a:ext uri="{FF2B5EF4-FFF2-40B4-BE49-F238E27FC236}">
                    <a16:creationId xmlns:a16="http://schemas.microsoft.com/office/drawing/2014/main" id="{C58082E2-F696-C599-37B9-D3DC6202C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129">
                <a:extLst>
                  <a:ext uri="{FF2B5EF4-FFF2-40B4-BE49-F238E27FC236}">
                    <a16:creationId xmlns:a16="http://schemas.microsoft.com/office/drawing/2014/main" id="{D0F52CA2-1843-497A-C449-678264229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130">
                <a:extLst>
                  <a:ext uri="{FF2B5EF4-FFF2-40B4-BE49-F238E27FC236}">
                    <a16:creationId xmlns:a16="http://schemas.microsoft.com/office/drawing/2014/main" id="{5F66EF24-3B14-2177-F685-0C3437147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Freeform 131">
                <a:extLst>
                  <a:ext uri="{FF2B5EF4-FFF2-40B4-BE49-F238E27FC236}">
                    <a16:creationId xmlns:a16="http://schemas.microsoft.com/office/drawing/2014/main" id="{77E476B6-D9E3-A7AC-8F84-26B3C9B6D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132">
                <a:extLst>
                  <a:ext uri="{FF2B5EF4-FFF2-40B4-BE49-F238E27FC236}">
                    <a16:creationId xmlns:a16="http://schemas.microsoft.com/office/drawing/2014/main" id="{B8E5C4CD-E772-6D6F-6B99-F69A73352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133">
                <a:extLst>
                  <a:ext uri="{FF2B5EF4-FFF2-40B4-BE49-F238E27FC236}">
                    <a16:creationId xmlns:a16="http://schemas.microsoft.com/office/drawing/2014/main" id="{819A1F8E-7417-B1BF-FE34-5735C6BF0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134">
                <a:extLst>
                  <a:ext uri="{FF2B5EF4-FFF2-40B4-BE49-F238E27FC236}">
                    <a16:creationId xmlns:a16="http://schemas.microsoft.com/office/drawing/2014/main" id="{C484F0B2-1571-BD0A-2150-0DA2343CD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135">
                <a:extLst>
                  <a:ext uri="{FF2B5EF4-FFF2-40B4-BE49-F238E27FC236}">
                    <a16:creationId xmlns:a16="http://schemas.microsoft.com/office/drawing/2014/main" id="{F989F19F-9241-D3A7-5A46-80471AD43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136">
                <a:extLst>
                  <a:ext uri="{FF2B5EF4-FFF2-40B4-BE49-F238E27FC236}">
                    <a16:creationId xmlns:a16="http://schemas.microsoft.com/office/drawing/2014/main" id="{EEB5534A-C98C-F7BF-0084-B776ED142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137">
                <a:extLst>
                  <a:ext uri="{FF2B5EF4-FFF2-40B4-BE49-F238E27FC236}">
                    <a16:creationId xmlns:a16="http://schemas.microsoft.com/office/drawing/2014/main" id="{78969A78-0584-3228-23BA-E0CAB8AA6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138">
                <a:extLst>
                  <a:ext uri="{FF2B5EF4-FFF2-40B4-BE49-F238E27FC236}">
                    <a16:creationId xmlns:a16="http://schemas.microsoft.com/office/drawing/2014/main" id="{88031C3A-8E5F-AEC6-DEDC-B4805D881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139">
                <a:extLst>
                  <a:ext uri="{FF2B5EF4-FFF2-40B4-BE49-F238E27FC236}">
                    <a16:creationId xmlns:a16="http://schemas.microsoft.com/office/drawing/2014/main" id="{5BF60428-9CC7-5D38-F97A-8423BEDA5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140">
                <a:extLst>
                  <a:ext uri="{FF2B5EF4-FFF2-40B4-BE49-F238E27FC236}">
                    <a16:creationId xmlns:a16="http://schemas.microsoft.com/office/drawing/2014/main" id="{7FDD67E3-4B23-6ACD-D834-2464B4952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141">
                <a:extLst>
                  <a:ext uri="{FF2B5EF4-FFF2-40B4-BE49-F238E27FC236}">
                    <a16:creationId xmlns:a16="http://schemas.microsoft.com/office/drawing/2014/main" id="{EA8424E1-926C-C138-4533-9A04AEA21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42">
                <a:extLst>
                  <a:ext uri="{FF2B5EF4-FFF2-40B4-BE49-F238E27FC236}">
                    <a16:creationId xmlns:a16="http://schemas.microsoft.com/office/drawing/2014/main" id="{0A98148C-52EA-D34F-587C-69DEDF283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43">
                <a:extLst>
                  <a:ext uri="{FF2B5EF4-FFF2-40B4-BE49-F238E27FC236}">
                    <a16:creationId xmlns:a16="http://schemas.microsoft.com/office/drawing/2014/main" id="{A3907CBC-6415-2B4B-07D3-35CA0ACFA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44">
                <a:extLst>
                  <a:ext uri="{FF2B5EF4-FFF2-40B4-BE49-F238E27FC236}">
                    <a16:creationId xmlns:a16="http://schemas.microsoft.com/office/drawing/2014/main" id="{7EF41803-F91B-CBF7-3C88-8E166A1C9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45">
                <a:extLst>
                  <a:ext uri="{FF2B5EF4-FFF2-40B4-BE49-F238E27FC236}">
                    <a16:creationId xmlns:a16="http://schemas.microsoft.com/office/drawing/2014/main" id="{8166112B-6D83-06E4-8224-6BEF2D437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46">
                <a:extLst>
                  <a:ext uri="{FF2B5EF4-FFF2-40B4-BE49-F238E27FC236}">
                    <a16:creationId xmlns:a16="http://schemas.microsoft.com/office/drawing/2014/main" id="{A47EEBAD-6490-4F15-AC32-09828FDDF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47">
                <a:extLst>
                  <a:ext uri="{FF2B5EF4-FFF2-40B4-BE49-F238E27FC236}">
                    <a16:creationId xmlns:a16="http://schemas.microsoft.com/office/drawing/2014/main" id="{1EA59E8C-0EFE-A975-848A-3F86E82C8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48">
                <a:extLst>
                  <a:ext uri="{FF2B5EF4-FFF2-40B4-BE49-F238E27FC236}">
                    <a16:creationId xmlns:a16="http://schemas.microsoft.com/office/drawing/2014/main" id="{E4C78A89-8FBF-0FBB-2B1C-0771F75E5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49">
                <a:extLst>
                  <a:ext uri="{FF2B5EF4-FFF2-40B4-BE49-F238E27FC236}">
                    <a16:creationId xmlns:a16="http://schemas.microsoft.com/office/drawing/2014/main" id="{68C5559C-D8AE-90C3-5676-903ED5A9D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50">
                <a:extLst>
                  <a:ext uri="{FF2B5EF4-FFF2-40B4-BE49-F238E27FC236}">
                    <a16:creationId xmlns:a16="http://schemas.microsoft.com/office/drawing/2014/main" id="{596BAD2C-461F-C50E-F14E-C245ACA5C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Freeform 151">
                <a:extLst>
                  <a:ext uri="{FF2B5EF4-FFF2-40B4-BE49-F238E27FC236}">
                    <a16:creationId xmlns:a16="http://schemas.microsoft.com/office/drawing/2014/main" id="{BE0BE269-0161-BD78-12F4-D6D811DB3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52">
                <a:extLst>
                  <a:ext uri="{FF2B5EF4-FFF2-40B4-BE49-F238E27FC236}">
                    <a16:creationId xmlns:a16="http://schemas.microsoft.com/office/drawing/2014/main" id="{BE44DF2A-C997-10A5-775E-B29A0974B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53">
                <a:extLst>
                  <a:ext uri="{FF2B5EF4-FFF2-40B4-BE49-F238E27FC236}">
                    <a16:creationId xmlns:a16="http://schemas.microsoft.com/office/drawing/2014/main" id="{EBDA0DCE-2FB3-CF1B-6681-E9DEB6438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54">
                <a:extLst>
                  <a:ext uri="{FF2B5EF4-FFF2-40B4-BE49-F238E27FC236}">
                    <a16:creationId xmlns:a16="http://schemas.microsoft.com/office/drawing/2014/main" id="{1E4C67DD-6FFA-F5E9-7FE8-04840D1CA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55">
                <a:extLst>
                  <a:ext uri="{FF2B5EF4-FFF2-40B4-BE49-F238E27FC236}">
                    <a16:creationId xmlns:a16="http://schemas.microsoft.com/office/drawing/2014/main" id="{4863A3A3-6654-FE77-368A-46E5E66CB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56">
                <a:extLst>
                  <a:ext uri="{FF2B5EF4-FFF2-40B4-BE49-F238E27FC236}">
                    <a16:creationId xmlns:a16="http://schemas.microsoft.com/office/drawing/2014/main" id="{3CFCE2F2-696C-C68A-5CEB-734A11DC2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57">
                <a:extLst>
                  <a:ext uri="{FF2B5EF4-FFF2-40B4-BE49-F238E27FC236}">
                    <a16:creationId xmlns:a16="http://schemas.microsoft.com/office/drawing/2014/main" id="{CA4A649E-FB2C-0B1E-8E17-D8CB75BD7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58">
                <a:extLst>
                  <a:ext uri="{FF2B5EF4-FFF2-40B4-BE49-F238E27FC236}">
                    <a16:creationId xmlns:a16="http://schemas.microsoft.com/office/drawing/2014/main" id="{31EB14DB-0529-3430-3375-5883E2112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59">
                <a:extLst>
                  <a:ext uri="{FF2B5EF4-FFF2-40B4-BE49-F238E27FC236}">
                    <a16:creationId xmlns:a16="http://schemas.microsoft.com/office/drawing/2014/main" id="{D41CF7AB-FE61-196E-49B7-6B1DC6232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60">
                <a:extLst>
                  <a:ext uri="{FF2B5EF4-FFF2-40B4-BE49-F238E27FC236}">
                    <a16:creationId xmlns:a16="http://schemas.microsoft.com/office/drawing/2014/main" id="{27265A17-51BE-05E8-E668-1012BDE26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61">
                <a:extLst>
                  <a:ext uri="{FF2B5EF4-FFF2-40B4-BE49-F238E27FC236}">
                    <a16:creationId xmlns:a16="http://schemas.microsoft.com/office/drawing/2014/main" id="{9209A5DA-1AC1-9E09-726B-9BB27B79D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62">
                <a:extLst>
                  <a:ext uri="{FF2B5EF4-FFF2-40B4-BE49-F238E27FC236}">
                    <a16:creationId xmlns:a16="http://schemas.microsoft.com/office/drawing/2014/main" id="{B6C38825-C921-B815-065D-182015B4D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63">
                <a:extLst>
                  <a:ext uri="{FF2B5EF4-FFF2-40B4-BE49-F238E27FC236}">
                    <a16:creationId xmlns:a16="http://schemas.microsoft.com/office/drawing/2014/main" id="{D6C1D783-69AC-8B96-6C2A-8B8A55A7C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64">
                <a:extLst>
                  <a:ext uri="{FF2B5EF4-FFF2-40B4-BE49-F238E27FC236}">
                    <a16:creationId xmlns:a16="http://schemas.microsoft.com/office/drawing/2014/main" id="{18DF4007-1937-0C66-48DF-86FDD9D5F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65">
                <a:extLst>
                  <a:ext uri="{FF2B5EF4-FFF2-40B4-BE49-F238E27FC236}">
                    <a16:creationId xmlns:a16="http://schemas.microsoft.com/office/drawing/2014/main" id="{6E2979F4-0171-2255-C9AD-B0C74A559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66">
                <a:extLst>
                  <a:ext uri="{FF2B5EF4-FFF2-40B4-BE49-F238E27FC236}">
                    <a16:creationId xmlns:a16="http://schemas.microsoft.com/office/drawing/2014/main" id="{1B626A07-11F1-886D-C8BF-0905DD5E3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67">
                <a:extLst>
                  <a:ext uri="{FF2B5EF4-FFF2-40B4-BE49-F238E27FC236}">
                    <a16:creationId xmlns:a16="http://schemas.microsoft.com/office/drawing/2014/main" id="{17803EAB-53BC-2BC6-3E9F-EA7953D4A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68">
                <a:extLst>
                  <a:ext uri="{FF2B5EF4-FFF2-40B4-BE49-F238E27FC236}">
                    <a16:creationId xmlns:a16="http://schemas.microsoft.com/office/drawing/2014/main" id="{85C35308-D556-C0FA-9FAD-77DF7F1FC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69">
                <a:extLst>
                  <a:ext uri="{FF2B5EF4-FFF2-40B4-BE49-F238E27FC236}">
                    <a16:creationId xmlns:a16="http://schemas.microsoft.com/office/drawing/2014/main" id="{1229078D-0B7F-3355-6090-CD64E87BF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70">
                <a:extLst>
                  <a:ext uri="{FF2B5EF4-FFF2-40B4-BE49-F238E27FC236}">
                    <a16:creationId xmlns:a16="http://schemas.microsoft.com/office/drawing/2014/main" id="{0074CC92-8124-8E73-0BF8-515CC6C0C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71">
                <a:extLst>
                  <a:ext uri="{FF2B5EF4-FFF2-40B4-BE49-F238E27FC236}">
                    <a16:creationId xmlns:a16="http://schemas.microsoft.com/office/drawing/2014/main" id="{2003409F-60D7-8CCD-A036-2D35DF8A7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72">
                <a:extLst>
                  <a:ext uri="{FF2B5EF4-FFF2-40B4-BE49-F238E27FC236}">
                    <a16:creationId xmlns:a16="http://schemas.microsoft.com/office/drawing/2014/main" id="{BFAFAE27-C703-4F09-F0CF-B4E31C12B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73">
                <a:extLst>
                  <a:ext uri="{FF2B5EF4-FFF2-40B4-BE49-F238E27FC236}">
                    <a16:creationId xmlns:a16="http://schemas.microsoft.com/office/drawing/2014/main" id="{7D37BD43-662D-FC07-4853-F45A01740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74">
                <a:extLst>
                  <a:ext uri="{FF2B5EF4-FFF2-40B4-BE49-F238E27FC236}">
                    <a16:creationId xmlns:a16="http://schemas.microsoft.com/office/drawing/2014/main" id="{C38B2C78-3F86-50A3-6E0E-9A25FEDFF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75">
                <a:extLst>
                  <a:ext uri="{FF2B5EF4-FFF2-40B4-BE49-F238E27FC236}">
                    <a16:creationId xmlns:a16="http://schemas.microsoft.com/office/drawing/2014/main" id="{CA127E41-C254-88CC-7788-E626C48D9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76">
                <a:extLst>
                  <a:ext uri="{FF2B5EF4-FFF2-40B4-BE49-F238E27FC236}">
                    <a16:creationId xmlns:a16="http://schemas.microsoft.com/office/drawing/2014/main" id="{F7621299-844E-5C86-F7EA-4953E6CEF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77">
                <a:extLst>
                  <a:ext uri="{FF2B5EF4-FFF2-40B4-BE49-F238E27FC236}">
                    <a16:creationId xmlns:a16="http://schemas.microsoft.com/office/drawing/2014/main" id="{3EF380FC-C052-C6DF-DA97-056E723F2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78">
                <a:extLst>
                  <a:ext uri="{FF2B5EF4-FFF2-40B4-BE49-F238E27FC236}">
                    <a16:creationId xmlns:a16="http://schemas.microsoft.com/office/drawing/2014/main" id="{61332C6D-E26E-3E4C-1BBF-B4AC6224C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79">
                <a:extLst>
                  <a:ext uri="{FF2B5EF4-FFF2-40B4-BE49-F238E27FC236}">
                    <a16:creationId xmlns:a16="http://schemas.microsoft.com/office/drawing/2014/main" id="{4D8657D5-F72C-461E-3B3F-A1B4A253C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80">
                <a:extLst>
                  <a:ext uri="{FF2B5EF4-FFF2-40B4-BE49-F238E27FC236}">
                    <a16:creationId xmlns:a16="http://schemas.microsoft.com/office/drawing/2014/main" id="{4EF13F31-B8C7-86AF-B87F-85DA6D38D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81">
                <a:extLst>
                  <a:ext uri="{FF2B5EF4-FFF2-40B4-BE49-F238E27FC236}">
                    <a16:creationId xmlns:a16="http://schemas.microsoft.com/office/drawing/2014/main" id="{2899F6E3-C231-2AA1-1879-5F6A08E9B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82">
                <a:extLst>
                  <a:ext uri="{FF2B5EF4-FFF2-40B4-BE49-F238E27FC236}">
                    <a16:creationId xmlns:a16="http://schemas.microsoft.com/office/drawing/2014/main" id="{36747FAD-1D12-3E17-7B23-0BC10148A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83">
                <a:extLst>
                  <a:ext uri="{FF2B5EF4-FFF2-40B4-BE49-F238E27FC236}">
                    <a16:creationId xmlns:a16="http://schemas.microsoft.com/office/drawing/2014/main" id="{4E78630B-4DCF-1414-FD15-2E3C0B4F2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84">
                <a:extLst>
                  <a:ext uri="{FF2B5EF4-FFF2-40B4-BE49-F238E27FC236}">
                    <a16:creationId xmlns:a16="http://schemas.microsoft.com/office/drawing/2014/main" id="{333CAD16-CD95-E826-F8CB-5C26567FD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85">
                <a:extLst>
                  <a:ext uri="{FF2B5EF4-FFF2-40B4-BE49-F238E27FC236}">
                    <a16:creationId xmlns:a16="http://schemas.microsoft.com/office/drawing/2014/main" id="{29188850-F55D-5F03-92C3-3D379546C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86">
                <a:extLst>
                  <a:ext uri="{FF2B5EF4-FFF2-40B4-BE49-F238E27FC236}">
                    <a16:creationId xmlns:a16="http://schemas.microsoft.com/office/drawing/2014/main" id="{8A017F0A-06F5-7EFE-0A24-39972AF2D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87">
                <a:extLst>
                  <a:ext uri="{FF2B5EF4-FFF2-40B4-BE49-F238E27FC236}">
                    <a16:creationId xmlns:a16="http://schemas.microsoft.com/office/drawing/2014/main" id="{4B007C7B-ADE3-8CB0-1369-16AC29429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88">
                <a:extLst>
                  <a:ext uri="{FF2B5EF4-FFF2-40B4-BE49-F238E27FC236}">
                    <a16:creationId xmlns:a16="http://schemas.microsoft.com/office/drawing/2014/main" id="{10F90450-2464-D677-ABF7-C1AC6F680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89">
                <a:extLst>
                  <a:ext uri="{FF2B5EF4-FFF2-40B4-BE49-F238E27FC236}">
                    <a16:creationId xmlns:a16="http://schemas.microsoft.com/office/drawing/2014/main" id="{3ED06902-AE4F-5DF7-4B3E-EC13053B5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90">
                <a:extLst>
                  <a:ext uri="{FF2B5EF4-FFF2-40B4-BE49-F238E27FC236}">
                    <a16:creationId xmlns:a16="http://schemas.microsoft.com/office/drawing/2014/main" id="{D93CB847-71EF-E67A-61EB-C0895525A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91">
                <a:extLst>
                  <a:ext uri="{FF2B5EF4-FFF2-40B4-BE49-F238E27FC236}">
                    <a16:creationId xmlns:a16="http://schemas.microsoft.com/office/drawing/2014/main" id="{74B2C806-3AC7-F186-3951-652BC63E5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92">
                <a:extLst>
                  <a:ext uri="{FF2B5EF4-FFF2-40B4-BE49-F238E27FC236}">
                    <a16:creationId xmlns:a16="http://schemas.microsoft.com/office/drawing/2014/main" id="{AA4F2ED5-D975-8578-C476-508CF920D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93">
                <a:extLst>
                  <a:ext uri="{FF2B5EF4-FFF2-40B4-BE49-F238E27FC236}">
                    <a16:creationId xmlns:a16="http://schemas.microsoft.com/office/drawing/2014/main" id="{17157872-8EF8-6CC5-FE2C-D2C88E683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94">
                <a:extLst>
                  <a:ext uri="{FF2B5EF4-FFF2-40B4-BE49-F238E27FC236}">
                    <a16:creationId xmlns:a16="http://schemas.microsoft.com/office/drawing/2014/main" id="{6AAB6A9F-5C64-36B9-E44C-09B321D9A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95">
                <a:extLst>
                  <a:ext uri="{FF2B5EF4-FFF2-40B4-BE49-F238E27FC236}">
                    <a16:creationId xmlns:a16="http://schemas.microsoft.com/office/drawing/2014/main" id="{22B5E7F1-ADD4-A6B4-F4B2-89D076DE8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96">
                <a:extLst>
                  <a:ext uri="{FF2B5EF4-FFF2-40B4-BE49-F238E27FC236}">
                    <a16:creationId xmlns:a16="http://schemas.microsoft.com/office/drawing/2014/main" id="{CB66FB25-110C-5544-BEFD-CB9AD2D30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97">
                <a:extLst>
                  <a:ext uri="{FF2B5EF4-FFF2-40B4-BE49-F238E27FC236}">
                    <a16:creationId xmlns:a16="http://schemas.microsoft.com/office/drawing/2014/main" id="{9CEE9C6D-A05A-4A24-2448-89A6FA9C7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98">
                <a:extLst>
                  <a:ext uri="{FF2B5EF4-FFF2-40B4-BE49-F238E27FC236}">
                    <a16:creationId xmlns:a16="http://schemas.microsoft.com/office/drawing/2014/main" id="{54EB393F-54B3-BA0D-7D12-0EC19BFFB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99">
                <a:extLst>
                  <a:ext uri="{FF2B5EF4-FFF2-40B4-BE49-F238E27FC236}">
                    <a16:creationId xmlns:a16="http://schemas.microsoft.com/office/drawing/2014/main" id="{6E97E102-A690-D50A-C5A8-B1E687508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200">
                <a:extLst>
                  <a:ext uri="{FF2B5EF4-FFF2-40B4-BE49-F238E27FC236}">
                    <a16:creationId xmlns:a16="http://schemas.microsoft.com/office/drawing/2014/main" id="{88600BB1-3FA7-CE85-44B8-FE48EB59F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201">
                <a:extLst>
                  <a:ext uri="{FF2B5EF4-FFF2-40B4-BE49-F238E27FC236}">
                    <a16:creationId xmlns:a16="http://schemas.microsoft.com/office/drawing/2014/main" id="{19B99332-152A-7441-635B-17239102A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202">
                <a:extLst>
                  <a:ext uri="{FF2B5EF4-FFF2-40B4-BE49-F238E27FC236}">
                    <a16:creationId xmlns:a16="http://schemas.microsoft.com/office/drawing/2014/main" id="{98BE5BEA-9580-8240-94D0-F8EA6F9E7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203">
                <a:extLst>
                  <a:ext uri="{FF2B5EF4-FFF2-40B4-BE49-F238E27FC236}">
                    <a16:creationId xmlns:a16="http://schemas.microsoft.com/office/drawing/2014/main" id="{FE1CCA61-E0D2-77F1-9916-DAC82FDE3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204">
                <a:extLst>
                  <a:ext uri="{FF2B5EF4-FFF2-40B4-BE49-F238E27FC236}">
                    <a16:creationId xmlns:a16="http://schemas.microsoft.com/office/drawing/2014/main" id="{8FAED053-13FB-2D50-C3BA-25CB630E5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15" name="Freeform 206">
              <a:extLst>
                <a:ext uri="{FF2B5EF4-FFF2-40B4-BE49-F238E27FC236}">
                  <a16:creationId xmlns:a16="http://schemas.microsoft.com/office/drawing/2014/main" id="{58768740-52C1-085C-78C0-DA181C123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6" name="Freeform 207">
              <a:extLst>
                <a:ext uri="{FF2B5EF4-FFF2-40B4-BE49-F238E27FC236}">
                  <a16:creationId xmlns:a16="http://schemas.microsoft.com/office/drawing/2014/main" id="{2318D0E1-E40A-C72B-573E-A918D905B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7" name="Freeform 208">
              <a:extLst>
                <a:ext uri="{FF2B5EF4-FFF2-40B4-BE49-F238E27FC236}">
                  <a16:creationId xmlns:a16="http://schemas.microsoft.com/office/drawing/2014/main" id="{139935C8-2C9E-8809-DBF2-EC696B2D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8" name="Freeform 209">
              <a:extLst>
                <a:ext uri="{FF2B5EF4-FFF2-40B4-BE49-F238E27FC236}">
                  <a16:creationId xmlns:a16="http://schemas.microsoft.com/office/drawing/2014/main" id="{9187C880-1E21-B95E-555B-72124C3CB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9" name="Freeform 210">
              <a:extLst>
                <a:ext uri="{FF2B5EF4-FFF2-40B4-BE49-F238E27FC236}">
                  <a16:creationId xmlns:a16="http://schemas.microsoft.com/office/drawing/2014/main" id="{75B62047-22C6-12A0-630A-FAF13BDCF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0" name="Freeform 211">
              <a:extLst>
                <a:ext uri="{FF2B5EF4-FFF2-40B4-BE49-F238E27FC236}">
                  <a16:creationId xmlns:a16="http://schemas.microsoft.com/office/drawing/2014/main" id="{057D7A94-F52D-85E5-EDEC-5B6A12891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1" name="Freeform 212">
              <a:extLst>
                <a:ext uri="{FF2B5EF4-FFF2-40B4-BE49-F238E27FC236}">
                  <a16:creationId xmlns:a16="http://schemas.microsoft.com/office/drawing/2014/main" id="{29046992-B20B-1809-5259-D14B7154A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2" name="Freeform 213">
              <a:extLst>
                <a:ext uri="{FF2B5EF4-FFF2-40B4-BE49-F238E27FC236}">
                  <a16:creationId xmlns:a16="http://schemas.microsoft.com/office/drawing/2014/main" id="{C3C62608-716B-BF48-7D93-CB8D36A1B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3" name="Freeform 214">
              <a:extLst>
                <a:ext uri="{FF2B5EF4-FFF2-40B4-BE49-F238E27FC236}">
                  <a16:creationId xmlns:a16="http://schemas.microsoft.com/office/drawing/2014/main" id="{6C27F3E2-75D5-9F3C-3A2F-60AE83154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4" name="Freeform 215">
              <a:extLst>
                <a:ext uri="{FF2B5EF4-FFF2-40B4-BE49-F238E27FC236}">
                  <a16:creationId xmlns:a16="http://schemas.microsoft.com/office/drawing/2014/main" id="{D6BF77CE-7FDE-17C4-4832-BC490E1C8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5" name="Freeform 216">
              <a:extLst>
                <a:ext uri="{FF2B5EF4-FFF2-40B4-BE49-F238E27FC236}">
                  <a16:creationId xmlns:a16="http://schemas.microsoft.com/office/drawing/2014/main" id="{C88ABECD-EB0F-1988-0172-555B7A4B4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6" name="Freeform 217">
              <a:extLst>
                <a:ext uri="{FF2B5EF4-FFF2-40B4-BE49-F238E27FC236}">
                  <a16:creationId xmlns:a16="http://schemas.microsoft.com/office/drawing/2014/main" id="{2619AA78-37F4-E2EE-1DB9-96B786733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7" name="Freeform 218">
              <a:extLst>
                <a:ext uri="{FF2B5EF4-FFF2-40B4-BE49-F238E27FC236}">
                  <a16:creationId xmlns:a16="http://schemas.microsoft.com/office/drawing/2014/main" id="{E76B7830-D6FC-4E43-69D0-7852B31B7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8" name="Freeform 219">
              <a:extLst>
                <a:ext uri="{FF2B5EF4-FFF2-40B4-BE49-F238E27FC236}">
                  <a16:creationId xmlns:a16="http://schemas.microsoft.com/office/drawing/2014/main" id="{1E73341F-2B08-7B60-EB79-608569981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9" name="Freeform 220">
              <a:extLst>
                <a:ext uri="{FF2B5EF4-FFF2-40B4-BE49-F238E27FC236}">
                  <a16:creationId xmlns:a16="http://schemas.microsoft.com/office/drawing/2014/main" id="{55DCF88B-3C8F-2A8B-53C3-2E53FD2FF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0" name="Freeform 221">
              <a:extLst>
                <a:ext uri="{FF2B5EF4-FFF2-40B4-BE49-F238E27FC236}">
                  <a16:creationId xmlns:a16="http://schemas.microsoft.com/office/drawing/2014/main" id="{DEE4B1F6-1532-27E1-BA20-B3B8B881E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1" name="Freeform 222">
              <a:extLst>
                <a:ext uri="{FF2B5EF4-FFF2-40B4-BE49-F238E27FC236}">
                  <a16:creationId xmlns:a16="http://schemas.microsoft.com/office/drawing/2014/main" id="{0E919B5A-D0DA-2703-D503-1B19F8D8F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2" name="Freeform 223">
              <a:extLst>
                <a:ext uri="{FF2B5EF4-FFF2-40B4-BE49-F238E27FC236}">
                  <a16:creationId xmlns:a16="http://schemas.microsoft.com/office/drawing/2014/main" id="{1AA5226F-5438-E779-4AE9-571B82A30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3" name="Freeform 224">
              <a:extLst>
                <a:ext uri="{FF2B5EF4-FFF2-40B4-BE49-F238E27FC236}">
                  <a16:creationId xmlns:a16="http://schemas.microsoft.com/office/drawing/2014/main" id="{93285772-C2B4-19DB-9B74-99C1B0E6F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4" name="Freeform 225">
              <a:extLst>
                <a:ext uri="{FF2B5EF4-FFF2-40B4-BE49-F238E27FC236}">
                  <a16:creationId xmlns:a16="http://schemas.microsoft.com/office/drawing/2014/main" id="{F9D2F5DE-8849-1900-007C-814D68FF5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5" name="Freeform 226">
              <a:extLst>
                <a:ext uri="{FF2B5EF4-FFF2-40B4-BE49-F238E27FC236}">
                  <a16:creationId xmlns:a16="http://schemas.microsoft.com/office/drawing/2014/main" id="{21B562FF-EBBE-4B86-812A-E17226522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6" name="Freeform 227">
              <a:extLst>
                <a:ext uri="{FF2B5EF4-FFF2-40B4-BE49-F238E27FC236}">
                  <a16:creationId xmlns:a16="http://schemas.microsoft.com/office/drawing/2014/main" id="{5EC8D9E3-F528-D530-0B71-3ECC2C351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7" name="Freeform 228">
              <a:extLst>
                <a:ext uri="{FF2B5EF4-FFF2-40B4-BE49-F238E27FC236}">
                  <a16:creationId xmlns:a16="http://schemas.microsoft.com/office/drawing/2014/main" id="{F1D788AC-1308-087E-4FA5-0C1334E59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8" name="Freeform 229">
              <a:extLst>
                <a:ext uri="{FF2B5EF4-FFF2-40B4-BE49-F238E27FC236}">
                  <a16:creationId xmlns:a16="http://schemas.microsoft.com/office/drawing/2014/main" id="{90E6036A-DFD4-93FE-A7FF-9244BC127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9" name="Freeform 230">
              <a:extLst>
                <a:ext uri="{FF2B5EF4-FFF2-40B4-BE49-F238E27FC236}">
                  <a16:creationId xmlns:a16="http://schemas.microsoft.com/office/drawing/2014/main" id="{538767CF-2E3A-8ADC-B47D-D4E2A2D7F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0" name="Freeform 231">
              <a:extLst>
                <a:ext uri="{FF2B5EF4-FFF2-40B4-BE49-F238E27FC236}">
                  <a16:creationId xmlns:a16="http://schemas.microsoft.com/office/drawing/2014/main" id="{23B11973-93D2-3E20-D0E4-ABC60307B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1" name="Freeform 232">
              <a:extLst>
                <a:ext uri="{FF2B5EF4-FFF2-40B4-BE49-F238E27FC236}">
                  <a16:creationId xmlns:a16="http://schemas.microsoft.com/office/drawing/2014/main" id="{1A30FD74-C061-AF4E-F54C-EAF145635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2" name="Freeform 233">
              <a:extLst>
                <a:ext uri="{FF2B5EF4-FFF2-40B4-BE49-F238E27FC236}">
                  <a16:creationId xmlns:a16="http://schemas.microsoft.com/office/drawing/2014/main" id="{890EC86A-E13C-328E-09D6-1A870932D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3" name="Freeform 234">
              <a:extLst>
                <a:ext uri="{FF2B5EF4-FFF2-40B4-BE49-F238E27FC236}">
                  <a16:creationId xmlns:a16="http://schemas.microsoft.com/office/drawing/2014/main" id="{6BC47F3C-3D1F-7F38-854B-882298844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4" name="Freeform 235">
              <a:extLst>
                <a:ext uri="{FF2B5EF4-FFF2-40B4-BE49-F238E27FC236}">
                  <a16:creationId xmlns:a16="http://schemas.microsoft.com/office/drawing/2014/main" id="{9620DCEF-93C4-3F8F-B21B-4DFAD353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5" name="Freeform 236">
              <a:extLst>
                <a:ext uri="{FF2B5EF4-FFF2-40B4-BE49-F238E27FC236}">
                  <a16:creationId xmlns:a16="http://schemas.microsoft.com/office/drawing/2014/main" id="{A34A7542-FEDB-9829-35E3-59D518255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6" name="Freeform 237">
              <a:extLst>
                <a:ext uri="{FF2B5EF4-FFF2-40B4-BE49-F238E27FC236}">
                  <a16:creationId xmlns:a16="http://schemas.microsoft.com/office/drawing/2014/main" id="{3ABA49A5-3309-3BFC-8877-C9EE48E4B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7" name="Freeform 238">
              <a:extLst>
                <a:ext uri="{FF2B5EF4-FFF2-40B4-BE49-F238E27FC236}">
                  <a16:creationId xmlns:a16="http://schemas.microsoft.com/office/drawing/2014/main" id="{F3AF79D0-1253-B02F-0BB9-D8E84EC3E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8" name="Freeform 239">
              <a:extLst>
                <a:ext uri="{FF2B5EF4-FFF2-40B4-BE49-F238E27FC236}">
                  <a16:creationId xmlns:a16="http://schemas.microsoft.com/office/drawing/2014/main" id="{6AE2D579-2B93-26D4-1391-E142055B8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9" name="Freeform 240">
              <a:extLst>
                <a:ext uri="{FF2B5EF4-FFF2-40B4-BE49-F238E27FC236}">
                  <a16:creationId xmlns:a16="http://schemas.microsoft.com/office/drawing/2014/main" id="{E5FA3C6F-AADB-4091-65A0-D956112F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0" name="Freeform 241">
              <a:extLst>
                <a:ext uri="{FF2B5EF4-FFF2-40B4-BE49-F238E27FC236}">
                  <a16:creationId xmlns:a16="http://schemas.microsoft.com/office/drawing/2014/main" id="{BDCA8D29-F15E-FE4C-F8CC-4BDD0D4A9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1" name="Freeform 242">
              <a:extLst>
                <a:ext uri="{FF2B5EF4-FFF2-40B4-BE49-F238E27FC236}">
                  <a16:creationId xmlns:a16="http://schemas.microsoft.com/office/drawing/2014/main" id="{A1BC1C7A-234A-E1D4-08C5-95D5CCAA7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2" name="Freeform 243">
              <a:extLst>
                <a:ext uri="{FF2B5EF4-FFF2-40B4-BE49-F238E27FC236}">
                  <a16:creationId xmlns:a16="http://schemas.microsoft.com/office/drawing/2014/main" id="{0F4D5971-5E02-B3CF-3E4B-4E18C306E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3" name="Freeform 244">
              <a:extLst>
                <a:ext uri="{FF2B5EF4-FFF2-40B4-BE49-F238E27FC236}">
                  <a16:creationId xmlns:a16="http://schemas.microsoft.com/office/drawing/2014/main" id="{3A57FF9C-58AB-0D3D-46BB-A151028A6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4" name="Freeform 245">
              <a:extLst>
                <a:ext uri="{FF2B5EF4-FFF2-40B4-BE49-F238E27FC236}">
                  <a16:creationId xmlns:a16="http://schemas.microsoft.com/office/drawing/2014/main" id="{E690D0C5-5FF6-DC1E-72E1-73B61C9CA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5" name="Freeform 246">
              <a:extLst>
                <a:ext uri="{FF2B5EF4-FFF2-40B4-BE49-F238E27FC236}">
                  <a16:creationId xmlns:a16="http://schemas.microsoft.com/office/drawing/2014/main" id="{3334C98B-FE95-6778-4F0C-0E6FA1C3A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6" name="Freeform 247">
              <a:extLst>
                <a:ext uri="{FF2B5EF4-FFF2-40B4-BE49-F238E27FC236}">
                  <a16:creationId xmlns:a16="http://schemas.microsoft.com/office/drawing/2014/main" id="{A012DE83-9B0F-8026-C923-FD6AE971B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7" name="Freeform 248">
              <a:extLst>
                <a:ext uri="{FF2B5EF4-FFF2-40B4-BE49-F238E27FC236}">
                  <a16:creationId xmlns:a16="http://schemas.microsoft.com/office/drawing/2014/main" id="{C3761D04-E63F-AA30-6F79-CA193DF7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49">
              <a:extLst>
                <a:ext uri="{FF2B5EF4-FFF2-40B4-BE49-F238E27FC236}">
                  <a16:creationId xmlns:a16="http://schemas.microsoft.com/office/drawing/2014/main" id="{E592FB41-F9EC-5669-71B2-EFBE7F8B9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50">
              <a:extLst>
                <a:ext uri="{FF2B5EF4-FFF2-40B4-BE49-F238E27FC236}">
                  <a16:creationId xmlns:a16="http://schemas.microsoft.com/office/drawing/2014/main" id="{CC54384F-10A8-6261-2EF1-84B293ADD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51">
              <a:extLst>
                <a:ext uri="{FF2B5EF4-FFF2-40B4-BE49-F238E27FC236}">
                  <a16:creationId xmlns:a16="http://schemas.microsoft.com/office/drawing/2014/main" id="{B8ED55E7-B32A-30BE-5C8E-E275BB12B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52">
              <a:extLst>
                <a:ext uri="{FF2B5EF4-FFF2-40B4-BE49-F238E27FC236}">
                  <a16:creationId xmlns:a16="http://schemas.microsoft.com/office/drawing/2014/main" id="{E7F34C7C-9567-4251-A74E-D02EF16F9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53">
              <a:extLst>
                <a:ext uri="{FF2B5EF4-FFF2-40B4-BE49-F238E27FC236}">
                  <a16:creationId xmlns:a16="http://schemas.microsoft.com/office/drawing/2014/main" id="{C0A806AE-D955-28EA-4967-1680AE4AB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54">
              <a:extLst>
                <a:ext uri="{FF2B5EF4-FFF2-40B4-BE49-F238E27FC236}">
                  <a16:creationId xmlns:a16="http://schemas.microsoft.com/office/drawing/2014/main" id="{54DA04C2-31C0-E6EB-7150-DBA754CB6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55">
              <a:extLst>
                <a:ext uri="{FF2B5EF4-FFF2-40B4-BE49-F238E27FC236}">
                  <a16:creationId xmlns:a16="http://schemas.microsoft.com/office/drawing/2014/main" id="{E4FEE303-96A6-6A6D-4111-EB7BF1577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56">
              <a:extLst>
                <a:ext uri="{FF2B5EF4-FFF2-40B4-BE49-F238E27FC236}">
                  <a16:creationId xmlns:a16="http://schemas.microsoft.com/office/drawing/2014/main" id="{48A67910-D7BD-0770-17A9-CE13D92A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57">
              <a:extLst>
                <a:ext uri="{FF2B5EF4-FFF2-40B4-BE49-F238E27FC236}">
                  <a16:creationId xmlns:a16="http://schemas.microsoft.com/office/drawing/2014/main" id="{1AD817F4-9E1F-78D3-2C67-C12E20FC0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58">
              <a:extLst>
                <a:ext uri="{FF2B5EF4-FFF2-40B4-BE49-F238E27FC236}">
                  <a16:creationId xmlns:a16="http://schemas.microsoft.com/office/drawing/2014/main" id="{11E17F6A-3253-C7CE-299D-135EB31C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59">
              <a:extLst>
                <a:ext uri="{FF2B5EF4-FFF2-40B4-BE49-F238E27FC236}">
                  <a16:creationId xmlns:a16="http://schemas.microsoft.com/office/drawing/2014/main" id="{3D55C85F-2927-1890-3565-13C679B9B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60">
              <a:extLst>
                <a:ext uri="{FF2B5EF4-FFF2-40B4-BE49-F238E27FC236}">
                  <a16:creationId xmlns:a16="http://schemas.microsoft.com/office/drawing/2014/main" id="{1199AE74-9FDC-AD25-DF63-E1743F41C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61">
              <a:extLst>
                <a:ext uri="{FF2B5EF4-FFF2-40B4-BE49-F238E27FC236}">
                  <a16:creationId xmlns:a16="http://schemas.microsoft.com/office/drawing/2014/main" id="{61F68F34-F0BA-5BA1-3175-155521DAA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62">
              <a:extLst>
                <a:ext uri="{FF2B5EF4-FFF2-40B4-BE49-F238E27FC236}">
                  <a16:creationId xmlns:a16="http://schemas.microsoft.com/office/drawing/2014/main" id="{205F867B-7E63-578E-0C7A-4457344D4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63">
              <a:extLst>
                <a:ext uri="{FF2B5EF4-FFF2-40B4-BE49-F238E27FC236}">
                  <a16:creationId xmlns:a16="http://schemas.microsoft.com/office/drawing/2014/main" id="{84AC2F61-8626-04EC-4989-200E74846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64">
              <a:extLst>
                <a:ext uri="{FF2B5EF4-FFF2-40B4-BE49-F238E27FC236}">
                  <a16:creationId xmlns:a16="http://schemas.microsoft.com/office/drawing/2014/main" id="{C5FDE0F0-7A6A-DFB6-8711-685BB053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65">
              <a:extLst>
                <a:ext uri="{FF2B5EF4-FFF2-40B4-BE49-F238E27FC236}">
                  <a16:creationId xmlns:a16="http://schemas.microsoft.com/office/drawing/2014/main" id="{FEE290D4-FA0E-6393-C4B9-FD8D71194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66">
              <a:extLst>
                <a:ext uri="{FF2B5EF4-FFF2-40B4-BE49-F238E27FC236}">
                  <a16:creationId xmlns:a16="http://schemas.microsoft.com/office/drawing/2014/main" id="{CCB30812-817E-CC5D-A854-00C8A1D26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67">
              <a:extLst>
                <a:ext uri="{FF2B5EF4-FFF2-40B4-BE49-F238E27FC236}">
                  <a16:creationId xmlns:a16="http://schemas.microsoft.com/office/drawing/2014/main" id="{2C8E0D60-0D88-4CC2-AA5F-C241798D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68">
              <a:extLst>
                <a:ext uri="{FF2B5EF4-FFF2-40B4-BE49-F238E27FC236}">
                  <a16:creationId xmlns:a16="http://schemas.microsoft.com/office/drawing/2014/main" id="{C4AE2DE9-1A79-A61F-1DFC-04320586D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69">
              <a:extLst>
                <a:ext uri="{FF2B5EF4-FFF2-40B4-BE49-F238E27FC236}">
                  <a16:creationId xmlns:a16="http://schemas.microsoft.com/office/drawing/2014/main" id="{142168EC-E21C-F414-BF58-0379F69A1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70">
              <a:extLst>
                <a:ext uri="{FF2B5EF4-FFF2-40B4-BE49-F238E27FC236}">
                  <a16:creationId xmlns:a16="http://schemas.microsoft.com/office/drawing/2014/main" id="{FFF9627D-CC3C-199D-06FF-4217CD7F3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71">
              <a:extLst>
                <a:ext uri="{FF2B5EF4-FFF2-40B4-BE49-F238E27FC236}">
                  <a16:creationId xmlns:a16="http://schemas.microsoft.com/office/drawing/2014/main" id="{989EB9F6-3EA2-53E6-B02A-A85893DD8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72">
              <a:extLst>
                <a:ext uri="{FF2B5EF4-FFF2-40B4-BE49-F238E27FC236}">
                  <a16:creationId xmlns:a16="http://schemas.microsoft.com/office/drawing/2014/main" id="{273FAAF9-34F4-CA3E-DE6C-33D307A1A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73">
              <a:extLst>
                <a:ext uri="{FF2B5EF4-FFF2-40B4-BE49-F238E27FC236}">
                  <a16:creationId xmlns:a16="http://schemas.microsoft.com/office/drawing/2014/main" id="{3EEC148F-16BA-E6DE-D78B-05862CF8E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74">
              <a:extLst>
                <a:ext uri="{FF2B5EF4-FFF2-40B4-BE49-F238E27FC236}">
                  <a16:creationId xmlns:a16="http://schemas.microsoft.com/office/drawing/2014/main" id="{42551DF2-ABCF-A50F-41E0-AD906824C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75">
              <a:extLst>
                <a:ext uri="{FF2B5EF4-FFF2-40B4-BE49-F238E27FC236}">
                  <a16:creationId xmlns:a16="http://schemas.microsoft.com/office/drawing/2014/main" id="{CF747D8A-68D7-8D7D-F760-45373DFEE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76">
              <a:extLst>
                <a:ext uri="{FF2B5EF4-FFF2-40B4-BE49-F238E27FC236}">
                  <a16:creationId xmlns:a16="http://schemas.microsoft.com/office/drawing/2014/main" id="{09EF40F7-8965-DDCA-6427-B9598BC69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77">
              <a:extLst>
                <a:ext uri="{FF2B5EF4-FFF2-40B4-BE49-F238E27FC236}">
                  <a16:creationId xmlns:a16="http://schemas.microsoft.com/office/drawing/2014/main" id="{79F28EC5-4007-09A3-008C-59E3C7241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78">
              <a:extLst>
                <a:ext uri="{FF2B5EF4-FFF2-40B4-BE49-F238E27FC236}">
                  <a16:creationId xmlns:a16="http://schemas.microsoft.com/office/drawing/2014/main" id="{1CCDD4EE-4860-9CBB-79D0-7CAB6F54D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79">
              <a:extLst>
                <a:ext uri="{FF2B5EF4-FFF2-40B4-BE49-F238E27FC236}">
                  <a16:creationId xmlns:a16="http://schemas.microsoft.com/office/drawing/2014/main" id="{DFD88CEC-75F0-5123-54AB-BE7F44A1B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80">
              <a:extLst>
                <a:ext uri="{FF2B5EF4-FFF2-40B4-BE49-F238E27FC236}">
                  <a16:creationId xmlns:a16="http://schemas.microsoft.com/office/drawing/2014/main" id="{DFC83F7C-7237-3EF4-311C-39214806D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81">
              <a:extLst>
                <a:ext uri="{FF2B5EF4-FFF2-40B4-BE49-F238E27FC236}">
                  <a16:creationId xmlns:a16="http://schemas.microsoft.com/office/drawing/2014/main" id="{55E87F61-6ACE-8F86-A5C5-EBD3F3499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82">
              <a:extLst>
                <a:ext uri="{FF2B5EF4-FFF2-40B4-BE49-F238E27FC236}">
                  <a16:creationId xmlns:a16="http://schemas.microsoft.com/office/drawing/2014/main" id="{8D168AF3-6B36-9AC6-7957-A12A83568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83">
              <a:extLst>
                <a:ext uri="{FF2B5EF4-FFF2-40B4-BE49-F238E27FC236}">
                  <a16:creationId xmlns:a16="http://schemas.microsoft.com/office/drawing/2014/main" id="{83B2AC09-F990-5CDC-3A26-4B008F9D3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84">
              <a:extLst>
                <a:ext uri="{FF2B5EF4-FFF2-40B4-BE49-F238E27FC236}">
                  <a16:creationId xmlns:a16="http://schemas.microsoft.com/office/drawing/2014/main" id="{0CCF28C6-1C6C-76F4-7183-9C51179A2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85">
              <a:extLst>
                <a:ext uri="{FF2B5EF4-FFF2-40B4-BE49-F238E27FC236}">
                  <a16:creationId xmlns:a16="http://schemas.microsoft.com/office/drawing/2014/main" id="{F23BA06D-E280-02AF-5E37-B288B59F8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86">
              <a:extLst>
                <a:ext uri="{FF2B5EF4-FFF2-40B4-BE49-F238E27FC236}">
                  <a16:creationId xmlns:a16="http://schemas.microsoft.com/office/drawing/2014/main" id="{2E4476BB-0C25-F1B8-1807-D6E87CAD4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87">
              <a:extLst>
                <a:ext uri="{FF2B5EF4-FFF2-40B4-BE49-F238E27FC236}">
                  <a16:creationId xmlns:a16="http://schemas.microsoft.com/office/drawing/2014/main" id="{4FA85441-4EE9-A090-E763-28DB91838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88">
              <a:extLst>
                <a:ext uri="{FF2B5EF4-FFF2-40B4-BE49-F238E27FC236}">
                  <a16:creationId xmlns:a16="http://schemas.microsoft.com/office/drawing/2014/main" id="{05E84329-72BB-0500-FDE5-3E3A71D20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89">
              <a:extLst>
                <a:ext uri="{FF2B5EF4-FFF2-40B4-BE49-F238E27FC236}">
                  <a16:creationId xmlns:a16="http://schemas.microsoft.com/office/drawing/2014/main" id="{E913023C-D1A3-334F-6AEC-060CAEC74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90">
              <a:extLst>
                <a:ext uri="{FF2B5EF4-FFF2-40B4-BE49-F238E27FC236}">
                  <a16:creationId xmlns:a16="http://schemas.microsoft.com/office/drawing/2014/main" id="{3F0B4F57-856C-1AC1-F6E3-D6D3622EE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91">
              <a:extLst>
                <a:ext uri="{FF2B5EF4-FFF2-40B4-BE49-F238E27FC236}">
                  <a16:creationId xmlns:a16="http://schemas.microsoft.com/office/drawing/2014/main" id="{51BC53F7-AAEB-9516-CC41-8B5537924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92">
              <a:extLst>
                <a:ext uri="{FF2B5EF4-FFF2-40B4-BE49-F238E27FC236}">
                  <a16:creationId xmlns:a16="http://schemas.microsoft.com/office/drawing/2014/main" id="{E3AEDC4C-B044-441D-B304-027E7D3B3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93">
              <a:extLst>
                <a:ext uri="{FF2B5EF4-FFF2-40B4-BE49-F238E27FC236}">
                  <a16:creationId xmlns:a16="http://schemas.microsoft.com/office/drawing/2014/main" id="{560DC3AD-907B-C4D8-9393-C91F482F1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94">
              <a:extLst>
                <a:ext uri="{FF2B5EF4-FFF2-40B4-BE49-F238E27FC236}">
                  <a16:creationId xmlns:a16="http://schemas.microsoft.com/office/drawing/2014/main" id="{82C16D9D-45A2-3A79-302E-A20967747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95">
              <a:extLst>
                <a:ext uri="{FF2B5EF4-FFF2-40B4-BE49-F238E27FC236}">
                  <a16:creationId xmlns:a16="http://schemas.microsoft.com/office/drawing/2014/main" id="{A06E57D1-517D-A825-073F-D44109B11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96">
              <a:extLst>
                <a:ext uri="{FF2B5EF4-FFF2-40B4-BE49-F238E27FC236}">
                  <a16:creationId xmlns:a16="http://schemas.microsoft.com/office/drawing/2014/main" id="{CBA33FE6-C6B7-7B3D-5909-01143F8A2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97">
              <a:extLst>
                <a:ext uri="{FF2B5EF4-FFF2-40B4-BE49-F238E27FC236}">
                  <a16:creationId xmlns:a16="http://schemas.microsoft.com/office/drawing/2014/main" id="{6E8204D0-D761-4036-17C2-C11C8A624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98">
              <a:extLst>
                <a:ext uri="{FF2B5EF4-FFF2-40B4-BE49-F238E27FC236}">
                  <a16:creationId xmlns:a16="http://schemas.microsoft.com/office/drawing/2014/main" id="{87ADBBA6-3D9A-15CE-CFE5-750E05450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99">
              <a:extLst>
                <a:ext uri="{FF2B5EF4-FFF2-40B4-BE49-F238E27FC236}">
                  <a16:creationId xmlns:a16="http://schemas.microsoft.com/office/drawing/2014/main" id="{94D09AFE-4492-4F6E-BF5D-DBDEE8F70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300">
              <a:extLst>
                <a:ext uri="{FF2B5EF4-FFF2-40B4-BE49-F238E27FC236}">
                  <a16:creationId xmlns:a16="http://schemas.microsoft.com/office/drawing/2014/main" id="{E9D4C831-EBD4-4EDE-255C-57F46A997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301">
              <a:extLst>
                <a:ext uri="{FF2B5EF4-FFF2-40B4-BE49-F238E27FC236}">
                  <a16:creationId xmlns:a16="http://schemas.microsoft.com/office/drawing/2014/main" id="{76A87317-F5F4-BE96-D93D-D19C6002F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302">
              <a:extLst>
                <a:ext uri="{FF2B5EF4-FFF2-40B4-BE49-F238E27FC236}">
                  <a16:creationId xmlns:a16="http://schemas.microsoft.com/office/drawing/2014/main" id="{4D1D48F5-E3EE-2923-4779-F376E0800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303">
              <a:extLst>
                <a:ext uri="{FF2B5EF4-FFF2-40B4-BE49-F238E27FC236}">
                  <a16:creationId xmlns:a16="http://schemas.microsoft.com/office/drawing/2014/main" id="{3A20BE01-AABA-3BC7-7475-B67611FDD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304">
              <a:extLst>
                <a:ext uri="{FF2B5EF4-FFF2-40B4-BE49-F238E27FC236}">
                  <a16:creationId xmlns:a16="http://schemas.microsoft.com/office/drawing/2014/main" id="{81B530AE-A436-F177-2E7F-018CAD16D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305">
              <a:extLst>
                <a:ext uri="{FF2B5EF4-FFF2-40B4-BE49-F238E27FC236}">
                  <a16:creationId xmlns:a16="http://schemas.microsoft.com/office/drawing/2014/main" id="{67BB51A9-07EF-60E9-1BEF-7C897C4AD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sp>
        <p:nvSpPr>
          <p:cNvPr id="318" name="Rectangle 317">
            <a:extLst>
              <a:ext uri="{FF2B5EF4-FFF2-40B4-BE49-F238E27FC236}">
                <a16:creationId xmlns:a16="http://schemas.microsoft.com/office/drawing/2014/main" id="{7F5797F3-986B-D861-7669-C56A6734CADF}"/>
              </a:ext>
            </a:extLst>
          </p:cNvPr>
          <p:cNvSpPr/>
          <p:nvPr/>
        </p:nvSpPr>
        <p:spPr>
          <a:xfrm>
            <a:off x="6168087" y="2036346"/>
            <a:ext cx="302735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000" b="1" dirty="0" err="1">
                <a:solidFill>
                  <a:srgbClr val="0070C0"/>
                </a:solidFill>
                <a:latin typeface="iCiel Cadena" panose="02000503000000020004" pitchFamily="2" charset="0"/>
              </a:rPr>
              <a:t>Hoạt</a:t>
            </a:r>
            <a:r>
              <a:rPr lang="en-US" sz="4000" b="1" dirty="0">
                <a:solidFill>
                  <a:srgbClr val="0070C0"/>
                </a:solidFill>
                <a:latin typeface="iCiel Cadena" panose="02000503000000020004" pitchFamily="2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iCiel Cadena" panose="02000503000000020004" pitchFamily="2" charset="0"/>
              </a:rPr>
              <a:t>động</a:t>
            </a:r>
            <a:r>
              <a:rPr lang="en-US" sz="4000" b="1" dirty="0">
                <a:solidFill>
                  <a:srgbClr val="0070C0"/>
                </a:solidFill>
                <a:latin typeface="iCiel Cadena" panose="02000503000000020004" pitchFamily="2" charset="0"/>
              </a:rPr>
              <a:t> 1</a:t>
            </a:r>
          </a:p>
        </p:txBody>
      </p:sp>
      <p:pic>
        <p:nvPicPr>
          <p:cNvPr id="317" name="图片 46">
            <a:extLst>
              <a:ext uri="{FF2B5EF4-FFF2-40B4-BE49-F238E27FC236}">
                <a16:creationId xmlns:a16="http://schemas.microsoft.com/office/drawing/2014/main" id="{28888CEE-F4A2-95A1-A26F-B9BA53968F5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48950" b="-1"/>
          <a:stretch>
            <a:fillRect/>
          </a:stretch>
        </p:blipFill>
        <p:spPr>
          <a:xfrm>
            <a:off x="-2705493" y="-1930"/>
            <a:ext cx="14915687" cy="933840"/>
          </a:xfrm>
          <a:prstGeom prst="rect">
            <a:avLst/>
          </a:prstGeom>
          <a:effectLst/>
        </p:spPr>
      </p:pic>
      <p:sp>
        <p:nvSpPr>
          <p:cNvPr id="322" name="TextBox 321">
            <a:extLst>
              <a:ext uri="{FF2B5EF4-FFF2-40B4-BE49-F238E27FC236}">
                <a16:creationId xmlns:a16="http://schemas.microsoft.com/office/drawing/2014/main" id="{A25D0A0A-4327-8EAD-3682-D85F87F5D334}"/>
              </a:ext>
            </a:extLst>
          </p:cNvPr>
          <p:cNvSpPr txBox="1"/>
          <p:nvPr/>
        </p:nvSpPr>
        <p:spPr>
          <a:xfrm>
            <a:off x="3790514" y="2979870"/>
            <a:ext cx="7658057" cy="166199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Nhận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biết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mối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quan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hệ</a:t>
            </a:r>
            <a:endParaRPr lang="en-US" sz="5400" dirty="0">
              <a:ln w="25400">
                <a:solidFill>
                  <a:schemeClr val="bg1"/>
                </a:solidFill>
              </a:ln>
              <a:solidFill>
                <a:schemeClr val="accent6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  <a:p>
            <a:pPr algn="ctr"/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họ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hàng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nội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,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ngoại</a:t>
            </a:r>
            <a:endParaRPr lang="en-US" sz="5400" dirty="0">
              <a:ln w="25400">
                <a:solidFill>
                  <a:schemeClr val="bg1"/>
                </a:solidFill>
              </a:ln>
              <a:solidFill>
                <a:schemeClr val="accent6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7647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4.07407E-6 L 0.1819 -4.07407E-6 " pathEditMode="relative" rAng="0" ptsTypes="AA">
                                      <p:cBhvr>
                                        <p:cTn id="6" dur="40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89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1" presetClass="entr" presetSubtype="0" fill="hold" grpId="0" nodeType="withEffect">
                                  <p:stCondLst>
                                    <p:cond delay="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300" tmFilter="0,0; .5, 1; 1, 1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2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8" grpId="0"/>
      <p:bldP spid="32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>
          <a:gsLst>
            <a:gs pos="0">
              <a:srgbClr val="FF9AAA"/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Group 4">
            <a:extLst>
              <a:ext uri="{FF2B5EF4-FFF2-40B4-BE49-F238E27FC236}">
                <a16:creationId xmlns:a16="http://schemas.microsoft.com/office/drawing/2014/main" id="{B1A5C529-901F-D16C-33BC-C8BC64E3D3B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56" name="Group 205">
              <a:extLst>
                <a:ext uri="{FF2B5EF4-FFF2-40B4-BE49-F238E27FC236}">
                  <a16:creationId xmlns:a16="http://schemas.microsoft.com/office/drawing/2014/main" id="{F401F19C-47C2-467D-D72A-7C1C891A71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57" name="Freeform 5">
                <a:extLst>
                  <a:ext uri="{FF2B5EF4-FFF2-40B4-BE49-F238E27FC236}">
                    <a16:creationId xmlns:a16="http://schemas.microsoft.com/office/drawing/2014/main" id="{EC9C010D-71A5-BB7C-EF43-11B504682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Freeform 6">
                <a:extLst>
                  <a:ext uri="{FF2B5EF4-FFF2-40B4-BE49-F238E27FC236}">
                    <a16:creationId xmlns:a16="http://schemas.microsoft.com/office/drawing/2014/main" id="{AA90947F-D019-258E-728E-EE54578BD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Rectangle 7">
                <a:extLst>
                  <a:ext uri="{FF2B5EF4-FFF2-40B4-BE49-F238E27FC236}">
                    <a16:creationId xmlns:a16="http://schemas.microsoft.com/office/drawing/2014/main" id="{7C7C839F-79EF-5E5D-D9D6-921D08967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8">
                <a:extLst>
                  <a:ext uri="{FF2B5EF4-FFF2-40B4-BE49-F238E27FC236}">
                    <a16:creationId xmlns:a16="http://schemas.microsoft.com/office/drawing/2014/main" id="{7E670ECB-6101-BF3B-B3F4-76CB4C28D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9">
                <a:extLst>
                  <a:ext uri="{FF2B5EF4-FFF2-40B4-BE49-F238E27FC236}">
                    <a16:creationId xmlns:a16="http://schemas.microsoft.com/office/drawing/2014/main" id="{63027096-5726-DB11-277F-38550028A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10">
                <a:extLst>
                  <a:ext uri="{FF2B5EF4-FFF2-40B4-BE49-F238E27FC236}">
                    <a16:creationId xmlns:a16="http://schemas.microsoft.com/office/drawing/2014/main" id="{8C90826C-42EC-BD9C-DC56-263988C79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Rectangle 11">
                <a:extLst>
                  <a:ext uri="{FF2B5EF4-FFF2-40B4-BE49-F238E27FC236}">
                    <a16:creationId xmlns:a16="http://schemas.microsoft.com/office/drawing/2014/main" id="{E9835C21-0368-E0E8-DC0D-0A1F7D382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12">
                <a:extLst>
                  <a:ext uri="{FF2B5EF4-FFF2-40B4-BE49-F238E27FC236}">
                    <a16:creationId xmlns:a16="http://schemas.microsoft.com/office/drawing/2014/main" id="{E378879F-38DE-3A04-3E8A-CEACA00AF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13">
                <a:extLst>
                  <a:ext uri="{FF2B5EF4-FFF2-40B4-BE49-F238E27FC236}">
                    <a16:creationId xmlns:a16="http://schemas.microsoft.com/office/drawing/2014/main" id="{CA9FFB4E-0D94-B8FE-A164-917DA4182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14">
                <a:extLst>
                  <a:ext uri="{FF2B5EF4-FFF2-40B4-BE49-F238E27FC236}">
                    <a16:creationId xmlns:a16="http://schemas.microsoft.com/office/drawing/2014/main" id="{CBC6797F-40CF-0E98-5C96-0D36885DB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15">
                <a:extLst>
                  <a:ext uri="{FF2B5EF4-FFF2-40B4-BE49-F238E27FC236}">
                    <a16:creationId xmlns:a16="http://schemas.microsoft.com/office/drawing/2014/main" id="{DAC10FD1-9060-88EC-9220-28C20DDF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Freeform 16">
                <a:extLst>
                  <a:ext uri="{FF2B5EF4-FFF2-40B4-BE49-F238E27FC236}">
                    <a16:creationId xmlns:a16="http://schemas.microsoft.com/office/drawing/2014/main" id="{E2F41318-D112-48E7-FEA3-307BF27E3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17">
                <a:extLst>
                  <a:ext uri="{FF2B5EF4-FFF2-40B4-BE49-F238E27FC236}">
                    <a16:creationId xmlns:a16="http://schemas.microsoft.com/office/drawing/2014/main" id="{1385F431-A22F-66A1-7AFF-094886471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18">
                <a:extLst>
                  <a:ext uri="{FF2B5EF4-FFF2-40B4-BE49-F238E27FC236}">
                    <a16:creationId xmlns:a16="http://schemas.microsoft.com/office/drawing/2014/main" id="{CD782D1A-7858-0F2A-2F29-AD5DFFBFD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Rectangle 19">
                <a:extLst>
                  <a:ext uri="{FF2B5EF4-FFF2-40B4-BE49-F238E27FC236}">
                    <a16:creationId xmlns:a16="http://schemas.microsoft.com/office/drawing/2014/main" id="{E18BDF76-E011-19B7-EB8A-71505C912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20">
                <a:extLst>
                  <a:ext uri="{FF2B5EF4-FFF2-40B4-BE49-F238E27FC236}">
                    <a16:creationId xmlns:a16="http://schemas.microsoft.com/office/drawing/2014/main" id="{70A9EF7A-C584-6D6D-9610-EC8DF1B5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21">
                <a:extLst>
                  <a:ext uri="{FF2B5EF4-FFF2-40B4-BE49-F238E27FC236}">
                    <a16:creationId xmlns:a16="http://schemas.microsoft.com/office/drawing/2014/main" id="{8AC1502D-0613-1621-D5EC-FA8AF1915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22">
                <a:extLst>
                  <a:ext uri="{FF2B5EF4-FFF2-40B4-BE49-F238E27FC236}">
                    <a16:creationId xmlns:a16="http://schemas.microsoft.com/office/drawing/2014/main" id="{C095BCE5-4E74-4A0D-917E-9F4100EA4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Rectangle 23">
                <a:extLst>
                  <a:ext uri="{FF2B5EF4-FFF2-40B4-BE49-F238E27FC236}">
                    <a16:creationId xmlns:a16="http://schemas.microsoft.com/office/drawing/2014/main" id="{FAE555C8-1C38-6C77-389D-CC0A2AAD0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24">
                <a:extLst>
                  <a:ext uri="{FF2B5EF4-FFF2-40B4-BE49-F238E27FC236}">
                    <a16:creationId xmlns:a16="http://schemas.microsoft.com/office/drawing/2014/main" id="{82591187-0E1C-1701-01A8-BC97A7482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Rectangle 25">
                <a:extLst>
                  <a:ext uri="{FF2B5EF4-FFF2-40B4-BE49-F238E27FC236}">
                    <a16:creationId xmlns:a16="http://schemas.microsoft.com/office/drawing/2014/main" id="{46739128-A8DE-04E0-30EF-516314484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Oval 26">
                <a:extLst>
                  <a:ext uri="{FF2B5EF4-FFF2-40B4-BE49-F238E27FC236}">
                    <a16:creationId xmlns:a16="http://schemas.microsoft.com/office/drawing/2014/main" id="{EE02F8B0-F66D-DA60-A179-500A88D39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Freeform 27">
                <a:extLst>
                  <a:ext uri="{FF2B5EF4-FFF2-40B4-BE49-F238E27FC236}">
                    <a16:creationId xmlns:a16="http://schemas.microsoft.com/office/drawing/2014/main" id="{D4954BF4-9BB0-17A5-EDD8-46175524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28">
                <a:extLst>
                  <a:ext uri="{FF2B5EF4-FFF2-40B4-BE49-F238E27FC236}">
                    <a16:creationId xmlns:a16="http://schemas.microsoft.com/office/drawing/2014/main" id="{06A824FB-E787-9AA6-BCB0-A351DA2C3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Rectangle 29">
                <a:extLst>
                  <a:ext uri="{FF2B5EF4-FFF2-40B4-BE49-F238E27FC236}">
                    <a16:creationId xmlns:a16="http://schemas.microsoft.com/office/drawing/2014/main" id="{B5595AF4-6E6A-0C65-95DC-883B893DF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Oval 30">
                <a:extLst>
                  <a:ext uri="{FF2B5EF4-FFF2-40B4-BE49-F238E27FC236}">
                    <a16:creationId xmlns:a16="http://schemas.microsoft.com/office/drawing/2014/main" id="{27B0C41A-15F0-FCD6-9E7D-6764BC96C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31">
                <a:extLst>
                  <a:ext uri="{FF2B5EF4-FFF2-40B4-BE49-F238E27FC236}">
                    <a16:creationId xmlns:a16="http://schemas.microsoft.com/office/drawing/2014/main" id="{98011969-5D8C-BE03-4321-90B1EB5D9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32">
                <a:extLst>
                  <a:ext uri="{FF2B5EF4-FFF2-40B4-BE49-F238E27FC236}">
                    <a16:creationId xmlns:a16="http://schemas.microsoft.com/office/drawing/2014/main" id="{EC2E2282-98B8-D620-A10C-78347FE0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Rectangle 33">
                <a:extLst>
                  <a:ext uri="{FF2B5EF4-FFF2-40B4-BE49-F238E27FC236}">
                    <a16:creationId xmlns:a16="http://schemas.microsoft.com/office/drawing/2014/main" id="{D53A648A-124A-BD59-E4B0-F521956E5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Oval 34">
                <a:extLst>
                  <a:ext uri="{FF2B5EF4-FFF2-40B4-BE49-F238E27FC236}">
                    <a16:creationId xmlns:a16="http://schemas.microsoft.com/office/drawing/2014/main" id="{4E2096CF-F1F8-B0FD-4552-D8FEA10FF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35">
                <a:extLst>
                  <a:ext uri="{FF2B5EF4-FFF2-40B4-BE49-F238E27FC236}">
                    <a16:creationId xmlns:a16="http://schemas.microsoft.com/office/drawing/2014/main" id="{B5F5CEE3-4EE6-B5CE-4673-A0F8B126F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36">
                <a:extLst>
                  <a:ext uri="{FF2B5EF4-FFF2-40B4-BE49-F238E27FC236}">
                    <a16:creationId xmlns:a16="http://schemas.microsoft.com/office/drawing/2014/main" id="{B47283E9-523B-FBDE-36FC-AAF41A20C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Rectangle 37">
                <a:extLst>
                  <a:ext uri="{FF2B5EF4-FFF2-40B4-BE49-F238E27FC236}">
                    <a16:creationId xmlns:a16="http://schemas.microsoft.com/office/drawing/2014/main" id="{994AD2E7-8878-4452-813A-D93DA56E1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Oval 38">
                <a:extLst>
                  <a:ext uri="{FF2B5EF4-FFF2-40B4-BE49-F238E27FC236}">
                    <a16:creationId xmlns:a16="http://schemas.microsoft.com/office/drawing/2014/main" id="{42E113EA-9AAA-F2AB-AF2C-42DEC9F5C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39">
                <a:extLst>
                  <a:ext uri="{FF2B5EF4-FFF2-40B4-BE49-F238E27FC236}">
                    <a16:creationId xmlns:a16="http://schemas.microsoft.com/office/drawing/2014/main" id="{C7AF7F70-5E90-9CA2-9FF3-41DBFC3DF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40">
                <a:extLst>
                  <a:ext uri="{FF2B5EF4-FFF2-40B4-BE49-F238E27FC236}">
                    <a16:creationId xmlns:a16="http://schemas.microsoft.com/office/drawing/2014/main" id="{EDB2911D-8A5B-AA4E-B7BA-4E7EDCE7E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41">
                <a:extLst>
                  <a:ext uri="{FF2B5EF4-FFF2-40B4-BE49-F238E27FC236}">
                    <a16:creationId xmlns:a16="http://schemas.microsoft.com/office/drawing/2014/main" id="{4D17699A-6790-423B-1831-706FFC657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42">
                <a:extLst>
                  <a:ext uri="{FF2B5EF4-FFF2-40B4-BE49-F238E27FC236}">
                    <a16:creationId xmlns:a16="http://schemas.microsoft.com/office/drawing/2014/main" id="{7297E518-033E-C27B-B969-9DAF5532E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43">
                <a:extLst>
                  <a:ext uri="{FF2B5EF4-FFF2-40B4-BE49-F238E27FC236}">
                    <a16:creationId xmlns:a16="http://schemas.microsoft.com/office/drawing/2014/main" id="{3E7F1959-196D-E05D-46F4-A095527E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44">
                <a:extLst>
                  <a:ext uri="{FF2B5EF4-FFF2-40B4-BE49-F238E27FC236}">
                    <a16:creationId xmlns:a16="http://schemas.microsoft.com/office/drawing/2014/main" id="{62C5A65A-5FA2-D4A0-45E6-77E46FF8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45">
                <a:extLst>
                  <a:ext uri="{FF2B5EF4-FFF2-40B4-BE49-F238E27FC236}">
                    <a16:creationId xmlns:a16="http://schemas.microsoft.com/office/drawing/2014/main" id="{DB842032-9A4D-F5DB-DE7F-3F1833EA8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46">
                <a:extLst>
                  <a:ext uri="{FF2B5EF4-FFF2-40B4-BE49-F238E27FC236}">
                    <a16:creationId xmlns:a16="http://schemas.microsoft.com/office/drawing/2014/main" id="{C0CB9BB4-F398-A90B-F74C-EA335418F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47">
                <a:extLst>
                  <a:ext uri="{FF2B5EF4-FFF2-40B4-BE49-F238E27FC236}">
                    <a16:creationId xmlns:a16="http://schemas.microsoft.com/office/drawing/2014/main" id="{7804091C-9E5A-AC96-E334-6B7FC66E0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Oval 48">
                <a:extLst>
                  <a:ext uri="{FF2B5EF4-FFF2-40B4-BE49-F238E27FC236}">
                    <a16:creationId xmlns:a16="http://schemas.microsoft.com/office/drawing/2014/main" id="{C8D71446-5EC9-1AC0-DEED-A738B2533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49">
                <a:extLst>
                  <a:ext uri="{FF2B5EF4-FFF2-40B4-BE49-F238E27FC236}">
                    <a16:creationId xmlns:a16="http://schemas.microsoft.com/office/drawing/2014/main" id="{E04CEF40-F048-DABD-1D4A-2BF8F6267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50">
                <a:extLst>
                  <a:ext uri="{FF2B5EF4-FFF2-40B4-BE49-F238E27FC236}">
                    <a16:creationId xmlns:a16="http://schemas.microsoft.com/office/drawing/2014/main" id="{26F4F4B8-24C4-D0C5-A01F-BC7E4CFA4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51">
                <a:extLst>
                  <a:ext uri="{FF2B5EF4-FFF2-40B4-BE49-F238E27FC236}">
                    <a16:creationId xmlns:a16="http://schemas.microsoft.com/office/drawing/2014/main" id="{54E87885-9B64-A6D7-2B7E-C0FBA73F0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52">
                <a:extLst>
                  <a:ext uri="{FF2B5EF4-FFF2-40B4-BE49-F238E27FC236}">
                    <a16:creationId xmlns:a16="http://schemas.microsoft.com/office/drawing/2014/main" id="{C6F2DA41-0941-EB1E-4AAB-93CBD4B01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53">
                <a:extLst>
                  <a:ext uri="{FF2B5EF4-FFF2-40B4-BE49-F238E27FC236}">
                    <a16:creationId xmlns:a16="http://schemas.microsoft.com/office/drawing/2014/main" id="{1AD76FD1-6528-EF85-49E9-16779950E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54">
                <a:extLst>
                  <a:ext uri="{FF2B5EF4-FFF2-40B4-BE49-F238E27FC236}">
                    <a16:creationId xmlns:a16="http://schemas.microsoft.com/office/drawing/2014/main" id="{EE50C7E2-1E17-8AA4-2FAE-0645B1959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55">
                <a:extLst>
                  <a:ext uri="{FF2B5EF4-FFF2-40B4-BE49-F238E27FC236}">
                    <a16:creationId xmlns:a16="http://schemas.microsoft.com/office/drawing/2014/main" id="{A4A5262F-46F1-CA8B-4A11-E99E69962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56">
                <a:extLst>
                  <a:ext uri="{FF2B5EF4-FFF2-40B4-BE49-F238E27FC236}">
                    <a16:creationId xmlns:a16="http://schemas.microsoft.com/office/drawing/2014/main" id="{EAB623AE-8E08-1BAF-14EA-ECBAFCED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Rectangle 57">
                <a:extLst>
                  <a:ext uri="{FF2B5EF4-FFF2-40B4-BE49-F238E27FC236}">
                    <a16:creationId xmlns:a16="http://schemas.microsoft.com/office/drawing/2014/main" id="{F552F246-9FBC-7A88-FCE8-EF40594C5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Oval 58">
                <a:extLst>
                  <a:ext uri="{FF2B5EF4-FFF2-40B4-BE49-F238E27FC236}">
                    <a16:creationId xmlns:a16="http://schemas.microsoft.com/office/drawing/2014/main" id="{7EEB1C08-BFBD-F064-B4F2-DFE85E073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59">
                <a:extLst>
                  <a:ext uri="{FF2B5EF4-FFF2-40B4-BE49-F238E27FC236}">
                    <a16:creationId xmlns:a16="http://schemas.microsoft.com/office/drawing/2014/main" id="{546F83B2-67B2-1B22-9600-65D4E0F7E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60">
                <a:extLst>
                  <a:ext uri="{FF2B5EF4-FFF2-40B4-BE49-F238E27FC236}">
                    <a16:creationId xmlns:a16="http://schemas.microsoft.com/office/drawing/2014/main" id="{FAD574B9-C832-3944-AC0C-AEB9188F3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61">
                <a:extLst>
                  <a:ext uri="{FF2B5EF4-FFF2-40B4-BE49-F238E27FC236}">
                    <a16:creationId xmlns:a16="http://schemas.microsoft.com/office/drawing/2014/main" id="{18E6E9E6-D75A-F392-7FC2-526F4821D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62">
                <a:extLst>
                  <a:ext uri="{FF2B5EF4-FFF2-40B4-BE49-F238E27FC236}">
                    <a16:creationId xmlns:a16="http://schemas.microsoft.com/office/drawing/2014/main" id="{ED03C84B-47E0-B76A-42E0-F890C0E5D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63">
                <a:extLst>
                  <a:ext uri="{FF2B5EF4-FFF2-40B4-BE49-F238E27FC236}">
                    <a16:creationId xmlns:a16="http://schemas.microsoft.com/office/drawing/2014/main" id="{0756DE45-7BD4-65F2-C00E-04CB1CEEC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64">
                <a:extLst>
                  <a:ext uri="{FF2B5EF4-FFF2-40B4-BE49-F238E27FC236}">
                    <a16:creationId xmlns:a16="http://schemas.microsoft.com/office/drawing/2014/main" id="{6884F6B7-19E0-175F-DD11-A27A39C6B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65">
                <a:extLst>
                  <a:ext uri="{FF2B5EF4-FFF2-40B4-BE49-F238E27FC236}">
                    <a16:creationId xmlns:a16="http://schemas.microsoft.com/office/drawing/2014/main" id="{4B769BBF-45C0-44C2-1062-02FD4B221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66">
                <a:extLst>
                  <a:ext uri="{FF2B5EF4-FFF2-40B4-BE49-F238E27FC236}">
                    <a16:creationId xmlns:a16="http://schemas.microsoft.com/office/drawing/2014/main" id="{3D56B33E-2AA8-45CB-D582-42C53780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Freeform 67">
                <a:extLst>
                  <a:ext uri="{FF2B5EF4-FFF2-40B4-BE49-F238E27FC236}">
                    <a16:creationId xmlns:a16="http://schemas.microsoft.com/office/drawing/2014/main" id="{6B69F828-C891-91F3-5FCE-FD7FC2595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68">
                <a:extLst>
                  <a:ext uri="{FF2B5EF4-FFF2-40B4-BE49-F238E27FC236}">
                    <a16:creationId xmlns:a16="http://schemas.microsoft.com/office/drawing/2014/main" id="{9F142536-F786-CE0A-3FB8-6B4A991DA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Rectangle 69">
                <a:extLst>
                  <a:ext uri="{FF2B5EF4-FFF2-40B4-BE49-F238E27FC236}">
                    <a16:creationId xmlns:a16="http://schemas.microsoft.com/office/drawing/2014/main" id="{D2812BE3-61D2-907D-67EA-6BAAB11E4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70">
                <a:extLst>
                  <a:ext uri="{FF2B5EF4-FFF2-40B4-BE49-F238E27FC236}">
                    <a16:creationId xmlns:a16="http://schemas.microsoft.com/office/drawing/2014/main" id="{179AE5B1-3812-A2E0-3FE0-E13BC853D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71">
                <a:extLst>
                  <a:ext uri="{FF2B5EF4-FFF2-40B4-BE49-F238E27FC236}">
                    <a16:creationId xmlns:a16="http://schemas.microsoft.com/office/drawing/2014/main" id="{D72D8A17-663A-A31D-EC73-5AB47451A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72">
                <a:extLst>
                  <a:ext uri="{FF2B5EF4-FFF2-40B4-BE49-F238E27FC236}">
                    <a16:creationId xmlns:a16="http://schemas.microsoft.com/office/drawing/2014/main" id="{C4024EF9-2831-7D89-684D-4A8A096A6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73">
                <a:extLst>
                  <a:ext uri="{FF2B5EF4-FFF2-40B4-BE49-F238E27FC236}">
                    <a16:creationId xmlns:a16="http://schemas.microsoft.com/office/drawing/2014/main" id="{99C8BE13-CB6D-8C61-1AB5-7CAF98401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74">
                <a:extLst>
                  <a:ext uri="{FF2B5EF4-FFF2-40B4-BE49-F238E27FC236}">
                    <a16:creationId xmlns:a16="http://schemas.microsoft.com/office/drawing/2014/main" id="{5F77282D-8206-CDA0-9ED8-3F8DBF54E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75">
                <a:extLst>
                  <a:ext uri="{FF2B5EF4-FFF2-40B4-BE49-F238E27FC236}">
                    <a16:creationId xmlns:a16="http://schemas.microsoft.com/office/drawing/2014/main" id="{61DE8244-D027-FEB4-FE46-0536C67A8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76">
                <a:extLst>
                  <a:ext uri="{FF2B5EF4-FFF2-40B4-BE49-F238E27FC236}">
                    <a16:creationId xmlns:a16="http://schemas.microsoft.com/office/drawing/2014/main" id="{AFA8F02A-1DB6-2C30-D167-7D33B0DD2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77">
                <a:extLst>
                  <a:ext uri="{FF2B5EF4-FFF2-40B4-BE49-F238E27FC236}">
                    <a16:creationId xmlns:a16="http://schemas.microsoft.com/office/drawing/2014/main" id="{FD391460-7523-8B87-FA34-4F7A969F9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78">
                <a:extLst>
                  <a:ext uri="{FF2B5EF4-FFF2-40B4-BE49-F238E27FC236}">
                    <a16:creationId xmlns:a16="http://schemas.microsoft.com/office/drawing/2014/main" id="{1C8A9C48-917E-1CB2-8D55-BF3CB8D9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79">
                <a:extLst>
                  <a:ext uri="{FF2B5EF4-FFF2-40B4-BE49-F238E27FC236}">
                    <a16:creationId xmlns:a16="http://schemas.microsoft.com/office/drawing/2014/main" id="{5F22BAC7-E509-6EEC-FE22-5BC42EF77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80">
                <a:extLst>
                  <a:ext uri="{FF2B5EF4-FFF2-40B4-BE49-F238E27FC236}">
                    <a16:creationId xmlns:a16="http://schemas.microsoft.com/office/drawing/2014/main" id="{3DD62683-A095-225D-4D0E-91BF6233C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81">
                <a:extLst>
                  <a:ext uri="{FF2B5EF4-FFF2-40B4-BE49-F238E27FC236}">
                    <a16:creationId xmlns:a16="http://schemas.microsoft.com/office/drawing/2014/main" id="{1FB01C86-0299-6EE4-274A-99BFF5E46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82">
                <a:extLst>
                  <a:ext uri="{FF2B5EF4-FFF2-40B4-BE49-F238E27FC236}">
                    <a16:creationId xmlns:a16="http://schemas.microsoft.com/office/drawing/2014/main" id="{051F2336-47ED-BAC1-37B4-112734C38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83">
                <a:extLst>
                  <a:ext uri="{FF2B5EF4-FFF2-40B4-BE49-F238E27FC236}">
                    <a16:creationId xmlns:a16="http://schemas.microsoft.com/office/drawing/2014/main" id="{097CDE12-E332-E9F9-2A55-92E482206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84">
                <a:extLst>
                  <a:ext uri="{FF2B5EF4-FFF2-40B4-BE49-F238E27FC236}">
                    <a16:creationId xmlns:a16="http://schemas.microsoft.com/office/drawing/2014/main" id="{838715D8-7591-11DA-BDD9-34EA1BFFC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85">
                <a:extLst>
                  <a:ext uri="{FF2B5EF4-FFF2-40B4-BE49-F238E27FC236}">
                    <a16:creationId xmlns:a16="http://schemas.microsoft.com/office/drawing/2014/main" id="{28D66AFC-690E-5634-6B51-92402DDB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86">
                <a:extLst>
                  <a:ext uri="{FF2B5EF4-FFF2-40B4-BE49-F238E27FC236}">
                    <a16:creationId xmlns:a16="http://schemas.microsoft.com/office/drawing/2014/main" id="{F184D1E4-7AB1-5E5D-0ADE-E2AE74609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87">
                <a:extLst>
                  <a:ext uri="{FF2B5EF4-FFF2-40B4-BE49-F238E27FC236}">
                    <a16:creationId xmlns:a16="http://schemas.microsoft.com/office/drawing/2014/main" id="{62700B8C-35F0-F095-0B38-BC8C508E7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88">
                <a:extLst>
                  <a:ext uri="{FF2B5EF4-FFF2-40B4-BE49-F238E27FC236}">
                    <a16:creationId xmlns:a16="http://schemas.microsoft.com/office/drawing/2014/main" id="{DFCF0DB2-74BD-F6C0-BBB6-FA32A61F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Rectangle 89">
                <a:extLst>
                  <a:ext uri="{FF2B5EF4-FFF2-40B4-BE49-F238E27FC236}">
                    <a16:creationId xmlns:a16="http://schemas.microsoft.com/office/drawing/2014/main" id="{EC9D8F3F-FD97-E37D-7CD9-BA6887EB7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90">
                <a:extLst>
                  <a:ext uri="{FF2B5EF4-FFF2-40B4-BE49-F238E27FC236}">
                    <a16:creationId xmlns:a16="http://schemas.microsoft.com/office/drawing/2014/main" id="{98E9BAB5-C356-49B1-8FB0-DFC3C87D2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91">
                <a:extLst>
                  <a:ext uri="{FF2B5EF4-FFF2-40B4-BE49-F238E27FC236}">
                    <a16:creationId xmlns:a16="http://schemas.microsoft.com/office/drawing/2014/main" id="{4FA8FA59-D8B5-38E3-14FD-D474C78E5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92">
                <a:extLst>
                  <a:ext uri="{FF2B5EF4-FFF2-40B4-BE49-F238E27FC236}">
                    <a16:creationId xmlns:a16="http://schemas.microsoft.com/office/drawing/2014/main" id="{6B43681B-BCBA-4251-E3F7-77B157099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93">
                <a:extLst>
                  <a:ext uri="{FF2B5EF4-FFF2-40B4-BE49-F238E27FC236}">
                    <a16:creationId xmlns:a16="http://schemas.microsoft.com/office/drawing/2014/main" id="{75389C35-A7D0-470E-FEF0-3364D0592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94">
                <a:extLst>
                  <a:ext uri="{FF2B5EF4-FFF2-40B4-BE49-F238E27FC236}">
                    <a16:creationId xmlns:a16="http://schemas.microsoft.com/office/drawing/2014/main" id="{33E04C7D-01CA-79E6-28E4-D7CCA6417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95">
                <a:extLst>
                  <a:ext uri="{FF2B5EF4-FFF2-40B4-BE49-F238E27FC236}">
                    <a16:creationId xmlns:a16="http://schemas.microsoft.com/office/drawing/2014/main" id="{1F6583F3-18A6-8CD2-28F2-86E0337BD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96">
                <a:extLst>
                  <a:ext uri="{FF2B5EF4-FFF2-40B4-BE49-F238E27FC236}">
                    <a16:creationId xmlns:a16="http://schemas.microsoft.com/office/drawing/2014/main" id="{2E0F84E5-6DCA-1B1D-24A2-1828F10DA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97">
                <a:extLst>
                  <a:ext uri="{FF2B5EF4-FFF2-40B4-BE49-F238E27FC236}">
                    <a16:creationId xmlns:a16="http://schemas.microsoft.com/office/drawing/2014/main" id="{667EE74E-7065-CF25-7E9A-F9D946EEB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98">
                <a:extLst>
                  <a:ext uri="{FF2B5EF4-FFF2-40B4-BE49-F238E27FC236}">
                    <a16:creationId xmlns:a16="http://schemas.microsoft.com/office/drawing/2014/main" id="{A2EE5F43-84D9-3DBE-81A1-2DE41FE18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99">
                <a:extLst>
                  <a:ext uri="{FF2B5EF4-FFF2-40B4-BE49-F238E27FC236}">
                    <a16:creationId xmlns:a16="http://schemas.microsoft.com/office/drawing/2014/main" id="{E8C1F8CB-E623-AF6E-3767-0237E304D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00">
                <a:extLst>
                  <a:ext uri="{FF2B5EF4-FFF2-40B4-BE49-F238E27FC236}">
                    <a16:creationId xmlns:a16="http://schemas.microsoft.com/office/drawing/2014/main" id="{491C3C2A-B127-ECC8-A07E-630591465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01">
                <a:extLst>
                  <a:ext uri="{FF2B5EF4-FFF2-40B4-BE49-F238E27FC236}">
                    <a16:creationId xmlns:a16="http://schemas.microsoft.com/office/drawing/2014/main" id="{AACC20C4-8EE6-4FEF-635C-AED2B0842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02">
                <a:extLst>
                  <a:ext uri="{FF2B5EF4-FFF2-40B4-BE49-F238E27FC236}">
                    <a16:creationId xmlns:a16="http://schemas.microsoft.com/office/drawing/2014/main" id="{CA6F6BF3-38E8-1ACB-1B20-8CB3823AD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03">
                <a:extLst>
                  <a:ext uri="{FF2B5EF4-FFF2-40B4-BE49-F238E27FC236}">
                    <a16:creationId xmlns:a16="http://schemas.microsoft.com/office/drawing/2014/main" id="{A515A146-D995-7293-0632-5750535A0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04">
                <a:extLst>
                  <a:ext uri="{FF2B5EF4-FFF2-40B4-BE49-F238E27FC236}">
                    <a16:creationId xmlns:a16="http://schemas.microsoft.com/office/drawing/2014/main" id="{1684D46D-24C6-F677-7ACF-A78138429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05">
                <a:extLst>
                  <a:ext uri="{FF2B5EF4-FFF2-40B4-BE49-F238E27FC236}">
                    <a16:creationId xmlns:a16="http://schemas.microsoft.com/office/drawing/2014/main" id="{5698634A-49E6-2A39-F085-D3E9CE2D9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06">
                <a:extLst>
                  <a:ext uri="{FF2B5EF4-FFF2-40B4-BE49-F238E27FC236}">
                    <a16:creationId xmlns:a16="http://schemas.microsoft.com/office/drawing/2014/main" id="{DBAA0BBE-3A2C-3EBC-2E7F-11FBA17D0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07">
                <a:extLst>
                  <a:ext uri="{FF2B5EF4-FFF2-40B4-BE49-F238E27FC236}">
                    <a16:creationId xmlns:a16="http://schemas.microsoft.com/office/drawing/2014/main" id="{55797B53-C9F8-671D-3759-0CC23DB9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08">
                <a:extLst>
                  <a:ext uri="{FF2B5EF4-FFF2-40B4-BE49-F238E27FC236}">
                    <a16:creationId xmlns:a16="http://schemas.microsoft.com/office/drawing/2014/main" id="{4EF51B00-D53D-7888-BBE1-FCEFEFB9B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Rectangle 109">
                <a:extLst>
                  <a:ext uri="{FF2B5EF4-FFF2-40B4-BE49-F238E27FC236}">
                    <a16:creationId xmlns:a16="http://schemas.microsoft.com/office/drawing/2014/main" id="{86735E6E-9990-C9AA-BC00-A3D58DC32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10">
                <a:extLst>
                  <a:ext uri="{FF2B5EF4-FFF2-40B4-BE49-F238E27FC236}">
                    <a16:creationId xmlns:a16="http://schemas.microsoft.com/office/drawing/2014/main" id="{C5E5865F-5864-EE7D-F09E-75453BDD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11">
                <a:extLst>
                  <a:ext uri="{FF2B5EF4-FFF2-40B4-BE49-F238E27FC236}">
                    <a16:creationId xmlns:a16="http://schemas.microsoft.com/office/drawing/2014/main" id="{FA9A1526-3F54-FD2C-B118-850810716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12">
                <a:extLst>
                  <a:ext uri="{FF2B5EF4-FFF2-40B4-BE49-F238E27FC236}">
                    <a16:creationId xmlns:a16="http://schemas.microsoft.com/office/drawing/2014/main" id="{71935BE7-C379-9F27-466E-891D951E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13">
                <a:extLst>
                  <a:ext uri="{FF2B5EF4-FFF2-40B4-BE49-F238E27FC236}">
                    <a16:creationId xmlns:a16="http://schemas.microsoft.com/office/drawing/2014/main" id="{C0B6A821-CC7D-330F-D64D-B2B412D3D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14">
                <a:extLst>
                  <a:ext uri="{FF2B5EF4-FFF2-40B4-BE49-F238E27FC236}">
                    <a16:creationId xmlns:a16="http://schemas.microsoft.com/office/drawing/2014/main" id="{542F5A86-F74D-7A71-4174-B69B2E72D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15">
                <a:extLst>
                  <a:ext uri="{FF2B5EF4-FFF2-40B4-BE49-F238E27FC236}">
                    <a16:creationId xmlns:a16="http://schemas.microsoft.com/office/drawing/2014/main" id="{24052DC3-043E-DE4E-0ACC-34D8596DE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16">
                <a:extLst>
                  <a:ext uri="{FF2B5EF4-FFF2-40B4-BE49-F238E27FC236}">
                    <a16:creationId xmlns:a16="http://schemas.microsoft.com/office/drawing/2014/main" id="{2978AD51-E346-6EA6-E8F0-1BF7F8A4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17">
                <a:extLst>
                  <a:ext uri="{FF2B5EF4-FFF2-40B4-BE49-F238E27FC236}">
                    <a16:creationId xmlns:a16="http://schemas.microsoft.com/office/drawing/2014/main" id="{A0A716F2-3E52-EA47-A0CA-EB4ED8EF2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18">
                <a:extLst>
                  <a:ext uri="{FF2B5EF4-FFF2-40B4-BE49-F238E27FC236}">
                    <a16:creationId xmlns:a16="http://schemas.microsoft.com/office/drawing/2014/main" id="{0B94A5D4-3B3F-AD22-C9F9-53C9A123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19">
                <a:extLst>
                  <a:ext uri="{FF2B5EF4-FFF2-40B4-BE49-F238E27FC236}">
                    <a16:creationId xmlns:a16="http://schemas.microsoft.com/office/drawing/2014/main" id="{9B6B79A7-3136-5A12-51F9-961BABBD2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20">
                <a:extLst>
                  <a:ext uri="{FF2B5EF4-FFF2-40B4-BE49-F238E27FC236}">
                    <a16:creationId xmlns:a16="http://schemas.microsoft.com/office/drawing/2014/main" id="{B18F1F69-D16F-8051-5F54-3EC246153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21">
                <a:extLst>
                  <a:ext uri="{FF2B5EF4-FFF2-40B4-BE49-F238E27FC236}">
                    <a16:creationId xmlns:a16="http://schemas.microsoft.com/office/drawing/2014/main" id="{E40FD1E8-296E-5245-A84D-0F9463F72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22">
                <a:extLst>
                  <a:ext uri="{FF2B5EF4-FFF2-40B4-BE49-F238E27FC236}">
                    <a16:creationId xmlns:a16="http://schemas.microsoft.com/office/drawing/2014/main" id="{A2931E73-D88E-A3B0-3D33-8F3754D87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23">
                <a:extLst>
                  <a:ext uri="{FF2B5EF4-FFF2-40B4-BE49-F238E27FC236}">
                    <a16:creationId xmlns:a16="http://schemas.microsoft.com/office/drawing/2014/main" id="{BE1939FF-346A-1DA7-BA71-6129BC6D8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24">
                <a:extLst>
                  <a:ext uri="{FF2B5EF4-FFF2-40B4-BE49-F238E27FC236}">
                    <a16:creationId xmlns:a16="http://schemas.microsoft.com/office/drawing/2014/main" id="{C917D6F4-C05D-2B1B-AB3A-E13542D91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25">
                <a:extLst>
                  <a:ext uri="{FF2B5EF4-FFF2-40B4-BE49-F238E27FC236}">
                    <a16:creationId xmlns:a16="http://schemas.microsoft.com/office/drawing/2014/main" id="{904F8886-65B2-BA6E-5398-98DFE41FB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26">
                <a:extLst>
                  <a:ext uri="{FF2B5EF4-FFF2-40B4-BE49-F238E27FC236}">
                    <a16:creationId xmlns:a16="http://schemas.microsoft.com/office/drawing/2014/main" id="{EC17C42A-0E63-CC4D-39AC-F6B4AD19D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27">
                <a:extLst>
                  <a:ext uri="{FF2B5EF4-FFF2-40B4-BE49-F238E27FC236}">
                    <a16:creationId xmlns:a16="http://schemas.microsoft.com/office/drawing/2014/main" id="{F3B6B0AB-AC13-2563-35E6-A51A819CE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28">
                <a:extLst>
                  <a:ext uri="{FF2B5EF4-FFF2-40B4-BE49-F238E27FC236}">
                    <a16:creationId xmlns:a16="http://schemas.microsoft.com/office/drawing/2014/main" id="{0F6D2B5A-DCB0-02AC-D4ED-1907F87C0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29">
                <a:extLst>
                  <a:ext uri="{FF2B5EF4-FFF2-40B4-BE49-F238E27FC236}">
                    <a16:creationId xmlns:a16="http://schemas.microsoft.com/office/drawing/2014/main" id="{97F484AC-8E6A-4D30-100D-C75F7D51B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30">
                <a:extLst>
                  <a:ext uri="{FF2B5EF4-FFF2-40B4-BE49-F238E27FC236}">
                    <a16:creationId xmlns:a16="http://schemas.microsoft.com/office/drawing/2014/main" id="{39A58A86-7E4D-EBF8-4019-6A0C7F9C8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31">
                <a:extLst>
                  <a:ext uri="{FF2B5EF4-FFF2-40B4-BE49-F238E27FC236}">
                    <a16:creationId xmlns:a16="http://schemas.microsoft.com/office/drawing/2014/main" id="{7969690B-CCFE-90BA-9A25-0E0DB300A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32">
                <a:extLst>
                  <a:ext uri="{FF2B5EF4-FFF2-40B4-BE49-F238E27FC236}">
                    <a16:creationId xmlns:a16="http://schemas.microsoft.com/office/drawing/2014/main" id="{BA9CE2F0-28E4-8DA3-6675-3F3C05B56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33">
                <a:extLst>
                  <a:ext uri="{FF2B5EF4-FFF2-40B4-BE49-F238E27FC236}">
                    <a16:creationId xmlns:a16="http://schemas.microsoft.com/office/drawing/2014/main" id="{8974CBB3-9FB2-F3EF-9B95-CAC0B62F0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34">
                <a:extLst>
                  <a:ext uri="{FF2B5EF4-FFF2-40B4-BE49-F238E27FC236}">
                    <a16:creationId xmlns:a16="http://schemas.microsoft.com/office/drawing/2014/main" id="{A130B4F3-F0B7-34CC-FD9B-5751C9177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35">
                <a:extLst>
                  <a:ext uri="{FF2B5EF4-FFF2-40B4-BE49-F238E27FC236}">
                    <a16:creationId xmlns:a16="http://schemas.microsoft.com/office/drawing/2014/main" id="{06FEBB97-0303-8CC1-3C1E-FED75CA7D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36">
                <a:extLst>
                  <a:ext uri="{FF2B5EF4-FFF2-40B4-BE49-F238E27FC236}">
                    <a16:creationId xmlns:a16="http://schemas.microsoft.com/office/drawing/2014/main" id="{834FF7F4-E3B7-00A2-460A-1440E95A9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37">
                <a:extLst>
                  <a:ext uri="{FF2B5EF4-FFF2-40B4-BE49-F238E27FC236}">
                    <a16:creationId xmlns:a16="http://schemas.microsoft.com/office/drawing/2014/main" id="{332BD20B-1334-3F8A-A7F3-307C1360D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38">
                <a:extLst>
                  <a:ext uri="{FF2B5EF4-FFF2-40B4-BE49-F238E27FC236}">
                    <a16:creationId xmlns:a16="http://schemas.microsoft.com/office/drawing/2014/main" id="{E0093D82-3003-E301-CF53-D6BEF3BA0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39">
                <a:extLst>
                  <a:ext uri="{FF2B5EF4-FFF2-40B4-BE49-F238E27FC236}">
                    <a16:creationId xmlns:a16="http://schemas.microsoft.com/office/drawing/2014/main" id="{D26E280C-8731-FFB4-DFFF-9D273F29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40">
                <a:extLst>
                  <a:ext uri="{FF2B5EF4-FFF2-40B4-BE49-F238E27FC236}">
                    <a16:creationId xmlns:a16="http://schemas.microsoft.com/office/drawing/2014/main" id="{0B368A01-3FDC-D3D8-8676-82B70D18A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41">
                <a:extLst>
                  <a:ext uri="{FF2B5EF4-FFF2-40B4-BE49-F238E27FC236}">
                    <a16:creationId xmlns:a16="http://schemas.microsoft.com/office/drawing/2014/main" id="{297AA65C-990E-A377-1EBC-144743B26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42">
                <a:extLst>
                  <a:ext uri="{FF2B5EF4-FFF2-40B4-BE49-F238E27FC236}">
                    <a16:creationId xmlns:a16="http://schemas.microsoft.com/office/drawing/2014/main" id="{5A33F383-AAC4-51E9-42E9-C4D3CB842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43">
                <a:extLst>
                  <a:ext uri="{FF2B5EF4-FFF2-40B4-BE49-F238E27FC236}">
                    <a16:creationId xmlns:a16="http://schemas.microsoft.com/office/drawing/2014/main" id="{449566F1-34E6-CFA7-C75F-D2AAD8264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44">
                <a:extLst>
                  <a:ext uri="{FF2B5EF4-FFF2-40B4-BE49-F238E27FC236}">
                    <a16:creationId xmlns:a16="http://schemas.microsoft.com/office/drawing/2014/main" id="{088716C5-EBA0-03A1-720C-ACA729DD6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45">
                <a:extLst>
                  <a:ext uri="{FF2B5EF4-FFF2-40B4-BE49-F238E27FC236}">
                    <a16:creationId xmlns:a16="http://schemas.microsoft.com/office/drawing/2014/main" id="{53139894-4323-0D01-BC76-5080D35C4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46">
                <a:extLst>
                  <a:ext uri="{FF2B5EF4-FFF2-40B4-BE49-F238E27FC236}">
                    <a16:creationId xmlns:a16="http://schemas.microsoft.com/office/drawing/2014/main" id="{333098E0-1661-A598-AF8C-AFE0A57BD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47">
                <a:extLst>
                  <a:ext uri="{FF2B5EF4-FFF2-40B4-BE49-F238E27FC236}">
                    <a16:creationId xmlns:a16="http://schemas.microsoft.com/office/drawing/2014/main" id="{CB27B8F8-A059-8FC8-48EC-51C89B401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48">
                <a:extLst>
                  <a:ext uri="{FF2B5EF4-FFF2-40B4-BE49-F238E27FC236}">
                    <a16:creationId xmlns:a16="http://schemas.microsoft.com/office/drawing/2014/main" id="{0A64AA75-7162-DF07-B6D7-65330A105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49">
                <a:extLst>
                  <a:ext uri="{FF2B5EF4-FFF2-40B4-BE49-F238E27FC236}">
                    <a16:creationId xmlns:a16="http://schemas.microsoft.com/office/drawing/2014/main" id="{40509AFD-B6CC-F26A-D623-D432A4692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50">
                <a:extLst>
                  <a:ext uri="{FF2B5EF4-FFF2-40B4-BE49-F238E27FC236}">
                    <a16:creationId xmlns:a16="http://schemas.microsoft.com/office/drawing/2014/main" id="{85780FF7-AEC8-797E-037D-0FC2A2E96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51">
                <a:extLst>
                  <a:ext uri="{FF2B5EF4-FFF2-40B4-BE49-F238E27FC236}">
                    <a16:creationId xmlns:a16="http://schemas.microsoft.com/office/drawing/2014/main" id="{7AE2D520-D5CA-C7B5-F749-1387DE9E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52">
                <a:extLst>
                  <a:ext uri="{FF2B5EF4-FFF2-40B4-BE49-F238E27FC236}">
                    <a16:creationId xmlns:a16="http://schemas.microsoft.com/office/drawing/2014/main" id="{7159FF9C-B6AC-C106-F5C6-EEFF02E7C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53">
                <a:extLst>
                  <a:ext uri="{FF2B5EF4-FFF2-40B4-BE49-F238E27FC236}">
                    <a16:creationId xmlns:a16="http://schemas.microsoft.com/office/drawing/2014/main" id="{4D4E8ACC-9B10-4678-A709-76648CD74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54">
                <a:extLst>
                  <a:ext uri="{FF2B5EF4-FFF2-40B4-BE49-F238E27FC236}">
                    <a16:creationId xmlns:a16="http://schemas.microsoft.com/office/drawing/2014/main" id="{58891926-6431-BFE2-541F-30CBE64A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55">
                <a:extLst>
                  <a:ext uri="{FF2B5EF4-FFF2-40B4-BE49-F238E27FC236}">
                    <a16:creationId xmlns:a16="http://schemas.microsoft.com/office/drawing/2014/main" id="{A97923B9-FF45-34AC-F43F-D6AA6E0CE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56">
                <a:extLst>
                  <a:ext uri="{FF2B5EF4-FFF2-40B4-BE49-F238E27FC236}">
                    <a16:creationId xmlns:a16="http://schemas.microsoft.com/office/drawing/2014/main" id="{5C59EADB-A746-DE99-7E7B-F7BC2C84E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57">
                <a:extLst>
                  <a:ext uri="{FF2B5EF4-FFF2-40B4-BE49-F238E27FC236}">
                    <a16:creationId xmlns:a16="http://schemas.microsoft.com/office/drawing/2014/main" id="{E2817D38-B47D-B134-6414-F051AC735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158">
                <a:extLst>
                  <a:ext uri="{FF2B5EF4-FFF2-40B4-BE49-F238E27FC236}">
                    <a16:creationId xmlns:a16="http://schemas.microsoft.com/office/drawing/2014/main" id="{5862EF3B-E087-B2D9-BB0A-915DFBA81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159">
                <a:extLst>
                  <a:ext uri="{FF2B5EF4-FFF2-40B4-BE49-F238E27FC236}">
                    <a16:creationId xmlns:a16="http://schemas.microsoft.com/office/drawing/2014/main" id="{4B0175B4-CF2F-7B85-79B9-E747EB499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160">
                <a:extLst>
                  <a:ext uri="{FF2B5EF4-FFF2-40B4-BE49-F238E27FC236}">
                    <a16:creationId xmlns:a16="http://schemas.microsoft.com/office/drawing/2014/main" id="{58FBCB60-BFA0-6BB2-107F-F4B4BD088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161">
                <a:extLst>
                  <a:ext uri="{FF2B5EF4-FFF2-40B4-BE49-F238E27FC236}">
                    <a16:creationId xmlns:a16="http://schemas.microsoft.com/office/drawing/2014/main" id="{7D4F0EAB-0043-CF75-31AF-3EFB8F08F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162">
                <a:extLst>
                  <a:ext uri="{FF2B5EF4-FFF2-40B4-BE49-F238E27FC236}">
                    <a16:creationId xmlns:a16="http://schemas.microsoft.com/office/drawing/2014/main" id="{7391A483-5E78-0C3C-4D12-72106E500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5" name="Freeform 163">
                <a:extLst>
                  <a:ext uri="{FF2B5EF4-FFF2-40B4-BE49-F238E27FC236}">
                    <a16:creationId xmlns:a16="http://schemas.microsoft.com/office/drawing/2014/main" id="{D5D058F5-BEC5-769E-34EA-F51FE1A7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6" name="Freeform 164">
                <a:extLst>
                  <a:ext uri="{FF2B5EF4-FFF2-40B4-BE49-F238E27FC236}">
                    <a16:creationId xmlns:a16="http://schemas.microsoft.com/office/drawing/2014/main" id="{09E18E12-A92B-275E-37A2-711D8354D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7" name="Freeform 165">
                <a:extLst>
                  <a:ext uri="{FF2B5EF4-FFF2-40B4-BE49-F238E27FC236}">
                    <a16:creationId xmlns:a16="http://schemas.microsoft.com/office/drawing/2014/main" id="{A3A492CB-8E40-AA7B-7677-4FF3C86C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8" name="Freeform 166">
                <a:extLst>
                  <a:ext uri="{FF2B5EF4-FFF2-40B4-BE49-F238E27FC236}">
                    <a16:creationId xmlns:a16="http://schemas.microsoft.com/office/drawing/2014/main" id="{BABAFE06-2D4A-0A85-E542-1B8A9CEE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9" name="Freeform 167">
                <a:extLst>
                  <a:ext uri="{FF2B5EF4-FFF2-40B4-BE49-F238E27FC236}">
                    <a16:creationId xmlns:a16="http://schemas.microsoft.com/office/drawing/2014/main" id="{9448A4CB-6648-3186-7332-FB6AA2D3B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0" name="Freeform 168">
                <a:extLst>
                  <a:ext uri="{FF2B5EF4-FFF2-40B4-BE49-F238E27FC236}">
                    <a16:creationId xmlns:a16="http://schemas.microsoft.com/office/drawing/2014/main" id="{0D9D4B38-6F71-8E32-92E7-80D93E9CD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1" name="Freeform 169">
                <a:extLst>
                  <a:ext uri="{FF2B5EF4-FFF2-40B4-BE49-F238E27FC236}">
                    <a16:creationId xmlns:a16="http://schemas.microsoft.com/office/drawing/2014/main" id="{AB32CE0B-B2E5-2425-9814-2541494C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2" name="Freeform 170">
                <a:extLst>
                  <a:ext uri="{FF2B5EF4-FFF2-40B4-BE49-F238E27FC236}">
                    <a16:creationId xmlns:a16="http://schemas.microsoft.com/office/drawing/2014/main" id="{500AB507-4ADB-A38F-FC5E-F9072C011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3" name="Freeform 171">
                <a:extLst>
                  <a:ext uri="{FF2B5EF4-FFF2-40B4-BE49-F238E27FC236}">
                    <a16:creationId xmlns:a16="http://schemas.microsoft.com/office/drawing/2014/main" id="{2F2D6BC1-F6CC-8656-821D-063DEE592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4" name="Freeform 172">
                <a:extLst>
                  <a:ext uri="{FF2B5EF4-FFF2-40B4-BE49-F238E27FC236}">
                    <a16:creationId xmlns:a16="http://schemas.microsoft.com/office/drawing/2014/main" id="{17B6F366-C8AF-9CB6-6CEE-B28204FE8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5" name="Freeform 173">
                <a:extLst>
                  <a:ext uri="{FF2B5EF4-FFF2-40B4-BE49-F238E27FC236}">
                    <a16:creationId xmlns:a16="http://schemas.microsoft.com/office/drawing/2014/main" id="{218758D3-08AD-87A0-0269-CCBFD04A5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6" name="Freeform 174">
                <a:extLst>
                  <a:ext uri="{FF2B5EF4-FFF2-40B4-BE49-F238E27FC236}">
                    <a16:creationId xmlns:a16="http://schemas.microsoft.com/office/drawing/2014/main" id="{FD1D891B-6058-704A-2DC7-AEE4980AD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7" name="Freeform 175">
                <a:extLst>
                  <a:ext uri="{FF2B5EF4-FFF2-40B4-BE49-F238E27FC236}">
                    <a16:creationId xmlns:a16="http://schemas.microsoft.com/office/drawing/2014/main" id="{DF7ED6CE-B37F-671A-78F3-572BEC9E3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8" name="Freeform 176">
                <a:extLst>
                  <a:ext uri="{FF2B5EF4-FFF2-40B4-BE49-F238E27FC236}">
                    <a16:creationId xmlns:a16="http://schemas.microsoft.com/office/drawing/2014/main" id="{4BD2F4A5-14DF-C366-D13F-3D53BF29D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9" name="Freeform 177">
                <a:extLst>
                  <a:ext uri="{FF2B5EF4-FFF2-40B4-BE49-F238E27FC236}">
                    <a16:creationId xmlns:a16="http://schemas.microsoft.com/office/drawing/2014/main" id="{3C267188-1A7C-C574-BD7E-0AAE37183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0" name="Freeform 178">
                <a:extLst>
                  <a:ext uri="{FF2B5EF4-FFF2-40B4-BE49-F238E27FC236}">
                    <a16:creationId xmlns:a16="http://schemas.microsoft.com/office/drawing/2014/main" id="{F4D04DC5-C62A-6187-E88A-023E546D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1" name="Freeform 179">
                <a:extLst>
                  <a:ext uri="{FF2B5EF4-FFF2-40B4-BE49-F238E27FC236}">
                    <a16:creationId xmlns:a16="http://schemas.microsoft.com/office/drawing/2014/main" id="{81E48D7A-53AB-D8E4-28EB-4E045DC90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2" name="Freeform 180">
                <a:extLst>
                  <a:ext uri="{FF2B5EF4-FFF2-40B4-BE49-F238E27FC236}">
                    <a16:creationId xmlns:a16="http://schemas.microsoft.com/office/drawing/2014/main" id="{A2014460-BFE7-207C-ABD4-7C403EFC2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3" name="Freeform 181">
                <a:extLst>
                  <a:ext uri="{FF2B5EF4-FFF2-40B4-BE49-F238E27FC236}">
                    <a16:creationId xmlns:a16="http://schemas.microsoft.com/office/drawing/2014/main" id="{71ACA949-677C-D902-157E-592F84F03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4" name="Freeform 182">
                <a:extLst>
                  <a:ext uri="{FF2B5EF4-FFF2-40B4-BE49-F238E27FC236}">
                    <a16:creationId xmlns:a16="http://schemas.microsoft.com/office/drawing/2014/main" id="{5FDE2C51-1FF0-CB0D-1078-25CD164F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5" name="Freeform 183">
                <a:extLst>
                  <a:ext uri="{FF2B5EF4-FFF2-40B4-BE49-F238E27FC236}">
                    <a16:creationId xmlns:a16="http://schemas.microsoft.com/office/drawing/2014/main" id="{36914B0D-E2EC-F9E1-1B85-3F35CCD20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6" name="Freeform 184">
                <a:extLst>
                  <a:ext uri="{FF2B5EF4-FFF2-40B4-BE49-F238E27FC236}">
                    <a16:creationId xmlns:a16="http://schemas.microsoft.com/office/drawing/2014/main" id="{78E99D42-4D51-AD5F-7F11-019CAF1C2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7" name="Freeform 185">
                <a:extLst>
                  <a:ext uri="{FF2B5EF4-FFF2-40B4-BE49-F238E27FC236}">
                    <a16:creationId xmlns:a16="http://schemas.microsoft.com/office/drawing/2014/main" id="{63D24C11-FCA0-DB7B-02D2-B095DD74D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8" name="Freeform 186">
                <a:extLst>
                  <a:ext uri="{FF2B5EF4-FFF2-40B4-BE49-F238E27FC236}">
                    <a16:creationId xmlns:a16="http://schemas.microsoft.com/office/drawing/2014/main" id="{EB58B2A0-01A8-5AA9-C451-BA606998C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9" name="Freeform 187">
                <a:extLst>
                  <a:ext uri="{FF2B5EF4-FFF2-40B4-BE49-F238E27FC236}">
                    <a16:creationId xmlns:a16="http://schemas.microsoft.com/office/drawing/2014/main" id="{F06AF287-143E-0C40-07E7-377D25B38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0" name="Freeform 188">
                <a:extLst>
                  <a:ext uri="{FF2B5EF4-FFF2-40B4-BE49-F238E27FC236}">
                    <a16:creationId xmlns:a16="http://schemas.microsoft.com/office/drawing/2014/main" id="{254708D9-1A12-2D65-F739-59488C868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1" name="Freeform 189">
                <a:extLst>
                  <a:ext uri="{FF2B5EF4-FFF2-40B4-BE49-F238E27FC236}">
                    <a16:creationId xmlns:a16="http://schemas.microsoft.com/office/drawing/2014/main" id="{DBB978A5-EB41-2170-DAD8-91F9412C6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2" name="Freeform 190">
                <a:extLst>
                  <a:ext uri="{FF2B5EF4-FFF2-40B4-BE49-F238E27FC236}">
                    <a16:creationId xmlns:a16="http://schemas.microsoft.com/office/drawing/2014/main" id="{C7453D72-F507-A61F-E75E-6C461D20F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3" name="Freeform 191">
                <a:extLst>
                  <a:ext uri="{FF2B5EF4-FFF2-40B4-BE49-F238E27FC236}">
                    <a16:creationId xmlns:a16="http://schemas.microsoft.com/office/drawing/2014/main" id="{0C9EA07C-8C28-9269-BFB5-927B79BFA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4" name="Freeform 192">
                <a:extLst>
                  <a:ext uri="{FF2B5EF4-FFF2-40B4-BE49-F238E27FC236}">
                    <a16:creationId xmlns:a16="http://schemas.microsoft.com/office/drawing/2014/main" id="{C7844F76-C1DA-CC03-841A-EC420425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5" name="Freeform 193">
                <a:extLst>
                  <a:ext uri="{FF2B5EF4-FFF2-40B4-BE49-F238E27FC236}">
                    <a16:creationId xmlns:a16="http://schemas.microsoft.com/office/drawing/2014/main" id="{00695C65-A456-F682-FEE9-CD4B9E275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6" name="Freeform 194">
                <a:extLst>
                  <a:ext uri="{FF2B5EF4-FFF2-40B4-BE49-F238E27FC236}">
                    <a16:creationId xmlns:a16="http://schemas.microsoft.com/office/drawing/2014/main" id="{BA699590-3A35-D409-3780-E092F820A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7" name="Freeform 195">
                <a:extLst>
                  <a:ext uri="{FF2B5EF4-FFF2-40B4-BE49-F238E27FC236}">
                    <a16:creationId xmlns:a16="http://schemas.microsoft.com/office/drawing/2014/main" id="{A6308670-02B3-4093-5D49-34E13E64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8" name="Freeform 196">
                <a:extLst>
                  <a:ext uri="{FF2B5EF4-FFF2-40B4-BE49-F238E27FC236}">
                    <a16:creationId xmlns:a16="http://schemas.microsoft.com/office/drawing/2014/main" id="{DBF7FB3C-BBB0-3EEC-B02B-186F48BD7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9" name="Freeform 197">
                <a:extLst>
                  <a:ext uri="{FF2B5EF4-FFF2-40B4-BE49-F238E27FC236}">
                    <a16:creationId xmlns:a16="http://schemas.microsoft.com/office/drawing/2014/main" id="{B6F94D45-25F0-4B1A-761E-7D2C43BE9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0" name="Freeform 198">
                <a:extLst>
                  <a:ext uri="{FF2B5EF4-FFF2-40B4-BE49-F238E27FC236}">
                    <a16:creationId xmlns:a16="http://schemas.microsoft.com/office/drawing/2014/main" id="{57CF0CF3-ED08-6FC6-2658-99BB9E842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1" name="Freeform 199">
                <a:extLst>
                  <a:ext uri="{FF2B5EF4-FFF2-40B4-BE49-F238E27FC236}">
                    <a16:creationId xmlns:a16="http://schemas.microsoft.com/office/drawing/2014/main" id="{C28AA308-0472-64A1-A35A-906176FE1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2" name="Freeform 200">
                <a:extLst>
                  <a:ext uri="{FF2B5EF4-FFF2-40B4-BE49-F238E27FC236}">
                    <a16:creationId xmlns:a16="http://schemas.microsoft.com/office/drawing/2014/main" id="{DD05F50C-B798-0511-27C9-B0CDE24AD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3" name="Freeform 201">
                <a:extLst>
                  <a:ext uri="{FF2B5EF4-FFF2-40B4-BE49-F238E27FC236}">
                    <a16:creationId xmlns:a16="http://schemas.microsoft.com/office/drawing/2014/main" id="{32CED4A2-FCBD-5313-9E27-42BCE6FD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4" name="Freeform 202">
                <a:extLst>
                  <a:ext uri="{FF2B5EF4-FFF2-40B4-BE49-F238E27FC236}">
                    <a16:creationId xmlns:a16="http://schemas.microsoft.com/office/drawing/2014/main" id="{6DEED19A-CC04-664D-AF2B-F3BD580EF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5" name="Freeform 203">
                <a:extLst>
                  <a:ext uri="{FF2B5EF4-FFF2-40B4-BE49-F238E27FC236}">
                    <a16:creationId xmlns:a16="http://schemas.microsoft.com/office/drawing/2014/main" id="{4777E2A2-A7C3-4924-7735-44DB7916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6" name="Freeform 204">
                <a:extLst>
                  <a:ext uri="{FF2B5EF4-FFF2-40B4-BE49-F238E27FC236}">
                    <a16:creationId xmlns:a16="http://schemas.microsoft.com/office/drawing/2014/main" id="{87ADB405-570F-4B98-389D-C44783118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7" name="Freeform 206">
              <a:extLst>
                <a:ext uri="{FF2B5EF4-FFF2-40B4-BE49-F238E27FC236}">
                  <a16:creationId xmlns:a16="http://schemas.microsoft.com/office/drawing/2014/main" id="{775F7169-88DC-5936-8C6F-1089B7890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07">
              <a:extLst>
                <a:ext uri="{FF2B5EF4-FFF2-40B4-BE49-F238E27FC236}">
                  <a16:creationId xmlns:a16="http://schemas.microsoft.com/office/drawing/2014/main" id="{7A4340D8-D0BA-8FEA-E22E-50218F1BB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08">
              <a:extLst>
                <a:ext uri="{FF2B5EF4-FFF2-40B4-BE49-F238E27FC236}">
                  <a16:creationId xmlns:a16="http://schemas.microsoft.com/office/drawing/2014/main" id="{4C2C1252-3CFB-E8B8-1B77-5EDFA503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09">
              <a:extLst>
                <a:ext uri="{FF2B5EF4-FFF2-40B4-BE49-F238E27FC236}">
                  <a16:creationId xmlns:a16="http://schemas.microsoft.com/office/drawing/2014/main" id="{51A6D96D-FE97-94CA-BD67-968F0B248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10">
              <a:extLst>
                <a:ext uri="{FF2B5EF4-FFF2-40B4-BE49-F238E27FC236}">
                  <a16:creationId xmlns:a16="http://schemas.microsoft.com/office/drawing/2014/main" id="{71590E99-2162-6A67-EE0B-7C2BA07A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11">
              <a:extLst>
                <a:ext uri="{FF2B5EF4-FFF2-40B4-BE49-F238E27FC236}">
                  <a16:creationId xmlns:a16="http://schemas.microsoft.com/office/drawing/2014/main" id="{7035478D-1291-FAD6-E1EB-4BB54E1B9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12">
              <a:extLst>
                <a:ext uri="{FF2B5EF4-FFF2-40B4-BE49-F238E27FC236}">
                  <a16:creationId xmlns:a16="http://schemas.microsoft.com/office/drawing/2014/main" id="{7F056FC5-A730-EC95-8B51-C5486F57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13">
              <a:extLst>
                <a:ext uri="{FF2B5EF4-FFF2-40B4-BE49-F238E27FC236}">
                  <a16:creationId xmlns:a16="http://schemas.microsoft.com/office/drawing/2014/main" id="{DDC5B6C5-AAA0-B723-162B-496A6CEE8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14">
              <a:extLst>
                <a:ext uri="{FF2B5EF4-FFF2-40B4-BE49-F238E27FC236}">
                  <a16:creationId xmlns:a16="http://schemas.microsoft.com/office/drawing/2014/main" id="{AF3829DC-9F82-3785-6999-AB1817B1A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15">
              <a:extLst>
                <a:ext uri="{FF2B5EF4-FFF2-40B4-BE49-F238E27FC236}">
                  <a16:creationId xmlns:a16="http://schemas.microsoft.com/office/drawing/2014/main" id="{19D60EB5-8EA2-68B6-C5B0-9A494805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16">
              <a:extLst>
                <a:ext uri="{FF2B5EF4-FFF2-40B4-BE49-F238E27FC236}">
                  <a16:creationId xmlns:a16="http://schemas.microsoft.com/office/drawing/2014/main" id="{F59F7868-0FC6-B5B1-5370-C20F04ADE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17">
              <a:extLst>
                <a:ext uri="{FF2B5EF4-FFF2-40B4-BE49-F238E27FC236}">
                  <a16:creationId xmlns:a16="http://schemas.microsoft.com/office/drawing/2014/main" id="{45339AE9-5791-21EF-0614-815D796D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18">
              <a:extLst>
                <a:ext uri="{FF2B5EF4-FFF2-40B4-BE49-F238E27FC236}">
                  <a16:creationId xmlns:a16="http://schemas.microsoft.com/office/drawing/2014/main" id="{04AD873C-F14F-8059-1823-50FDA5B7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19">
              <a:extLst>
                <a:ext uri="{FF2B5EF4-FFF2-40B4-BE49-F238E27FC236}">
                  <a16:creationId xmlns:a16="http://schemas.microsoft.com/office/drawing/2014/main" id="{410A0620-8069-B8F7-C1DF-029FD90A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20">
              <a:extLst>
                <a:ext uri="{FF2B5EF4-FFF2-40B4-BE49-F238E27FC236}">
                  <a16:creationId xmlns:a16="http://schemas.microsoft.com/office/drawing/2014/main" id="{380B3881-00E4-761D-2CEF-C41E9F47C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21">
              <a:extLst>
                <a:ext uri="{FF2B5EF4-FFF2-40B4-BE49-F238E27FC236}">
                  <a16:creationId xmlns:a16="http://schemas.microsoft.com/office/drawing/2014/main" id="{2E503F51-A064-9815-A9F0-0D60E1D3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22">
              <a:extLst>
                <a:ext uri="{FF2B5EF4-FFF2-40B4-BE49-F238E27FC236}">
                  <a16:creationId xmlns:a16="http://schemas.microsoft.com/office/drawing/2014/main" id="{58BB58DC-BAD4-EF4C-99A0-FE232C85C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23">
              <a:extLst>
                <a:ext uri="{FF2B5EF4-FFF2-40B4-BE49-F238E27FC236}">
                  <a16:creationId xmlns:a16="http://schemas.microsoft.com/office/drawing/2014/main" id="{7AB0F04C-AADF-6B14-7384-97EDEE233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24">
              <a:extLst>
                <a:ext uri="{FF2B5EF4-FFF2-40B4-BE49-F238E27FC236}">
                  <a16:creationId xmlns:a16="http://schemas.microsoft.com/office/drawing/2014/main" id="{59647A8B-C75A-AC16-FD68-FC1A9A564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25">
              <a:extLst>
                <a:ext uri="{FF2B5EF4-FFF2-40B4-BE49-F238E27FC236}">
                  <a16:creationId xmlns:a16="http://schemas.microsoft.com/office/drawing/2014/main" id="{58376B12-A4EE-9720-DE13-F7560F3C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26">
              <a:extLst>
                <a:ext uri="{FF2B5EF4-FFF2-40B4-BE49-F238E27FC236}">
                  <a16:creationId xmlns:a16="http://schemas.microsoft.com/office/drawing/2014/main" id="{74E553A7-6792-3FE4-AA30-BC40C23E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27">
              <a:extLst>
                <a:ext uri="{FF2B5EF4-FFF2-40B4-BE49-F238E27FC236}">
                  <a16:creationId xmlns:a16="http://schemas.microsoft.com/office/drawing/2014/main" id="{D0A0D7E4-3A6E-2A8B-773D-96291117A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28">
              <a:extLst>
                <a:ext uri="{FF2B5EF4-FFF2-40B4-BE49-F238E27FC236}">
                  <a16:creationId xmlns:a16="http://schemas.microsoft.com/office/drawing/2014/main" id="{38E765C4-98FB-2AE5-92A6-7D1CF86E4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29">
              <a:extLst>
                <a:ext uri="{FF2B5EF4-FFF2-40B4-BE49-F238E27FC236}">
                  <a16:creationId xmlns:a16="http://schemas.microsoft.com/office/drawing/2014/main" id="{ED73D08A-3E0E-5CD4-B704-27F22BD2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30">
              <a:extLst>
                <a:ext uri="{FF2B5EF4-FFF2-40B4-BE49-F238E27FC236}">
                  <a16:creationId xmlns:a16="http://schemas.microsoft.com/office/drawing/2014/main" id="{0EF38274-9B18-A938-4570-7EE85862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31">
              <a:extLst>
                <a:ext uri="{FF2B5EF4-FFF2-40B4-BE49-F238E27FC236}">
                  <a16:creationId xmlns:a16="http://schemas.microsoft.com/office/drawing/2014/main" id="{B90DE776-0054-FF73-5961-115098737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32">
              <a:extLst>
                <a:ext uri="{FF2B5EF4-FFF2-40B4-BE49-F238E27FC236}">
                  <a16:creationId xmlns:a16="http://schemas.microsoft.com/office/drawing/2014/main" id="{D93A243F-A3A4-137D-AC81-C9B8E65EB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33">
              <a:extLst>
                <a:ext uri="{FF2B5EF4-FFF2-40B4-BE49-F238E27FC236}">
                  <a16:creationId xmlns:a16="http://schemas.microsoft.com/office/drawing/2014/main" id="{AB91D244-513A-C0C2-442C-43FB764C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34">
              <a:extLst>
                <a:ext uri="{FF2B5EF4-FFF2-40B4-BE49-F238E27FC236}">
                  <a16:creationId xmlns:a16="http://schemas.microsoft.com/office/drawing/2014/main" id="{EC98E99F-51BE-E711-877E-B2DDB23EB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35">
              <a:extLst>
                <a:ext uri="{FF2B5EF4-FFF2-40B4-BE49-F238E27FC236}">
                  <a16:creationId xmlns:a16="http://schemas.microsoft.com/office/drawing/2014/main" id="{0D05AFE4-7846-5CAD-A27F-736BE61B2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36">
              <a:extLst>
                <a:ext uri="{FF2B5EF4-FFF2-40B4-BE49-F238E27FC236}">
                  <a16:creationId xmlns:a16="http://schemas.microsoft.com/office/drawing/2014/main" id="{A4638C79-608C-72AA-BED2-699EB1A3B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37">
              <a:extLst>
                <a:ext uri="{FF2B5EF4-FFF2-40B4-BE49-F238E27FC236}">
                  <a16:creationId xmlns:a16="http://schemas.microsoft.com/office/drawing/2014/main" id="{D8450CD1-4FA4-E00E-5027-B7D8D7D7D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38">
              <a:extLst>
                <a:ext uri="{FF2B5EF4-FFF2-40B4-BE49-F238E27FC236}">
                  <a16:creationId xmlns:a16="http://schemas.microsoft.com/office/drawing/2014/main" id="{DF1250CB-04B7-FA2F-0F94-8361A26DC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39">
              <a:extLst>
                <a:ext uri="{FF2B5EF4-FFF2-40B4-BE49-F238E27FC236}">
                  <a16:creationId xmlns:a16="http://schemas.microsoft.com/office/drawing/2014/main" id="{0D42790B-6649-7210-BDD2-AEE84DAA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40">
              <a:extLst>
                <a:ext uri="{FF2B5EF4-FFF2-40B4-BE49-F238E27FC236}">
                  <a16:creationId xmlns:a16="http://schemas.microsoft.com/office/drawing/2014/main" id="{419AA19B-B1F1-5EC9-32EA-EAEB6CC5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41">
              <a:extLst>
                <a:ext uri="{FF2B5EF4-FFF2-40B4-BE49-F238E27FC236}">
                  <a16:creationId xmlns:a16="http://schemas.microsoft.com/office/drawing/2014/main" id="{873CE8FD-4A94-D3B3-7AE9-E9F63198C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42">
              <a:extLst>
                <a:ext uri="{FF2B5EF4-FFF2-40B4-BE49-F238E27FC236}">
                  <a16:creationId xmlns:a16="http://schemas.microsoft.com/office/drawing/2014/main" id="{563B6509-3C22-D9FE-7E52-CCAD6CA72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43">
              <a:extLst>
                <a:ext uri="{FF2B5EF4-FFF2-40B4-BE49-F238E27FC236}">
                  <a16:creationId xmlns:a16="http://schemas.microsoft.com/office/drawing/2014/main" id="{3202C677-9FBF-C3EB-C48D-E11876FF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44">
              <a:extLst>
                <a:ext uri="{FF2B5EF4-FFF2-40B4-BE49-F238E27FC236}">
                  <a16:creationId xmlns:a16="http://schemas.microsoft.com/office/drawing/2014/main" id="{D444C52F-DD70-50E3-9484-B7B471E9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45">
              <a:extLst>
                <a:ext uri="{FF2B5EF4-FFF2-40B4-BE49-F238E27FC236}">
                  <a16:creationId xmlns:a16="http://schemas.microsoft.com/office/drawing/2014/main" id="{BC9077EB-71B5-E362-5CE2-98709401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46">
              <a:extLst>
                <a:ext uri="{FF2B5EF4-FFF2-40B4-BE49-F238E27FC236}">
                  <a16:creationId xmlns:a16="http://schemas.microsoft.com/office/drawing/2014/main" id="{ABFCFAF4-4C2F-B41B-054C-0CE9196F9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47">
              <a:extLst>
                <a:ext uri="{FF2B5EF4-FFF2-40B4-BE49-F238E27FC236}">
                  <a16:creationId xmlns:a16="http://schemas.microsoft.com/office/drawing/2014/main" id="{BDEF46BE-837F-0884-9830-C6C83971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48">
              <a:extLst>
                <a:ext uri="{FF2B5EF4-FFF2-40B4-BE49-F238E27FC236}">
                  <a16:creationId xmlns:a16="http://schemas.microsoft.com/office/drawing/2014/main" id="{9BF41B65-41FB-A957-E95B-39E9BDDBB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49">
              <a:extLst>
                <a:ext uri="{FF2B5EF4-FFF2-40B4-BE49-F238E27FC236}">
                  <a16:creationId xmlns:a16="http://schemas.microsoft.com/office/drawing/2014/main" id="{272400A4-94D9-5087-B9A8-8193B85F2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50">
              <a:extLst>
                <a:ext uri="{FF2B5EF4-FFF2-40B4-BE49-F238E27FC236}">
                  <a16:creationId xmlns:a16="http://schemas.microsoft.com/office/drawing/2014/main" id="{16A5E2EB-01AE-F94B-D1FD-BE4F2C251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51">
              <a:extLst>
                <a:ext uri="{FF2B5EF4-FFF2-40B4-BE49-F238E27FC236}">
                  <a16:creationId xmlns:a16="http://schemas.microsoft.com/office/drawing/2014/main" id="{6E88A206-D2CF-BE22-F381-EA66ED5B8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52">
              <a:extLst>
                <a:ext uri="{FF2B5EF4-FFF2-40B4-BE49-F238E27FC236}">
                  <a16:creationId xmlns:a16="http://schemas.microsoft.com/office/drawing/2014/main" id="{2BE3E752-7035-52B7-33F8-52D6EE057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53">
              <a:extLst>
                <a:ext uri="{FF2B5EF4-FFF2-40B4-BE49-F238E27FC236}">
                  <a16:creationId xmlns:a16="http://schemas.microsoft.com/office/drawing/2014/main" id="{E2F691F4-21DD-8C96-691B-9FEA9E1DD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54">
              <a:extLst>
                <a:ext uri="{FF2B5EF4-FFF2-40B4-BE49-F238E27FC236}">
                  <a16:creationId xmlns:a16="http://schemas.microsoft.com/office/drawing/2014/main" id="{1B45DCCB-1D27-CD72-3E13-36DEB353E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55">
              <a:extLst>
                <a:ext uri="{FF2B5EF4-FFF2-40B4-BE49-F238E27FC236}">
                  <a16:creationId xmlns:a16="http://schemas.microsoft.com/office/drawing/2014/main" id="{B2A96F48-1B7D-002E-9245-CBAEDC7C0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56">
              <a:extLst>
                <a:ext uri="{FF2B5EF4-FFF2-40B4-BE49-F238E27FC236}">
                  <a16:creationId xmlns:a16="http://schemas.microsoft.com/office/drawing/2014/main" id="{5DD57CF4-80AF-0DC0-871C-98AA40FAB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57">
              <a:extLst>
                <a:ext uri="{FF2B5EF4-FFF2-40B4-BE49-F238E27FC236}">
                  <a16:creationId xmlns:a16="http://schemas.microsoft.com/office/drawing/2014/main" id="{AFD13746-BD11-4A35-2E4F-E733CEF74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258">
              <a:extLst>
                <a:ext uri="{FF2B5EF4-FFF2-40B4-BE49-F238E27FC236}">
                  <a16:creationId xmlns:a16="http://schemas.microsoft.com/office/drawing/2014/main" id="{AE3BD917-3B32-03A6-B715-42324147A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259">
              <a:extLst>
                <a:ext uri="{FF2B5EF4-FFF2-40B4-BE49-F238E27FC236}">
                  <a16:creationId xmlns:a16="http://schemas.microsoft.com/office/drawing/2014/main" id="{9F718165-41AD-7DE9-F203-FCA20132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260">
              <a:extLst>
                <a:ext uri="{FF2B5EF4-FFF2-40B4-BE49-F238E27FC236}">
                  <a16:creationId xmlns:a16="http://schemas.microsoft.com/office/drawing/2014/main" id="{EB4727DA-C703-E526-6841-90761D2FA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261">
              <a:extLst>
                <a:ext uri="{FF2B5EF4-FFF2-40B4-BE49-F238E27FC236}">
                  <a16:creationId xmlns:a16="http://schemas.microsoft.com/office/drawing/2014/main" id="{61C22F73-AE6E-879D-D318-6B292A8DD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262">
              <a:extLst>
                <a:ext uri="{FF2B5EF4-FFF2-40B4-BE49-F238E27FC236}">
                  <a16:creationId xmlns:a16="http://schemas.microsoft.com/office/drawing/2014/main" id="{96456EAD-67FD-4598-B431-A20E9059B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263">
              <a:extLst>
                <a:ext uri="{FF2B5EF4-FFF2-40B4-BE49-F238E27FC236}">
                  <a16:creationId xmlns:a16="http://schemas.microsoft.com/office/drawing/2014/main" id="{D3D2113D-5026-7CE0-538E-5DEC1704E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5" name="Freeform 264">
              <a:extLst>
                <a:ext uri="{FF2B5EF4-FFF2-40B4-BE49-F238E27FC236}">
                  <a16:creationId xmlns:a16="http://schemas.microsoft.com/office/drawing/2014/main" id="{41D38510-6482-5661-D55A-C328A036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6" name="Freeform 265">
              <a:extLst>
                <a:ext uri="{FF2B5EF4-FFF2-40B4-BE49-F238E27FC236}">
                  <a16:creationId xmlns:a16="http://schemas.microsoft.com/office/drawing/2014/main" id="{40B7DE62-D427-813F-E9E0-30B81001F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7" name="Freeform 266">
              <a:extLst>
                <a:ext uri="{FF2B5EF4-FFF2-40B4-BE49-F238E27FC236}">
                  <a16:creationId xmlns:a16="http://schemas.microsoft.com/office/drawing/2014/main" id="{5E6BF8C6-7F34-729C-830E-A2673F330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8" name="Freeform 267">
              <a:extLst>
                <a:ext uri="{FF2B5EF4-FFF2-40B4-BE49-F238E27FC236}">
                  <a16:creationId xmlns:a16="http://schemas.microsoft.com/office/drawing/2014/main" id="{E2437102-E86E-F752-3575-9B879A6F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268">
              <a:extLst>
                <a:ext uri="{FF2B5EF4-FFF2-40B4-BE49-F238E27FC236}">
                  <a16:creationId xmlns:a16="http://schemas.microsoft.com/office/drawing/2014/main" id="{6FE36712-BD22-BD75-EB53-162018EEB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0" name="Freeform 269">
              <a:extLst>
                <a:ext uri="{FF2B5EF4-FFF2-40B4-BE49-F238E27FC236}">
                  <a16:creationId xmlns:a16="http://schemas.microsoft.com/office/drawing/2014/main" id="{DBA5A596-F253-0A44-092A-7F3F30FF1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1" name="Freeform 270">
              <a:extLst>
                <a:ext uri="{FF2B5EF4-FFF2-40B4-BE49-F238E27FC236}">
                  <a16:creationId xmlns:a16="http://schemas.microsoft.com/office/drawing/2014/main" id="{878624AE-7EFC-2086-2C55-2AC5CF0E5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2" name="Freeform 271">
              <a:extLst>
                <a:ext uri="{FF2B5EF4-FFF2-40B4-BE49-F238E27FC236}">
                  <a16:creationId xmlns:a16="http://schemas.microsoft.com/office/drawing/2014/main" id="{C828379B-6F5F-4B70-6551-942873A4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3" name="Freeform 272">
              <a:extLst>
                <a:ext uri="{FF2B5EF4-FFF2-40B4-BE49-F238E27FC236}">
                  <a16:creationId xmlns:a16="http://schemas.microsoft.com/office/drawing/2014/main" id="{D1C0EA77-8DFC-B929-5EB8-262B4AF3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4" name="Freeform 273">
              <a:extLst>
                <a:ext uri="{FF2B5EF4-FFF2-40B4-BE49-F238E27FC236}">
                  <a16:creationId xmlns:a16="http://schemas.microsoft.com/office/drawing/2014/main" id="{DA6F0A8E-9B6B-9CEF-6093-3A20ADA61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5" name="Freeform 274">
              <a:extLst>
                <a:ext uri="{FF2B5EF4-FFF2-40B4-BE49-F238E27FC236}">
                  <a16:creationId xmlns:a16="http://schemas.microsoft.com/office/drawing/2014/main" id="{67A9EB55-503B-12F0-47E4-0F9A8405E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6" name="Freeform 275">
              <a:extLst>
                <a:ext uri="{FF2B5EF4-FFF2-40B4-BE49-F238E27FC236}">
                  <a16:creationId xmlns:a16="http://schemas.microsoft.com/office/drawing/2014/main" id="{56EFBF92-D791-99D7-5F0A-4BB9D485A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7" name="Freeform 276">
              <a:extLst>
                <a:ext uri="{FF2B5EF4-FFF2-40B4-BE49-F238E27FC236}">
                  <a16:creationId xmlns:a16="http://schemas.microsoft.com/office/drawing/2014/main" id="{74DDDB35-1BFE-0C63-D075-5A417B21C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8" name="Freeform 277">
              <a:extLst>
                <a:ext uri="{FF2B5EF4-FFF2-40B4-BE49-F238E27FC236}">
                  <a16:creationId xmlns:a16="http://schemas.microsoft.com/office/drawing/2014/main" id="{6074C4D4-01B5-44D4-EAA5-553989744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9" name="Freeform 278">
              <a:extLst>
                <a:ext uri="{FF2B5EF4-FFF2-40B4-BE49-F238E27FC236}">
                  <a16:creationId xmlns:a16="http://schemas.microsoft.com/office/drawing/2014/main" id="{62169EAF-E3C6-6B6B-F66E-0ED0FFC1A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0" name="Freeform 279">
              <a:extLst>
                <a:ext uri="{FF2B5EF4-FFF2-40B4-BE49-F238E27FC236}">
                  <a16:creationId xmlns:a16="http://schemas.microsoft.com/office/drawing/2014/main" id="{6621C9BF-C4C5-53C8-68F7-DC0DE26C5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1" name="Freeform 280">
              <a:extLst>
                <a:ext uri="{FF2B5EF4-FFF2-40B4-BE49-F238E27FC236}">
                  <a16:creationId xmlns:a16="http://schemas.microsoft.com/office/drawing/2014/main" id="{B47BEB2C-1855-63E5-E429-F53D370D7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2" name="Freeform 281">
              <a:extLst>
                <a:ext uri="{FF2B5EF4-FFF2-40B4-BE49-F238E27FC236}">
                  <a16:creationId xmlns:a16="http://schemas.microsoft.com/office/drawing/2014/main" id="{8736B44C-F361-B5EC-D8C9-6E8B04866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3" name="Freeform 282">
              <a:extLst>
                <a:ext uri="{FF2B5EF4-FFF2-40B4-BE49-F238E27FC236}">
                  <a16:creationId xmlns:a16="http://schemas.microsoft.com/office/drawing/2014/main" id="{1EE36AF6-CCE7-A6E3-863C-B5F1638D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4" name="Freeform 283">
              <a:extLst>
                <a:ext uri="{FF2B5EF4-FFF2-40B4-BE49-F238E27FC236}">
                  <a16:creationId xmlns:a16="http://schemas.microsoft.com/office/drawing/2014/main" id="{D81002FE-6F96-997C-C1D9-2133CA096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5" name="Freeform 284">
              <a:extLst>
                <a:ext uri="{FF2B5EF4-FFF2-40B4-BE49-F238E27FC236}">
                  <a16:creationId xmlns:a16="http://schemas.microsoft.com/office/drawing/2014/main" id="{EC69AC96-641F-908E-7D97-62FCBF10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6" name="Freeform 285">
              <a:extLst>
                <a:ext uri="{FF2B5EF4-FFF2-40B4-BE49-F238E27FC236}">
                  <a16:creationId xmlns:a16="http://schemas.microsoft.com/office/drawing/2014/main" id="{F74FB92D-772C-F792-4509-BA38A55FB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7" name="Freeform 286">
              <a:extLst>
                <a:ext uri="{FF2B5EF4-FFF2-40B4-BE49-F238E27FC236}">
                  <a16:creationId xmlns:a16="http://schemas.microsoft.com/office/drawing/2014/main" id="{B86F7E84-9678-79AC-5E7D-0472328D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8" name="Freeform 287">
              <a:extLst>
                <a:ext uri="{FF2B5EF4-FFF2-40B4-BE49-F238E27FC236}">
                  <a16:creationId xmlns:a16="http://schemas.microsoft.com/office/drawing/2014/main" id="{BE3995F8-3624-8B1A-5930-085C7797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9" name="Freeform 288">
              <a:extLst>
                <a:ext uri="{FF2B5EF4-FFF2-40B4-BE49-F238E27FC236}">
                  <a16:creationId xmlns:a16="http://schemas.microsoft.com/office/drawing/2014/main" id="{BDDB9BD8-4425-6FA5-320A-15AD72DD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Freeform 289">
              <a:extLst>
                <a:ext uri="{FF2B5EF4-FFF2-40B4-BE49-F238E27FC236}">
                  <a16:creationId xmlns:a16="http://schemas.microsoft.com/office/drawing/2014/main" id="{B364D4D8-A8CB-2AF0-A166-921C33E1E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1" name="Freeform 290">
              <a:extLst>
                <a:ext uri="{FF2B5EF4-FFF2-40B4-BE49-F238E27FC236}">
                  <a16:creationId xmlns:a16="http://schemas.microsoft.com/office/drawing/2014/main" id="{37AA8197-C06C-03D7-199C-F2B3D18A8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2" name="Freeform 291">
              <a:extLst>
                <a:ext uri="{FF2B5EF4-FFF2-40B4-BE49-F238E27FC236}">
                  <a16:creationId xmlns:a16="http://schemas.microsoft.com/office/drawing/2014/main" id="{F0B4C960-3F25-3589-19F0-958E96577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3" name="Freeform 292">
              <a:extLst>
                <a:ext uri="{FF2B5EF4-FFF2-40B4-BE49-F238E27FC236}">
                  <a16:creationId xmlns:a16="http://schemas.microsoft.com/office/drawing/2014/main" id="{4CDAC2C4-FBA4-3B6F-585A-154BF5A5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4" name="Freeform 293">
              <a:extLst>
                <a:ext uri="{FF2B5EF4-FFF2-40B4-BE49-F238E27FC236}">
                  <a16:creationId xmlns:a16="http://schemas.microsoft.com/office/drawing/2014/main" id="{32644475-0692-88B3-6D37-D6FFD900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5" name="Freeform 294">
              <a:extLst>
                <a:ext uri="{FF2B5EF4-FFF2-40B4-BE49-F238E27FC236}">
                  <a16:creationId xmlns:a16="http://schemas.microsoft.com/office/drawing/2014/main" id="{B56D27BC-588D-F91A-DA25-715B4068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6" name="Freeform 295">
              <a:extLst>
                <a:ext uri="{FF2B5EF4-FFF2-40B4-BE49-F238E27FC236}">
                  <a16:creationId xmlns:a16="http://schemas.microsoft.com/office/drawing/2014/main" id="{AE3F2493-471F-AB73-1B82-BDCE99A8F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7" name="Freeform 296">
              <a:extLst>
                <a:ext uri="{FF2B5EF4-FFF2-40B4-BE49-F238E27FC236}">
                  <a16:creationId xmlns:a16="http://schemas.microsoft.com/office/drawing/2014/main" id="{12646E47-2764-8758-4396-71488423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8" name="Freeform 297">
              <a:extLst>
                <a:ext uri="{FF2B5EF4-FFF2-40B4-BE49-F238E27FC236}">
                  <a16:creationId xmlns:a16="http://schemas.microsoft.com/office/drawing/2014/main" id="{BE8824CC-0EAA-0863-C50F-7FC91CE0A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9" name="Freeform 298">
              <a:extLst>
                <a:ext uri="{FF2B5EF4-FFF2-40B4-BE49-F238E27FC236}">
                  <a16:creationId xmlns:a16="http://schemas.microsoft.com/office/drawing/2014/main" id="{9A905A73-6A25-E0BD-BA0C-D9121049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0" name="Freeform 299">
              <a:extLst>
                <a:ext uri="{FF2B5EF4-FFF2-40B4-BE49-F238E27FC236}">
                  <a16:creationId xmlns:a16="http://schemas.microsoft.com/office/drawing/2014/main" id="{7F53D79F-698C-76B6-5E84-DA5049757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1" name="Freeform 300">
              <a:extLst>
                <a:ext uri="{FF2B5EF4-FFF2-40B4-BE49-F238E27FC236}">
                  <a16:creationId xmlns:a16="http://schemas.microsoft.com/office/drawing/2014/main" id="{1D59B667-94C3-6056-BFB2-2C027E866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2" name="Freeform 301">
              <a:extLst>
                <a:ext uri="{FF2B5EF4-FFF2-40B4-BE49-F238E27FC236}">
                  <a16:creationId xmlns:a16="http://schemas.microsoft.com/office/drawing/2014/main" id="{471B597C-645E-9E00-5585-86A1CDA5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3" name="Freeform 302">
              <a:extLst>
                <a:ext uri="{FF2B5EF4-FFF2-40B4-BE49-F238E27FC236}">
                  <a16:creationId xmlns:a16="http://schemas.microsoft.com/office/drawing/2014/main" id="{210F9CD3-5382-D0E3-3D6F-99F293A67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4" name="Freeform 303">
              <a:extLst>
                <a:ext uri="{FF2B5EF4-FFF2-40B4-BE49-F238E27FC236}">
                  <a16:creationId xmlns:a16="http://schemas.microsoft.com/office/drawing/2014/main" id="{33B558B8-EE34-0B89-5FED-BB81CCCA7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5" name="Freeform 304">
              <a:extLst>
                <a:ext uri="{FF2B5EF4-FFF2-40B4-BE49-F238E27FC236}">
                  <a16:creationId xmlns:a16="http://schemas.microsoft.com/office/drawing/2014/main" id="{3FB0934A-165B-7BCC-3E63-A57279430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6" name="Freeform 305">
              <a:extLst>
                <a:ext uri="{FF2B5EF4-FFF2-40B4-BE49-F238E27FC236}">
                  <a16:creationId xmlns:a16="http://schemas.microsoft.com/office/drawing/2014/main" id="{D50AA7F0-9E19-5D85-ADC9-F09EB87DD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sp>
        <p:nvSpPr>
          <p:cNvPr id="359" name="TextBox 358">
            <a:extLst>
              <a:ext uri="{FF2B5EF4-FFF2-40B4-BE49-F238E27FC236}">
                <a16:creationId xmlns:a16="http://schemas.microsoft.com/office/drawing/2014/main" id="{529B9116-EB3A-92EB-5648-AD3641ED74DD}"/>
              </a:ext>
            </a:extLst>
          </p:cNvPr>
          <p:cNvSpPr txBox="1"/>
          <p:nvPr/>
        </p:nvSpPr>
        <p:spPr>
          <a:xfrm>
            <a:off x="6871449" y="888759"/>
            <a:ext cx="4095735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40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Quan </a:t>
            </a:r>
            <a:r>
              <a:rPr lang="en-US" sz="4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sát</a:t>
            </a:r>
            <a:r>
              <a:rPr lang="en-US" sz="40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4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và</a:t>
            </a:r>
            <a:r>
              <a:rPr lang="en-US" sz="40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4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trả</a:t>
            </a:r>
            <a:r>
              <a:rPr lang="en-US" sz="40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4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lời</a:t>
            </a:r>
            <a:r>
              <a:rPr lang="en-US" sz="40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4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câu</a:t>
            </a:r>
            <a:r>
              <a:rPr lang="en-US" sz="40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4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hỏi</a:t>
            </a:r>
            <a:endParaRPr lang="en-US" sz="4000" dirty="0">
              <a:ln w="25400">
                <a:solidFill>
                  <a:schemeClr val="bg1"/>
                </a:solidFill>
              </a:ln>
              <a:solidFill>
                <a:schemeClr val="accent6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</p:txBody>
      </p:sp>
      <p:pic>
        <p:nvPicPr>
          <p:cNvPr id="385" name="Picture 384" descr="A picture containing diagram&#10;&#10;Description automatically generated">
            <a:extLst>
              <a:ext uri="{FF2B5EF4-FFF2-40B4-BE49-F238E27FC236}">
                <a16:creationId xmlns:a16="http://schemas.microsoft.com/office/drawing/2014/main" id="{2BAAAB16-FB5B-0FE9-E58A-E3BD041B31E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864658" y="-587357"/>
            <a:ext cx="9615803" cy="626298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A125A5B1-1216-9DC9-CA0C-DC0410B3D82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4965" t="2098" r="3175" b="2877"/>
          <a:stretch/>
        </p:blipFill>
        <p:spPr>
          <a:xfrm>
            <a:off x="141938" y="320057"/>
            <a:ext cx="5775468" cy="3685224"/>
          </a:xfrm>
          <a:prstGeom prst="rect">
            <a:avLst/>
          </a:prstGeom>
        </p:spPr>
      </p:pic>
      <p:grpSp>
        <p:nvGrpSpPr>
          <p:cNvPr id="365" name="Group 364">
            <a:extLst>
              <a:ext uri="{FF2B5EF4-FFF2-40B4-BE49-F238E27FC236}">
                <a16:creationId xmlns:a16="http://schemas.microsoft.com/office/drawing/2014/main" id="{7BAC32E8-F880-70CF-705E-AB7CB4524950}"/>
              </a:ext>
            </a:extLst>
          </p:cNvPr>
          <p:cNvGrpSpPr/>
          <p:nvPr/>
        </p:nvGrpSpPr>
        <p:grpSpPr>
          <a:xfrm>
            <a:off x="6217447" y="2348400"/>
            <a:ext cx="5575033" cy="1688119"/>
            <a:chOff x="2106302" y="1589960"/>
            <a:chExt cx="5575033" cy="1688119"/>
          </a:xfrm>
        </p:grpSpPr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95C1DE7-FCEB-2002-172B-B65F5E528F78}"/>
                </a:ext>
              </a:extLst>
            </p:cNvPr>
            <p:cNvGrpSpPr/>
            <p:nvPr/>
          </p:nvGrpSpPr>
          <p:grpSpPr>
            <a:xfrm>
              <a:off x="2695909" y="1832081"/>
              <a:ext cx="4985426" cy="1405730"/>
              <a:chOff x="3376387" y="2401977"/>
              <a:chExt cx="4985426" cy="1405730"/>
            </a:xfrm>
          </p:grpSpPr>
          <p:sp>
            <p:nvSpPr>
              <p:cNvPr id="372" name="Rectangle: Rounded Corners 371">
                <a:extLst>
                  <a:ext uri="{FF2B5EF4-FFF2-40B4-BE49-F238E27FC236}">
                    <a16:creationId xmlns:a16="http://schemas.microsoft.com/office/drawing/2014/main" id="{DC5528AA-91F9-493E-EB53-82325A36371E}"/>
                  </a:ext>
                </a:extLst>
              </p:cNvPr>
              <p:cNvSpPr/>
              <p:nvPr/>
            </p:nvSpPr>
            <p:spPr>
              <a:xfrm>
                <a:off x="3376387" y="2401977"/>
                <a:ext cx="4985426" cy="1373308"/>
              </a:xfrm>
              <a:prstGeom prst="roundRect">
                <a:avLst>
                  <a:gd name="adj" fmla="val 50000"/>
                </a:avLst>
              </a:prstGeom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6" name="TextBox 375">
                <a:extLst>
                  <a:ext uri="{FF2B5EF4-FFF2-40B4-BE49-F238E27FC236}">
                    <a16:creationId xmlns:a16="http://schemas.microsoft.com/office/drawing/2014/main" id="{F0A2DC13-D25D-C17B-3F61-39FD152607BC}"/>
                  </a:ext>
                </a:extLst>
              </p:cNvPr>
              <p:cNvSpPr txBox="1"/>
              <p:nvPr/>
            </p:nvSpPr>
            <p:spPr>
              <a:xfrm>
                <a:off x="4465342" y="2484268"/>
                <a:ext cx="3749409" cy="13234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Trong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hình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có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những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ai?</a:t>
                </a:r>
              </a:p>
            </p:txBody>
          </p:sp>
        </p:grp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D842ACB5-422E-805A-14C6-500B07B26E53}"/>
                </a:ext>
              </a:extLst>
            </p:cNvPr>
            <p:cNvGrpSpPr/>
            <p:nvPr/>
          </p:nvGrpSpPr>
          <p:grpSpPr>
            <a:xfrm>
              <a:off x="2106302" y="1589960"/>
              <a:ext cx="1903028" cy="1688119"/>
              <a:chOff x="2786780" y="2159856"/>
              <a:chExt cx="1903028" cy="1688119"/>
            </a:xfrm>
          </p:grpSpPr>
          <p:pic>
            <p:nvPicPr>
              <p:cNvPr id="369" name="Picture 368" descr="Icon&#10;&#10;Description automatically generated">
                <a:extLst>
                  <a:ext uri="{FF2B5EF4-FFF2-40B4-BE49-F238E27FC236}">
                    <a16:creationId xmlns:a16="http://schemas.microsoft.com/office/drawing/2014/main" id="{C230F5E6-3145-36AB-AA81-C9D826B7350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786780" y="2159856"/>
                <a:ext cx="1903028" cy="1688119"/>
              </a:xfrm>
              <a:prstGeom prst="rect">
                <a:avLst/>
              </a:prstGeom>
            </p:spPr>
          </p:pic>
          <p:sp>
            <p:nvSpPr>
              <p:cNvPr id="371" name="TextBox 370">
                <a:extLst>
                  <a:ext uri="{FF2B5EF4-FFF2-40B4-BE49-F238E27FC236}">
                    <a16:creationId xmlns:a16="http://schemas.microsoft.com/office/drawing/2014/main" id="{2977EB5B-21C0-6162-2D38-680E47641CA7}"/>
                  </a:ext>
                </a:extLst>
              </p:cNvPr>
              <p:cNvSpPr txBox="1"/>
              <p:nvPr/>
            </p:nvSpPr>
            <p:spPr>
              <a:xfrm>
                <a:off x="3455686" y="2833657"/>
                <a:ext cx="302968" cy="61555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en-US" sz="4000" dirty="0">
                    <a:ln w="25400">
                      <a:solidFill>
                        <a:schemeClr val="bg1"/>
                      </a:solidFill>
                    </a:ln>
                    <a:solidFill>
                      <a:srgbClr val="FF0000"/>
                    </a:solidFill>
                    <a:effectLst>
                      <a:outerShdw blurRad="50800" dist="38100" dir="2700000" algn="tl" rotWithShape="0">
                        <a:prstClr val="black">
                          <a:alpha val="40000"/>
                        </a:prstClr>
                      </a:outerShdw>
                    </a:effectLst>
                    <a:latin typeface="iCiel Crocante" panose="02000000000000000000" pitchFamily="50" charset="0"/>
                  </a:rPr>
                  <a:t>?</a:t>
                </a:r>
              </a:p>
            </p:txBody>
          </p:sp>
        </p:grpSp>
      </p:grpSp>
      <p:grpSp>
        <p:nvGrpSpPr>
          <p:cNvPr id="377" name="Group 376">
            <a:extLst>
              <a:ext uri="{FF2B5EF4-FFF2-40B4-BE49-F238E27FC236}">
                <a16:creationId xmlns:a16="http://schemas.microsoft.com/office/drawing/2014/main" id="{D291F994-15BF-EA45-1EC9-449BC31666BC}"/>
              </a:ext>
            </a:extLst>
          </p:cNvPr>
          <p:cNvGrpSpPr/>
          <p:nvPr/>
        </p:nvGrpSpPr>
        <p:grpSpPr>
          <a:xfrm>
            <a:off x="3742472" y="4253107"/>
            <a:ext cx="8466450" cy="2306851"/>
            <a:chOff x="2106302" y="1589960"/>
            <a:chExt cx="8466450" cy="2306851"/>
          </a:xfrm>
        </p:grpSpPr>
        <p:grpSp>
          <p:nvGrpSpPr>
            <p:cNvPr id="378" name="Group 377">
              <a:extLst>
                <a:ext uri="{FF2B5EF4-FFF2-40B4-BE49-F238E27FC236}">
                  <a16:creationId xmlns:a16="http://schemas.microsoft.com/office/drawing/2014/main" id="{CA1337E7-C098-603F-539B-1CC7C6056BC3}"/>
                </a:ext>
              </a:extLst>
            </p:cNvPr>
            <p:cNvGrpSpPr/>
            <p:nvPr/>
          </p:nvGrpSpPr>
          <p:grpSpPr>
            <a:xfrm>
              <a:off x="2695908" y="1832081"/>
              <a:ext cx="7876844" cy="2064730"/>
              <a:chOff x="3376386" y="2401977"/>
              <a:chExt cx="7876844" cy="2064730"/>
            </a:xfrm>
          </p:grpSpPr>
          <p:sp>
            <p:nvSpPr>
              <p:cNvPr id="382" name="Rectangle: Rounded Corners 381">
                <a:extLst>
                  <a:ext uri="{FF2B5EF4-FFF2-40B4-BE49-F238E27FC236}">
                    <a16:creationId xmlns:a16="http://schemas.microsoft.com/office/drawing/2014/main" id="{20765421-0EA1-FC54-2AA2-7B8515F7D8A8}"/>
                  </a:ext>
                </a:extLst>
              </p:cNvPr>
              <p:cNvSpPr/>
              <p:nvPr/>
            </p:nvSpPr>
            <p:spPr>
              <a:xfrm>
                <a:off x="3376386" y="2401977"/>
                <a:ext cx="7876844" cy="2064730"/>
              </a:xfrm>
              <a:prstGeom prst="roundRect">
                <a:avLst>
                  <a:gd name="adj" fmla="val 50000"/>
                </a:avLst>
              </a:prstGeom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3" name="TextBox 382">
                <a:extLst>
                  <a:ext uri="{FF2B5EF4-FFF2-40B4-BE49-F238E27FC236}">
                    <a16:creationId xmlns:a16="http://schemas.microsoft.com/office/drawing/2014/main" id="{EC13B475-6F05-EE5D-7EFF-D002D80319BA}"/>
                  </a:ext>
                </a:extLst>
              </p:cNvPr>
              <p:cNvSpPr txBox="1"/>
              <p:nvPr/>
            </p:nvSpPr>
            <p:spPr>
              <a:xfrm>
                <a:off x="4735595" y="2416158"/>
                <a:ext cx="6351413" cy="19389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Những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người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nào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thuộc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họ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nội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của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An?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Những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người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nào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thuộc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họ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ngoại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của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An?</a:t>
                </a:r>
              </a:p>
            </p:txBody>
          </p:sp>
        </p:grp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26AF42F8-9505-B3F5-114E-0EF6978BB7D5}"/>
                </a:ext>
              </a:extLst>
            </p:cNvPr>
            <p:cNvGrpSpPr/>
            <p:nvPr/>
          </p:nvGrpSpPr>
          <p:grpSpPr>
            <a:xfrm>
              <a:off x="2106302" y="1589960"/>
              <a:ext cx="1903028" cy="1688119"/>
              <a:chOff x="2786780" y="2159856"/>
              <a:chExt cx="1903028" cy="1688119"/>
            </a:xfrm>
          </p:grpSpPr>
          <p:pic>
            <p:nvPicPr>
              <p:cNvPr id="380" name="Picture 379" descr="Icon&#10;&#10;Description automatically generated">
                <a:extLst>
                  <a:ext uri="{FF2B5EF4-FFF2-40B4-BE49-F238E27FC236}">
                    <a16:creationId xmlns:a16="http://schemas.microsoft.com/office/drawing/2014/main" id="{7BB2A887-59DA-F488-A38E-8FA3734A9C9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786780" y="2159856"/>
                <a:ext cx="1903028" cy="1688119"/>
              </a:xfrm>
              <a:prstGeom prst="rect">
                <a:avLst/>
              </a:prstGeom>
            </p:spPr>
          </p:pic>
          <p:sp>
            <p:nvSpPr>
              <p:cNvPr id="381" name="TextBox 380">
                <a:extLst>
                  <a:ext uri="{FF2B5EF4-FFF2-40B4-BE49-F238E27FC236}">
                    <a16:creationId xmlns:a16="http://schemas.microsoft.com/office/drawing/2014/main" id="{A59329F7-B791-0626-F7EA-8BC9BF068B56}"/>
                  </a:ext>
                </a:extLst>
              </p:cNvPr>
              <p:cNvSpPr txBox="1"/>
              <p:nvPr/>
            </p:nvSpPr>
            <p:spPr>
              <a:xfrm>
                <a:off x="3455686" y="2833657"/>
                <a:ext cx="302968" cy="61555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en-US" sz="4000" dirty="0">
                    <a:ln w="25400">
                      <a:solidFill>
                        <a:schemeClr val="bg1"/>
                      </a:solidFill>
                    </a:ln>
                    <a:solidFill>
                      <a:srgbClr val="FF0000"/>
                    </a:solidFill>
                    <a:effectLst>
                      <a:outerShdw blurRad="50800" dist="38100" dir="2700000" algn="tl" rotWithShape="0">
                        <a:prstClr val="black">
                          <a:alpha val="40000"/>
                        </a:prstClr>
                      </a:outerShdw>
                    </a:effectLst>
                    <a:latin typeface="iCiel Crocante" panose="02000000000000000000" pitchFamily="50" charset="0"/>
                  </a:rPr>
                  <a:t>?</a:t>
                </a:r>
              </a:p>
            </p:txBody>
          </p:sp>
        </p:grpSp>
      </p:grpSp>
      <p:sp>
        <p:nvSpPr>
          <p:cNvPr id="391" name="TextBox 20">
            <a:extLst>
              <a:ext uri="{FF2B5EF4-FFF2-40B4-BE49-F238E27FC236}">
                <a16:creationId xmlns:a16="http://schemas.microsoft.com/office/drawing/2014/main" id="{FBB6928B-87A8-67AC-7C1D-7B056B17D213}"/>
              </a:ext>
            </a:extLst>
          </p:cNvPr>
          <p:cNvSpPr txBox="1"/>
          <p:nvPr/>
        </p:nvSpPr>
        <p:spPr>
          <a:xfrm>
            <a:off x="6287635" y="360400"/>
            <a:ext cx="5263362" cy="46166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3000" b="1" dirty="0" err="1">
                <a:solidFill>
                  <a:srgbClr val="002060"/>
                </a:solidFill>
                <a:latin typeface="#9Slide05 Garris" pitchFamily="2" charset="0"/>
              </a:rPr>
              <a:t>Thảo</a:t>
            </a:r>
            <a:r>
              <a:rPr lang="en-US" sz="3000" b="1" dirty="0">
                <a:solidFill>
                  <a:srgbClr val="002060"/>
                </a:solidFill>
                <a:latin typeface="#9Slide05 Garris" pitchFamily="2" charset="0"/>
              </a:rPr>
              <a:t> </a:t>
            </a:r>
            <a:r>
              <a:rPr lang="en-US" sz="3000" b="1" dirty="0" err="1">
                <a:solidFill>
                  <a:srgbClr val="002060"/>
                </a:solidFill>
                <a:latin typeface="#9Slide05 Garris" pitchFamily="2" charset="0"/>
              </a:rPr>
              <a:t>luận</a:t>
            </a:r>
            <a:r>
              <a:rPr lang="en-US" sz="3000" b="1" dirty="0">
                <a:solidFill>
                  <a:srgbClr val="002060"/>
                </a:solidFill>
                <a:latin typeface="#9Slide05 Garris" pitchFamily="2" charset="0"/>
              </a:rPr>
              <a:t> </a:t>
            </a:r>
            <a:r>
              <a:rPr lang="en-US" sz="3000" b="1" dirty="0" err="1">
                <a:solidFill>
                  <a:srgbClr val="002060"/>
                </a:solidFill>
                <a:latin typeface="#9Slide05 Garris" pitchFamily="2" charset="0"/>
              </a:rPr>
              <a:t>nhóm</a:t>
            </a:r>
            <a:r>
              <a:rPr lang="en-US" sz="3000" b="1" dirty="0">
                <a:solidFill>
                  <a:srgbClr val="002060"/>
                </a:solidFill>
                <a:latin typeface="#9Slide05 Garris" pitchFamily="2" charset="0"/>
              </a:rPr>
              <a:t> 2</a:t>
            </a:r>
          </a:p>
        </p:txBody>
      </p:sp>
      <p:pic>
        <p:nvPicPr>
          <p:cNvPr id="357" name="Picture 3">
            <a:extLst>
              <a:ext uri="{FF2B5EF4-FFF2-40B4-BE49-F238E27FC236}">
                <a16:creationId xmlns:a16="http://schemas.microsoft.com/office/drawing/2014/main" id="{396D53DF-3A1D-F7E1-6D45-3A515B5755C4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0741245" y="271917"/>
            <a:ext cx="1164800" cy="11916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3794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7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2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2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1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>
          <a:gsLst>
            <a:gs pos="0">
              <a:srgbClr val="FF9AAA"/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Speech Bubble: Rectangle with Corners Rounded 356">
            <a:extLst>
              <a:ext uri="{FF2B5EF4-FFF2-40B4-BE49-F238E27FC236}">
                <a16:creationId xmlns:a16="http://schemas.microsoft.com/office/drawing/2014/main" id="{0BE83DCB-640C-3DF1-2D0A-229E66B00DDD}"/>
              </a:ext>
            </a:extLst>
          </p:cNvPr>
          <p:cNvSpPr/>
          <p:nvPr/>
        </p:nvSpPr>
        <p:spPr>
          <a:xfrm>
            <a:off x="312369" y="513499"/>
            <a:ext cx="3079529" cy="1501548"/>
          </a:xfrm>
          <a:prstGeom prst="wedgeRoundRectCallout">
            <a:avLst>
              <a:gd name="adj1" fmla="val -7749"/>
              <a:gd name="adj2" fmla="val 80230"/>
              <a:gd name="adj3" fmla="val 16667"/>
            </a:avLst>
          </a:prstGeom>
          <a:solidFill>
            <a:schemeClr val="bg1"/>
          </a:solidFill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Cùng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 chia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sẻ</a:t>
            </a:r>
            <a:endParaRPr lang="en-US" sz="3600" dirty="0">
              <a:solidFill>
                <a:schemeClr val="tx1">
                  <a:lumMod val="75000"/>
                  <a:lumOff val="25000"/>
                </a:schemeClr>
              </a:solidFill>
              <a:latin typeface="iCiel Cadena" panose="02000503000000020004" pitchFamily="50" charset="0"/>
            </a:endParaRPr>
          </a:p>
        </p:txBody>
      </p:sp>
      <p:grpSp>
        <p:nvGrpSpPr>
          <p:cNvPr id="55" name="Group 4">
            <a:extLst>
              <a:ext uri="{FF2B5EF4-FFF2-40B4-BE49-F238E27FC236}">
                <a16:creationId xmlns:a16="http://schemas.microsoft.com/office/drawing/2014/main" id="{B1A5C529-901F-D16C-33BC-C8BC64E3D3B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56" name="Group 205">
              <a:extLst>
                <a:ext uri="{FF2B5EF4-FFF2-40B4-BE49-F238E27FC236}">
                  <a16:creationId xmlns:a16="http://schemas.microsoft.com/office/drawing/2014/main" id="{F401F19C-47C2-467D-D72A-7C1C891A71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57" name="Freeform 5">
                <a:extLst>
                  <a:ext uri="{FF2B5EF4-FFF2-40B4-BE49-F238E27FC236}">
                    <a16:creationId xmlns:a16="http://schemas.microsoft.com/office/drawing/2014/main" id="{EC9C010D-71A5-BB7C-EF43-11B504682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Freeform 6">
                <a:extLst>
                  <a:ext uri="{FF2B5EF4-FFF2-40B4-BE49-F238E27FC236}">
                    <a16:creationId xmlns:a16="http://schemas.microsoft.com/office/drawing/2014/main" id="{AA90947F-D019-258E-728E-EE54578BD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Rectangle 7">
                <a:extLst>
                  <a:ext uri="{FF2B5EF4-FFF2-40B4-BE49-F238E27FC236}">
                    <a16:creationId xmlns:a16="http://schemas.microsoft.com/office/drawing/2014/main" id="{7C7C839F-79EF-5E5D-D9D6-921D08967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8">
                <a:extLst>
                  <a:ext uri="{FF2B5EF4-FFF2-40B4-BE49-F238E27FC236}">
                    <a16:creationId xmlns:a16="http://schemas.microsoft.com/office/drawing/2014/main" id="{7E670ECB-6101-BF3B-B3F4-76CB4C28D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9">
                <a:extLst>
                  <a:ext uri="{FF2B5EF4-FFF2-40B4-BE49-F238E27FC236}">
                    <a16:creationId xmlns:a16="http://schemas.microsoft.com/office/drawing/2014/main" id="{63027096-5726-DB11-277F-38550028A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10">
                <a:extLst>
                  <a:ext uri="{FF2B5EF4-FFF2-40B4-BE49-F238E27FC236}">
                    <a16:creationId xmlns:a16="http://schemas.microsoft.com/office/drawing/2014/main" id="{8C90826C-42EC-BD9C-DC56-263988C79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Rectangle 11">
                <a:extLst>
                  <a:ext uri="{FF2B5EF4-FFF2-40B4-BE49-F238E27FC236}">
                    <a16:creationId xmlns:a16="http://schemas.microsoft.com/office/drawing/2014/main" id="{E9835C21-0368-E0E8-DC0D-0A1F7D382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12">
                <a:extLst>
                  <a:ext uri="{FF2B5EF4-FFF2-40B4-BE49-F238E27FC236}">
                    <a16:creationId xmlns:a16="http://schemas.microsoft.com/office/drawing/2014/main" id="{E378879F-38DE-3A04-3E8A-CEACA00AF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13">
                <a:extLst>
                  <a:ext uri="{FF2B5EF4-FFF2-40B4-BE49-F238E27FC236}">
                    <a16:creationId xmlns:a16="http://schemas.microsoft.com/office/drawing/2014/main" id="{CA9FFB4E-0D94-B8FE-A164-917DA4182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14">
                <a:extLst>
                  <a:ext uri="{FF2B5EF4-FFF2-40B4-BE49-F238E27FC236}">
                    <a16:creationId xmlns:a16="http://schemas.microsoft.com/office/drawing/2014/main" id="{CBC6797F-40CF-0E98-5C96-0D36885DB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15">
                <a:extLst>
                  <a:ext uri="{FF2B5EF4-FFF2-40B4-BE49-F238E27FC236}">
                    <a16:creationId xmlns:a16="http://schemas.microsoft.com/office/drawing/2014/main" id="{DAC10FD1-9060-88EC-9220-28C20DDF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Freeform 16">
                <a:extLst>
                  <a:ext uri="{FF2B5EF4-FFF2-40B4-BE49-F238E27FC236}">
                    <a16:creationId xmlns:a16="http://schemas.microsoft.com/office/drawing/2014/main" id="{E2F41318-D112-48E7-FEA3-307BF27E3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17">
                <a:extLst>
                  <a:ext uri="{FF2B5EF4-FFF2-40B4-BE49-F238E27FC236}">
                    <a16:creationId xmlns:a16="http://schemas.microsoft.com/office/drawing/2014/main" id="{1385F431-A22F-66A1-7AFF-094886471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18">
                <a:extLst>
                  <a:ext uri="{FF2B5EF4-FFF2-40B4-BE49-F238E27FC236}">
                    <a16:creationId xmlns:a16="http://schemas.microsoft.com/office/drawing/2014/main" id="{CD782D1A-7858-0F2A-2F29-AD5DFFBFD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Rectangle 19">
                <a:extLst>
                  <a:ext uri="{FF2B5EF4-FFF2-40B4-BE49-F238E27FC236}">
                    <a16:creationId xmlns:a16="http://schemas.microsoft.com/office/drawing/2014/main" id="{E18BDF76-E011-19B7-EB8A-71505C912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20">
                <a:extLst>
                  <a:ext uri="{FF2B5EF4-FFF2-40B4-BE49-F238E27FC236}">
                    <a16:creationId xmlns:a16="http://schemas.microsoft.com/office/drawing/2014/main" id="{70A9EF7A-C584-6D6D-9610-EC8DF1B5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21">
                <a:extLst>
                  <a:ext uri="{FF2B5EF4-FFF2-40B4-BE49-F238E27FC236}">
                    <a16:creationId xmlns:a16="http://schemas.microsoft.com/office/drawing/2014/main" id="{8AC1502D-0613-1621-D5EC-FA8AF1915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22">
                <a:extLst>
                  <a:ext uri="{FF2B5EF4-FFF2-40B4-BE49-F238E27FC236}">
                    <a16:creationId xmlns:a16="http://schemas.microsoft.com/office/drawing/2014/main" id="{C095BCE5-4E74-4A0D-917E-9F4100EA4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Rectangle 23">
                <a:extLst>
                  <a:ext uri="{FF2B5EF4-FFF2-40B4-BE49-F238E27FC236}">
                    <a16:creationId xmlns:a16="http://schemas.microsoft.com/office/drawing/2014/main" id="{FAE555C8-1C38-6C77-389D-CC0A2AAD0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24">
                <a:extLst>
                  <a:ext uri="{FF2B5EF4-FFF2-40B4-BE49-F238E27FC236}">
                    <a16:creationId xmlns:a16="http://schemas.microsoft.com/office/drawing/2014/main" id="{82591187-0E1C-1701-01A8-BC97A7482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Rectangle 25">
                <a:extLst>
                  <a:ext uri="{FF2B5EF4-FFF2-40B4-BE49-F238E27FC236}">
                    <a16:creationId xmlns:a16="http://schemas.microsoft.com/office/drawing/2014/main" id="{46739128-A8DE-04E0-30EF-516314484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Oval 26">
                <a:extLst>
                  <a:ext uri="{FF2B5EF4-FFF2-40B4-BE49-F238E27FC236}">
                    <a16:creationId xmlns:a16="http://schemas.microsoft.com/office/drawing/2014/main" id="{EE02F8B0-F66D-DA60-A179-500A88D39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Freeform 27">
                <a:extLst>
                  <a:ext uri="{FF2B5EF4-FFF2-40B4-BE49-F238E27FC236}">
                    <a16:creationId xmlns:a16="http://schemas.microsoft.com/office/drawing/2014/main" id="{D4954BF4-9BB0-17A5-EDD8-46175524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28">
                <a:extLst>
                  <a:ext uri="{FF2B5EF4-FFF2-40B4-BE49-F238E27FC236}">
                    <a16:creationId xmlns:a16="http://schemas.microsoft.com/office/drawing/2014/main" id="{06A824FB-E787-9AA6-BCB0-A351DA2C3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Rectangle 29">
                <a:extLst>
                  <a:ext uri="{FF2B5EF4-FFF2-40B4-BE49-F238E27FC236}">
                    <a16:creationId xmlns:a16="http://schemas.microsoft.com/office/drawing/2014/main" id="{B5595AF4-6E6A-0C65-95DC-883B893DF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Oval 30">
                <a:extLst>
                  <a:ext uri="{FF2B5EF4-FFF2-40B4-BE49-F238E27FC236}">
                    <a16:creationId xmlns:a16="http://schemas.microsoft.com/office/drawing/2014/main" id="{27B0C41A-15F0-FCD6-9E7D-6764BC96C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31">
                <a:extLst>
                  <a:ext uri="{FF2B5EF4-FFF2-40B4-BE49-F238E27FC236}">
                    <a16:creationId xmlns:a16="http://schemas.microsoft.com/office/drawing/2014/main" id="{98011969-5D8C-BE03-4321-90B1EB5D9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32">
                <a:extLst>
                  <a:ext uri="{FF2B5EF4-FFF2-40B4-BE49-F238E27FC236}">
                    <a16:creationId xmlns:a16="http://schemas.microsoft.com/office/drawing/2014/main" id="{EC2E2282-98B8-D620-A10C-78347FE0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Rectangle 33">
                <a:extLst>
                  <a:ext uri="{FF2B5EF4-FFF2-40B4-BE49-F238E27FC236}">
                    <a16:creationId xmlns:a16="http://schemas.microsoft.com/office/drawing/2014/main" id="{D53A648A-124A-BD59-E4B0-F521956E5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Oval 34">
                <a:extLst>
                  <a:ext uri="{FF2B5EF4-FFF2-40B4-BE49-F238E27FC236}">
                    <a16:creationId xmlns:a16="http://schemas.microsoft.com/office/drawing/2014/main" id="{4E2096CF-F1F8-B0FD-4552-D8FEA10FF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35">
                <a:extLst>
                  <a:ext uri="{FF2B5EF4-FFF2-40B4-BE49-F238E27FC236}">
                    <a16:creationId xmlns:a16="http://schemas.microsoft.com/office/drawing/2014/main" id="{B5F5CEE3-4EE6-B5CE-4673-A0F8B126F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36">
                <a:extLst>
                  <a:ext uri="{FF2B5EF4-FFF2-40B4-BE49-F238E27FC236}">
                    <a16:creationId xmlns:a16="http://schemas.microsoft.com/office/drawing/2014/main" id="{B47283E9-523B-FBDE-36FC-AAF41A20C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Rectangle 37">
                <a:extLst>
                  <a:ext uri="{FF2B5EF4-FFF2-40B4-BE49-F238E27FC236}">
                    <a16:creationId xmlns:a16="http://schemas.microsoft.com/office/drawing/2014/main" id="{994AD2E7-8878-4452-813A-D93DA56E1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Oval 38">
                <a:extLst>
                  <a:ext uri="{FF2B5EF4-FFF2-40B4-BE49-F238E27FC236}">
                    <a16:creationId xmlns:a16="http://schemas.microsoft.com/office/drawing/2014/main" id="{42E113EA-9AAA-F2AB-AF2C-42DEC9F5C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39">
                <a:extLst>
                  <a:ext uri="{FF2B5EF4-FFF2-40B4-BE49-F238E27FC236}">
                    <a16:creationId xmlns:a16="http://schemas.microsoft.com/office/drawing/2014/main" id="{C7AF7F70-5E90-9CA2-9FF3-41DBFC3DF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40">
                <a:extLst>
                  <a:ext uri="{FF2B5EF4-FFF2-40B4-BE49-F238E27FC236}">
                    <a16:creationId xmlns:a16="http://schemas.microsoft.com/office/drawing/2014/main" id="{EDB2911D-8A5B-AA4E-B7BA-4E7EDCE7E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41">
                <a:extLst>
                  <a:ext uri="{FF2B5EF4-FFF2-40B4-BE49-F238E27FC236}">
                    <a16:creationId xmlns:a16="http://schemas.microsoft.com/office/drawing/2014/main" id="{4D17699A-6790-423B-1831-706FFC657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42">
                <a:extLst>
                  <a:ext uri="{FF2B5EF4-FFF2-40B4-BE49-F238E27FC236}">
                    <a16:creationId xmlns:a16="http://schemas.microsoft.com/office/drawing/2014/main" id="{7297E518-033E-C27B-B969-9DAF5532E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43">
                <a:extLst>
                  <a:ext uri="{FF2B5EF4-FFF2-40B4-BE49-F238E27FC236}">
                    <a16:creationId xmlns:a16="http://schemas.microsoft.com/office/drawing/2014/main" id="{3E7F1959-196D-E05D-46F4-A095527E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44">
                <a:extLst>
                  <a:ext uri="{FF2B5EF4-FFF2-40B4-BE49-F238E27FC236}">
                    <a16:creationId xmlns:a16="http://schemas.microsoft.com/office/drawing/2014/main" id="{62C5A65A-5FA2-D4A0-45E6-77E46FF8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45">
                <a:extLst>
                  <a:ext uri="{FF2B5EF4-FFF2-40B4-BE49-F238E27FC236}">
                    <a16:creationId xmlns:a16="http://schemas.microsoft.com/office/drawing/2014/main" id="{DB842032-9A4D-F5DB-DE7F-3F1833EA8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46">
                <a:extLst>
                  <a:ext uri="{FF2B5EF4-FFF2-40B4-BE49-F238E27FC236}">
                    <a16:creationId xmlns:a16="http://schemas.microsoft.com/office/drawing/2014/main" id="{C0CB9BB4-F398-A90B-F74C-EA335418F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47">
                <a:extLst>
                  <a:ext uri="{FF2B5EF4-FFF2-40B4-BE49-F238E27FC236}">
                    <a16:creationId xmlns:a16="http://schemas.microsoft.com/office/drawing/2014/main" id="{7804091C-9E5A-AC96-E334-6B7FC66E0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Oval 48">
                <a:extLst>
                  <a:ext uri="{FF2B5EF4-FFF2-40B4-BE49-F238E27FC236}">
                    <a16:creationId xmlns:a16="http://schemas.microsoft.com/office/drawing/2014/main" id="{C8D71446-5EC9-1AC0-DEED-A738B2533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49">
                <a:extLst>
                  <a:ext uri="{FF2B5EF4-FFF2-40B4-BE49-F238E27FC236}">
                    <a16:creationId xmlns:a16="http://schemas.microsoft.com/office/drawing/2014/main" id="{E04CEF40-F048-DABD-1D4A-2BF8F6267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50">
                <a:extLst>
                  <a:ext uri="{FF2B5EF4-FFF2-40B4-BE49-F238E27FC236}">
                    <a16:creationId xmlns:a16="http://schemas.microsoft.com/office/drawing/2014/main" id="{26F4F4B8-24C4-D0C5-A01F-BC7E4CFA4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51">
                <a:extLst>
                  <a:ext uri="{FF2B5EF4-FFF2-40B4-BE49-F238E27FC236}">
                    <a16:creationId xmlns:a16="http://schemas.microsoft.com/office/drawing/2014/main" id="{54E87885-9B64-A6D7-2B7E-C0FBA73F0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52">
                <a:extLst>
                  <a:ext uri="{FF2B5EF4-FFF2-40B4-BE49-F238E27FC236}">
                    <a16:creationId xmlns:a16="http://schemas.microsoft.com/office/drawing/2014/main" id="{C6F2DA41-0941-EB1E-4AAB-93CBD4B01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53">
                <a:extLst>
                  <a:ext uri="{FF2B5EF4-FFF2-40B4-BE49-F238E27FC236}">
                    <a16:creationId xmlns:a16="http://schemas.microsoft.com/office/drawing/2014/main" id="{1AD76FD1-6528-EF85-49E9-16779950E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54">
                <a:extLst>
                  <a:ext uri="{FF2B5EF4-FFF2-40B4-BE49-F238E27FC236}">
                    <a16:creationId xmlns:a16="http://schemas.microsoft.com/office/drawing/2014/main" id="{EE50C7E2-1E17-8AA4-2FAE-0645B1959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55">
                <a:extLst>
                  <a:ext uri="{FF2B5EF4-FFF2-40B4-BE49-F238E27FC236}">
                    <a16:creationId xmlns:a16="http://schemas.microsoft.com/office/drawing/2014/main" id="{A4A5262F-46F1-CA8B-4A11-E99E69962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56">
                <a:extLst>
                  <a:ext uri="{FF2B5EF4-FFF2-40B4-BE49-F238E27FC236}">
                    <a16:creationId xmlns:a16="http://schemas.microsoft.com/office/drawing/2014/main" id="{EAB623AE-8E08-1BAF-14EA-ECBAFCED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Rectangle 57">
                <a:extLst>
                  <a:ext uri="{FF2B5EF4-FFF2-40B4-BE49-F238E27FC236}">
                    <a16:creationId xmlns:a16="http://schemas.microsoft.com/office/drawing/2014/main" id="{F552F246-9FBC-7A88-FCE8-EF40594C5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Oval 58">
                <a:extLst>
                  <a:ext uri="{FF2B5EF4-FFF2-40B4-BE49-F238E27FC236}">
                    <a16:creationId xmlns:a16="http://schemas.microsoft.com/office/drawing/2014/main" id="{7EEB1C08-BFBD-F064-B4F2-DFE85E073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59">
                <a:extLst>
                  <a:ext uri="{FF2B5EF4-FFF2-40B4-BE49-F238E27FC236}">
                    <a16:creationId xmlns:a16="http://schemas.microsoft.com/office/drawing/2014/main" id="{546F83B2-67B2-1B22-9600-65D4E0F7E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60">
                <a:extLst>
                  <a:ext uri="{FF2B5EF4-FFF2-40B4-BE49-F238E27FC236}">
                    <a16:creationId xmlns:a16="http://schemas.microsoft.com/office/drawing/2014/main" id="{FAD574B9-C832-3944-AC0C-AEB9188F3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61">
                <a:extLst>
                  <a:ext uri="{FF2B5EF4-FFF2-40B4-BE49-F238E27FC236}">
                    <a16:creationId xmlns:a16="http://schemas.microsoft.com/office/drawing/2014/main" id="{18E6E9E6-D75A-F392-7FC2-526F4821D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62">
                <a:extLst>
                  <a:ext uri="{FF2B5EF4-FFF2-40B4-BE49-F238E27FC236}">
                    <a16:creationId xmlns:a16="http://schemas.microsoft.com/office/drawing/2014/main" id="{ED03C84B-47E0-B76A-42E0-F890C0E5D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63">
                <a:extLst>
                  <a:ext uri="{FF2B5EF4-FFF2-40B4-BE49-F238E27FC236}">
                    <a16:creationId xmlns:a16="http://schemas.microsoft.com/office/drawing/2014/main" id="{0756DE45-7BD4-65F2-C00E-04CB1CEEC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64">
                <a:extLst>
                  <a:ext uri="{FF2B5EF4-FFF2-40B4-BE49-F238E27FC236}">
                    <a16:creationId xmlns:a16="http://schemas.microsoft.com/office/drawing/2014/main" id="{6884F6B7-19E0-175F-DD11-A27A39C6B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65">
                <a:extLst>
                  <a:ext uri="{FF2B5EF4-FFF2-40B4-BE49-F238E27FC236}">
                    <a16:creationId xmlns:a16="http://schemas.microsoft.com/office/drawing/2014/main" id="{4B769BBF-45C0-44C2-1062-02FD4B221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66">
                <a:extLst>
                  <a:ext uri="{FF2B5EF4-FFF2-40B4-BE49-F238E27FC236}">
                    <a16:creationId xmlns:a16="http://schemas.microsoft.com/office/drawing/2014/main" id="{3D56B33E-2AA8-45CB-D582-42C53780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Freeform 67">
                <a:extLst>
                  <a:ext uri="{FF2B5EF4-FFF2-40B4-BE49-F238E27FC236}">
                    <a16:creationId xmlns:a16="http://schemas.microsoft.com/office/drawing/2014/main" id="{6B69F828-C891-91F3-5FCE-FD7FC2595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68">
                <a:extLst>
                  <a:ext uri="{FF2B5EF4-FFF2-40B4-BE49-F238E27FC236}">
                    <a16:creationId xmlns:a16="http://schemas.microsoft.com/office/drawing/2014/main" id="{9F142536-F786-CE0A-3FB8-6B4A991DA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Rectangle 69">
                <a:extLst>
                  <a:ext uri="{FF2B5EF4-FFF2-40B4-BE49-F238E27FC236}">
                    <a16:creationId xmlns:a16="http://schemas.microsoft.com/office/drawing/2014/main" id="{D2812BE3-61D2-907D-67EA-6BAAB11E4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70">
                <a:extLst>
                  <a:ext uri="{FF2B5EF4-FFF2-40B4-BE49-F238E27FC236}">
                    <a16:creationId xmlns:a16="http://schemas.microsoft.com/office/drawing/2014/main" id="{179AE5B1-3812-A2E0-3FE0-E13BC853D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71">
                <a:extLst>
                  <a:ext uri="{FF2B5EF4-FFF2-40B4-BE49-F238E27FC236}">
                    <a16:creationId xmlns:a16="http://schemas.microsoft.com/office/drawing/2014/main" id="{D72D8A17-663A-A31D-EC73-5AB47451A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72">
                <a:extLst>
                  <a:ext uri="{FF2B5EF4-FFF2-40B4-BE49-F238E27FC236}">
                    <a16:creationId xmlns:a16="http://schemas.microsoft.com/office/drawing/2014/main" id="{C4024EF9-2831-7D89-684D-4A8A096A6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73">
                <a:extLst>
                  <a:ext uri="{FF2B5EF4-FFF2-40B4-BE49-F238E27FC236}">
                    <a16:creationId xmlns:a16="http://schemas.microsoft.com/office/drawing/2014/main" id="{99C8BE13-CB6D-8C61-1AB5-7CAF98401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74">
                <a:extLst>
                  <a:ext uri="{FF2B5EF4-FFF2-40B4-BE49-F238E27FC236}">
                    <a16:creationId xmlns:a16="http://schemas.microsoft.com/office/drawing/2014/main" id="{5F77282D-8206-CDA0-9ED8-3F8DBF54E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75">
                <a:extLst>
                  <a:ext uri="{FF2B5EF4-FFF2-40B4-BE49-F238E27FC236}">
                    <a16:creationId xmlns:a16="http://schemas.microsoft.com/office/drawing/2014/main" id="{61DE8244-D027-FEB4-FE46-0536C67A8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76">
                <a:extLst>
                  <a:ext uri="{FF2B5EF4-FFF2-40B4-BE49-F238E27FC236}">
                    <a16:creationId xmlns:a16="http://schemas.microsoft.com/office/drawing/2014/main" id="{AFA8F02A-1DB6-2C30-D167-7D33B0DD2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77">
                <a:extLst>
                  <a:ext uri="{FF2B5EF4-FFF2-40B4-BE49-F238E27FC236}">
                    <a16:creationId xmlns:a16="http://schemas.microsoft.com/office/drawing/2014/main" id="{FD391460-7523-8B87-FA34-4F7A969F9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78">
                <a:extLst>
                  <a:ext uri="{FF2B5EF4-FFF2-40B4-BE49-F238E27FC236}">
                    <a16:creationId xmlns:a16="http://schemas.microsoft.com/office/drawing/2014/main" id="{1C8A9C48-917E-1CB2-8D55-BF3CB8D9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79">
                <a:extLst>
                  <a:ext uri="{FF2B5EF4-FFF2-40B4-BE49-F238E27FC236}">
                    <a16:creationId xmlns:a16="http://schemas.microsoft.com/office/drawing/2014/main" id="{5F22BAC7-E509-6EEC-FE22-5BC42EF77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80">
                <a:extLst>
                  <a:ext uri="{FF2B5EF4-FFF2-40B4-BE49-F238E27FC236}">
                    <a16:creationId xmlns:a16="http://schemas.microsoft.com/office/drawing/2014/main" id="{3DD62683-A095-225D-4D0E-91BF6233C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81">
                <a:extLst>
                  <a:ext uri="{FF2B5EF4-FFF2-40B4-BE49-F238E27FC236}">
                    <a16:creationId xmlns:a16="http://schemas.microsoft.com/office/drawing/2014/main" id="{1FB01C86-0299-6EE4-274A-99BFF5E46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82">
                <a:extLst>
                  <a:ext uri="{FF2B5EF4-FFF2-40B4-BE49-F238E27FC236}">
                    <a16:creationId xmlns:a16="http://schemas.microsoft.com/office/drawing/2014/main" id="{051F2336-47ED-BAC1-37B4-112734C38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83">
                <a:extLst>
                  <a:ext uri="{FF2B5EF4-FFF2-40B4-BE49-F238E27FC236}">
                    <a16:creationId xmlns:a16="http://schemas.microsoft.com/office/drawing/2014/main" id="{097CDE12-E332-E9F9-2A55-92E482206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84">
                <a:extLst>
                  <a:ext uri="{FF2B5EF4-FFF2-40B4-BE49-F238E27FC236}">
                    <a16:creationId xmlns:a16="http://schemas.microsoft.com/office/drawing/2014/main" id="{838715D8-7591-11DA-BDD9-34EA1BFFC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85">
                <a:extLst>
                  <a:ext uri="{FF2B5EF4-FFF2-40B4-BE49-F238E27FC236}">
                    <a16:creationId xmlns:a16="http://schemas.microsoft.com/office/drawing/2014/main" id="{28D66AFC-690E-5634-6B51-92402DDB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86">
                <a:extLst>
                  <a:ext uri="{FF2B5EF4-FFF2-40B4-BE49-F238E27FC236}">
                    <a16:creationId xmlns:a16="http://schemas.microsoft.com/office/drawing/2014/main" id="{F184D1E4-7AB1-5E5D-0ADE-E2AE74609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87">
                <a:extLst>
                  <a:ext uri="{FF2B5EF4-FFF2-40B4-BE49-F238E27FC236}">
                    <a16:creationId xmlns:a16="http://schemas.microsoft.com/office/drawing/2014/main" id="{62700B8C-35F0-F095-0B38-BC8C508E7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88">
                <a:extLst>
                  <a:ext uri="{FF2B5EF4-FFF2-40B4-BE49-F238E27FC236}">
                    <a16:creationId xmlns:a16="http://schemas.microsoft.com/office/drawing/2014/main" id="{DFCF0DB2-74BD-F6C0-BBB6-FA32A61F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Rectangle 89">
                <a:extLst>
                  <a:ext uri="{FF2B5EF4-FFF2-40B4-BE49-F238E27FC236}">
                    <a16:creationId xmlns:a16="http://schemas.microsoft.com/office/drawing/2014/main" id="{EC9D8F3F-FD97-E37D-7CD9-BA6887EB7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90">
                <a:extLst>
                  <a:ext uri="{FF2B5EF4-FFF2-40B4-BE49-F238E27FC236}">
                    <a16:creationId xmlns:a16="http://schemas.microsoft.com/office/drawing/2014/main" id="{98E9BAB5-C356-49B1-8FB0-DFC3C87D2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91">
                <a:extLst>
                  <a:ext uri="{FF2B5EF4-FFF2-40B4-BE49-F238E27FC236}">
                    <a16:creationId xmlns:a16="http://schemas.microsoft.com/office/drawing/2014/main" id="{4FA8FA59-D8B5-38E3-14FD-D474C78E5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92">
                <a:extLst>
                  <a:ext uri="{FF2B5EF4-FFF2-40B4-BE49-F238E27FC236}">
                    <a16:creationId xmlns:a16="http://schemas.microsoft.com/office/drawing/2014/main" id="{6B43681B-BCBA-4251-E3F7-77B157099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93">
                <a:extLst>
                  <a:ext uri="{FF2B5EF4-FFF2-40B4-BE49-F238E27FC236}">
                    <a16:creationId xmlns:a16="http://schemas.microsoft.com/office/drawing/2014/main" id="{75389C35-A7D0-470E-FEF0-3364D0592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94">
                <a:extLst>
                  <a:ext uri="{FF2B5EF4-FFF2-40B4-BE49-F238E27FC236}">
                    <a16:creationId xmlns:a16="http://schemas.microsoft.com/office/drawing/2014/main" id="{33E04C7D-01CA-79E6-28E4-D7CCA6417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95">
                <a:extLst>
                  <a:ext uri="{FF2B5EF4-FFF2-40B4-BE49-F238E27FC236}">
                    <a16:creationId xmlns:a16="http://schemas.microsoft.com/office/drawing/2014/main" id="{1F6583F3-18A6-8CD2-28F2-86E0337BD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96">
                <a:extLst>
                  <a:ext uri="{FF2B5EF4-FFF2-40B4-BE49-F238E27FC236}">
                    <a16:creationId xmlns:a16="http://schemas.microsoft.com/office/drawing/2014/main" id="{2E0F84E5-6DCA-1B1D-24A2-1828F10DA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97">
                <a:extLst>
                  <a:ext uri="{FF2B5EF4-FFF2-40B4-BE49-F238E27FC236}">
                    <a16:creationId xmlns:a16="http://schemas.microsoft.com/office/drawing/2014/main" id="{667EE74E-7065-CF25-7E9A-F9D946EEB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98">
                <a:extLst>
                  <a:ext uri="{FF2B5EF4-FFF2-40B4-BE49-F238E27FC236}">
                    <a16:creationId xmlns:a16="http://schemas.microsoft.com/office/drawing/2014/main" id="{A2EE5F43-84D9-3DBE-81A1-2DE41FE18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99">
                <a:extLst>
                  <a:ext uri="{FF2B5EF4-FFF2-40B4-BE49-F238E27FC236}">
                    <a16:creationId xmlns:a16="http://schemas.microsoft.com/office/drawing/2014/main" id="{E8C1F8CB-E623-AF6E-3767-0237E304D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00">
                <a:extLst>
                  <a:ext uri="{FF2B5EF4-FFF2-40B4-BE49-F238E27FC236}">
                    <a16:creationId xmlns:a16="http://schemas.microsoft.com/office/drawing/2014/main" id="{491C3C2A-B127-ECC8-A07E-630591465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01">
                <a:extLst>
                  <a:ext uri="{FF2B5EF4-FFF2-40B4-BE49-F238E27FC236}">
                    <a16:creationId xmlns:a16="http://schemas.microsoft.com/office/drawing/2014/main" id="{AACC20C4-8EE6-4FEF-635C-AED2B0842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02">
                <a:extLst>
                  <a:ext uri="{FF2B5EF4-FFF2-40B4-BE49-F238E27FC236}">
                    <a16:creationId xmlns:a16="http://schemas.microsoft.com/office/drawing/2014/main" id="{CA6F6BF3-38E8-1ACB-1B20-8CB3823AD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03">
                <a:extLst>
                  <a:ext uri="{FF2B5EF4-FFF2-40B4-BE49-F238E27FC236}">
                    <a16:creationId xmlns:a16="http://schemas.microsoft.com/office/drawing/2014/main" id="{A515A146-D995-7293-0632-5750535A0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04">
                <a:extLst>
                  <a:ext uri="{FF2B5EF4-FFF2-40B4-BE49-F238E27FC236}">
                    <a16:creationId xmlns:a16="http://schemas.microsoft.com/office/drawing/2014/main" id="{1684D46D-24C6-F677-7ACF-A78138429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05">
                <a:extLst>
                  <a:ext uri="{FF2B5EF4-FFF2-40B4-BE49-F238E27FC236}">
                    <a16:creationId xmlns:a16="http://schemas.microsoft.com/office/drawing/2014/main" id="{5698634A-49E6-2A39-F085-D3E9CE2D9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06">
                <a:extLst>
                  <a:ext uri="{FF2B5EF4-FFF2-40B4-BE49-F238E27FC236}">
                    <a16:creationId xmlns:a16="http://schemas.microsoft.com/office/drawing/2014/main" id="{DBAA0BBE-3A2C-3EBC-2E7F-11FBA17D0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07">
                <a:extLst>
                  <a:ext uri="{FF2B5EF4-FFF2-40B4-BE49-F238E27FC236}">
                    <a16:creationId xmlns:a16="http://schemas.microsoft.com/office/drawing/2014/main" id="{55797B53-C9F8-671D-3759-0CC23DB9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08">
                <a:extLst>
                  <a:ext uri="{FF2B5EF4-FFF2-40B4-BE49-F238E27FC236}">
                    <a16:creationId xmlns:a16="http://schemas.microsoft.com/office/drawing/2014/main" id="{4EF51B00-D53D-7888-BBE1-FCEFEFB9B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Rectangle 109">
                <a:extLst>
                  <a:ext uri="{FF2B5EF4-FFF2-40B4-BE49-F238E27FC236}">
                    <a16:creationId xmlns:a16="http://schemas.microsoft.com/office/drawing/2014/main" id="{86735E6E-9990-C9AA-BC00-A3D58DC32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10">
                <a:extLst>
                  <a:ext uri="{FF2B5EF4-FFF2-40B4-BE49-F238E27FC236}">
                    <a16:creationId xmlns:a16="http://schemas.microsoft.com/office/drawing/2014/main" id="{C5E5865F-5864-EE7D-F09E-75453BDD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11">
                <a:extLst>
                  <a:ext uri="{FF2B5EF4-FFF2-40B4-BE49-F238E27FC236}">
                    <a16:creationId xmlns:a16="http://schemas.microsoft.com/office/drawing/2014/main" id="{FA9A1526-3F54-FD2C-B118-850810716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12">
                <a:extLst>
                  <a:ext uri="{FF2B5EF4-FFF2-40B4-BE49-F238E27FC236}">
                    <a16:creationId xmlns:a16="http://schemas.microsoft.com/office/drawing/2014/main" id="{71935BE7-C379-9F27-466E-891D951E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13">
                <a:extLst>
                  <a:ext uri="{FF2B5EF4-FFF2-40B4-BE49-F238E27FC236}">
                    <a16:creationId xmlns:a16="http://schemas.microsoft.com/office/drawing/2014/main" id="{C0B6A821-CC7D-330F-D64D-B2B412D3D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14">
                <a:extLst>
                  <a:ext uri="{FF2B5EF4-FFF2-40B4-BE49-F238E27FC236}">
                    <a16:creationId xmlns:a16="http://schemas.microsoft.com/office/drawing/2014/main" id="{542F5A86-F74D-7A71-4174-B69B2E72D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15">
                <a:extLst>
                  <a:ext uri="{FF2B5EF4-FFF2-40B4-BE49-F238E27FC236}">
                    <a16:creationId xmlns:a16="http://schemas.microsoft.com/office/drawing/2014/main" id="{24052DC3-043E-DE4E-0ACC-34D8596DE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16">
                <a:extLst>
                  <a:ext uri="{FF2B5EF4-FFF2-40B4-BE49-F238E27FC236}">
                    <a16:creationId xmlns:a16="http://schemas.microsoft.com/office/drawing/2014/main" id="{2978AD51-E346-6EA6-E8F0-1BF7F8A4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17">
                <a:extLst>
                  <a:ext uri="{FF2B5EF4-FFF2-40B4-BE49-F238E27FC236}">
                    <a16:creationId xmlns:a16="http://schemas.microsoft.com/office/drawing/2014/main" id="{A0A716F2-3E52-EA47-A0CA-EB4ED8EF2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18">
                <a:extLst>
                  <a:ext uri="{FF2B5EF4-FFF2-40B4-BE49-F238E27FC236}">
                    <a16:creationId xmlns:a16="http://schemas.microsoft.com/office/drawing/2014/main" id="{0B94A5D4-3B3F-AD22-C9F9-53C9A123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19">
                <a:extLst>
                  <a:ext uri="{FF2B5EF4-FFF2-40B4-BE49-F238E27FC236}">
                    <a16:creationId xmlns:a16="http://schemas.microsoft.com/office/drawing/2014/main" id="{9B6B79A7-3136-5A12-51F9-961BABBD2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20">
                <a:extLst>
                  <a:ext uri="{FF2B5EF4-FFF2-40B4-BE49-F238E27FC236}">
                    <a16:creationId xmlns:a16="http://schemas.microsoft.com/office/drawing/2014/main" id="{B18F1F69-D16F-8051-5F54-3EC246153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21">
                <a:extLst>
                  <a:ext uri="{FF2B5EF4-FFF2-40B4-BE49-F238E27FC236}">
                    <a16:creationId xmlns:a16="http://schemas.microsoft.com/office/drawing/2014/main" id="{E40FD1E8-296E-5245-A84D-0F9463F72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22">
                <a:extLst>
                  <a:ext uri="{FF2B5EF4-FFF2-40B4-BE49-F238E27FC236}">
                    <a16:creationId xmlns:a16="http://schemas.microsoft.com/office/drawing/2014/main" id="{A2931E73-D88E-A3B0-3D33-8F3754D87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23">
                <a:extLst>
                  <a:ext uri="{FF2B5EF4-FFF2-40B4-BE49-F238E27FC236}">
                    <a16:creationId xmlns:a16="http://schemas.microsoft.com/office/drawing/2014/main" id="{BE1939FF-346A-1DA7-BA71-6129BC6D8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24">
                <a:extLst>
                  <a:ext uri="{FF2B5EF4-FFF2-40B4-BE49-F238E27FC236}">
                    <a16:creationId xmlns:a16="http://schemas.microsoft.com/office/drawing/2014/main" id="{C917D6F4-C05D-2B1B-AB3A-E13542D91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25">
                <a:extLst>
                  <a:ext uri="{FF2B5EF4-FFF2-40B4-BE49-F238E27FC236}">
                    <a16:creationId xmlns:a16="http://schemas.microsoft.com/office/drawing/2014/main" id="{904F8886-65B2-BA6E-5398-98DFE41FB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26">
                <a:extLst>
                  <a:ext uri="{FF2B5EF4-FFF2-40B4-BE49-F238E27FC236}">
                    <a16:creationId xmlns:a16="http://schemas.microsoft.com/office/drawing/2014/main" id="{EC17C42A-0E63-CC4D-39AC-F6B4AD19D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27">
                <a:extLst>
                  <a:ext uri="{FF2B5EF4-FFF2-40B4-BE49-F238E27FC236}">
                    <a16:creationId xmlns:a16="http://schemas.microsoft.com/office/drawing/2014/main" id="{F3B6B0AB-AC13-2563-35E6-A51A819CE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28">
                <a:extLst>
                  <a:ext uri="{FF2B5EF4-FFF2-40B4-BE49-F238E27FC236}">
                    <a16:creationId xmlns:a16="http://schemas.microsoft.com/office/drawing/2014/main" id="{0F6D2B5A-DCB0-02AC-D4ED-1907F87C0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29">
                <a:extLst>
                  <a:ext uri="{FF2B5EF4-FFF2-40B4-BE49-F238E27FC236}">
                    <a16:creationId xmlns:a16="http://schemas.microsoft.com/office/drawing/2014/main" id="{97F484AC-8E6A-4D30-100D-C75F7D51B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30">
                <a:extLst>
                  <a:ext uri="{FF2B5EF4-FFF2-40B4-BE49-F238E27FC236}">
                    <a16:creationId xmlns:a16="http://schemas.microsoft.com/office/drawing/2014/main" id="{39A58A86-7E4D-EBF8-4019-6A0C7F9C8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31">
                <a:extLst>
                  <a:ext uri="{FF2B5EF4-FFF2-40B4-BE49-F238E27FC236}">
                    <a16:creationId xmlns:a16="http://schemas.microsoft.com/office/drawing/2014/main" id="{7969690B-CCFE-90BA-9A25-0E0DB300A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32">
                <a:extLst>
                  <a:ext uri="{FF2B5EF4-FFF2-40B4-BE49-F238E27FC236}">
                    <a16:creationId xmlns:a16="http://schemas.microsoft.com/office/drawing/2014/main" id="{BA9CE2F0-28E4-8DA3-6675-3F3C05B56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33">
                <a:extLst>
                  <a:ext uri="{FF2B5EF4-FFF2-40B4-BE49-F238E27FC236}">
                    <a16:creationId xmlns:a16="http://schemas.microsoft.com/office/drawing/2014/main" id="{8974CBB3-9FB2-F3EF-9B95-CAC0B62F0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34">
                <a:extLst>
                  <a:ext uri="{FF2B5EF4-FFF2-40B4-BE49-F238E27FC236}">
                    <a16:creationId xmlns:a16="http://schemas.microsoft.com/office/drawing/2014/main" id="{A130B4F3-F0B7-34CC-FD9B-5751C9177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35">
                <a:extLst>
                  <a:ext uri="{FF2B5EF4-FFF2-40B4-BE49-F238E27FC236}">
                    <a16:creationId xmlns:a16="http://schemas.microsoft.com/office/drawing/2014/main" id="{06FEBB97-0303-8CC1-3C1E-FED75CA7D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36">
                <a:extLst>
                  <a:ext uri="{FF2B5EF4-FFF2-40B4-BE49-F238E27FC236}">
                    <a16:creationId xmlns:a16="http://schemas.microsoft.com/office/drawing/2014/main" id="{834FF7F4-E3B7-00A2-460A-1440E95A9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37">
                <a:extLst>
                  <a:ext uri="{FF2B5EF4-FFF2-40B4-BE49-F238E27FC236}">
                    <a16:creationId xmlns:a16="http://schemas.microsoft.com/office/drawing/2014/main" id="{332BD20B-1334-3F8A-A7F3-307C1360D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38">
                <a:extLst>
                  <a:ext uri="{FF2B5EF4-FFF2-40B4-BE49-F238E27FC236}">
                    <a16:creationId xmlns:a16="http://schemas.microsoft.com/office/drawing/2014/main" id="{E0093D82-3003-E301-CF53-D6BEF3BA0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39">
                <a:extLst>
                  <a:ext uri="{FF2B5EF4-FFF2-40B4-BE49-F238E27FC236}">
                    <a16:creationId xmlns:a16="http://schemas.microsoft.com/office/drawing/2014/main" id="{D26E280C-8731-FFB4-DFFF-9D273F29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40">
                <a:extLst>
                  <a:ext uri="{FF2B5EF4-FFF2-40B4-BE49-F238E27FC236}">
                    <a16:creationId xmlns:a16="http://schemas.microsoft.com/office/drawing/2014/main" id="{0B368A01-3FDC-D3D8-8676-82B70D18A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41">
                <a:extLst>
                  <a:ext uri="{FF2B5EF4-FFF2-40B4-BE49-F238E27FC236}">
                    <a16:creationId xmlns:a16="http://schemas.microsoft.com/office/drawing/2014/main" id="{297AA65C-990E-A377-1EBC-144743B26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42">
                <a:extLst>
                  <a:ext uri="{FF2B5EF4-FFF2-40B4-BE49-F238E27FC236}">
                    <a16:creationId xmlns:a16="http://schemas.microsoft.com/office/drawing/2014/main" id="{5A33F383-AAC4-51E9-42E9-C4D3CB842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43">
                <a:extLst>
                  <a:ext uri="{FF2B5EF4-FFF2-40B4-BE49-F238E27FC236}">
                    <a16:creationId xmlns:a16="http://schemas.microsoft.com/office/drawing/2014/main" id="{449566F1-34E6-CFA7-C75F-D2AAD8264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44">
                <a:extLst>
                  <a:ext uri="{FF2B5EF4-FFF2-40B4-BE49-F238E27FC236}">
                    <a16:creationId xmlns:a16="http://schemas.microsoft.com/office/drawing/2014/main" id="{088716C5-EBA0-03A1-720C-ACA729DD6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45">
                <a:extLst>
                  <a:ext uri="{FF2B5EF4-FFF2-40B4-BE49-F238E27FC236}">
                    <a16:creationId xmlns:a16="http://schemas.microsoft.com/office/drawing/2014/main" id="{53139894-4323-0D01-BC76-5080D35C4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46">
                <a:extLst>
                  <a:ext uri="{FF2B5EF4-FFF2-40B4-BE49-F238E27FC236}">
                    <a16:creationId xmlns:a16="http://schemas.microsoft.com/office/drawing/2014/main" id="{333098E0-1661-A598-AF8C-AFE0A57BD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47">
                <a:extLst>
                  <a:ext uri="{FF2B5EF4-FFF2-40B4-BE49-F238E27FC236}">
                    <a16:creationId xmlns:a16="http://schemas.microsoft.com/office/drawing/2014/main" id="{CB27B8F8-A059-8FC8-48EC-51C89B401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48">
                <a:extLst>
                  <a:ext uri="{FF2B5EF4-FFF2-40B4-BE49-F238E27FC236}">
                    <a16:creationId xmlns:a16="http://schemas.microsoft.com/office/drawing/2014/main" id="{0A64AA75-7162-DF07-B6D7-65330A105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49">
                <a:extLst>
                  <a:ext uri="{FF2B5EF4-FFF2-40B4-BE49-F238E27FC236}">
                    <a16:creationId xmlns:a16="http://schemas.microsoft.com/office/drawing/2014/main" id="{40509AFD-B6CC-F26A-D623-D432A4692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50">
                <a:extLst>
                  <a:ext uri="{FF2B5EF4-FFF2-40B4-BE49-F238E27FC236}">
                    <a16:creationId xmlns:a16="http://schemas.microsoft.com/office/drawing/2014/main" id="{85780FF7-AEC8-797E-037D-0FC2A2E96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51">
                <a:extLst>
                  <a:ext uri="{FF2B5EF4-FFF2-40B4-BE49-F238E27FC236}">
                    <a16:creationId xmlns:a16="http://schemas.microsoft.com/office/drawing/2014/main" id="{7AE2D520-D5CA-C7B5-F749-1387DE9E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52">
                <a:extLst>
                  <a:ext uri="{FF2B5EF4-FFF2-40B4-BE49-F238E27FC236}">
                    <a16:creationId xmlns:a16="http://schemas.microsoft.com/office/drawing/2014/main" id="{7159FF9C-B6AC-C106-F5C6-EEFF02E7C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53">
                <a:extLst>
                  <a:ext uri="{FF2B5EF4-FFF2-40B4-BE49-F238E27FC236}">
                    <a16:creationId xmlns:a16="http://schemas.microsoft.com/office/drawing/2014/main" id="{4D4E8ACC-9B10-4678-A709-76648CD74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54">
                <a:extLst>
                  <a:ext uri="{FF2B5EF4-FFF2-40B4-BE49-F238E27FC236}">
                    <a16:creationId xmlns:a16="http://schemas.microsoft.com/office/drawing/2014/main" id="{58891926-6431-BFE2-541F-30CBE64A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55">
                <a:extLst>
                  <a:ext uri="{FF2B5EF4-FFF2-40B4-BE49-F238E27FC236}">
                    <a16:creationId xmlns:a16="http://schemas.microsoft.com/office/drawing/2014/main" id="{A97923B9-FF45-34AC-F43F-D6AA6E0CE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56">
                <a:extLst>
                  <a:ext uri="{FF2B5EF4-FFF2-40B4-BE49-F238E27FC236}">
                    <a16:creationId xmlns:a16="http://schemas.microsoft.com/office/drawing/2014/main" id="{5C59EADB-A746-DE99-7E7B-F7BC2C84E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57">
                <a:extLst>
                  <a:ext uri="{FF2B5EF4-FFF2-40B4-BE49-F238E27FC236}">
                    <a16:creationId xmlns:a16="http://schemas.microsoft.com/office/drawing/2014/main" id="{E2817D38-B47D-B134-6414-F051AC735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158">
                <a:extLst>
                  <a:ext uri="{FF2B5EF4-FFF2-40B4-BE49-F238E27FC236}">
                    <a16:creationId xmlns:a16="http://schemas.microsoft.com/office/drawing/2014/main" id="{5862EF3B-E087-B2D9-BB0A-915DFBA81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159">
                <a:extLst>
                  <a:ext uri="{FF2B5EF4-FFF2-40B4-BE49-F238E27FC236}">
                    <a16:creationId xmlns:a16="http://schemas.microsoft.com/office/drawing/2014/main" id="{4B0175B4-CF2F-7B85-79B9-E747EB499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160">
                <a:extLst>
                  <a:ext uri="{FF2B5EF4-FFF2-40B4-BE49-F238E27FC236}">
                    <a16:creationId xmlns:a16="http://schemas.microsoft.com/office/drawing/2014/main" id="{58FBCB60-BFA0-6BB2-107F-F4B4BD088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161">
                <a:extLst>
                  <a:ext uri="{FF2B5EF4-FFF2-40B4-BE49-F238E27FC236}">
                    <a16:creationId xmlns:a16="http://schemas.microsoft.com/office/drawing/2014/main" id="{7D4F0EAB-0043-CF75-31AF-3EFB8F08F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162">
                <a:extLst>
                  <a:ext uri="{FF2B5EF4-FFF2-40B4-BE49-F238E27FC236}">
                    <a16:creationId xmlns:a16="http://schemas.microsoft.com/office/drawing/2014/main" id="{7391A483-5E78-0C3C-4D12-72106E500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5" name="Freeform 163">
                <a:extLst>
                  <a:ext uri="{FF2B5EF4-FFF2-40B4-BE49-F238E27FC236}">
                    <a16:creationId xmlns:a16="http://schemas.microsoft.com/office/drawing/2014/main" id="{D5D058F5-BEC5-769E-34EA-F51FE1A7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6" name="Freeform 164">
                <a:extLst>
                  <a:ext uri="{FF2B5EF4-FFF2-40B4-BE49-F238E27FC236}">
                    <a16:creationId xmlns:a16="http://schemas.microsoft.com/office/drawing/2014/main" id="{09E18E12-A92B-275E-37A2-711D8354D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7" name="Freeform 165">
                <a:extLst>
                  <a:ext uri="{FF2B5EF4-FFF2-40B4-BE49-F238E27FC236}">
                    <a16:creationId xmlns:a16="http://schemas.microsoft.com/office/drawing/2014/main" id="{A3A492CB-8E40-AA7B-7677-4FF3C86C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8" name="Freeform 166">
                <a:extLst>
                  <a:ext uri="{FF2B5EF4-FFF2-40B4-BE49-F238E27FC236}">
                    <a16:creationId xmlns:a16="http://schemas.microsoft.com/office/drawing/2014/main" id="{BABAFE06-2D4A-0A85-E542-1B8A9CEE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9" name="Freeform 167">
                <a:extLst>
                  <a:ext uri="{FF2B5EF4-FFF2-40B4-BE49-F238E27FC236}">
                    <a16:creationId xmlns:a16="http://schemas.microsoft.com/office/drawing/2014/main" id="{9448A4CB-6648-3186-7332-FB6AA2D3B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0" name="Freeform 168">
                <a:extLst>
                  <a:ext uri="{FF2B5EF4-FFF2-40B4-BE49-F238E27FC236}">
                    <a16:creationId xmlns:a16="http://schemas.microsoft.com/office/drawing/2014/main" id="{0D9D4B38-6F71-8E32-92E7-80D93E9CD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1" name="Freeform 169">
                <a:extLst>
                  <a:ext uri="{FF2B5EF4-FFF2-40B4-BE49-F238E27FC236}">
                    <a16:creationId xmlns:a16="http://schemas.microsoft.com/office/drawing/2014/main" id="{AB32CE0B-B2E5-2425-9814-2541494C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2" name="Freeform 170">
                <a:extLst>
                  <a:ext uri="{FF2B5EF4-FFF2-40B4-BE49-F238E27FC236}">
                    <a16:creationId xmlns:a16="http://schemas.microsoft.com/office/drawing/2014/main" id="{500AB507-4ADB-A38F-FC5E-F9072C011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3" name="Freeform 171">
                <a:extLst>
                  <a:ext uri="{FF2B5EF4-FFF2-40B4-BE49-F238E27FC236}">
                    <a16:creationId xmlns:a16="http://schemas.microsoft.com/office/drawing/2014/main" id="{2F2D6BC1-F6CC-8656-821D-063DEE592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4" name="Freeform 172">
                <a:extLst>
                  <a:ext uri="{FF2B5EF4-FFF2-40B4-BE49-F238E27FC236}">
                    <a16:creationId xmlns:a16="http://schemas.microsoft.com/office/drawing/2014/main" id="{17B6F366-C8AF-9CB6-6CEE-B28204FE8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5" name="Freeform 173">
                <a:extLst>
                  <a:ext uri="{FF2B5EF4-FFF2-40B4-BE49-F238E27FC236}">
                    <a16:creationId xmlns:a16="http://schemas.microsoft.com/office/drawing/2014/main" id="{218758D3-08AD-87A0-0269-CCBFD04A5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6" name="Freeform 174">
                <a:extLst>
                  <a:ext uri="{FF2B5EF4-FFF2-40B4-BE49-F238E27FC236}">
                    <a16:creationId xmlns:a16="http://schemas.microsoft.com/office/drawing/2014/main" id="{FD1D891B-6058-704A-2DC7-AEE4980AD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7" name="Freeform 175">
                <a:extLst>
                  <a:ext uri="{FF2B5EF4-FFF2-40B4-BE49-F238E27FC236}">
                    <a16:creationId xmlns:a16="http://schemas.microsoft.com/office/drawing/2014/main" id="{DF7ED6CE-B37F-671A-78F3-572BEC9E3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8" name="Freeform 176">
                <a:extLst>
                  <a:ext uri="{FF2B5EF4-FFF2-40B4-BE49-F238E27FC236}">
                    <a16:creationId xmlns:a16="http://schemas.microsoft.com/office/drawing/2014/main" id="{4BD2F4A5-14DF-C366-D13F-3D53BF29D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9" name="Freeform 177">
                <a:extLst>
                  <a:ext uri="{FF2B5EF4-FFF2-40B4-BE49-F238E27FC236}">
                    <a16:creationId xmlns:a16="http://schemas.microsoft.com/office/drawing/2014/main" id="{3C267188-1A7C-C574-BD7E-0AAE37183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0" name="Freeform 178">
                <a:extLst>
                  <a:ext uri="{FF2B5EF4-FFF2-40B4-BE49-F238E27FC236}">
                    <a16:creationId xmlns:a16="http://schemas.microsoft.com/office/drawing/2014/main" id="{F4D04DC5-C62A-6187-E88A-023E546D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1" name="Freeform 179">
                <a:extLst>
                  <a:ext uri="{FF2B5EF4-FFF2-40B4-BE49-F238E27FC236}">
                    <a16:creationId xmlns:a16="http://schemas.microsoft.com/office/drawing/2014/main" id="{81E48D7A-53AB-D8E4-28EB-4E045DC90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2" name="Freeform 180">
                <a:extLst>
                  <a:ext uri="{FF2B5EF4-FFF2-40B4-BE49-F238E27FC236}">
                    <a16:creationId xmlns:a16="http://schemas.microsoft.com/office/drawing/2014/main" id="{A2014460-BFE7-207C-ABD4-7C403EFC2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3" name="Freeform 181">
                <a:extLst>
                  <a:ext uri="{FF2B5EF4-FFF2-40B4-BE49-F238E27FC236}">
                    <a16:creationId xmlns:a16="http://schemas.microsoft.com/office/drawing/2014/main" id="{71ACA949-677C-D902-157E-592F84F03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4" name="Freeform 182">
                <a:extLst>
                  <a:ext uri="{FF2B5EF4-FFF2-40B4-BE49-F238E27FC236}">
                    <a16:creationId xmlns:a16="http://schemas.microsoft.com/office/drawing/2014/main" id="{5FDE2C51-1FF0-CB0D-1078-25CD164F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5" name="Freeform 183">
                <a:extLst>
                  <a:ext uri="{FF2B5EF4-FFF2-40B4-BE49-F238E27FC236}">
                    <a16:creationId xmlns:a16="http://schemas.microsoft.com/office/drawing/2014/main" id="{36914B0D-E2EC-F9E1-1B85-3F35CCD20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6" name="Freeform 184">
                <a:extLst>
                  <a:ext uri="{FF2B5EF4-FFF2-40B4-BE49-F238E27FC236}">
                    <a16:creationId xmlns:a16="http://schemas.microsoft.com/office/drawing/2014/main" id="{78E99D42-4D51-AD5F-7F11-019CAF1C2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7" name="Freeform 185">
                <a:extLst>
                  <a:ext uri="{FF2B5EF4-FFF2-40B4-BE49-F238E27FC236}">
                    <a16:creationId xmlns:a16="http://schemas.microsoft.com/office/drawing/2014/main" id="{63D24C11-FCA0-DB7B-02D2-B095DD74D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8" name="Freeform 186">
                <a:extLst>
                  <a:ext uri="{FF2B5EF4-FFF2-40B4-BE49-F238E27FC236}">
                    <a16:creationId xmlns:a16="http://schemas.microsoft.com/office/drawing/2014/main" id="{EB58B2A0-01A8-5AA9-C451-BA606998C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9" name="Freeform 187">
                <a:extLst>
                  <a:ext uri="{FF2B5EF4-FFF2-40B4-BE49-F238E27FC236}">
                    <a16:creationId xmlns:a16="http://schemas.microsoft.com/office/drawing/2014/main" id="{F06AF287-143E-0C40-07E7-377D25B38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0" name="Freeform 188">
                <a:extLst>
                  <a:ext uri="{FF2B5EF4-FFF2-40B4-BE49-F238E27FC236}">
                    <a16:creationId xmlns:a16="http://schemas.microsoft.com/office/drawing/2014/main" id="{254708D9-1A12-2D65-F739-59488C868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1" name="Freeform 189">
                <a:extLst>
                  <a:ext uri="{FF2B5EF4-FFF2-40B4-BE49-F238E27FC236}">
                    <a16:creationId xmlns:a16="http://schemas.microsoft.com/office/drawing/2014/main" id="{DBB978A5-EB41-2170-DAD8-91F9412C6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2" name="Freeform 190">
                <a:extLst>
                  <a:ext uri="{FF2B5EF4-FFF2-40B4-BE49-F238E27FC236}">
                    <a16:creationId xmlns:a16="http://schemas.microsoft.com/office/drawing/2014/main" id="{C7453D72-F507-A61F-E75E-6C461D20F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3" name="Freeform 191">
                <a:extLst>
                  <a:ext uri="{FF2B5EF4-FFF2-40B4-BE49-F238E27FC236}">
                    <a16:creationId xmlns:a16="http://schemas.microsoft.com/office/drawing/2014/main" id="{0C9EA07C-8C28-9269-BFB5-927B79BFA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4" name="Freeform 192">
                <a:extLst>
                  <a:ext uri="{FF2B5EF4-FFF2-40B4-BE49-F238E27FC236}">
                    <a16:creationId xmlns:a16="http://schemas.microsoft.com/office/drawing/2014/main" id="{C7844F76-C1DA-CC03-841A-EC420425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5" name="Freeform 193">
                <a:extLst>
                  <a:ext uri="{FF2B5EF4-FFF2-40B4-BE49-F238E27FC236}">
                    <a16:creationId xmlns:a16="http://schemas.microsoft.com/office/drawing/2014/main" id="{00695C65-A456-F682-FEE9-CD4B9E275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6" name="Freeform 194">
                <a:extLst>
                  <a:ext uri="{FF2B5EF4-FFF2-40B4-BE49-F238E27FC236}">
                    <a16:creationId xmlns:a16="http://schemas.microsoft.com/office/drawing/2014/main" id="{BA699590-3A35-D409-3780-E092F820A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7" name="Freeform 195">
                <a:extLst>
                  <a:ext uri="{FF2B5EF4-FFF2-40B4-BE49-F238E27FC236}">
                    <a16:creationId xmlns:a16="http://schemas.microsoft.com/office/drawing/2014/main" id="{A6308670-02B3-4093-5D49-34E13E64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8" name="Freeform 196">
                <a:extLst>
                  <a:ext uri="{FF2B5EF4-FFF2-40B4-BE49-F238E27FC236}">
                    <a16:creationId xmlns:a16="http://schemas.microsoft.com/office/drawing/2014/main" id="{DBF7FB3C-BBB0-3EEC-B02B-186F48BD7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9" name="Freeform 197">
                <a:extLst>
                  <a:ext uri="{FF2B5EF4-FFF2-40B4-BE49-F238E27FC236}">
                    <a16:creationId xmlns:a16="http://schemas.microsoft.com/office/drawing/2014/main" id="{B6F94D45-25F0-4B1A-761E-7D2C43BE9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0" name="Freeform 198">
                <a:extLst>
                  <a:ext uri="{FF2B5EF4-FFF2-40B4-BE49-F238E27FC236}">
                    <a16:creationId xmlns:a16="http://schemas.microsoft.com/office/drawing/2014/main" id="{57CF0CF3-ED08-6FC6-2658-99BB9E842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1" name="Freeform 199">
                <a:extLst>
                  <a:ext uri="{FF2B5EF4-FFF2-40B4-BE49-F238E27FC236}">
                    <a16:creationId xmlns:a16="http://schemas.microsoft.com/office/drawing/2014/main" id="{C28AA308-0472-64A1-A35A-906176FE1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2" name="Freeform 200">
                <a:extLst>
                  <a:ext uri="{FF2B5EF4-FFF2-40B4-BE49-F238E27FC236}">
                    <a16:creationId xmlns:a16="http://schemas.microsoft.com/office/drawing/2014/main" id="{DD05F50C-B798-0511-27C9-B0CDE24AD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3" name="Freeform 201">
                <a:extLst>
                  <a:ext uri="{FF2B5EF4-FFF2-40B4-BE49-F238E27FC236}">
                    <a16:creationId xmlns:a16="http://schemas.microsoft.com/office/drawing/2014/main" id="{32CED4A2-FCBD-5313-9E27-42BCE6FD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4" name="Freeform 202">
                <a:extLst>
                  <a:ext uri="{FF2B5EF4-FFF2-40B4-BE49-F238E27FC236}">
                    <a16:creationId xmlns:a16="http://schemas.microsoft.com/office/drawing/2014/main" id="{6DEED19A-CC04-664D-AF2B-F3BD580EF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5" name="Freeform 203">
                <a:extLst>
                  <a:ext uri="{FF2B5EF4-FFF2-40B4-BE49-F238E27FC236}">
                    <a16:creationId xmlns:a16="http://schemas.microsoft.com/office/drawing/2014/main" id="{4777E2A2-A7C3-4924-7735-44DB7916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6" name="Freeform 204">
                <a:extLst>
                  <a:ext uri="{FF2B5EF4-FFF2-40B4-BE49-F238E27FC236}">
                    <a16:creationId xmlns:a16="http://schemas.microsoft.com/office/drawing/2014/main" id="{87ADB405-570F-4B98-389D-C44783118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7" name="Freeform 206">
              <a:extLst>
                <a:ext uri="{FF2B5EF4-FFF2-40B4-BE49-F238E27FC236}">
                  <a16:creationId xmlns:a16="http://schemas.microsoft.com/office/drawing/2014/main" id="{775F7169-88DC-5936-8C6F-1089B7890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07">
              <a:extLst>
                <a:ext uri="{FF2B5EF4-FFF2-40B4-BE49-F238E27FC236}">
                  <a16:creationId xmlns:a16="http://schemas.microsoft.com/office/drawing/2014/main" id="{7A4340D8-D0BA-8FEA-E22E-50218F1BB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08">
              <a:extLst>
                <a:ext uri="{FF2B5EF4-FFF2-40B4-BE49-F238E27FC236}">
                  <a16:creationId xmlns:a16="http://schemas.microsoft.com/office/drawing/2014/main" id="{4C2C1252-3CFB-E8B8-1B77-5EDFA503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09">
              <a:extLst>
                <a:ext uri="{FF2B5EF4-FFF2-40B4-BE49-F238E27FC236}">
                  <a16:creationId xmlns:a16="http://schemas.microsoft.com/office/drawing/2014/main" id="{51A6D96D-FE97-94CA-BD67-968F0B248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10">
              <a:extLst>
                <a:ext uri="{FF2B5EF4-FFF2-40B4-BE49-F238E27FC236}">
                  <a16:creationId xmlns:a16="http://schemas.microsoft.com/office/drawing/2014/main" id="{71590E99-2162-6A67-EE0B-7C2BA07A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11">
              <a:extLst>
                <a:ext uri="{FF2B5EF4-FFF2-40B4-BE49-F238E27FC236}">
                  <a16:creationId xmlns:a16="http://schemas.microsoft.com/office/drawing/2014/main" id="{7035478D-1291-FAD6-E1EB-4BB54E1B9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12">
              <a:extLst>
                <a:ext uri="{FF2B5EF4-FFF2-40B4-BE49-F238E27FC236}">
                  <a16:creationId xmlns:a16="http://schemas.microsoft.com/office/drawing/2014/main" id="{7F056FC5-A730-EC95-8B51-C5486F57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13">
              <a:extLst>
                <a:ext uri="{FF2B5EF4-FFF2-40B4-BE49-F238E27FC236}">
                  <a16:creationId xmlns:a16="http://schemas.microsoft.com/office/drawing/2014/main" id="{DDC5B6C5-AAA0-B723-162B-496A6CEE8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14">
              <a:extLst>
                <a:ext uri="{FF2B5EF4-FFF2-40B4-BE49-F238E27FC236}">
                  <a16:creationId xmlns:a16="http://schemas.microsoft.com/office/drawing/2014/main" id="{AF3829DC-9F82-3785-6999-AB1817B1A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15">
              <a:extLst>
                <a:ext uri="{FF2B5EF4-FFF2-40B4-BE49-F238E27FC236}">
                  <a16:creationId xmlns:a16="http://schemas.microsoft.com/office/drawing/2014/main" id="{19D60EB5-8EA2-68B6-C5B0-9A494805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16">
              <a:extLst>
                <a:ext uri="{FF2B5EF4-FFF2-40B4-BE49-F238E27FC236}">
                  <a16:creationId xmlns:a16="http://schemas.microsoft.com/office/drawing/2014/main" id="{F59F7868-0FC6-B5B1-5370-C20F04ADE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17">
              <a:extLst>
                <a:ext uri="{FF2B5EF4-FFF2-40B4-BE49-F238E27FC236}">
                  <a16:creationId xmlns:a16="http://schemas.microsoft.com/office/drawing/2014/main" id="{45339AE9-5791-21EF-0614-815D796D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18">
              <a:extLst>
                <a:ext uri="{FF2B5EF4-FFF2-40B4-BE49-F238E27FC236}">
                  <a16:creationId xmlns:a16="http://schemas.microsoft.com/office/drawing/2014/main" id="{04AD873C-F14F-8059-1823-50FDA5B7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19">
              <a:extLst>
                <a:ext uri="{FF2B5EF4-FFF2-40B4-BE49-F238E27FC236}">
                  <a16:creationId xmlns:a16="http://schemas.microsoft.com/office/drawing/2014/main" id="{410A0620-8069-B8F7-C1DF-029FD90A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20">
              <a:extLst>
                <a:ext uri="{FF2B5EF4-FFF2-40B4-BE49-F238E27FC236}">
                  <a16:creationId xmlns:a16="http://schemas.microsoft.com/office/drawing/2014/main" id="{380B3881-00E4-761D-2CEF-C41E9F47C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21">
              <a:extLst>
                <a:ext uri="{FF2B5EF4-FFF2-40B4-BE49-F238E27FC236}">
                  <a16:creationId xmlns:a16="http://schemas.microsoft.com/office/drawing/2014/main" id="{2E503F51-A064-9815-A9F0-0D60E1D3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22">
              <a:extLst>
                <a:ext uri="{FF2B5EF4-FFF2-40B4-BE49-F238E27FC236}">
                  <a16:creationId xmlns:a16="http://schemas.microsoft.com/office/drawing/2014/main" id="{58BB58DC-BAD4-EF4C-99A0-FE232C85C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23">
              <a:extLst>
                <a:ext uri="{FF2B5EF4-FFF2-40B4-BE49-F238E27FC236}">
                  <a16:creationId xmlns:a16="http://schemas.microsoft.com/office/drawing/2014/main" id="{7AB0F04C-AADF-6B14-7384-97EDEE233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24">
              <a:extLst>
                <a:ext uri="{FF2B5EF4-FFF2-40B4-BE49-F238E27FC236}">
                  <a16:creationId xmlns:a16="http://schemas.microsoft.com/office/drawing/2014/main" id="{59647A8B-C75A-AC16-FD68-FC1A9A564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25">
              <a:extLst>
                <a:ext uri="{FF2B5EF4-FFF2-40B4-BE49-F238E27FC236}">
                  <a16:creationId xmlns:a16="http://schemas.microsoft.com/office/drawing/2014/main" id="{58376B12-A4EE-9720-DE13-F7560F3C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26">
              <a:extLst>
                <a:ext uri="{FF2B5EF4-FFF2-40B4-BE49-F238E27FC236}">
                  <a16:creationId xmlns:a16="http://schemas.microsoft.com/office/drawing/2014/main" id="{74E553A7-6792-3FE4-AA30-BC40C23E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27">
              <a:extLst>
                <a:ext uri="{FF2B5EF4-FFF2-40B4-BE49-F238E27FC236}">
                  <a16:creationId xmlns:a16="http://schemas.microsoft.com/office/drawing/2014/main" id="{D0A0D7E4-3A6E-2A8B-773D-96291117A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28">
              <a:extLst>
                <a:ext uri="{FF2B5EF4-FFF2-40B4-BE49-F238E27FC236}">
                  <a16:creationId xmlns:a16="http://schemas.microsoft.com/office/drawing/2014/main" id="{38E765C4-98FB-2AE5-92A6-7D1CF86E4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29">
              <a:extLst>
                <a:ext uri="{FF2B5EF4-FFF2-40B4-BE49-F238E27FC236}">
                  <a16:creationId xmlns:a16="http://schemas.microsoft.com/office/drawing/2014/main" id="{ED73D08A-3E0E-5CD4-B704-27F22BD2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30">
              <a:extLst>
                <a:ext uri="{FF2B5EF4-FFF2-40B4-BE49-F238E27FC236}">
                  <a16:creationId xmlns:a16="http://schemas.microsoft.com/office/drawing/2014/main" id="{0EF38274-9B18-A938-4570-7EE85862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31">
              <a:extLst>
                <a:ext uri="{FF2B5EF4-FFF2-40B4-BE49-F238E27FC236}">
                  <a16:creationId xmlns:a16="http://schemas.microsoft.com/office/drawing/2014/main" id="{B90DE776-0054-FF73-5961-115098737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32">
              <a:extLst>
                <a:ext uri="{FF2B5EF4-FFF2-40B4-BE49-F238E27FC236}">
                  <a16:creationId xmlns:a16="http://schemas.microsoft.com/office/drawing/2014/main" id="{D93A243F-A3A4-137D-AC81-C9B8E65EB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33">
              <a:extLst>
                <a:ext uri="{FF2B5EF4-FFF2-40B4-BE49-F238E27FC236}">
                  <a16:creationId xmlns:a16="http://schemas.microsoft.com/office/drawing/2014/main" id="{AB91D244-513A-C0C2-442C-43FB764C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34">
              <a:extLst>
                <a:ext uri="{FF2B5EF4-FFF2-40B4-BE49-F238E27FC236}">
                  <a16:creationId xmlns:a16="http://schemas.microsoft.com/office/drawing/2014/main" id="{EC98E99F-51BE-E711-877E-B2DDB23EB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35">
              <a:extLst>
                <a:ext uri="{FF2B5EF4-FFF2-40B4-BE49-F238E27FC236}">
                  <a16:creationId xmlns:a16="http://schemas.microsoft.com/office/drawing/2014/main" id="{0D05AFE4-7846-5CAD-A27F-736BE61B2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36">
              <a:extLst>
                <a:ext uri="{FF2B5EF4-FFF2-40B4-BE49-F238E27FC236}">
                  <a16:creationId xmlns:a16="http://schemas.microsoft.com/office/drawing/2014/main" id="{A4638C79-608C-72AA-BED2-699EB1A3B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37">
              <a:extLst>
                <a:ext uri="{FF2B5EF4-FFF2-40B4-BE49-F238E27FC236}">
                  <a16:creationId xmlns:a16="http://schemas.microsoft.com/office/drawing/2014/main" id="{D8450CD1-4FA4-E00E-5027-B7D8D7D7D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38">
              <a:extLst>
                <a:ext uri="{FF2B5EF4-FFF2-40B4-BE49-F238E27FC236}">
                  <a16:creationId xmlns:a16="http://schemas.microsoft.com/office/drawing/2014/main" id="{DF1250CB-04B7-FA2F-0F94-8361A26DC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39">
              <a:extLst>
                <a:ext uri="{FF2B5EF4-FFF2-40B4-BE49-F238E27FC236}">
                  <a16:creationId xmlns:a16="http://schemas.microsoft.com/office/drawing/2014/main" id="{0D42790B-6649-7210-BDD2-AEE84DAA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40">
              <a:extLst>
                <a:ext uri="{FF2B5EF4-FFF2-40B4-BE49-F238E27FC236}">
                  <a16:creationId xmlns:a16="http://schemas.microsoft.com/office/drawing/2014/main" id="{419AA19B-B1F1-5EC9-32EA-EAEB6CC5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41">
              <a:extLst>
                <a:ext uri="{FF2B5EF4-FFF2-40B4-BE49-F238E27FC236}">
                  <a16:creationId xmlns:a16="http://schemas.microsoft.com/office/drawing/2014/main" id="{873CE8FD-4A94-D3B3-7AE9-E9F63198C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42">
              <a:extLst>
                <a:ext uri="{FF2B5EF4-FFF2-40B4-BE49-F238E27FC236}">
                  <a16:creationId xmlns:a16="http://schemas.microsoft.com/office/drawing/2014/main" id="{563B6509-3C22-D9FE-7E52-CCAD6CA72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43">
              <a:extLst>
                <a:ext uri="{FF2B5EF4-FFF2-40B4-BE49-F238E27FC236}">
                  <a16:creationId xmlns:a16="http://schemas.microsoft.com/office/drawing/2014/main" id="{3202C677-9FBF-C3EB-C48D-E11876FF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44">
              <a:extLst>
                <a:ext uri="{FF2B5EF4-FFF2-40B4-BE49-F238E27FC236}">
                  <a16:creationId xmlns:a16="http://schemas.microsoft.com/office/drawing/2014/main" id="{D444C52F-DD70-50E3-9484-B7B471E9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45">
              <a:extLst>
                <a:ext uri="{FF2B5EF4-FFF2-40B4-BE49-F238E27FC236}">
                  <a16:creationId xmlns:a16="http://schemas.microsoft.com/office/drawing/2014/main" id="{BC9077EB-71B5-E362-5CE2-98709401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46">
              <a:extLst>
                <a:ext uri="{FF2B5EF4-FFF2-40B4-BE49-F238E27FC236}">
                  <a16:creationId xmlns:a16="http://schemas.microsoft.com/office/drawing/2014/main" id="{ABFCFAF4-4C2F-B41B-054C-0CE9196F9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47">
              <a:extLst>
                <a:ext uri="{FF2B5EF4-FFF2-40B4-BE49-F238E27FC236}">
                  <a16:creationId xmlns:a16="http://schemas.microsoft.com/office/drawing/2014/main" id="{BDEF46BE-837F-0884-9830-C6C83971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48">
              <a:extLst>
                <a:ext uri="{FF2B5EF4-FFF2-40B4-BE49-F238E27FC236}">
                  <a16:creationId xmlns:a16="http://schemas.microsoft.com/office/drawing/2014/main" id="{9BF41B65-41FB-A957-E95B-39E9BDDBB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49">
              <a:extLst>
                <a:ext uri="{FF2B5EF4-FFF2-40B4-BE49-F238E27FC236}">
                  <a16:creationId xmlns:a16="http://schemas.microsoft.com/office/drawing/2014/main" id="{272400A4-94D9-5087-B9A8-8193B85F2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50">
              <a:extLst>
                <a:ext uri="{FF2B5EF4-FFF2-40B4-BE49-F238E27FC236}">
                  <a16:creationId xmlns:a16="http://schemas.microsoft.com/office/drawing/2014/main" id="{16A5E2EB-01AE-F94B-D1FD-BE4F2C251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51">
              <a:extLst>
                <a:ext uri="{FF2B5EF4-FFF2-40B4-BE49-F238E27FC236}">
                  <a16:creationId xmlns:a16="http://schemas.microsoft.com/office/drawing/2014/main" id="{6E88A206-D2CF-BE22-F381-EA66ED5B8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52">
              <a:extLst>
                <a:ext uri="{FF2B5EF4-FFF2-40B4-BE49-F238E27FC236}">
                  <a16:creationId xmlns:a16="http://schemas.microsoft.com/office/drawing/2014/main" id="{2BE3E752-7035-52B7-33F8-52D6EE057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53">
              <a:extLst>
                <a:ext uri="{FF2B5EF4-FFF2-40B4-BE49-F238E27FC236}">
                  <a16:creationId xmlns:a16="http://schemas.microsoft.com/office/drawing/2014/main" id="{E2F691F4-21DD-8C96-691B-9FEA9E1DD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54">
              <a:extLst>
                <a:ext uri="{FF2B5EF4-FFF2-40B4-BE49-F238E27FC236}">
                  <a16:creationId xmlns:a16="http://schemas.microsoft.com/office/drawing/2014/main" id="{1B45DCCB-1D27-CD72-3E13-36DEB353E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55">
              <a:extLst>
                <a:ext uri="{FF2B5EF4-FFF2-40B4-BE49-F238E27FC236}">
                  <a16:creationId xmlns:a16="http://schemas.microsoft.com/office/drawing/2014/main" id="{B2A96F48-1B7D-002E-9245-CBAEDC7C0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56">
              <a:extLst>
                <a:ext uri="{FF2B5EF4-FFF2-40B4-BE49-F238E27FC236}">
                  <a16:creationId xmlns:a16="http://schemas.microsoft.com/office/drawing/2014/main" id="{5DD57CF4-80AF-0DC0-871C-98AA40FAB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57">
              <a:extLst>
                <a:ext uri="{FF2B5EF4-FFF2-40B4-BE49-F238E27FC236}">
                  <a16:creationId xmlns:a16="http://schemas.microsoft.com/office/drawing/2014/main" id="{AFD13746-BD11-4A35-2E4F-E733CEF74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258">
              <a:extLst>
                <a:ext uri="{FF2B5EF4-FFF2-40B4-BE49-F238E27FC236}">
                  <a16:creationId xmlns:a16="http://schemas.microsoft.com/office/drawing/2014/main" id="{AE3BD917-3B32-03A6-B715-42324147A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259">
              <a:extLst>
                <a:ext uri="{FF2B5EF4-FFF2-40B4-BE49-F238E27FC236}">
                  <a16:creationId xmlns:a16="http://schemas.microsoft.com/office/drawing/2014/main" id="{9F718165-41AD-7DE9-F203-FCA20132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260">
              <a:extLst>
                <a:ext uri="{FF2B5EF4-FFF2-40B4-BE49-F238E27FC236}">
                  <a16:creationId xmlns:a16="http://schemas.microsoft.com/office/drawing/2014/main" id="{EB4727DA-C703-E526-6841-90761D2FA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261">
              <a:extLst>
                <a:ext uri="{FF2B5EF4-FFF2-40B4-BE49-F238E27FC236}">
                  <a16:creationId xmlns:a16="http://schemas.microsoft.com/office/drawing/2014/main" id="{61C22F73-AE6E-879D-D318-6B292A8DD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262">
              <a:extLst>
                <a:ext uri="{FF2B5EF4-FFF2-40B4-BE49-F238E27FC236}">
                  <a16:creationId xmlns:a16="http://schemas.microsoft.com/office/drawing/2014/main" id="{96456EAD-67FD-4598-B431-A20E9059B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263">
              <a:extLst>
                <a:ext uri="{FF2B5EF4-FFF2-40B4-BE49-F238E27FC236}">
                  <a16:creationId xmlns:a16="http://schemas.microsoft.com/office/drawing/2014/main" id="{D3D2113D-5026-7CE0-538E-5DEC1704E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5" name="Freeform 264">
              <a:extLst>
                <a:ext uri="{FF2B5EF4-FFF2-40B4-BE49-F238E27FC236}">
                  <a16:creationId xmlns:a16="http://schemas.microsoft.com/office/drawing/2014/main" id="{41D38510-6482-5661-D55A-C328A036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6" name="Freeform 265">
              <a:extLst>
                <a:ext uri="{FF2B5EF4-FFF2-40B4-BE49-F238E27FC236}">
                  <a16:creationId xmlns:a16="http://schemas.microsoft.com/office/drawing/2014/main" id="{40B7DE62-D427-813F-E9E0-30B81001F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7" name="Freeform 266">
              <a:extLst>
                <a:ext uri="{FF2B5EF4-FFF2-40B4-BE49-F238E27FC236}">
                  <a16:creationId xmlns:a16="http://schemas.microsoft.com/office/drawing/2014/main" id="{5E6BF8C6-7F34-729C-830E-A2673F330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8" name="Freeform 267">
              <a:extLst>
                <a:ext uri="{FF2B5EF4-FFF2-40B4-BE49-F238E27FC236}">
                  <a16:creationId xmlns:a16="http://schemas.microsoft.com/office/drawing/2014/main" id="{E2437102-E86E-F752-3575-9B879A6F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268">
              <a:extLst>
                <a:ext uri="{FF2B5EF4-FFF2-40B4-BE49-F238E27FC236}">
                  <a16:creationId xmlns:a16="http://schemas.microsoft.com/office/drawing/2014/main" id="{6FE36712-BD22-BD75-EB53-162018EEB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0" name="Freeform 269">
              <a:extLst>
                <a:ext uri="{FF2B5EF4-FFF2-40B4-BE49-F238E27FC236}">
                  <a16:creationId xmlns:a16="http://schemas.microsoft.com/office/drawing/2014/main" id="{DBA5A596-F253-0A44-092A-7F3F30FF1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1" name="Freeform 270">
              <a:extLst>
                <a:ext uri="{FF2B5EF4-FFF2-40B4-BE49-F238E27FC236}">
                  <a16:creationId xmlns:a16="http://schemas.microsoft.com/office/drawing/2014/main" id="{878624AE-7EFC-2086-2C55-2AC5CF0E5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2" name="Freeform 271">
              <a:extLst>
                <a:ext uri="{FF2B5EF4-FFF2-40B4-BE49-F238E27FC236}">
                  <a16:creationId xmlns:a16="http://schemas.microsoft.com/office/drawing/2014/main" id="{C828379B-6F5F-4B70-6551-942873A4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3" name="Freeform 272">
              <a:extLst>
                <a:ext uri="{FF2B5EF4-FFF2-40B4-BE49-F238E27FC236}">
                  <a16:creationId xmlns:a16="http://schemas.microsoft.com/office/drawing/2014/main" id="{D1C0EA77-8DFC-B929-5EB8-262B4AF3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4" name="Freeform 273">
              <a:extLst>
                <a:ext uri="{FF2B5EF4-FFF2-40B4-BE49-F238E27FC236}">
                  <a16:creationId xmlns:a16="http://schemas.microsoft.com/office/drawing/2014/main" id="{DA6F0A8E-9B6B-9CEF-6093-3A20ADA61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5" name="Freeform 274">
              <a:extLst>
                <a:ext uri="{FF2B5EF4-FFF2-40B4-BE49-F238E27FC236}">
                  <a16:creationId xmlns:a16="http://schemas.microsoft.com/office/drawing/2014/main" id="{67A9EB55-503B-12F0-47E4-0F9A8405E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6" name="Freeform 275">
              <a:extLst>
                <a:ext uri="{FF2B5EF4-FFF2-40B4-BE49-F238E27FC236}">
                  <a16:creationId xmlns:a16="http://schemas.microsoft.com/office/drawing/2014/main" id="{56EFBF92-D791-99D7-5F0A-4BB9D485A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7" name="Freeform 276">
              <a:extLst>
                <a:ext uri="{FF2B5EF4-FFF2-40B4-BE49-F238E27FC236}">
                  <a16:creationId xmlns:a16="http://schemas.microsoft.com/office/drawing/2014/main" id="{74DDDB35-1BFE-0C63-D075-5A417B21C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8" name="Freeform 277">
              <a:extLst>
                <a:ext uri="{FF2B5EF4-FFF2-40B4-BE49-F238E27FC236}">
                  <a16:creationId xmlns:a16="http://schemas.microsoft.com/office/drawing/2014/main" id="{6074C4D4-01B5-44D4-EAA5-553989744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9" name="Freeform 278">
              <a:extLst>
                <a:ext uri="{FF2B5EF4-FFF2-40B4-BE49-F238E27FC236}">
                  <a16:creationId xmlns:a16="http://schemas.microsoft.com/office/drawing/2014/main" id="{62169EAF-E3C6-6B6B-F66E-0ED0FFC1A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0" name="Freeform 279">
              <a:extLst>
                <a:ext uri="{FF2B5EF4-FFF2-40B4-BE49-F238E27FC236}">
                  <a16:creationId xmlns:a16="http://schemas.microsoft.com/office/drawing/2014/main" id="{6621C9BF-C4C5-53C8-68F7-DC0DE26C5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1" name="Freeform 280">
              <a:extLst>
                <a:ext uri="{FF2B5EF4-FFF2-40B4-BE49-F238E27FC236}">
                  <a16:creationId xmlns:a16="http://schemas.microsoft.com/office/drawing/2014/main" id="{B47BEB2C-1855-63E5-E429-F53D370D7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2" name="Freeform 281">
              <a:extLst>
                <a:ext uri="{FF2B5EF4-FFF2-40B4-BE49-F238E27FC236}">
                  <a16:creationId xmlns:a16="http://schemas.microsoft.com/office/drawing/2014/main" id="{8736B44C-F361-B5EC-D8C9-6E8B04866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3" name="Freeform 282">
              <a:extLst>
                <a:ext uri="{FF2B5EF4-FFF2-40B4-BE49-F238E27FC236}">
                  <a16:creationId xmlns:a16="http://schemas.microsoft.com/office/drawing/2014/main" id="{1EE36AF6-CCE7-A6E3-863C-B5F1638D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4" name="Freeform 283">
              <a:extLst>
                <a:ext uri="{FF2B5EF4-FFF2-40B4-BE49-F238E27FC236}">
                  <a16:creationId xmlns:a16="http://schemas.microsoft.com/office/drawing/2014/main" id="{D81002FE-6F96-997C-C1D9-2133CA096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5" name="Freeform 284">
              <a:extLst>
                <a:ext uri="{FF2B5EF4-FFF2-40B4-BE49-F238E27FC236}">
                  <a16:creationId xmlns:a16="http://schemas.microsoft.com/office/drawing/2014/main" id="{EC69AC96-641F-908E-7D97-62FCBF10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6" name="Freeform 285">
              <a:extLst>
                <a:ext uri="{FF2B5EF4-FFF2-40B4-BE49-F238E27FC236}">
                  <a16:creationId xmlns:a16="http://schemas.microsoft.com/office/drawing/2014/main" id="{F74FB92D-772C-F792-4509-BA38A55FB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7" name="Freeform 286">
              <a:extLst>
                <a:ext uri="{FF2B5EF4-FFF2-40B4-BE49-F238E27FC236}">
                  <a16:creationId xmlns:a16="http://schemas.microsoft.com/office/drawing/2014/main" id="{B86F7E84-9678-79AC-5E7D-0472328D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8" name="Freeform 287">
              <a:extLst>
                <a:ext uri="{FF2B5EF4-FFF2-40B4-BE49-F238E27FC236}">
                  <a16:creationId xmlns:a16="http://schemas.microsoft.com/office/drawing/2014/main" id="{BE3995F8-3624-8B1A-5930-085C7797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9" name="Freeform 288">
              <a:extLst>
                <a:ext uri="{FF2B5EF4-FFF2-40B4-BE49-F238E27FC236}">
                  <a16:creationId xmlns:a16="http://schemas.microsoft.com/office/drawing/2014/main" id="{BDDB9BD8-4425-6FA5-320A-15AD72DD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Freeform 289">
              <a:extLst>
                <a:ext uri="{FF2B5EF4-FFF2-40B4-BE49-F238E27FC236}">
                  <a16:creationId xmlns:a16="http://schemas.microsoft.com/office/drawing/2014/main" id="{B364D4D8-A8CB-2AF0-A166-921C33E1E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1" name="Freeform 290">
              <a:extLst>
                <a:ext uri="{FF2B5EF4-FFF2-40B4-BE49-F238E27FC236}">
                  <a16:creationId xmlns:a16="http://schemas.microsoft.com/office/drawing/2014/main" id="{37AA8197-C06C-03D7-199C-F2B3D18A8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2" name="Freeform 291">
              <a:extLst>
                <a:ext uri="{FF2B5EF4-FFF2-40B4-BE49-F238E27FC236}">
                  <a16:creationId xmlns:a16="http://schemas.microsoft.com/office/drawing/2014/main" id="{F0B4C960-3F25-3589-19F0-958E96577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3" name="Freeform 292">
              <a:extLst>
                <a:ext uri="{FF2B5EF4-FFF2-40B4-BE49-F238E27FC236}">
                  <a16:creationId xmlns:a16="http://schemas.microsoft.com/office/drawing/2014/main" id="{4CDAC2C4-FBA4-3B6F-585A-154BF5A5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4" name="Freeform 293">
              <a:extLst>
                <a:ext uri="{FF2B5EF4-FFF2-40B4-BE49-F238E27FC236}">
                  <a16:creationId xmlns:a16="http://schemas.microsoft.com/office/drawing/2014/main" id="{32644475-0692-88B3-6D37-D6FFD900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5" name="Freeform 294">
              <a:extLst>
                <a:ext uri="{FF2B5EF4-FFF2-40B4-BE49-F238E27FC236}">
                  <a16:creationId xmlns:a16="http://schemas.microsoft.com/office/drawing/2014/main" id="{B56D27BC-588D-F91A-DA25-715B4068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6" name="Freeform 295">
              <a:extLst>
                <a:ext uri="{FF2B5EF4-FFF2-40B4-BE49-F238E27FC236}">
                  <a16:creationId xmlns:a16="http://schemas.microsoft.com/office/drawing/2014/main" id="{AE3F2493-471F-AB73-1B82-BDCE99A8F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7" name="Freeform 296">
              <a:extLst>
                <a:ext uri="{FF2B5EF4-FFF2-40B4-BE49-F238E27FC236}">
                  <a16:creationId xmlns:a16="http://schemas.microsoft.com/office/drawing/2014/main" id="{12646E47-2764-8758-4396-71488423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8" name="Freeform 297">
              <a:extLst>
                <a:ext uri="{FF2B5EF4-FFF2-40B4-BE49-F238E27FC236}">
                  <a16:creationId xmlns:a16="http://schemas.microsoft.com/office/drawing/2014/main" id="{BE8824CC-0EAA-0863-C50F-7FC91CE0A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9" name="Freeform 298">
              <a:extLst>
                <a:ext uri="{FF2B5EF4-FFF2-40B4-BE49-F238E27FC236}">
                  <a16:creationId xmlns:a16="http://schemas.microsoft.com/office/drawing/2014/main" id="{9A905A73-6A25-E0BD-BA0C-D9121049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0" name="Freeform 299">
              <a:extLst>
                <a:ext uri="{FF2B5EF4-FFF2-40B4-BE49-F238E27FC236}">
                  <a16:creationId xmlns:a16="http://schemas.microsoft.com/office/drawing/2014/main" id="{7F53D79F-698C-76B6-5E84-DA5049757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1" name="Freeform 300">
              <a:extLst>
                <a:ext uri="{FF2B5EF4-FFF2-40B4-BE49-F238E27FC236}">
                  <a16:creationId xmlns:a16="http://schemas.microsoft.com/office/drawing/2014/main" id="{1D59B667-94C3-6056-BFB2-2C027E866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2" name="Freeform 301">
              <a:extLst>
                <a:ext uri="{FF2B5EF4-FFF2-40B4-BE49-F238E27FC236}">
                  <a16:creationId xmlns:a16="http://schemas.microsoft.com/office/drawing/2014/main" id="{471B597C-645E-9E00-5585-86A1CDA5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3" name="Freeform 302">
              <a:extLst>
                <a:ext uri="{FF2B5EF4-FFF2-40B4-BE49-F238E27FC236}">
                  <a16:creationId xmlns:a16="http://schemas.microsoft.com/office/drawing/2014/main" id="{210F9CD3-5382-D0E3-3D6F-99F293A67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4" name="Freeform 303">
              <a:extLst>
                <a:ext uri="{FF2B5EF4-FFF2-40B4-BE49-F238E27FC236}">
                  <a16:creationId xmlns:a16="http://schemas.microsoft.com/office/drawing/2014/main" id="{33B558B8-EE34-0B89-5FED-BB81CCCA7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5" name="Freeform 304">
              <a:extLst>
                <a:ext uri="{FF2B5EF4-FFF2-40B4-BE49-F238E27FC236}">
                  <a16:creationId xmlns:a16="http://schemas.microsoft.com/office/drawing/2014/main" id="{3FB0934A-165B-7BCC-3E63-A57279430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6" name="Freeform 305">
              <a:extLst>
                <a:ext uri="{FF2B5EF4-FFF2-40B4-BE49-F238E27FC236}">
                  <a16:creationId xmlns:a16="http://schemas.microsoft.com/office/drawing/2014/main" id="{D50AA7F0-9E19-5D85-ADC9-F09EB87DD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81FCC314-49E5-93D3-C048-834256AB58C5}"/>
              </a:ext>
            </a:extLst>
          </p:cNvPr>
          <p:cNvGrpSpPr/>
          <p:nvPr/>
        </p:nvGrpSpPr>
        <p:grpSpPr>
          <a:xfrm>
            <a:off x="333642" y="3988035"/>
            <a:ext cx="4118708" cy="2367470"/>
            <a:chOff x="7930237" y="854592"/>
            <a:chExt cx="5085471" cy="2367470"/>
          </a:xfrm>
        </p:grpSpPr>
        <p:pic>
          <p:nvPicPr>
            <p:cNvPr id="373" name="Graphic 372">
              <a:extLst>
                <a:ext uri="{FF2B5EF4-FFF2-40B4-BE49-F238E27FC236}">
                  <a16:creationId xmlns:a16="http://schemas.microsoft.com/office/drawing/2014/main" id="{C1079F79-C4B8-0358-A0D9-06A6DD40C13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=""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7930237" y="854592"/>
              <a:ext cx="5085471" cy="2367470"/>
            </a:xfrm>
            <a:prstGeom prst="rect">
              <a:avLst/>
            </a:prstGeom>
          </p:spPr>
        </p:pic>
        <p:sp>
          <p:nvSpPr>
            <p:cNvPr id="374" name="TextBox 373">
              <a:extLst>
                <a:ext uri="{FF2B5EF4-FFF2-40B4-BE49-F238E27FC236}">
                  <a16:creationId xmlns:a16="http://schemas.microsoft.com/office/drawing/2014/main" id="{547B8231-DDEE-11F8-4CBA-9A944C639FA3}"/>
                </a:ext>
              </a:extLst>
            </p:cNvPr>
            <p:cNvSpPr txBox="1"/>
            <p:nvPr/>
          </p:nvSpPr>
          <p:spPr>
            <a:xfrm>
              <a:off x="8045569" y="1048975"/>
              <a:ext cx="4656316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Các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nhóm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khác</a:t>
              </a:r>
              <a:endParaRPr lang="en-US" sz="4000" b="1" dirty="0">
                <a:solidFill>
                  <a:schemeClr val="bg1"/>
                </a:solidFill>
                <a:latin typeface="+mj-lt"/>
              </a:endParaRPr>
            </a:p>
            <a:p>
              <a:pPr algn="ctr"/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Lắng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nghe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–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góp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ý -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bổ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sung</a:t>
              </a:r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DC00215F-E134-11F6-D684-06C400F69813}"/>
              </a:ext>
            </a:extLst>
          </p:cNvPr>
          <p:cNvGrpSpPr/>
          <p:nvPr/>
        </p:nvGrpSpPr>
        <p:grpSpPr>
          <a:xfrm>
            <a:off x="1521144" y="2241057"/>
            <a:ext cx="2126095" cy="2051845"/>
            <a:chOff x="7451028" y="-43747"/>
            <a:chExt cx="7576527" cy="7311931"/>
          </a:xfrm>
        </p:grpSpPr>
        <p:pic>
          <p:nvPicPr>
            <p:cNvPr id="360" name="Graphic 359">
              <a:extLst>
                <a:ext uri="{FF2B5EF4-FFF2-40B4-BE49-F238E27FC236}">
                  <a16:creationId xmlns:a16="http://schemas.microsoft.com/office/drawing/2014/main" id="{CE68503D-BBDD-112C-720C-473DC48595C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8784185" y="3291786"/>
              <a:ext cx="2740143" cy="1762846"/>
            </a:xfrm>
            <a:prstGeom prst="rect">
              <a:avLst/>
            </a:prstGeom>
          </p:spPr>
        </p:pic>
        <p:pic>
          <p:nvPicPr>
            <p:cNvPr id="361" name="Graphic 360">
              <a:extLst>
                <a:ext uri="{FF2B5EF4-FFF2-40B4-BE49-F238E27FC236}">
                  <a16:creationId xmlns:a16="http://schemas.microsoft.com/office/drawing/2014/main" id="{4B9BBB01-D284-F500-CDFD-6D2C4B77F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1670603" y="3547097"/>
              <a:ext cx="2740143" cy="1762846"/>
            </a:xfrm>
            <a:prstGeom prst="rect">
              <a:avLst/>
            </a:prstGeom>
          </p:spPr>
        </p:pic>
        <p:pic>
          <p:nvPicPr>
            <p:cNvPr id="362" name="Graphic 361">
              <a:extLst>
                <a:ext uri="{FF2B5EF4-FFF2-40B4-BE49-F238E27FC236}">
                  <a16:creationId xmlns:a16="http://schemas.microsoft.com/office/drawing/2014/main" id="{6D2EBA5B-2EE0-67B7-5C43-6B975567A06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7451028" y="4124006"/>
              <a:ext cx="4219575" cy="2714625"/>
            </a:xfrm>
            <a:prstGeom prst="rect">
              <a:avLst/>
            </a:prstGeom>
          </p:spPr>
        </p:pic>
        <p:pic>
          <p:nvPicPr>
            <p:cNvPr id="363" name="Picture 362">
              <a:extLst>
                <a:ext uri="{FF2B5EF4-FFF2-40B4-BE49-F238E27FC236}">
                  <a16:creationId xmlns:a16="http://schemas.microsoft.com/office/drawing/2014/main" id="{BA458A4B-592C-256C-8195-C010209B5F0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flipH="1">
              <a:off x="9738926" y="-43747"/>
              <a:ext cx="3948113" cy="5971521"/>
            </a:xfrm>
            <a:prstGeom prst="rect">
              <a:avLst/>
            </a:prstGeom>
          </p:spPr>
        </p:pic>
        <p:pic>
          <p:nvPicPr>
            <p:cNvPr id="364" name="Graphic 363">
              <a:extLst>
                <a:ext uri="{FF2B5EF4-FFF2-40B4-BE49-F238E27FC236}">
                  <a16:creationId xmlns:a16="http://schemas.microsoft.com/office/drawing/2014/main" id="{DC1CAFC3-39B3-7576-BE1D-D9009C6EF73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2110866" y="4469428"/>
              <a:ext cx="2916689" cy="1876425"/>
            </a:xfrm>
            <a:prstGeom prst="rect">
              <a:avLst/>
            </a:prstGeom>
          </p:spPr>
        </p:pic>
        <p:pic>
          <p:nvPicPr>
            <p:cNvPr id="366" name="Graphic 365">
              <a:extLst>
                <a:ext uri="{FF2B5EF4-FFF2-40B4-BE49-F238E27FC236}">
                  <a16:creationId xmlns:a16="http://schemas.microsoft.com/office/drawing/2014/main" id="{B72E7CD1-4271-2D32-4C0B-70A3C8D9937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9507893" y="4553559"/>
              <a:ext cx="4219575" cy="2714625"/>
            </a:xfrm>
            <a:prstGeom prst="rect">
              <a:avLst/>
            </a:prstGeom>
          </p:spPr>
        </p:pic>
      </p:grpSp>
      <p:pic>
        <p:nvPicPr>
          <p:cNvPr id="365" name="Picture 364">
            <a:extLst>
              <a:ext uri="{FF2B5EF4-FFF2-40B4-BE49-F238E27FC236}">
                <a16:creationId xmlns:a16="http://schemas.microsoft.com/office/drawing/2014/main" id="{6A46F697-1209-4A34-AD03-B6009A0E38D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994409" y="240591"/>
            <a:ext cx="6954894" cy="38316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8757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fill="hold" nodeType="with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12" dur="100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13" dur="100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fill="hold" nodeType="withEffect" p14:presetBounceEnd="7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6000">
                                          <p:cBhvr additive="base">
                                            <p:cTn id="16" dur="750" fill="hold"/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6000">
                                          <p:cBhvr additive="base">
                                            <p:cTn id="17" dur="750" fill="hold"/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" dur="500"/>
                                            <p:tgtEl>
                                              <p:spTgt spid="3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5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" dur="500"/>
                                            <p:tgtEl>
                                              <p:spTgt spid="3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57" grpId="0" animBg="1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>
          <a:gsLst>
            <a:gs pos="0">
              <a:srgbClr val="FF9AAA"/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01B722D-427C-4E93-8626-2880B88082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36800" y="1320800"/>
            <a:ext cx="6809322" cy="3751431"/>
          </a:xfrm>
          <a:prstGeom prst="rect">
            <a:avLst/>
          </a:prstGeom>
        </p:spPr>
      </p:pic>
      <p:sp>
        <p:nvSpPr>
          <p:cNvPr id="3" name="Left Brace 2">
            <a:extLst>
              <a:ext uri="{FF2B5EF4-FFF2-40B4-BE49-F238E27FC236}">
                <a16:creationId xmlns:a16="http://schemas.microsoft.com/office/drawing/2014/main" id="{86AC6DA1-2927-44F5-9AE9-C7FC9E74665E}"/>
              </a:ext>
            </a:extLst>
          </p:cNvPr>
          <p:cNvSpPr/>
          <p:nvPr/>
        </p:nvSpPr>
        <p:spPr>
          <a:xfrm rot="16200000">
            <a:off x="5415302" y="4287688"/>
            <a:ext cx="700999" cy="1498598"/>
          </a:xfrm>
          <a:prstGeom prst="leftBrace">
            <a:avLst>
              <a:gd name="adj1" fmla="val 61458"/>
              <a:gd name="adj2" fmla="val 51058"/>
            </a:avLst>
          </a:prstGeom>
          <a:solidFill>
            <a:srgbClr val="FFFF00"/>
          </a:solidFill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Speech Bubble: Rectangle with Corners Rounded 5">
            <a:extLst>
              <a:ext uri="{FF2B5EF4-FFF2-40B4-BE49-F238E27FC236}">
                <a16:creationId xmlns:a16="http://schemas.microsoft.com/office/drawing/2014/main" id="{926D15AE-7A6B-70AA-2312-038B112D1429}"/>
              </a:ext>
            </a:extLst>
          </p:cNvPr>
          <p:cNvSpPr/>
          <p:nvPr/>
        </p:nvSpPr>
        <p:spPr>
          <a:xfrm>
            <a:off x="5517884" y="5904604"/>
            <a:ext cx="2556405" cy="881427"/>
          </a:xfrm>
          <a:prstGeom prst="wedgeRoundRectCallout">
            <a:avLst>
              <a:gd name="adj1" fmla="val -35792"/>
              <a:gd name="adj2" fmla="val -82162"/>
              <a:gd name="adj3" fmla="val 16667"/>
            </a:avLst>
          </a:prstGeom>
          <a:solidFill>
            <a:schemeClr val="bg1"/>
          </a:solidFill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Bố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mẹ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 An</a:t>
            </a:r>
          </a:p>
        </p:txBody>
      </p:sp>
      <p:sp>
        <p:nvSpPr>
          <p:cNvPr id="309" name="Left Brace 308">
            <a:extLst>
              <a:ext uri="{FF2B5EF4-FFF2-40B4-BE49-F238E27FC236}">
                <a16:creationId xmlns:a16="http://schemas.microsoft.com/office/drawing/2014/main" id="{ECEBF660-DD8A-7701-F434-222DF1D2C606}"/>
              </a:ext>
            </a:extLst>
          </p:cNvPr>
          <p:cNvSpPr/>
          <p:nvPr/>
        </p:nvSpPr>
        <p:spPr>
          <a:xfrm rot="16200000">
            <a:off x="4043524" y="4419329"/>
            <a:ext cx="700999" cy="1235315"/>
          </a:xfrm>
          <a:prstGeom prst="leftBrace">
            <a:avLst>
              <a:gd name="adj1" fmla="val 61458"/>
              <a:gd name="adj2" fmla="val 51058"/>
            </a:avLst>
          </a:prstGeom>
          <a:solidFill>
            <a:srgbClr val="FFFF00"/>
          </a:solidFill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Speech Bubble: Rectangle with Corners Rounded 309">
            <a:extLst>
              <a:ext uri="{FF2B5EF4-FFF2-40B4-BE49-F238E27FC236}">
                <a16:creationId xmlns:a16="http://schemas.microsoft.com/office/drawing/2014/main" id="{23E870A7-B8A4-2CF7-921E-1E01C5A40542}"/>
              </a:ext>
            </a:extLst>
          </p:cNvPr>
          <p:cNvSpPr/>
          <p:nvPr/>
        </p:nvSpPr>
        <p:spPr>
          <a:xfrm>
            <a:off x="3825062" y="5899477"/>
            <a:ext cx="2556405" cy="881427"/>
          </a:xfrm>
          <a:prstGeom prst="wedgeRoundRectCallout">
            <a:avLst>
              <a:gd name="adj1" fmla="val -27347"/>
              <a:gd name="adj2" fmla="val -110979"/>
              <a:gd name="adj3" fmla="val 16667"/>
            </a:avLst>
          </a:prstGeom>
          <a:solidFill>
            <a:schemeClr val="bg1"/>
          </a:solidFill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Ông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bà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nội</a:t>
            </a:r>
            <a:endParaRPr lang="en-US" sz="3600" dirty="0">
              <a:solidFill>
                <a:schemeClr val="tx1">
                  <a:lumMod val="75000"/>
                  <a:lumOff val="25000"/>
                </a:schemeClr>
              </a:solidFill>
              <a:latin typeface="iCiel Cadena" panose="02000503000000020004" pitchFamily="50" charset="0"/>
            </a:endParaRPr>
          </a:p>
        </p:txBody>
      </p:sp>
      <p:sp>
        <p:nvSpPr>
          <p:cNvPr id="315" name="Left Brace 314">
            <a:extLst>
              <a:ext uri="{FF2B5EF4-FFF2-40B4-BE49-F238E27FC236}">
                <a16:creationId xmlns:a16="http://schemas.microsoft.com/office/drawing/2014/main" id="{E3D6812D-489F-E184-A94E-AFC37357F796}"/>
              </a:ext>
            </a:extLst>
          </p:cNvPr>
          <p:cNvSpPr/>
          <p:nvPr/>
        </p:nvSpPr>
        <p:spPr>
          <a:xfrm rot="16200000">
            <a:off x="6736102" y="4465485"/>
            <a:ext cx="700999" cy="1143001"/>
          </a:xfrm>
          <a:prstGeom prst="leftBrace">
            <a:avLst>
              <a:gd name="adj1" fmla="val 61458"/>
              <a:gd name="adj2" fmla="val 51058"/>
            </a:avLst>
          </a:prstGeom>
          <a:solidFill>
            <a:srgbClr val="FFFF00"/>
          </a:solidFill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Speech Bubble: Rectangle with Corners Rounded 315">
            <a:extLst>
              <a:ext uri="{FF2B5EF4-FFF2-40B4-BE49-F238E27FC236}">
                <a16:creationId xmlns:a16="http://schemas.microsoft.com/office/drawing/2014/main" id="{5855F5ED-D8E7-DE43-A574-CD15F725033F}"/>
              </a:ext>
            </a:extLst>
          </p:cNvPr>
          <p:cNvSpPr/>
          <p:nvPr/>
        </p:nvSpPr>
        <p:spPr>
          <a:xfrm>
            <a:off x="7021733" y="5899477"/>
            <a:ext cx="3104400" cy="881427"/>
          </a:xfrm>
          <a:prstGeom prst="wedgeRoundRectCallout">
            <a:avLst>
              <a:gd name="adj1" fmla="val -46019"/>
              <a:gd name="adj2" fmla="val -102334"/>
              <a:gd name="adj3" fmla="val 16667"/>
            </a:avLst>
          </a:prstGeom>
          <a:solidFill>
            <a:schemeClr val="bg1"/>
          </a:solidFill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Ông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bà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ngoại</a:t>
            </a:r>
            <a:endParaRPr lang="en-US" sz="3600" dirty="0">
              <a:solidFill>
                <a:schemeClr val="tx1">
                  <a:lumMod val="75000"/>
                  <a:lumOff val="25000"/>
                </a:schemeClr>
              </a:solidFill>
              <a:latin typeface="iCiel Cadena" panose="02000503000000020004" pitchFamily="50" charset="0"/>
            </a:endParaRPr>
          </a:p>
        </p:txBody>
      </p:sp>
      <p:sp>
        <p:nvSpPr>
          <p:cNvPr id="317" name="Left Brace 316">
            <a:extLst>
              <a:ext uri="{FF2B5EF4-FFF2-40B4-BE49-F238E27FC236}">
                <a16:creationId xmlns:a16="http://schemas.microsoft.com/office/drawing/2014/main" id="{309A0162-76E5-B731-A355-D65F767B3C47}"/>
              </a:ext>
            </a:extLst>
          </p:cNvPr>
          <p:cNvSpPr/>
          <p:nvPr/>
        </p:nvSpPr>
        <p:spPr>
          <a:xfrm rot="16200000">
            <a:off x="7723789" y="4637465"/>
            <a:ext cx="700999" cy="813091"/>
          </a:xfrm>
          <a:prstGeom prst="leftBrace">
            <a:avLst>
              <a:gd name="adj1" fmla="val 61458"/>
              <a:gd name="adj2" fmla="val 51058"/>
            </a:avLst>
          </a:prstGeom>
          <a:solidFill>
            <a:srgbClr val="FFFF00"/>
          </a:solidFill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" name="Speech Bubble: Rectangle with Corners Rounded 317">
            <a:extLst>
              <a:ext uri="{FF2B5EF4-FFF2-40B4-BE49-F238E27FC236}">
                <a16:creationId xmlns:a16="http://schemas.microsoft.com/office/drawing/2014/main" id="{7F498699-9AB4-21EE-2EA5-4743E6A1CC3A}"/>
              </a:ext>
            </a:extLst>
          </p:cNvPr>
          <p:cNvSpPr/>
          <p:nvPr/>
        </p:nvSpPr>
        <p:spPr>
          <a:xfrm>
            <a:off x="7021733" y="5906501"/>
            <a:ext cx="3547868" cy="881427"/>
          </a:xfrm>
          <a:prstGeom prst="wedgeRoundRectCallout">
            <a:avLst>
              <a:gd name="adj1" fmla="val -21951"/>
              <a:gd name="adj2" fmla="val -110498"/>
              <a:gd name="adj3" fmla="val 16667"/>
            </a:avLst>
          </a:prstGeom>
          <a:solidFill>
            <a:schemeClr val="bg1"/>
          </a:solidFill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Em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trai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của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mẹ</a:t>
            </a:r>
            <a:endParaRPr lang="en-US" sz="3600" dirty="0">
              <a:solidFill>
                <a:schemeClr val="tx1">
                  <a:lumMod val="75000"/>
                  <a:lumOff val="25000"/>
                </a:schemeClr>
              </a:solidFill>
              <a:latin typeface="iCiel Cadena" panose="02000503000000020004" pitchFamily="50" charset="0"/>
            </a:endParaRPr>
          </a:p>
        </p:txBody>
      </p:sp>
      <p:sp>
        <p:nvSpPr>
          <p:cNvPr id="319" name="Left Brace 318">
            <a:extLst>
              <a:ext uri="{FF2B5EF4-FFF2-40B4-BE49-F238E27FC236}">
                <a16:creationId xmlns:a16="http://schemas.microsoft.com/office/drawing/2014/main" id="{357D6F95-EE7A-C49C-5168-8D6005298867}"/>
              </a:ext>
            </a:extLst>
          </p:cNvPr>
          <p:cNvSpPr/>
          <p:nvPr/>
        </p:nvSpPr>
        <p:spPr>
          <a:xfrm rot="16200000">
            <a:off x="3068017" y="4637465"/>
            <a:ext cx="700999" cy="813091"/>
          </a:xfrm>
          <a:prstGeom prst="leftBrace">
            <a:avLst>
              <a:gd name="adj1" fmla="val 61458"/>
              <a:gd name="adj2" fmla="val 51058"/>
            </a:avLst>
          </a:prstGeom>
          <a:solidFill>
            <a:srgbClr val="FFFF00"/>
          </a:solidFill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Speech Bubble: Rectangle with Corners Rounded 319">
            <a:extLst>
              <a:ext uri="{FF2B5EF4-FFF2-40B4-BE49-F238E27FC236}">
                <a16:creationId xmlns:a16="http://schemas.microsoft.com/office/drawing/2014/main" id="{620F2B58-53C6-D72D-8AF8-B593B3F6AD51}"/>
              </a:ext>
            </a:extLst>
          </p:cNvPr>
          <p:cNvSpPr/>
          <p:nvPr/>
        </p:nvSpPr>
        <p:spPr>
          <a:xfrm>
            <a:off x="1810792" y="5906501"/>
            <a:ext cx="3547868" cy="881427"/>
          </a:xfrm>
          <a:prstGeom prst="wedgeRoundRectCallout">
            <a:avLst>
              <a:gd name="adj1" fmla="val -4053"/>
              <a:gd name="adj2" fmla="val -103294"/>
              <a:gd name="adj3" fmla="val 16667"/>
            </a:avLst>
          </a:prstGeom>
          <a:solidFill>
            <a:schemeClr val="bg1"/>
          </a:solidFill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Chị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gái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của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bố</a:t>
            </a:r>
            <a:endParaRPr lang="en-US" sz="3600" dirty="0">
              <a:solidFill>
                <a:schemeClr val="tx1">
                  <a:lumMod val="75000"/>
                  <a:lumOff val="25000"/>
                </a:schemeClr>
              </a:solidFill>
              <a:latin typeface="iCiel Cadena" panose="02000503000000020004" pitchFamily="50" charset="0"/>
            </a:endParaRPr>
          </a:p>
        </p:txBody>
      </p:sp>
      <p:sp>
        <p:nvSpPr>
          <p:cNvPr id="322" name="TextBox 321">
            <a:extLst>
              <a:ext uri="{FF2B5EF4-FFF2-40B4-BE49-F238E27FC236}">
                <a16:creationId xmlns:a16="http://schemas.microsoft.com/office/drawing/2014/main" id="{9223FAB5-8A6F-873B-3B30-8AB398774349}"/>
              </a:ext>
            </a:extLst>
          </p:cNvPr>
          <p:cNvSpPr txBox="1"/>
          <p:nvPr/>
        </p:nvSpPr>
        <p:spPr>
          <a:xfrm>
            <a:off x="3522340" y="242193"/>
            <a:ext cx="4724050" cy="73866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48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Cùng</a:t>
            </a:r>
            <a:r>
              <a:rPr lang="en-US" sz="4800" dirty="0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48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phân</a:t>
            </a:r>
            <a:r>
              <a:rPr lang="en-US" sz="4800" dirty="0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48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tích</a:t>
            </a:r>
            <a:endParaRPr lang="en-US" sz="4800" dirty="0">
              <a:ln w="25400">
                <a:solidFill>
                  <a:schemeClr val="bg1"/>
                </a:solidFill>
              </a:ln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67480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7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7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7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7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7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7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7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7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7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47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7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700" fill="hold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700" fill="hold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6" grpId="0" animBg="1"/>
      <p:bldP spid="6" grpId="1" animBg="1"/>
      <p:bldP spid="309" grpId="0" animBg="1"/>
      <p:bldP spid="309" grpId="1" animBg="1"/>
      <p:bldP spid="310" grpId="0" animBg="1"/>
      <p:bldP spid="310" grpId="1" animBg="1"/>
      <p:bldP spid="315" grpId="0" animBg="1"/>
      <p:bldP spid="315" grpId="1" animBg="1"/>
      <p:bldP spid="316" grpId="0" animBg="1"/>
      <p:bldP spid="316" grpId="1" animBg="1"/>
      <p:bldP spid="317" grpId="0" animBg="1"/>
      <p:bldP spid="317" grpId="1" animBg="1"/>
      <p:bldP spid="318" grpId="0" animBg="1"/>
      <p:bldP spid="318" grpId="1" animBg="1"/>
      <p:bldP spid="319" grpId="0" animBg="1"/>
      <p:bldP spid="319" grpId="1" animBg="1"/>
      <p:bldP spid="320" grpId="0" animBg="1"/>
      <p:bldP spid="320" grpId="1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accent6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4D7C1AF9-ACF4-4FB1-ACD7-AF33CCF67AA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31848" y="1338088"/>
            <a:ext cx="6285652" cy="3462928"/>
          </a:xfrm>
          <a:prstGeom prst="round2DiagRect">
            <a:avLst>
              <a:gd name="adj1" fmla="val 16667"/>
              <a:gd name="adj2" fmla="val 0"/>
            </a:avLst>
          </a:prstGeom>
          <a:ln w="12700" cap="sq">
            <a:solidFill>
              <a:srgbClr val="FFFFFF"/>
            </a:solidFill>
            <a:miter lim="800000"/>
          </a:ln>
          <a:effectLst/>
        </p:spPr>
      </p:pic>
      <p:sp>
        <p:nvSpPr>
          <p:cNvPr id="3" name="Left Brace 2">
            <a:extLst>
              <a:ext uri="{FF2B5EF4-FFF2-40B4-BE49-F238E27FC236}">
                <a16:creationId xmlns:a16="http://schemas.microsoft.com/office/drawing/2014/main" id="{86AC6DA1-2927-44F5-9AE9-C7FC9E74665E}"/>
              </a:ext>
            </a:extLst>
          </p:cNvPr>
          <p:cNvSpPr/>
          <p:nvPr/>
        </p:nvSpPr>
        <p:spPr>
          <a:xfrm rot="16200000">
            <a:off x="3764565" y="3550661"/>
            <a:ext cx="700999" cy="2404005"/>
          </a:xfrm>
          <a:prstGeom prst="leftBrace">
            <a:avLst>
              <a:gd name="adj1" fmla="val 61458"/>
              <a:gd name="adj2" fmla="val 51058"/>
            </a:avLst>
          </a:prstGeom>
          <a:solidFill>
            <a:srgbClr val="FFFF00"/>
          </a:solidFill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Speech Bubble: Rectangle with Corners Rounded 5">
            <a:extLst>
              <a:ext uri="{FF2B5EF4-FFF2-40B4-BE49-F238E27FC236}">
                <a16:creationId xmlns:a16="http://schemas.microsoft.com/office/drawing/2014/main" id="{926D15AE-7A6B-70AA-2312-038B112D1429}"/>
              </a:ext>
            </a:extLst>
          </p:cNvPr>
          <p:cNvSpPr/>
          <p:nvPr/>
        </p:nvSpPr>
        <p:spPr>
          <a:xfrm>
            <a:off x="814120" y="5637944"/>
            <a:ext cx="3888336" cy="881427"/>
          </a:xfrm>
          <a:prstGeom prst="wedgeRoundRectCallout">
            <a:avLst>
              <a:gd name="adj1" fmla="val 34322"/>
              <a:gd name="adj2" fmla="val -95610"/>
              <a:gd name="adj3" fmla="val 16667"/>
            </a:avLst>
          </a:prstGeom>
          <a:solidFill>
            <a:schemeClr val="bg1"/>
          </a:solidFill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Gia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đình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bên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nội</a:t>
            </a:r>
            <a:endParaRPr lang="en-US" sz="3600" dirty="0">
              <a:solidFill>
                <a:schemeClr val="tx1">
                  <a:lumMod val="75000"/>
                  <a:lumOff val="25000"/>
                </a:schemeClr>
              </a:solidFill>
              <a:latin typeface="iCiel Cadena" panose="02000503000000020004" pitchFamily="50" charset="0"/>
            </a:endParaRPr>
          </a:p>
        </p:txBody>
      </p:sp>
      <p:sp>
        <p:nvSpPr>
          <p:cNvPr id="14" name="Left Brace 13">
            <a:extLst>
              <a:ext uri="{FF2B5EF4-FFF2-40B4-BE49-F238E27FC236}">
                <a16:creationId xmlns:a16="http://schemas.microsoft.com/office/drawing/2014/main" id="{380F4C14-9EA9-AC80-5AF9-FD3DFC483E80}"/>
              </a:ext>
            </a:extLst>
          </p:cNvPr>
          <p:cNvSpPr/>
          <p:nvPr/>
        </p:nvSpPr>
        <p:spPr>
          <a:xfrm rot="16200000">
            <a:off x="6558300" y="3160930"/>
            <a:ext cx="700999" cy="3183466"/>
          </a:xfrm>
          <a:prstGeom prst="leftBrace">
            <a:avLst>
              <a:gd name="adj1" fmla="val 61458"/>
              <a:gd name="adj2" fmla="val 51058"/>
            </a:avLst>
          </a:prstGeom>
          <a:solidFill>
            <a:srgbClr val="FFFF00"/>
          </a:solidFill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Speech Bubble: Rectangle with Corners Rounded 14">
            <a:extLst>
              <a:ext uri="{FF2B5EF4-FFF2-40B4-BE49-F238E27FC236}">
                <a16:creationId xmlns:a16="http://schemas.microsoft.com/office/drawing/2014/main" id="{592B9EB3-698E-695A-D939-90F16A968B3E}"/>
              </a:ext>
            </a:extLst>
          </p:cNvPr>
          <p:cNvSpPr/>
          <p:nvPr/>
        </p:nvSpPr>
        <p:spPr>
          <a:xfrm>
            <a:off x="6215852" y="5569355"/>
            <a:ext cx="4569362" cy="881427"/>
          </a:xfrm>
          <a:prstGeom prst="wedgeRoundRectCallout">
            <a:avLst>
              <a:gd name="adj1" fmla="val -33604"/>
              <a:gd name="adj2" fmla="val -101310"/>
              <a:gd name="adj3" fmla="val 16667"/>
            </a:avLst>
          </a:prstGeom>
          <a:solidFill>
            <a:schemeClr val="bg1"/>
          </a:solidFill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Gia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đình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bên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ngoại</a:t>
            </a:r>
            <a:endParaRPr lang="en-US" sz="3600" dirty="0">
              <a:solidFill>
                <a:schemeClr val="tx1">
                  <a:lumMod val="75000"/>
                  <a:lumOff val="25000"/>
                </a:schemeClr>
              </a:solidFill>
              <a:latin typeface="iCiel Cadena" panose="02000503000000020004" pitchFamily="50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14AA6C5-B26B-D83D-2D9F-7A2E388F75E3}"/>
              </a:ext>
            </a:extLst>
          </p:cNvPr>
          <p:cNvSpPr txBox="1"/>
          <p:nvPr/>
        </p:nvSpPr>
        <p:spPr>
          <a:xfrm>
            <a:off x="3447016" y="133232"/>
            <a:ext cx="4724050" cy="73866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48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Cùng</a:t>
            </a:r>
            <a:r>
              <a:rPr lang="en-US" sz="4800" dirty="0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48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phân</a:t>
            </a:r>
            <a:r>
              <a:rPr lang="en-US" sz="4800" dirty="0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48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tích</a:t>
            </a:r>
            <a:endParaRPr lang="en-US" sz="4800" dirty="0">
              <a:ln w="25400">
                <a:solidFill>
                  <a:schemeClr val="bg1"/>
                </a:solidFill>
              </a:ln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5471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7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7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7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14" grpId="0" animBg="1"/>
      <p:bldP spid="1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>
          <a:gsLst>
            <a:gs pos="0">
              <a:srgbClr val="FF9AAA"/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Group 4">
            <a:extLst>
              <a:ext uri="{FF2B5EF4-FFF2-40B4-BE49-F238E27FC236}">
                <a16:creationId xmlns:a16="http://schemas.microsoft.com/office/drawing/2014/main" id="{B1A5C529-901F-D16C-33BC-C8BC64E3D3B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56" name="Group 205">
              <a:extLst>
                <a:ext uri="{FF2B5EF4-FFF2-40B4-BE49-F238E27FC236}">
                  <a16:creationId xmlns:a16="http://schemas.microsoft.com/office/drawing/2014/main" id="{F401F19C-47C2-467D-D72A-7C1C891A71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57" name="Freeform 5">
                <a:extLst>
                  <a:ext uri="{FF2B5EF4-FFF2-40B4-BE49-F238E27FC236}">
                    <a16:creationId xmlns:a16="http://schemas.microsoft.com/office/drawing/2014/main" id="{EC9C010D-71A5-BB7C-EF43-11B504682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Freeform 6">
                <a:extLst>
                  <a:ext uri="{FF2B5EF4-FFF2-40B4-BE49-F238E27FC236}">
                    <a16:creationId xmlns:a16="http://schemas.microsoft.com/office/drawing/2014/main" id="{AA90947F-D019-258E-728E-EE54578BD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Rectangle 7">
                <a:extLst>
                  <a:ext uri="{FF2B5EF4-FFF2-40B4-BE49-F238E27FC236}">
                    <a16:creationId xmlns:a16="http://schemas.microsoft.com/office/drawing/2014/main" id="{7C7C839F-79EF-5E5D-D9D6-921D08967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8">
                <a:extLst>
                  <a:ext uri="{FF2B5EF4-FFF2-40B4-BE49-F238E27FC236}">
                    <a16:creationId xmlns:a16="http://schemas.microsoft.com/office/drawing/2014/main" id="{7E670ECB-6101-BF3B-B3F4-76CB4C28D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9">
                <a:extLst>
                  <a:ext uri="{FF2B5EF4-FFF2-40B4-BE49-F238E27FC236}">
                    <a16:creationId xmlns:a16="http://schemas.microsoft.com/office/drawing/2014/main" id="{63027096-5726-DB11-277F-38550028A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10">
                <a:extLst>
                  <a:ext uri="{FF2B5EF4-FFF2-40B4-BE49-F238E27FC236}">
                    <a16:creationId xmlns:a16="http://schemas.microsoft.com/office/drawing/2014/main" id="{8C90826C-42EC-BD9C-DC56-263988C79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Rectangle 11">
                <a:extLst>
                  <a:ext uri="{FF2B5EF4-FFF2-40B4-BE49-F238E27FC236}">
                    <a16:creationId xmlns:a16="http://schemas.microsoft.com/office/drawing/2014/main" id="{E9835C21-0368-E0E8-DC0D-0A1F7D382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12">
                <a:extLst>
                  <a:ext uri="{FF2B5EF4-FFF2-40B4-BE49-F238E27FC236}">
                    <a16:creationId xmlns:a16="http://schemas.microsoft.com/office/drawing/2014/main" id="{E378879F-38DE-3A04-3E8A-CEACA00AF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13">
                <a:extLst>
                  <a:ext uri="{FF2B5EF4-FFF2-40B4-BE49-F238E27FC236}">
                    <a16:creationId xmlns:a16="http://schemas.microsoft.com/office/drawing/2014/main" id="{CA9FFB4E-0D94-B8FE-A164-917DA4182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14">
                <a:extLst>
                  <a:ext uri="{FF2B5EF4-FFF2-40B4-BE49-F238E27FC236}">
                    <a16:creationId xmlns:a16="http://schemas.microsoft.com/office/drawing/2014/main" id="{CBC6797F-40CF-0E98-5C96-0D36885DB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15">
                <a:extLst>
                  <a:ext uri="{FF2B5EF4-FFF2-40B4-BE49-F238E27FC236}">
                    <a16:creationId xmlns:a16="http://schemas.microsoft.com/office/drawing/2014/main" id="{DAC10FD1-9060-88EC-9220-28C20DDF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Freeform 16">
                <a:extLst>
                  <a:ext uri="{FF2B5EF4-FFF2-40B4-BE49-F238E27FC236}">
                    <a16:creationId xmlns:a16="http://schemas.microsoft.com/office/drawing/2014/main" id="{E2F41318-D112-48E7-FEA3-307BF27E3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17">
                <a:extLst>
                  <a:ext uri="{FF2B5EF4-FFF2-40B4-BE49-F238E27FC236}">
                    <a16:creationId xmlns:a16="http://schemas.microsoft.com/office/drawing/2014/main" id="{1385F431-A22F-66A1-7AFF-094886471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18">
                <a:extLst>
                  <a:ext uri="{FF2B5EF4-FFF2-40B4-BE49-F238E27FC236}">
                    <a16:creationId xmlns:a16="http://schemas.microsoft.com/office/drawing/2014/main" id="{CD782D1A-7858-0F2A-2F29-AD5DFFBFD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Rectangle 19">
                <a:extLst>
                  <a:ext uri="{FF2B5EF4-FFF2-40B4-BE49-F238E27FC236}">
                    <a16:creationId xmlns:a16="http://schemas.microsoft.com/office/drawing/2014/main" id="{E18BDF76-E011-19B7-EB8A-71505C912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20">
                <a:extLst>
                  <a:ext uri="{FF2B5EF4-FFF2-40B4-BE49-F238E27FC236}">
                    <a16:creationId xmlns:a16="http://schemas.microsoft.com/office/drawing/2014/main" id="{70A9EF7A-C584-6D6D-9610-EC8DF1B5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21">
                <a:extLst>
                  <a:ext uri="{FF2B5EF4-FFF2-40B4-BE49-F238E27FC236}">
                    <a16:creationId xmlns:a16="http://schemas.microsoft.com/office/drawing/2014/main" id="{8AC1502D-0613-1621-D5EC-FA8AF1915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22">
                <a:extLst>
                  <a:ext uri="{FF2B5EF4-FFF2-40B4-BE49-F238E27FC236}">
                    <a16:creationId xmlns:a16="http://schemas.microsoft.com/office/drawing/2014/main" id="{C095BCE5-4E74-4A0D-917E-9F4100EA4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Rectangle 23">
                <a:extLst>
                  <a:ext uri="{FF2B5EF4-FFF2-40B4-BE49-F238E27FC236}">
                    <a16:creationId xmlns:a16="http://schemas.microsoft.com/office/drawing/2014/main" id="{FAE555C8-1C38-6C77-389D-CC0A2AAD0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24">
                <a:extLst>
                  <a:ext uri="{FF2B5EF4-FFF2-40B4-BE49-F238E27FC236}">
                    <a16:creationId xmlns:a16="http://schemas.microsoft.com/office/drawing/2014/main" id="{82591187-0E1C-1701-01A8-BC97A7482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Rectangle 25">
                <a:extLst>
                  <a:ext uri="{FF2B5EF4-FFF2-40B4-BE49-F238E27FC236}">
                    <a16:creationId xmlns:a16="http://schemas.microsoft.com/office/drawing/2014/main" id="{46739128-A8DE-04E0-30EF-516314484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Oval 26">
                <a:extLst>
                  <a:ext uri="{FF2B5EF4-FFF2-40B4-BE49-F238E27FC236}">
                    <a16:creationId xmlns:a16="http://schemas.microsoft.com/office/drawing/2014/main" id="{EE02F8B0-F66D-DA60-A179-500A88D39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Freeform 27">
                <a:extLst>
                  <a:ext uri="{FF2B5EF4-FFF2-40B4-BE49-F238E27FC236}">
                    <a16:creationId xmlns:a16="http://schemas.microsoft.com/office/drawing/2014/main" id="{D4954BF4-9BB0-17A5-EDD8-46175524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28">
                <a:extLst>
                  <a:ext uri="{FF2B5EF4-FFF2-40B4-BE49-F238E27FC236}">
                    <a16:creationId xmlns:a16="http://schemas.microsoft.com/office/drawing/2014/main" id="{06A824FB-E787-9AA6-BCB0-A351DA2C3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Rectangle 29">
                <a:extLst>
                  <a:ext uri="{FF2B5EF4-FFF2-40B4-BE49-F238E27FC236}">
                    <a16:creationId xmlns:a16="http://schemas.microsoft.com/office/drawing/2014/main" id="{B5595AF4-6E6A-0C65-95DC-883B893DF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Oval 30">
                <a:extLst>
                  <a:ext uri="{FF2B5EF4-FFF2-40B4-BE49-F238E27FC236}">
                    <a16:creationId xmlns:a16="http://schemas.microsoft.com/office/drawing/2014/main" id="{27B0C41A-15F0-FCD6-9E7D-6764BC96C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31">
                <a:extLst>
                  <a:ext uri="{FF2B5EF4-FFF2-40B4-BE49-F238E27FC236}">
                    <a16:creationId xmlns:a16="http://schemas.microsoft.com/office/drawing/2014/main" id="{98011969-5D8C-BE03-4321-90B1EB5D9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32">
                <a:extLst>
                  <a:ext uri="{FF2B5EF4-FFF2-40B4-BE49-F238E27FC236}">
                    <a16:creationId xmlns:a16="http://schemas.microsoft.com/office/drawing/2014/main" id="{EC2E2282-98B8-D620-A10C-78347FE0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Rectangle 33">
                <a:extLst>
                  <a:ext uri="{FF2B5EF4-FFF2-40B4-BE49-F238E27FC236}">
                    <a16:creationId xmlns:a16="http://schemas.microsoft.com/office/drawing/2014/main" id="{D53A648A-124A-BD59-E4B0-F521956E5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Oval 34">
                <a:extLst>
                  <a:ext uri="{FF2B5EF4-FFF2-40B4-BE49-F238E27FC236}">
                    <a16:creationId xmlns:a16="http://schemas.microsoft.com/office/drawing/2014/main" id="{4E2096CF-F1F8-B0FD-4552-D8FEA10FF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35">
                <a:extLst>
                  <a:ext uri="{FF2B5EF4-FFF2-40B4-BE49-F238E27FC236}">
                    <a16:creationId xmlns:a16="http://schemas.microsoft.com/office/drawing/2014/main" id="{B5F5CEE3-4EE6-B5CE-4673-A0F8B126F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36">
                <a:extLst>
                  <a:ext uri="{FF2B5EF4-FFF2-40B4-BE49-F238E27FC236}">
                    <a16:creationId xmlns:a16="http://schemas.microsoft.com/office/drawing/2014/main" id="{B47283E9-523B-FBDE-36FC-AAF41A20C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Rectangle 37">
                <a:extLst>
                  <a:ext uri="{FF2B5EF4-FFF2-40B4-BE49-F238E27FC236}">
                    <a16:creationId xmlns:a16="http://schemas.microsoft.com/office/drawing/2014/main" id="{994AD2E7-8878-4452-813A-D93DA56E1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Oval 38">
                <a:extLst>
                  <a:ext uri="{FF2B5EF4-FFF2-40B4-BE49-F238E27FC236}">
                    <a16:creationId xmlns:a16="http://schemas.microsoft.com/office/drawing/2014/main" id="{42E113EA-9AAA-F2AB-AF2C-42DEC9F5C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39">
                <a:extLst>
                  <a:ext uri="{FF2B5EF4-FFF2-40B4-BE49-F238E27FC236}">
                    <a16:creationId xmlns:a16="http://schemas.microsoft.com/office/drawing/2014/main" id="{C7AF7F70-5E90-9CA2-9FF3-41DBFC3DF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40">
                <a:extLst>
                  <a:ext uri="{FF2B5EF4-FFF2-40B4-BE49-F238E27FC236}">
                    <a16:creationId xmlns:a16="http://schemas.microsoft.com/office/drawing/2014/main" id="{EDB2911D-8A5B-AA4E-B7BA-4E7EDCE7E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41">
                <a:extLst>
                  <a:ext uri="{FF2B5EF4-FFF2-40B4-BE49-F238E27FC236}">
                    <a16:creationId xmlns:a16="http://schemas.microsoft.com/office/drawing/2014/main" id="{4D17699A-6790-423B-1831-706FFC657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42">
                <a:extLst>
                  <a:ext uri="{FF2B5EF4-FFF2-40B4-BE49-F238E27FC236}">
                    <a16:creationId xmlns:a16="http://schemas.microsoft.com/office/drawing/2014/main" id="{7297E518-033E-C27B-B969-9DAF5532E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43">
                <a:extLst>
                  <a:ext uri="{FF2B5EF4-FFF2-40B4-BE49-F238E27FC236}">
                    <a16:creationId xmlns:a16="http://schemas.microsoft.com/office/drawing/2014/main" id="{3E7F1959-196D-E05D-46F4-A095527E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44">
                <a:extLst>
                  <a:ext uri="{FF2B5EF4-FFF2-40B4-BE49-F238E27FC236}">
                    <a16:creationId xmlns:a16="http://schemas.microsoft.com/office/drawing/2014/main" id="{62C5A65A-5FA2-D4A0-45E6-77E46FF8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45">
                <a:extLst>
                  <a:ext uri="{FF2B5EF4-FFF2-40B4-BE49-F238E27FC236}">
                    <a16:creationId xmlns:a16="http://schemas.microsoft.com/office/drawing/2014/main" id="{DB842032-9A4D-F5DB-DE7F-3F1833EA8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46">
                <a:extLst>
                  <a:ext uri="{FF2B5EF4-FFF2-40B4-BE49-F238E27FC236}">
                    <a16:creationId xmlns:a16="http://schemas.microsoft.com/office/drawing/2014/main" id="{C0CB9BB4-F398-A90B-F74C-EA335418F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47">
                <a:extLst>
                  <a:ext uri="{FF2B5EF4-FFF2-40B4-BE49-F238E27FC236}">
                    <a16:creationId xmlns:a16="http://schemas.microsoft.com/office/drawing/2014/main" id="{7804091C-9E5A-AC96-E334-6B7FC66E0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Oval 48">
                <a:extLst>
                  <a:ext uri="{FF2B5EF4-FFF2-40B4-BE49-F238E27FC236}">
                    <a16:creationId xmlns:a16="http://schemas.microsoft.com/office/drawing/2014/main" id="{C8D71446-5EC9-1AC0-DEED-A738B2533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49">
                <a:extLst>
                  <a:ext uri="{FF2B5EF4-FFF2-40B4-BE49-F238E27FC236}">
                    <a16:creationId xmlns:a16="http://schemas.microsoft.com/office/drawing/2014/main" id="{E04CEF40-F048-DABD-1D4A-2BF8F6267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50">
                <a:extLst>
                  <a:ext uri="{FF2B5EF4-FFF2-40B4-BE49-F238E27FC236}">
                    <a16:creationId xmlns:a16="http://schemas.microsoft.com/office/drawing/2014/main" id="{26F4F4B8-24C4-D0C5-A01F-BC7E4CFA4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51">
                <a:extLst>
                  <a:ext uri="{FF2B5EF4-FFF2-40B4-BE49-F238E27FC236}">
                    <a16:creationId xmlns:a16="http://schemas.microsoft.com/office/drawing/2014/main" id="{54E87885-9B64-A6D7-2B7E-C0FBA73F0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52">
                <a:extLst>
                  <a:ext uri="{FF2B5EF4-FFF2-40B4-BE49-F238E27FC236}">
                    <a16:creationId xmlns:a16="http://schemas.microsoft.com/office/drawing/2014/main" id="{C6F2DA41-0941-EB1E-4AAB-93CBD4B01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53">
                <a:extLst>
                  <a:ext uri="{FF2B5EF4-FFF2-40B4-BE49-F238E27FC236}">
                    <a16:creationId xmlns:a16="http://schemas.microsoft.com/office/drawing/2014/main" id="{1AD76FD1-6528-EF85-49E9-16779950E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54">
                <a:extLst>
                  <a:ext uri="{FF2B5EF4-FFF2-40B4-BE49-F238E27FC236}">
                    <a16:creationId xmlns:a16="http://schemas.microsoft.com/office/drawing/2014/main" id="{EE50C7E2-1E17-8AA4-2FAE-0645B1959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55">
                <a:extLst>
                  <a:ext uri="{FF2B5EF4-FFF2-40B4-BE49-F238E27FC236}">
                    <a16:creationId xmlns:a16="http://schemas.microsoft.com/office/drawing/2014/main" id="{A4A5262F-46F1-CA8B-4A11-E99E69962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56">
                <a:extLst>
                  <a:ext uri="{FF2B5EF4-FFF2-40B4-BE49-F238E27FC236}">
                    <a16:creationId xmlns:a16="http://schemas.microsoft.com/office/drawing/2014/main" id="{EAB623AE-8E08-1BAF-14EA-ECBAFCED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Rectangle 57">
                <a:extLst>
                  <a:ext uri="{FF2B5EF4-FFF2-40B4-BE49-F238E27FC236}">
                    <a16:creationId xmlns:a16="http://schemas.microsoft.com/office/drawing/2014/main" id="{F552F246-9FBC-7A88-FCE8-EF40594C5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Oval 58">
                <a:extLst>
                  <a:ext uri="{FF2B5EF4-FFF2-40B4-BE49-F238E27FC236}">
                    <a16:creationId xmlns:a16="http://schemas.microsoft.com/office/drawing/2014/main" id="{7EEB1C08-BFBD-F064-B4F2-DFE85E073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59">
                <a:extLst>
                  <a:ext uri="{FF2B5EF4-FFF2-40B4-BE49-F238E27FC236}">
                    <a16:creationId xmlns:a16="http://schemas.microsoft.com/office/drawing/2014/main" id="{546F83B2-67B2-1B22-9600-65D4E0F7E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60">
                <a:extLst>
                  <a:ext uri="{FF2B5EF4-FFF2-40B4-BE49-F238E27FC236}">
                    <a16:creationId xmlns:a16="http://schemas.microsoft.com/office/drawing/2014/main" id="{FAD574B9-C832-3944-AC0C-AEB9188F3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61">
                <a:extLst>
                  <a:ext uri="{FF2B5EF4-FFF2-40B4-BE49-F238E27FC236}">
                    <a16:creationId xmlns:a16="http://schemas.microsoft.com/office/drawing/2014/main" id="{18E6E9E6-D75A-F392-7FC2-526F4821D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62">
                <a:extLst>
                  <a:ext uri="{FF2B5EF4-FFF2-40B4-BE49-F238E27FC236}">
                    <a16:creationId xmlns:a16="http://schemas.microsoft.com/office/drawing/2014/main" id="{ED03C84B-47E0-B76A-42E0-F890C0E5D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63">
                <a:extLst>
                  <a:ext uri="{FF2B5EF4-FFF2-40B4-BE49-F238E27FC236}">
                    <a16:creationId xmlns:a16="http://schemas.microsoft.com/office/drawing/2014/main" id="{0756DE45-7BD4-65F2-C00E-04CB1CEEC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64">
                <a:extLst>
                  <a:ext uri="{FF2B5EF4-FFF2-40B4-BE49-F238E27FC236}">
                    <a16:creationId xmlns:a16="http://schemas.microsoft.com/office/drawing/2014/main" id="{6884F6B7-19E0-175F-DD11-A27A39C6B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65">
                <a:extLst>
                  <a:ext uri="{FF2B5EF4-FFF2-40B4-BE49-F238E27FC236}">
                    <a16:creationId xmlns:a16="http://schemas.microsoft.com/office/drawing/2014/main" id="{4B769BBF-45C0-44C2-1062-02FD4B221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66">
                <a:extLst>
                  <a:ext uri="{FF2B5EF4-FFF2-40B4-BE49-F238E27FC236}">
                    <a16:creationId xmlns:a16="http://schemas.microsoft.com/office/drawing/2014/main" id="{3D56B33E-2AA8-45CB-D582-42C53780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Freeform 67">
                <a:extLst>
                  <a:ext uri="{FF2B5EF4-FFF2-40B4-BE49-F238E27FC236}">
                    <a16:creationId xmlns:a16="http://schemas.microsoft.com/office/drawing/2014/main" id="{6B69F828-C891-91F3-5FCE-FD7FC2595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68">
                <a:extLst>
                  <a:ext uri="{FF2B5EF4-FFF2-40B4-BE49-F238E27FC236}">
                    <a16:creationId xmlns:a16="http://schemas.microsoft.com/office/drawing/2014/main" id="{9F142536-F786-CE0A-3FB8-6B4A991DA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Rectangle 69">
                <a:extLst>
                  <a:ext uri="{FF2B5EF4-FFF2-40B4-BE49-F238E27FC236}">
                    <a16:creationId xmlns:a16="http://schemas.microsoft.com/office/drawing/2014/main" id="{D2812BE3-61D2-907D-67EA-6BAAB11E4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70">
                <a:extLst>
                  <a:ext uri="{FF2B5EF4-FFF2-40B4-BE49-F238E27FC236}">
                    <a16:creationId xmlns:a16="http://schemas.microsoft.com/office/drawing/2014/main" id="{179AE5B1-3812-A2E0-3FE0-E13BC853D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71">
                <a:extLst>
                  <a:ext uri="{FF2B5EF4-FFF2-40B4-BE49-F238E27FC236}">
                    <a16:creationId xmlns:a16="http://schemas.microsoft.com/office/drawing/2014/main" id="{D72D8A17-663A-A31D-EC73-5AB47451A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72">
                <a:extLst>
                  <a:ext uri="{FF2B5EF4-FFF2-40B4-BE49-F238E27FC236}">
                    <a16:creationId xmlns:a16="http://schemas.microsoft.com/office/drawing/2014/main" id="{C4024EF9-2831-7D89-684D-4A8A096A6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73">
                <a:extLst>
                  <a:ext uri="{FF2B5EF4-FFF2-40B4-BE49-F238E27FC236}">
                    <a16:creationId xmlns:a16="http://schemas.microsoft.com/office/drawing/2014/main" id="{99C8BE13-CB6D-8C61-1AB5-7CAF98401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74">
                <a:extLst>
                  <a:ext uri="{FF2B5EF4-FFF2-40B4-BE49-F238E27FC236}">
                    <a16:creationId xmlns:a16="http://schemas.microsoft.com/office/drawing/2014/main" id="{5F77282D-8206-CDA0-9ED8-3F8DBF54E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75">
                <a:extLst>
                  <a:ext uri="{FF2B5EF4-FFF2-40B4-BE49-F238E27FC236}">
                    <a16:creationId xmlns:a16="http://schemas.microsoft.com/office/drawing/2014/main" id="{61DE8244-D027-FEB4-FE46-0536C67A8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76">
                <a:extLst>
                  <a:ext uri="{FF2B5EF4-FFF2-40B4-BE49-F238E27FC236}">
                    <a16:creationId xmlns:a16="http://schemas.microsoft.com/office/drawing/2014/main" id="{AFA8F02A-1DB6-2C30-D167-7D33B0DD2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77">
                <a:extLst>
                  <a:ext uri="{FF2B5EF4-FFF2-40B4-BE49-F238E27FC236}">
                    <a16:creationId xmlns:a16="http://schemas.microsoft.com/office/drawing/2014/main" id="{FD391460-7523-8B87-FA34-4F7A969F9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78">
                <a:extLst>
                  <a:ext uri="{FF2B5EF4-FFF2-40B4-BE49-F238E27FC236}">
                    <a16:creationId xmlns:a16="http://schemas.microsoft.com/office/drawing/2014/main" id="{1C8A9C48-917E-1CB2-8D55-BF3CB8D9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79">
                <a:extLst>
                  <a:ext uri="{FF2B5EF4-FFF2-40B4-BE49-F238E27FC236}">
                    <a16:creationId xmlns:a16="http://schemas.microsoft.com/office/drawing/2014/main" id="{5F22BAC7-E509-6EEC-FE22-5BC42EF77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80">
                <a:extLst>
                  <a:ext uri="{FF2B5EF4-FFF2-40B4-BE49-F238E27FC236}">
                    <a16:creationId xmlns:a16="http://schemas.microsoft.com/office/drawing/2014/main" id="{3DD62683-A095-225D-4D0E-91BF6233C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81">
                <a:extLst>
                  <a:ext uri="{FF2B5EF4-FFF2-40B4-BE49-F238E27FC236}">
                    <a16:creationId xmlns:a16="http://schemas.microsoft.com/office/drawing/2014/main" id="{1FB01C86-0299-6EE4-274A-99BFF5E46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82">
                <a:extLst>
                  <a:ext uri="{FF2B5EF4-FFF2-40B4-BE49-F238E27FC236}">
                    <a16:creationId xmlns:a16="http://schemas.microsoft.com/office/drawing/2014/main" id="{051F2336-47ED-BAC1-37B4-112734C38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83">
                <a:extLst>
                  <a:ext uri="{FF2B5EF4-FFF2-40B4-BE49-F238E27FC236}">
                    <a16:creationId xmlns:a16="http://schemas.microsoft.com/office/drawing/2014/main" id="{097CDE12-E332-E9F9-2A55-92E482206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84">
                <a:extLst>
                  <a:ext uri="{FF2B5EF4-FFF2-40B4-BE49-F238E27FC236}">
                    <a16:creationId xmlns:a16="http://schemas.microsoft.com/office/drawing/2014/main" id="{838715D8-7591-11DA-BDD9-34EA1BFFC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85">
                <a:extLst>
                  <a:ext uri="{FF2B5EF4-FFF2-40B4-BE49-F238E27FC236}">
                    <a16:creationId xmlns:a16="http://schemas.microsoft.com/office/drawing/2014/main" id="{28D66AFC-690E-5634-6B51-92402DDB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86">
                <a:extLst>
                  <a:ext uri="{FF2B5EF4-FFF2-40B4-BE49-F238E27FC236}">
                    <a16:creationId xmlns:a16="http://schemas.microsoft.com/office/drawing/2014/main" id="{F184D1E4-7AB1-5E5D-0ADE-E2AE74609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87">
                <a:extLst>
                  <a:ext uri="{FF2B5EF4-FFF2-40B4-BE49-F238E27FC236}">
                    <a16:creationId xmlns:a16="http://schemas.microsoft.com/office/drawing/2014/main" id="{62700B8C-35F0-F095-0B38-BC8C508E7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88">
                <a:extLst>
                  <a:ext uri="{FF2B5EF4-FFF2-40B4-BE49-F238E27FC236}">
                    <a16:creationId xmlns:a16="http://schemas.microsoft.com/office/drawing/2014/main" id="{DFCF0DB2-74BD-F6C0-BBB6-FA32A61F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Rectangle 89">
                <a:extLst>
                  <a:ext uri="{FF2B5EF4-FFF2-40B4-BE49-F238E27FC236}">
                    <a16:creationId xmlns:a16="http://schemas.microsoft.com/office/drawing/2014/main" id="{EC9D8F3F-FD97-E37D-7CD9-BA6887EB7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90">
                <a:extLst>
                  <a:ext uri="{FF2B5EF4-FFF2-40B4-BE49-F238E27FC236}">
                    <a16:creationId xmlns:a16="http://schemas.microsoft.com/office/drawing/2014/main" id="{98E9BAB5-C356-49B1-8FB0-DFC3C87D2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91">
                <a:extLst>
                  <a:ext uri="{FF2B5EF4-FFF2-40B4-BE49-F238E27FC236}">
                    <a16:creationId xmlns:a16="http://schemas.microsoft.com/office/drawing/2014/main" id="{4FA8FA59-D8B5-38E3-14FD-D474C78E5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92">
                <a:extLst>
                  <a:ext uri="{FF2B5EF4-FFF2-40B4-BE49-F238E27FC236}">
                    <a16:creationId xmlns:a16="http://schemas.microsoft.com/office/drawing/2014/main" id="{6B43681B-BCBA-4251-E3F7-77B157099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93">
                <a:extLst>
                  <a:ext uri="{FF2B5EF4-FFF2-40B4-BE49-F238E27FC236}">
                    <a16:creationId xmlns:a16="http://schemas.microsoft.com/office/drawing/2014/main" id="{75389C35-A7D0-470E-FEF0-3364D0592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94">
                <a:extLst>
                  <a:ext uri="{FF2B5EF4-FFF2-40B4-BE49-F238E27FC236}">
                    <a16:creationId xmlns:a16="http://schemas.microsoft.com/office/drawing/2014/main" id="{33E04C7D-01CA-79E6-28E4-D7CCA6417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95">
                <a:extLst>
                  <a:ext uri="{FF2B5EF4-FFF2-40B4-BE49-F238E27FC236}">
                    <a16:creationId xmlns:a16="http://schemas.microsoft.com/office/drawing/2014/main" id="{1F6583F3-18A6-8CD2-28F2-86E0337BD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96">
                <a:extLst>
                  <a:ext uri="{FF2B5EF4-FFF2-40B4-BE49-F238E27FC236}">
                    <a16:creationId xmlns:a16="http://schemas.microsoft.com/office/drawing/2014/main" id="{2E0F84E5-6DCA-1B1D-24A2-1828F10DA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97">
                <a:extLst>
                  <a:ext uri="{FF2B5EF4-FFF2-40B4-BE49-F238E27FC236}">
                    <a16:creationId xmlns:a16="http://schemas.microsoft.com/office/drawing/2014/main" id="{667EE74E-7065-CF25-7E9A-F9D946EEB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98">
                <a:extLst>
                  <a:ext uri="{FF2B5EF4-FFF2-40B4-BE49-F238E27FC236}">
                    <a16:creationId xmlns:a16="http://schemas.microsoft.com/office/drawing/2014/main" id="{A2EE5F43-84D9-3DBE-81A1-2DE41FE18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99">
                <a:extLst>
                  <a:ext uri="{FF2B5EF4-FFF2-40B4-BE49-F238E27FC236}">
                    <a16:creationId xmlns:a16="http://schemas.microsoft.com/office/drawing/2014/main" id="{E8C1F8CB-E623-AF6E-3767-0237E304D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00">
                <a:extLst>
                  <a:ext uri="{FF2B5EF4-FFF2-40B4-BE49-F238E27FC236}">
                    <a16:creationId xmlns:a16="http://schemas.microsoft.com/office/drawing/2014/main" id="{491C3C2A-B127-ECC8-A07E-630591465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01">
                <a:extLst>
                  <a:ext uri="{FF2B5EF4-FFF2-40B4-BE49-F238E27FC236}">
                    <a16:creationId xmlns:a16="http://schemas.microsoft.com/office/drawing/2014/main" id="{AACC20C4-8EE6-4FEF-635C-AED2B0842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02">
                <a:extLst>
                  <a:ext uri="{FF2B5EF4-FFF2-40B4-BE49-F238E27FC236}">
                    <a16:creationId xmlns:a16="http://schemas.microsoft.com/office/drawing/2014/main" id="{CA6F6BF3-38E8-1ACB-1B20-8CB3823AD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03">
                <a:extLst>
                  <a:ext uri="{FF2B5EF4-FFF2-40B4-BE49-F238E27FC236}">
                    <a16:creationId xmlns:a16="http://schemas.microsoft.com/office/drawing/2014/main" id="{A515A146-D995-7293-0632-5750535A0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04">
                <a:extLst>
                  <a:ext uri="{FF2B5EF4-FFF2-40B4-BE49-F238E27FC236}">
                    <a16:creationId xmlns:a16="http://schemas.microsoft.com/office/drawing/2014/main" id="{1684D46D-24C6-F677-7ACF-A78138429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05">
                <a:extLst>
                  <a:ext uri="{FF2B5EF4-FFF2-40B4-BE49-F238E27FC236}">
                    <a16:creationId xmlns:a16="http://schemas.microsoft.com/office/drawing/2014/main" id="{5698634A-49E6-2A39-F085-D3E9CE2D9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06">
                <a:extLst>
                  <a:ext uri="{FF2B5EF4-FFF2-40B4-BE49-F238E27FC236}">
                    <a16:creationId xmlns:a16="http://schemas.microsoft.com/office/drawing/2014/main" id="{DBAA0BBE-3A2C-3EBC-2E7F-11FBA17D0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07">
                <a:extLst>
                  <a:ext uri="{FF2B5EF4-FFF2-40B4-BE49-F238E27FC236}">
                    <a16:creationId xmlns:a16="http://schemas.microsoft.com/office/drawing/2014/main" id="{55797B53-C9F8-671D-3759-0CC23DB9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08">
                <a:extLst>
                  <a:ext uri="{FF2B5EF4-FFF2-40B4-BE49-F238E27FC236}">
                    <a16:creationId xmlns:a16="http://schemas.microsoft.com/office/drawing/2014/main" id="{4EF51B00-D53D-7888-BBE1-FCEFEFB9B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Rectangle 109">
                <a:extLst>
                  <a:ext uri="{FF2B5EF4-FFF2-40B4-BE49-F238E27FC236}">
                    <a16:creationId xmlns:a16="http://schemas.microsoft.com/office/drawing/2014/main" id="{86735E6E-9990-C9AA-BC00-A3D58DC32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10">
                <a:extLst>
                  <a:ext uri="{FF2B5EF4-FFF2-40B4-BE49-F238E27FC236}">
                    <a16:creationId xmlns:a16="http://schemas.microsoft.com/office/drawing/2014/main" id="{C5E5865F-5864-EE7D-F09E-75453BDD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11">
                <a:extLst>
                  <a:ext uri="{FF2B5EF4-FFF2-40B4-BE49-F238E27FC236}">
                    <a16:creationId xmlns:a16="http://schemas.microsoft.com/office/drawing/2014/main" id="{FA9A1526-3F54-FD2C-B118-850810716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12">
                <a:extLst>
                  <a:ext uri="{FF2B5EF4-FFF2-40B4-BE49-F238E27FC236}">
                    <a16:creationId xmlns:a16="http://schemas.microsoft.com/office/drawing/2014/main" id="{71935BE7-C379-9F27-466E-891D951E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13">
                <a:extLst>
                  <a:ext uri="{FF2B5EF4-FFF2-40B4-BE49-F238E27FC236}">
                    <a16:creationId xmlns:a16="http://schemas.microsoft.com/office/drawing/2014/main" id="{C0B6A821-CC7D-330F-D64D-B2B412D3D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14">
                <a:extLst>
                  <a:ext uri="{FF2B5EF4-FFF2-40B4-BE49-F238E27FC236}">
                    <a16:creationId xmlns:a16="http://schemas.microsoft.com/office/drawing/2014/main" id="{542F5A86-F74D-7A71-4174-B69B2E72D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15">
                <a:extLst>
                  <a:ext uri="{FF2B5EF4-FFF2-40B4-BE49-F238E27FC236}">
                    <a16:creationId xmlns:a16="http://schemas.microsoft.com/office/drawing/2014/main" id="{24052DC3-043E-DE4E-0ACC-34D8596DE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16">
                <a:extLst>
                  <a:ext uri="{FF2B5EF4-FFF2-40B4-BE49-F238E27FC236}">
                    <a16:creationId xmlns:a16="http://schemas.microsoft.com/office/drawing/2014/main" id="{2978AD51-E346-6EA6-E8F0-1BF7F8A4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17">
                <a:extLst>
                  <a:ext uri="{FF2B5EF4-FFF2-40B4-BE49-F238E27FC236}">
                    <a16:creationId xmlns:a16="http://schemas.microsoft.com/office/drawing/2014/main" id="{A0A716F2-3E52-EA47-A0CA-EB4ED8EF2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18">
                <a:extLst>
                  <a:ext uri="{FF2B5EF4-FFF2-40B4-BE49-F238E27FC236}">
                    <a16:creationId xmlns:a16="http://schemas.microsoft.com/office/drawing/2014/main" id="{0B94A5D4-3B3F-AD22-C9F9-53C9A123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19">
                <a:extLst>
                  <a:ext uri="{FF2B5EF4-FFF2-40B4-BE49-F238E27FC236}">
                    <a16:creationId xmlns:a16="http://schemas.microsoft.com/office/drawing/2014/main" id="{9B6B79A7-3136-5A12-51F9-961BABBD2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20">
                <a:extLst>
                  <a:ext uri="{FF2B5EF4-FFF2-40B4-BE49-F238E27FC236}">
                    <a16:creationId xmlns:a16="http://schemas.microsoft.com/office/drawing/2014/main" id="{B18F1F69-D16F-8051-5F54-3EC246153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21">
                <a:extLst>
                  <a:ext uri="{FF2B5EF4-FFF2-40B4-BE49-F238E27FC236}">
                    <a16:creationId xmlns:a16="http://schemas.microsoft.com/office/drawing/2014/main" id="{E40FD1E8-296E-5245-A84D-0F9463F72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22">
                <a:extLst>
                  <a:ext uri="{FF2B5EF4-FFF2-40B4-BE49-F238E27FC236}">
                    <a16:creationId xmlns:a16="http://schemas.microsoft.com/office/drawing/2014/main" id="{A2931E73-D88E-A3B0-3D33-8F3754D87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23">
                <a:extLst>
                  <a:ext uri="{FF2B5EF4-FFF2-40B4-BE49-F238E27FC236}">
                    <a16:creationId xmlns:a16="http://schemas.microsoft.com/office/drawing/2014/main" id="{BE1939FF-346A-1DA7-BA71-6129BC6D8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24">
                <a:extLst>
                  <a:ext uri="{FF2B5EF4-FFF2-40B4-BE49-F238E27FC236}">
                    <a16:creationId xmlns:a16="http://schemas.microsoft.com/office/drawing/2014/main" id="{C917D6F4-C05D-2B1B-AB3A-E13542D91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25">
                <a:extLst>
                  <a:ext uri="{FF2B5EF4-FFF2-40B4-BE49-F238E27FC236}">
                    <a16:creationId xmlns:a16="http://schemas.microsoft.com/office/drawing/2014/main" id="{904F8886-65B2-BA6E-5398-98DFE41FB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26">
                <a:extLst>
                  <a:ext uri="{FF2B5EF4-FFF2-40B4-BE49-F238E27FC236}">
                    <a16:creationId xmlns:a16="http://schemas.microsoft.com/office/drawing/2014/main" id="{EC17C42A-0E63-CC4D-39AC-F6B4AD19D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27">
                <a:extLst>
                  <a:ext uri="{FF2B5EF4-FFF2-40B4-BE49-F238E27FC236}">
                    <a16:creationId xmlns:a16="http://schemas.microsoft.com/office/drawing/2014/main" id="{F3B6B0AB-AC13-2563-35E6-A51A819CE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28">
                <a:extLst>
                  <a:ext uri="{FF2B5EF4-FFF2-40B4-BE49-F238E27FC236}">
                    <a16:creationId xmlns:a16="http://schemas.microsoft.com/office/drawing/2014/main" id="{0F6D2B5A-DCB0-02AC-D4ED-1907F87C0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29">
                <a:extLst>
                  <a:ext uri="{FF2B5EF4-FFF2-40B4-BE49-F238E27FC236}">
                    <a16:creationId xmlns:a16="http://schemas.microsoft.com/office/drawing/2014/main" id="{97F484AC-8E6A-4D30-100D-C75F7D51B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30">
                <a:extLst>
                  <a:ext uri="{FF2B5EF4-FFF2-40B4-BE49-F238E27FC236}">
                    <a16:creationId xmlns:a16="http://schemas.microsoft.com/office/drawing/2014/main" id="{39A58A86-7E4D-EBF8-4019-6A0C7F9C8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31">
                <a:extLst>
                  <a:ext uri="{FF2B5EF4-FFF2-40B4-BE49-F238E27FC236}">
                    <a16:creationId xmlns:a16="http://schemas.microsoft.com/office/drawing/2014/main" id="{7969690B-CCFE-90BA-9A25-0E0DB300A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32">
                <a:extLst>
                  <a:ext uri="{FF2B5EF4-FFF2-40B4-BE49-F238E27FC236}">
                    <a16:creationId xmlns:a16="http://schemas.microsoft.com/office/drawing/2014/main" id="{BA9CE2F0-28E4-8DA3-6675-3F3C05B56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33">
                <a:extLst>
                  <a:ext uri="{FF2B5EF4-FFF2-40B4-BE49-F238E27FC236}">
                    <a16:creationId xmlns:a16="http://schemas.microsoft.com/office/drawing/2014/main" id="{8974CBB3-9FB2-F3EF-9B95-CAC0B62F0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34">
                <a:extLst>
                  <a:ext uri="{FF2B5EF4-FFF2-40B4-BE49-F238E27FC236}">
                    <a16:creationId xmlns:a16="http://schemas.microsoft.com/office/drawing/2014/main" id="{A130B4F3-F0B7-34CC-FD9B-5751C9177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35">
                <a:extLst>
                  <a:ext uri="{FF2B5EF4-FFF2-40B4-BE49-F238E27FC236}">
                    <a16:creationId xmlns:a16="http://schemas.microsoft.com/office/drawing/2014/main" id="{06FEBB97-0303-8CC1-3C1E-FED75CA7D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36">
                <a:extLst>
                  <a:ext uri="{FF2B5EF4-FFF2-40B4-BE49-F238E27FC236}">
                    <a16:creationId xmlns:a16="http://schemas.microsoft.com/office/drawing/2014/main" id="{834FF7F4-E3B7-00A2-460A-1440E95A9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37">
                <a:extLst>
                  <a:ext uri="{FF2B5EF4-FFF2-40B4-BE49-F238E27FC236}">
                    <a16:creationId xmlns:a16="http://schemas.microsoft.com/office/drawing/2014/main" id="{332BD20B-1334-3F8A-A7F3-307C1360D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38">
                <a:extLst>
                  <a:ext uri="{FF2B5EF4-FFF2-40B4-BE49-F238E27FC236}">
                    <a16:creationId xmlns:a16="http://schemas.microsoft.com/office/drawing/2014/main" id="{E0093D82-3003-E301-CF53-D6BEF3BA0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39">
                <a:extLst>
                  <a:ext uri="{FF2B5EF4-FFF2-40B4-BE49-F238E27FC236}">
                    <a16:creationId xmlns:a16="http://schemas.microsoft.com/office/drawing/2014/main" id="{D26E280C-8731-FFB4-DFFF-9D273F29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40">
                <a:extLst>
                  <a:ext uri="{FF2B5EF4-FFF2-40B4-BE49-F238E27FC236}">
                    <a16:creationId xmlns:a16="http://schemas.microsoft.com/office/drawing/2014/main" id="{0B368A01-3FDC-D3D8-8676-82B70D18A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41">
                <a:extLst>
                  <a:ext uri="{FF2B5EF4-FFF2-40B4-BE49-F238E27FC236}">
                    <a16:creationId xmlns:a16="http://schemas.microsoft.com/office/drawing/2014/main" id="{297AA65C-990E-A377-1EBC-144743B26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42">
                <a:extLst>
                  <a:ext uri="{FF2B5EF4-FFF2-40B4-BE49-F238E27FC236}">
                    <a16:creationId xmlns:a16="http://schemas.microsoft.com/office/drawing/2014/main" id="{5A33F383-AAC4-51E9-42E9-C4D3CB842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43">
                <a:extLst>
                  <a:ext uri="{FF2B5EF4-FFF2-40B4-BE49-F238E27FC236}">
                    <a16:creationId xmlns:a16="http://schemas.microsoft.com/office/drawing/2014/main" id="{449566F1-34E6-CFA7-C75F-D2AAD8264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44">
                <a:extLst>
                  <a:ext uri="{FF2B5EF4-FFF2-40B4-BE49-F238E27FC236}">
                    <a16:creationId xmlns:a16="http://schemas.microsoft.com/office/drawing/2014/main" id="{088716C5-EBA0-03A1-720C-ACA729DD6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45">
                <a:extLst>
                  <a:ext uri="{FF2B5EF4-FFF2-40B4-BE49-F238E27FC236}">
                    <a16:creationId xmlns:a16="http://schemas.microsoft.com/office/drawing/2014/main" id="{53139894-4323-0D01-BC76-5080D35C4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46">
                <a:extLst>
                  <a:ext uri="{FF2B5EF4-FFF2-40B4-BE49-F238E27FC236}">
                    <a16:creationId xmlns:a16="http://schemas.microsoft.com/office/drawing/2014/main" id="{333098E0-1661-A598-AF8C-AFE0A57BD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47">
                <a:extLst>
                  <a:ext uri="{FF2B5EF4-FFF2-40B4-BE49-F238E27FC236}">
                    <a16:creationId xmlns:a16="http://schemas.microsoft.com/office/drawing/2014/main" id="{CB27B8F8-A059-8FC8-48EC-51C89B401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48">
                <a:extLst>
                  <a:ext uri="{FF2B5EF4-FFF2-40B4-BE49-F238E27FC236}">
                    <a16:creationId xmlns:a16="http://schemas.microsoft.com/office/drawing/2014/main" id="{0A64AA75-7162-DF07-B6D7-65330A105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49">
                <a:extLst>
                  <a:ext uri="{FF2B5EF4-FFF2-40B4-BE49-F238E27FC236}">
                    <a16:creationId xmlns:a16="http://schemas.microsoft.com/office/drawing/2014/main" id="{40509AFD-B6CC-F26A-D623-D432A4692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50">
                <a:extLst>
                  <a:ext uri="{FF2B5EF4-FFF2-40B4-BE49-F238E27FC236}">
                    <a16:creationId xmlns:a16="http://schemas.microsoft.com/office/drawing/2014/main" id="{85780FF7-AEC8-797E-037D-0FC2A2E96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51">
                <a:extLst>
                  <a:ext uri="{FF2B5EF4-FFF2-40B4-BE49-F238E27FC236}">
                    <a16:creationId xmlns:a16="http://schemas.microsoft.com/office/drawing/2014/main" id="{7AE2D520-D5CA-C7B5-F749-1387DE9E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52">
                <a:extLst>
                  <a:ext uri="{FF2B5EF4-FFF2-40B4-BE49-F238E27FC236}">
                    <a16:creationId xmlns:a16="http://schemas.microsoft.com/office/drawing/2014/main" id="{7159FF9C-B6AC-C106-F5C6-EEFF02E7C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53">
                <a:extLst>
                  <a:ext uri="{FF2B5EF4-FFF2-40B4-BE49-F238E27FC236}">
                    <a16:creationId xmlns:a16="http://schemas.microsoft.com/office/drawing/2014/main" id="{4D4E8ACC-9B10-4678-A709-76648CD74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54">
                <a:extLst>
                  <a:ext uri="{FF2B5EF4-FFF2-40B4-BE49-F238E27FC236}">
                    <a16:creationId xmlns:a16="http://schemas.microsoft.com/office/drawing/2014/main" id="{58891926-6431-BFE2-541F-30CBE64A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55">
                <a:extLst>
                  <a:ext uri="{FF2B5EF4-FFF2-40B4-BE49-F238E27FC236}">
                    <a16:creationId xmlns:a16="http://schemas.microsoft.com/office/drawing/2014/main" id="{A97923B9-FF45-34AC-F43F-D6AA6E0CE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56">
                <a:extLst>
                  <a:ext uri="{FF2B5EF4-FFF2-40B4-BE49-F238E27FC236}">
                    <a16:creationId xmlns:a16="http://schemas.microsoft.com/office/drawing/2014/main" id="{5C59EADB-A746-DE99-7E7B-F7BC2C84E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57">
                <a:extLst>
                  <a:ext uri="{FF2B5EF4-FFF2-40B4-BE49-F238E27FC236}">
                    <a16:creationId xmlns:a16="http://schemas.microsoft.com/office/drawing/2014/main" id="{E2817D38-B47D-B134-6414-F051AC735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158">
                <a:extLst>
                  <a:ext uri="{FF2B5EF4-FFF2-40B4-BE49-F238E27FC236}">
                    <a16:creationId xmlns:a16="http://schemas.microsoft.com/office/drawing/2014/main" id="{5862EF3B-E087-B2D9-BB0A-915DFBA81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159">
                <a:extLst>
                  <a:ext uri="{FF2B5EF4-FFF2-40B4-BE49-F238E27FC236}">
                    <a16:creationId xmlns:a16="http://schemas.microsoft.com/office/drawing/2014/main" id="{4B0175B4-CF2F-7B85-79B9-E747EB499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160">
                <a:extLst>
                  <a:ext uri="{FF2B5EF4-FFF2-40B4-BE49-F238E27FC236}">
                    <a16:creationId xmlns:a16="http://schemas.microsoft.com/office/drawing/2014/main" id="{58FBCB60-BFA0-6BB2-107F-F4B4BD088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161">
                <a:extLst>
                  <a:ext uri="{FF2B5EF4-FFF2-40B4-BE49-F238E27FC236}">
                    <a16:creationId xmlns:a16="http://schemas.microsoft.com/office/drawing/2014/main" id="{7D4F0EAB-0043-CF75-31AF-3EFB8F08F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162">
                <a:extLst>
                  <a:ext uri="{FF2B5EF4-FFF2-40B4-BE49-F238E27FC236}">
                    <a16:creationId xmlns:a16="http://schemas.microsoft.com/office/drawing/2014/main" id="{7391A483-5E78-0C3C-4D12-72106E500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5" name="Freeform 163">
                <a:extLst>
                  <a:ext uri="{FF2B5EF4-FFF2-40B4-BE49-F238E27FC236}">
                    <a16:creationId xmlns:a16="http://schemas.microsoft.com/office/drawing/2014/main" id="{D5D058F5-BEC5-769E-34EA-F51FE1A7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6" name="Freeform 164">
                <a:extLst>
                  <a:ext uri="{FF2B5EF4-FFF2-40B4-BE49-F238E27FC236}">
                    <a16:creationId xmlns:a16="http://schemas.microsoft.com/office/drawing/2014/main" id="{09E18E12-A92B-275E-37A2-711D8354D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7" name="Freeform 165">
                <a:extLst>
                  <a:ext uri="{FF2B5EF4-FFF2-40B4-BE49-F238E27FC236}">
                    <a16:creationId xmlns:a16="http://schemas.microsoft.com/office/drawing/2014/main" id="{A3A492CB-8E40-AA7B-7677-4FF3C86C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8" name="Freeform 166">
                <a:extLst>
                  <a:ext uri="{FF2B5EF4-FFF2-40B4-BE49-F238E27FC236}">
                    <a16:creationId xmlns:a16="http://schemas.microsoft.com/office/drawing/2014/main" id="{BABAFE06-2D4A-0A85-E542-1B8A9CEE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9" name="Freeform 167">
                <a:extLst>
                  <a:ext uri="{FF2B5EF4-FFF2-40B4-BE49-F238E27FC236}">
                    <a16:creationId xmlns:a16="http://schemas.microsoft.com/office/drawing/2014/main" id="{9448A4CB-6648-3186-7332-FB6AA2D3B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0" name="Freeform 168">
                <a:extLst>
                  <a:ext uri="{FF2B5EF4-FFF2-40B4-BE49-F238E27FC236}">
                    <a16:creationId xmlns:a16="http://schemas.microsoft.com/office/drawing/2014/main" id="{0D9D4B38-6F71-8E32-92E7-80D93E9CD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1" name="Freeform 169">
                <a:extLst>
                  <a:ext uri="{FF2B5EF4-FFF2-40B4-BE49-F238E27FC236}">
                    <a16:creationId xmlns:a16="http://schemas.microsoft.com/office/drawing/2014/main" id="{AB32CE0B-B2E5-2425-9814-2541494C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2" name="Freeform 170">
                <a:extLst>
                  <a:ext uri="{FF2B5EF4-FFF2-40B4-BE49-F238E27FC236}">
                    <a16:creationId xmlns:a16="http://schemas.microsoft.com/office/drawing/2014/main" id="{500AB507-4ADB-A38F-FC5E-F9072C011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3" name="Freeform 171">
                <a:extLst>
                  <a:ext uri="{FF2B5EF4-FFF2-40B4-BE49-F238E27FC236}">
                    <a16:creationId xmlns:a16="http://schemas.microsoft.com/office/drawing/2014/main" id="{2F2D6BC1-F6CC-8656-821D-063DEE592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4" name="Freeform 172">
                <a:extLst>
                  <a:ext uri="{FF2B5EF4-FFF2-40B4-BE49-F238E27FC236}">
                    <a16:creationId xmlns:a16="http://schemas.microsoft.com/office/drawing/2014/main" id="{17B6F366-C8AF-9CB6-6CEE-B28204FE8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5" name="Freeform 173">
                <a:extLst>
                  <a:ext uri="{FF2B5EF4-FFF2-40B4-BE49-F238E27FC236}">
                    <a16:creationId xmlns:a16="http://schemas.microsoft.com/office/drawing/2014/main" id="{218758D3-08AD-87A0-0269-CCBFD04A5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6" name="Freeform 174">
                <a:extLst>
                  <a:ext uri="{FF2B5EF4-FFF2-40B4-BE49-F238E27FC236}">
                    <a16:creationId xmlns:a16="http://schemas.microsoft.com/office/drawing/2014/main" id="{FD1D891B-6058-704A-2DC7-AEE4980AD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7" name="Freeform 175">
                <a:extLst>
                  <a:ext uri="{FF2B5EF4-FFF2-40B4-BE49-F238E27FC236}">
                    <a16:creationId xmlns:a16="http://schemas.microsoft.com/office/drawing/2014/main" id="{DF7ED6CE-B37F-671A-78F3-572BEC9E3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8" name="Freeform 176">
                <a:extLst>
                  <a:ext uri="{FF2B5EF4-FFF2-40B4-BE49-F238E27FC236}">
                    <a16:creationId xmlns:a16="http://schemas.microsoft.com/office/drawing/2014/main" id="{4BD2F4A5-14DF-C366-D13F-3D53BF29D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9" name="Freeform 177">
                <a:extLst>
                  <a:ext uri="{FF2B5EF4-FFF2-40B4-BE49-F238E27FC236}">
                    <a16:creationId xmlns:a16="http://schemas.microsoft.com/office/drawing/2014/main" id="{3C267188-1A7C-C574-BD7E-0AAE37183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0" name="Freeform 178">
                <a:extLst>
                  <a:ext uri="{FF2B5EF4-FFF2-40B4-BE49-F238E27FC236}">
                    <a16:creationId xmlns:a16="http://schemas.microsoft.com/office/drawing/2014/main" id="{F4D04DC5-C62A-6187-E88A-023E546D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1" name="Freeform 179">
                <a:extLst>
                  <a:ext uri="{FF2B5EF4-FFF2-40B4-BE49-F238E27FC236}">
                    <a16:creationId xmlns:a16="http://schemas.microsoft.com/office/drawing/2014/main" id="{81E48D7A-53AB-D8E4-28EB-4E045DC90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2" name="Freeform 180">
                <a:extLst>
                  <a:ext uri="{FF2B5EF4-FFF2-40B4-BE49-F238E27FC236}">
                    <a16:creationId xmlns:a16="http://schemas.microsoft.com/office/drawing/2014/main" id="{A2014460-BFE7-207C-ABD4-7C403EFC2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3" name="Freeform 181">
                <a:extLst>
                  <a:ext uri="{FF2B5EF4-FFF2-40B4-BE49-F238E27FC236}">
                    <a16:creationId xmlns:a16="http://schemas.microsoft.com/office/drawing/2014/main" id="{71ACA949-677C-D902-157E-592F84F03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4" name="Freeform 182">
                <a:extLst>
                  <a:ext uri="{FF2B5EF4-FFF2-40B4-BE49-F238E27FC236}">
                    <a16:creationId xmlns:a16="http://schemas.microsoft.com/office/drawing/2014/main" id="{5FDE2C51-1FF0-CB0D-1078-25CD164F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5" name="Freeform 183">
                <a:extLst>
                  <a:ext uri="{FF2B5EF4-FFF2-40B4-BE49-F238E27FC236}">
                    <a16:creationId xmlns:a16="http://schemas.microsoft.com/office/drawing/2014/main" id="{36914B0D-E2EC-F9E1-1B85-3F35CCD20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6" name="Freeform 184">
                <a:extLst>
                  <a:ext uri="{FF2B5EF4-FFF2-40B4-BE49-F238E27FC236}">
                    <a16:creationId xmlns:a16="http://schemas.microsoft.com/office/drawing/2014/main" id="{78E99D42-4D51-AD5F-7F11-019CAF1C2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7" name="Freeform 185">
                <a:extLst>
                  <a:ext uri="{FF2B5EF4-FFF2-40B4-BE49-F238E27FC236}">
                    <a16:creationId xmlns:a16="http://schemas.microsoft.com/office/drawing/2014/main" id="{63D24C11-FCA0-DB7B-02D2-B095DD74D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8" name="Freeform 186">
                <a:extLst>
                  <a:ext uri="{FF2B5EF4-FFF2-40B4-BE49-F238E27FC236}">
                    <a16:creationId xmlns:a16="http://schemas.microsoft.com/office/drawing/2014/main" id="{EB58B2A0-01A8-5AA9-C451-BA606998C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9" name="Freeform 187">
                <a:extLst>
                  <a:ext uri="{FF2B5EF4-FFF2-40B4-BE49-F238E27FC236}">
                    <a16:creationId xmlns:a16="http://schemas.microsoft.com/office/drawing/2014/main" id="{F06AF287-143E-0C40-07E7-377D25B38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0" name="Freeform 188">
                <a:extLst>
                  <a:ext uri="{FF2B5EF4-FFF2-40B4-BE49-F238E27FC236}">
                    <a16:creationId xmlns:a16="http://schemas.microsoft.com/office/drawing/2014/main" id="{254708D9-1A12-2D65-F739-59488C868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1" name="Freeform 189">
                <a:extLst>
                  <a:ext uri="{FF2B5EF4-FFF2-40B4-BE49-F238E27FC236}">
                    <a16:creationId xmlns:a16="http://schemas.microsoft.com/office/drawing/2014/main" id="{DBB978A5-EB41-2170-DAD8-91F9412C6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2" name="Freeform 190">
                <a:extLst>
                  <a:ext uri="{FF2B5EF4-FFF2-40B4-BE49-F238E27FC236}">
                    <a16:creationId xmlns:a16="http://schemas.microsoft.com/office/drawing/2014/main" id="{C7453D72-F507-A61F-E75E-6C461D20F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3" name="Freeform 191">
                <a:extLst>
                  <a:ext uri="{FF2B5EF4-FFF2-40B4-BE49-F238E27FC236}">
                    <a16:creationId xmlns:a16="http://schemas.microsoft.com/office/drawing/2014/main" id="{0C9EA07C-8C28-9269-BFB5-927B79BFA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4" name="Freeform 192">
                <a:extLst>
                  <a:ext uri="{FF2B5EF4-FFF2-40B4-BE49-F238E27FC236}">
                    <a16:creationId xmlns:a16="http://schemas.microsoft.com/office/drawing/2014/main" id="{C7844F76-C1DA-CC03-841A-EC420425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5" name="Freeform 193">
                <a:extLst>
                  <a:ext uri="{FF2B5EF4-FFF2-40B4-BE49-F238E27FC236}">
                    <a16:creationId xmlns:a16="http://schemas.microsoft.com/office/drawing/2014/main" id="{00695C65-A456-F682-FEE9-CD4B9E275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6" name="Freeform 194">
                <a:extLst>
                  <a:ext uri="{FF2B5EF4-FFF2-40B4-BE49-F238E27FC236}">
                    <a16:creationId xmlns:a16="http://schemas.microsoft.com/office/drawing/2014/main" id="{BA699590-3A35-D409-3780-E092F820A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7" name="Freeform 195">
                <a:extLst>
                  <a:ext uri="{FF2B5EF4-FFF2-40B4-BE49-F238E27FC236}">
                    <a16:creationId xmlns:a16="http://schemas.microsoft.com/office/drawing/2014/main" id="{A6308670-02B3-4093-5D49-34E13E64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8" name="Freeform 196">
                <a:extLst>
                  <a:ext uri="{FF2B5EF4-FFF2-40B4-BE49-F238E27FC236}">
                    <a16:creationId xmlns:a16="http://schemas.microsoft.com/office/drawing/2014/main" id="{DBF7FB3C-BBB0-3EEC-B02B-186F48BD7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9" name="Freeform 197">
                <a:extLst>
                  <a:ext uri="{FF2B5EF4-FFF2-40B4-BE49-F238E27FC236}">
                    <a16:creationId xmlns:a16="http://schemas.microsoft.com/office/drawing/2014/main" id="{B6F94D45-25F0-4B1A-761E-7D2C43BE9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0" name="Freeform 198">
                <a:extLst>
                  <a:ext uri="{FF2B5EF4-FFF2-40B4-BE49-F238E27FC236}">
                    <a16:creationId xmlns:a16="http://schemas.microsoft.com/office/drawing/2014/main" id="{57CF0CF3-ED08-6FC6-2658-99BB9E842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1" name="Freeform 199">
                <a:extLst>
                  <a:ext uri="{FF2B5EF4-FFF2-40B4-BE49-F238E27FC236}">
                    <a16:creationId xmlns:a16="http://schemas.microsoft.com/office/drawing/2014/main" id="{C28AA308-0472-64A1-A35A-906176FE1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2" name="Freeform 200">
                <a:extLst>
                  <a:ext uri="{FF2B5EF4-FFF2-40B4-BE49-F238E27FC236}">
                    <a16:creationId xmlns:a16="http://schemas.microsoft.com/office/drawing/2014/main" id="{DD05F50C-B798-0511-27C9-B0CDE24AD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3" name="Freeform 201">
                <a:extLst>
                  <a:ext uri="{FF2B5EF4-FFF2-40B4-BE49-F238E27FC236}">
                    <a16:creationId xmlns:a16="http://schemas.microsoft.com/office/drawing/2014/main" id="{32CED4A2-FCBD-5313-9E27-42BCE6FD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4" name="Freeform 202">
                <a:extLst>
                  <a:ext uri="{FF2B5EF4-FFF2-40B4-BE49-F238E27FC236}">
                    <a16:creationId xmlns:a16="http://schemas.microsoft.com/office/drawing/2014/main" id="{6DEED19A-CC04-664D-AF2B-F3BD580EF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5" name="Freeform 203">
                <a:extLst>
                  <a:ext uri="{FF2B5EF4-FFF2-40B4-BE49-F238E27FC236}">
                    <a16:creationId xmlns:a16="http://schemas.microsoft.com/office/drawing/2014/main" id="{4777E2A2-A7C3-4924-7735-44DB7916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6" name="Freeform 204">
                <a:extLst>
                  <a:ext uri="{FF2B5EF4-FFF2-40B4-BE49-F238E27FC236}">
                    <a16:creationId xmlns:a16="http://schemas.microsoft.com/office/drawing/2014/main" id="{87ADB405-570F-4B98-389D-C44783118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7" name="Freeform 206">
              <a:extLst>
                <a:ext uri="{FF2B5EF4-FFF2-40B4-BE49-F238E27FC236}">
                  <a16:creationId xmlns:a16="http://schemas.microsoft.com/office/drawing/2014/main" id="{775F7169-88DC-5936-8C6F-1089B7890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07">
              <a:extLst>
                <a:ext uri="{FF2B5EF4-FFF2-40B4-BE49-F238E27FC236}">
                  <a16:creationId xmlns:a16="http://schemas.microsoft.com/office/drawing/2014/main" id="{7A4340D8-D0BA-8FEA-E22E-50218F1BB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08">
              <a:extLst>
                <a:ext uri="{FF2B5EF4-FFF2-40B4-BE49-F238E27FC236}">
                  <a16:creationId xmlns:a16="http://schemas.microsoft.com/office/drawing/2014/main" id="{4C2C1252-3CFB-E8B8-1B77-5EDFA503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09">
              <a:extLst>
                <a:ext uri="{FF2B5EF4-FFF2-40B4-BE49-F238E27FC236}">
                  <a16:creationId xmlns:a16="http://schemas.microsoft.com/office/drawing/2014/main" id="{51A6D96D-FE97-94CA-BD67-968F0B248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10">
              <a:extLst>
                <a:ext uri="{FF2B5EF4-FFF2-40B4-BE49-F238E27FC236}">
                  <a16:creationId xmlns:a16="http://schemas.microsoft.com/office/drawing/2014/main" id="{71590E99-2162-6A67-EE0B-7C2BA07A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11">
              <a:extLst>
                <a:ext uri="{FF2B5EF4-FFF2-40B4-BE49-F238E27FC236}">
                  <a16:creationId xmlns:a16="http://schemas.microsoft.com/office/drawing/2014/main" id="{7035478D-1291-FAD6-E1EB-4BB54E1B9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12">
              <a:extLst>
                <a:ext uri="{FF2B5EF4-FFF2-40B4-BE49-F238E27FC236}">
                  <a16:creationId xmlns:a16="http://schemas.microsoft.com/office/drawing/2014/main" id="{7F056FC5-A730-EC95-8B51-C5486F57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13">
              <a:extLst>
                <a:ext uri="{FF2B5EF4-FFF2-40B4-BE49-F238E27FC236}">
                  <a16:creationId xmlns:a16="http://schemas.microsoft.com/office/drawing/2014/main" id="{DDC5B6C5-AAA0-B723-162B-496A6CEE8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14">
              <a:extLst>
                <a:ext uri="{FF2B5EF4-FFF2-40B4-BE49-F238E27FC236}">
                  <a16:creationId xmlns:a16="http://schemas.microsoft.com/office/drawing/2014/main" id="{AF3829DC-9F82-3785-6999-AB1817B1A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15">
              <a:extLst>
                <a:ext uri="{FF2B5EF4-FFF2-40B4-BE49-F238E27FC236}">
                  <a16:creationId xmlns:a16="http://schemas.microsoft.com/office/drawing/2014/main" id="{19D60EB5-8EA2-68B6-C5B0-9A494805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16">
              <a:extLst>
                <a:ext uri="{FF2B5EF4-FFF2-40B4-BE49-F238E27FC236}">
                  <a16:creationId xmlns:a16="http://schemas.microsoft.com/office/drawing/2014/main" id="{F59F7868-0FC6-B5B1-5370-C20F04ADE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17">
              <a:extLst>
                <a:ext uri="{FF2B5EF4-FFF2-40B4-BE49-F238E27FC236}">
                  <a16:creationId xmlns:a16="http://schemas.microsoft.com/office/drawing/2014/main" id="{45339AE9-5791-21EF-0614-815D796D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18">
              <a:extLst>
                <a:ext uri="{FF2B5EF4-FFF2-40B4-BE49-F238E27FC236}">
                  <a16:creationId xmlns:a16="http://schemas.microsoft.com/office/drawing/2014/main" id="{04AD873C-F14F-8059-1823-50FDA5B7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19">
              <a:extLst>
                <a:ext uri="{FF2B5EF4-FFF2-40B4-BE49-F238E27FC236}">
                  <a16:creationId xmlns:a16="http://schemas.microsoft.com/office/drawing/2014/main" id="{410A0620-8069-B8F7-C1DF-029FD90A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20">
              <a:extLst>
                <a:ext uri="{FF2B5EF4-FFF2-40B4-BE49-F238E27FC236}">
                  <a16:creationId xmlns:a16="http://schemas.microsoft.com/office/drawing/2014/main" id="{380B3881-00E4-761D-2CEF-C41E9F47C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21">
              <a:extLst>
                <a:ext uri="{FF2B5EF4-FFF2-40B4-BE49-F238E27FC236}">
                  <a16:creationId xmlns:a16="http://schemas.microsoft.com/office/drawing/2014/main" id="{2E503F51-A064-9815-A9F0-0D60E1D3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22">
              <a:extLst>
                <a:ext uri="{FF2B5EF4-FFF2-40B4-BE49-F238E27FC236}">
                  <a16:creationId xmlns:a16="http://schemas.microsoft.com/office/drawing/2014/main" id="{58BB58DC-BAD4-EF4C-99A0-FE232C85C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23">
              <a:extLst>
                <a:ext uri="{FF2B5EF4-FFF2-40B4-BE49-F238E27FC236}">
                  <a16:creationId xmlns:a16="http://schemas.microsoft.com/office/drawing/2014/main" id="{7AB0F04C-AADF-6B14-7384-97EDEE233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24">
              <a:extLst>
                <a:ext uri="{FF2B5EF4-FFF2-40B4-BE49-F238E27FC236}">
                  <a16:creationId xmlns:a16="http://schemas.microsoft.com/office/drawing/2014/main" id="{59647A8B-C75A-AC16-FD68-FC1A9A564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25">
              <a:extLst>
                <a:ext uri="{FF2B5EF4-FFF2-40B4-BE49-F238E27FC236}">
                  <a16:creationId xmlns:a16="http://schemas.microsoft.com/office/drawing/2014/main" id="{58376B12-A4EE-9720-DE13-F7560F3C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26">
              <a:extLst>
                <a:ext uri="{FF2B5EF4-FFF2-40B4-BE49-F238E27FC236}">
                  <a16:creationId xmlns:a16="http://schemas.microsoft.com/office/drawing/2014/main" id="{74E553A7-6792-3FE4-AA30-BC40C23E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27">
              <a:extLst>
                <a:ext uri="{FF2B5EF4-FFF2-40B4-BE49-F238E27FC236}">
                  <a16:creationId xmlns:a16="http://schemas.microsoft.com/office/drawing/2014/main" id="{D0A0D7E4-3A6E-2A8B-773D-96291117A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28">
              <a:extLst>
                <a:ext uri="{FF2B5EF4-FFF2-40B4-BE49-F238E27FC236}">
                  <a16:creationId xmlns:a16="http://schemas.microsoft.com/office/drawing/2014/main" id="{38E765C4-98FB-2AE5-92A6-7D1CF86E4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29">
              <a:extLst>
                <a:ext uri="{FF2B5EF4-FFF2-40B4-BE49-F238E27FC236}">
                  <a16:creationId xmlns:a16="http://schemas.microsoft.com/office/drawing/2014/main" id="{ED73D08A-3E0E-5CD4-B704-27F22BD2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30">
              <a:extLst>
                <a:ext uri="{FF2B5EF4-FFF2-40B4-BE49-F238E27FC236}">
                  <a16:creationId xmlns:a16="http://schemas.microsoft.com/office/drawing/2014/main" id="{0EF38274-9B18-A938-4570-7EE85862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31">
              <a:extLst>
                <a:ext uri="{FF2B5EF4-FFF2-40B4-BE49-F238E27FC236}">
                  <a16:creationId xmlns:a16="http://schemas.microsoft.com/office/drawing/2014/main" id="{B90DE776-0054-FF73-5961-115098737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32">
              <a:extLst>
                <a:ext uri="{FF2B5EF4-FFF2-40B4-BE49-F238E27FC236}">
                  <a16:creationId xmlns:a16="http://schemas.microsoft.com/office/drawing/2014/main" id="{D93A243F-A3A4-137D-AC81-C9B8E65EB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33">
              <a:extLst>
                <a:ext uri="{FF2B5EF4-FFF2-40B4-BE49-F238E27FC236}">
                  <a16:creationId xmlns:a16="http://schemas.microsoft.com/office/drawing/2014/main" id="{AB91D244-513A-C0C2-442C-43FB764C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34">
              <a:extLst>
                <a:ext uri="{FF2B5EF4-FFF2-40B4-BE49-F238E27FC236}">
                  <a16:creationId xmlns:a16="http://schemas.microsoft.com/office/drawing/2014/main" id="{EC98E99F-51BE-E711-877E-B2DDB23EB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35">
              <a:extLst>
                <a:ext uri="{FF2B5EF4-FFF2-40B4-BE49-F238E27FC236}">
                  <a16:creationId xmlns:a16="http://schemas.microsoft.com/office/drawing/2014/main" id="{0D05AFE4-7846-5CAD-A27F-736BE61B2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36">
              <a:extLst>
                <a:ext uri="{FF2B5EF4-FFF2-40B4-BE49-F238E27FC236}">
                  <a16:creationId xmlns:a16="http://schemas.microsoft.com/office/drawing/2014/main" id="{A4638C79-608C-72AA-BED2-699EB1A3B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37">
              <a:extLst>
                <a:ext uri="{FF2B5EF4-FFF2-40B4-BE49-F238E27FC236}">
                  <a16:creationId xmlns:a16="http://schemas.microsoft.com/office/drawing/2014/main" id="{D8450CD1-4FA4-E00E-5027-B7D8D7D7D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38">
              <a:extLst>
                <a:ext uri="{FF2B5EF4-FFF2-40B4-BE49-F238E27FC236}">
                  <a16:creationId xmlns:a16="http://schemas.microsoft.com/office/drawing/2014/main" id="{DF1250CB-04B7-FA2F-0F94-8361A26DC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39">
              <a:extLst>
                <a:ext uri="{FF2B5EF4-FFF2-40B4-BE49-F238E27FC236}">
                  <a16:creationId xmlns:a16="http://schemas.microsoft.com/office/drawing/2014/main" id="{0D42790B-6649-7210-BDD2-AEE84DAA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40">
              <a:extLst>
                <a:ext uri="{FF2B5EF4-FFF2-40B4-BE49-F238E27FC236}">
                  <a16:creationId xmlns:a16="http://schemas.microsoft.com/office/drawing/2014/main" id="{419AA19B-B1F1-5EC9-32EA-EAEB6CC5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41">
              <a:extLst>
                <a:ext uri="{FF2B5EF4-FFF2-40B4-BE49-F238E27FC236}">
                  <a16:creationId xmlns:a16="http://schemas.microsoft.com/office/drawing/2014/main" id="{873CE8FD-4A94-D3B3-7AE9-E9F63198C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42">
              <a:extLst>
                <a:ext uri="{FF2B5EF4-FFF2-40B4-BE49-F238E27FC236}">
                  <a16:creationId xmlns:a16="http://schemas.microsoft.com/office/drawing/2014/main" id="{563B6509-3C22-D9FE-7E52-CCAD6CA72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43">
              <a:extLst>
                <a:ext uri="{FF2B5EF4-FFF2-40B4-BE49-F238E27FC236}">
                  <a16:creationId xmlns:a16="http://schemas.microsoft.com/office/drawing/2014/main" id="{3202C677-9FBF-C3EB-C48D-E11876FF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44">
              <a:extLst>
                <a:ext uri="{FF2B5EF4-FFF2-40B4-BE49-F238E27FC236}">
                  <a16:creationId xmlns:a16="http://schemas.microsoft.com/office/drawing/2014/main" id="{D444C52F-DD70-50E3-9484-B7B471E9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45">
              <a:extLst>
                <a:ext uri="{FF2B5EF4-FFF2-40B4-BE49-F238E27FC236}">
                  <a16:creationId xmlns:a16="http://schemas.microsoft.com/office/drawing/2014/main" id="{BC9077EB-71B5-E362-5CE2-98709401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46">
              <a:extLst>
                <a:ext uri="{FF2B5EF4-FFF2-40B4-BE49-F238E27FC236}">
                  <a16:creationId xmlns:a16="http://schemas.microsoft.com/office/drawing/2014/main" id="{ABFCFAF4-4C2F-B41B-054C-0CE9196F9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47">
              <a:extLst>
                <a:ext uri="{FF2B5EF4-FFF2-40B4-BE49-F238E27FC236}">
                  <a16:creationId xmlns:a16="http://schemas.microsoft.com/office/drawing/2014/main" id="{BDEF46BE-837F-0884-9830-C6C83971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48">
              <a:extLst>
                <a:ext uri="{FF2B5EF4-FFF2-40B4-BE49-F238E27FC236}">
                  <a16:creationId xmlns:a16="http://schemas.microsoft.com/office/drawing/2014/main" id="{9BF41B65-41FB-A957-E95B-39E9BDDBB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49">
              <a:extLst>
                <a:ext uri="{FF2B5EF4-FFF2-40B4-BE49-F238E27FC236}">
                  <a16:creationId xmlns:a16="http://schemas.microsoft.com/office/drawing/2014/main" id="{272400A4-94D9-5087-B9A8-8193B85F2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50">
              <a:extLst>
                <a:ext uri="{FF2B5EF4-FFF2-40B4-BE49-F238E27FC236}">
                  <a16:creationId xmlns:a16="http://schemas.microsoft.com/office/drawing/2014/main" id="{16A5E2EB-01AE-F94B-D1FD-BE4F2C251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51">
              <a:extLst>
                <a:ext uri="{FF2B5EF4-FFF2-40B4-BE49-F238E27FC236}">
                  <a16:creationId xmlns:a16="http://schemas.microsoft.com/office/drawing/2014/main" id="{6E88A206-D2CF-BE22-F381-EA66ED5B8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52">
              <a:extLst>
                <a:ext uri="{FF2B5EF4-FFF2-40B4-BE49-F238E27FC236}">
                  <a16:creationId xmlns:a16="http://schemas.microsoft.com/office/drawing/2014/main" id="{2BE3E752-7035-52B7-33F8-52D6EE057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53">
              <a:extLst>
                <a:ext uri="{FF2B5EF4-FFF2-40B4-BE49-F238E27FC236}">
                  <a16:creationId xmlns:a16="http://schemas.microsoft.com/office/drawing/2014/main" id="{E2F691F4-21DD-8C96-691B-9FEA9E1DD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54">
              <a:extLst>
                <a:ext uri="{FF2B5EF4-FFF2-40B4-BE49-F238E27FC236}">
                  <a16:creationId xmlns:a16="http://schemas.microsoft.com/office/drawing/2014/main" id="{1B45DCCB-1D27-CD72-3E13-36DEB353E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55">
              <a:extLst>
                <a:ext uri="{FF2B5EF4-FFF2-40B4-BE49-F238E27FC236}">
                  <a16:creationId xmlns:a16="http://schemas.microsoft.com/office/drawing/2014/main" id="{B2A96F48-1B7D-002E-9245-CBAEDC7C0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56">
              <a:extLst>
                <a:ext uri="{FF2B5EF4-FFF2-40B4-BE49-F238E27FC236}">
                  <a16:creationId xmlns:a16="http://schemas.microsoft.com/office/drawing/2014/main" id="{5DD57CF4-80AF-0DC0-871C-98AA40FAB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57">
              <a:extLst>
                <a:ext uri="{FF2B5EF4-FFF2-40B4-BE49-F238E27FC236}">
                  <a16:creationId xmlns:a16="http://schemas.microsoft.com/office/drawing/2014/main" id="{AFD13746-BD11-4A35-2E4F-E733CEF74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258">
              <a:extLst>
                <a:ext uri="{FF2B5EF4-FFF2-40B4-BE49-F238E27FC236}">
                  <a16:creationId xmlns:a16="http://schemas.microsoft.com/office/drawing/2014/main" id="{AE3BD917-3B32-03A6-B715-42324147A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259">
              <a:extLst>
                <a:ext uri="{FF2B5EF4-FFF2-40B4-BE49-F238E27FC236}">
                  <a16:creationId xmlns:a16="http://schemas.microsoft.com/office/drawing/2014/main" id="{9F718165-41AD-7DE9-F203-FCA20132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260">
              <a:extLst>
                <a:ext uri="{FF2B5EF4-FFF2-40B4-BE49-F238E27FC236}">
                  <a16:creationId xmlns:a16="http://schemas.microsoft.com/office/drawing/2014/main" id="{EB4727DA-C703-E526-6841-90761D2FA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261">
              <a:extLst>
                <a:ext uri="{FF2B5EF4-FFF2-40B4-BE49-F238E27FC236}">
                  <a16:creationId xmlns:a16="http://schemas.microsoft.com/office/drawing/2014/main" id="{61C22F73-AE6E-879D-D318-6B292A8DD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262">
              <a:extLst>
                <a:ext uri="{FF2B5EF4-FFF2-40B4-BE49-F238E27FC236}">
                  <a16:creationId xmlns:a16="http://schemas.microsoft.com/office/drawing/2014/main" id="{96456EAD-67FD-4598-B431-A20E9059B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263">
              <a:extLst>
                <a:ext uri="{FF2B5EF4-FFF2-40B4-BE49-F238E27FC236}">
                  <a16:creationId xmlns:a16="http://schemas.microsoft.com/office/drawing/2014/main" id="{D3D2113D-5026-7CE0-538E-5DEC1704E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5" name="Freeform 264">
              <a:extLst>
                <a:ext uri="{FF2B5EF4-FFF2-40B4-BE49-F238E27FC236}">
                  <a16:creationId xmlns:a16="http://schemas.microsoft.com/office/drawing/2014/main" id="{41D38510-6482-5661-D55A-C328A036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6" name="Freeform 265">
              <a:extLst>
                <a:ext uri="{FF2B5EF4-FFF2-40B4-BE49-F238E27FC236}">
                  <a16:creationId xmlns:a16="http://schemas.microsoft.com/office/drawing/2014/main" id="{40B7DE62-D427-813F-E9E0-30B81001F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7" name="Freeform 266">
              <a:extLst>
                <a:ext uri="{FF2B5EF4-FFF2-40B4-BE49-F238E27FC236}">
                  <a16:creationId xmlns:a16="http://schemas.microsoft.com/office/drawing/2014/main" id="{5E6BF8C6-7F34-729C-830E-A2673F330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8" name="Freeform 267">
              <a:extLst>
                <a:ext uri="{FF2B5EF4-FFF2-40B4-BE49-F238E27FC236}">
                  <a16:creationId xmlns:a16="http://schemas.microsoft.com/office/drawing/2014/main" id="{E2437102-E86E-F752-3575-9B879A6F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268">
              <a:extLst>
                <a:ext uri="{FF2B5EF4-FFF2-40B4-BE49-F238E27FC236}">
                  <a16:creationId xmlns:a16="http://schemas.microsoft.com/office/drawing/2014/main" id="{6FE36712-BD22-BD75-EB53-162018EEB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0" name="Freeform 269">
              <a:extLst>
                <a:ext uri="{FF2B5EF4-FFF2-40B4-BE49-F238E27FC236}">
                  <a16:creationId xmlns:a16="http://schemas.microsoft.com/office/drawing/2014/main" id="{DBA5A596-F253-0A44-092A-7F3F30FF1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1" name="Freeform 270">
              <a:extLst>
                <a:ext uri="{FF2B5EF4-FFF2-40B4-BE49-F238E27FC236}">
                  <a16:creationId xmlns:a16="http://schemas.microsoft.com/office/drawing/2014/main" id="{878624AE-7EFC-2086-2C55-2AC5CF0E5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2" name="Freeform 271">
              <a:extLst>
                <a:ext uri="{FF2B5EF4-FFF2-40B4-BE49-F238E27FC236}">
                  <a16:creationId xmlns:a16="http://schemas.microsoft.com/office/drawing/2014/main" id="{C828379B-6F5F-4B70-6551-942873A4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3" name="Freeform 272">
              <a:extLst>
                <a:ext uri="{FF2B5EF4-FFF2-40B4-BE49-F238E27FC236}">
                  <a16:creationId xmlns:a16="http://schemas.microsoft.com/office/drawing/2014/main" id="{D1C0EA77-8DFC-B929-5EB8-262B4AF3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4" name="Freeform 273">
              <a:extLst>
                <a:ext uri="{FF2B5EF4-FFF2-40B4-BE49-F238E27FC236}">
                  <a16:creationId xmlns:a16="http://schemas.microsoft.com/office/drawing/2014/main" id="{DA6F0A8E-9B6B-9CEF-6093-3A20ADA61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5" name="Freeform 274">
              <a:extLst>
                <a:ext uri="{FF2B5EF4-FFF2-40B4-BE49-F238E27FC236}">
                  <a16:creationId xmlns:a16="http://schemas.microsoft.com/office/drawing/2014/main" id="{67A9EB55-503B-12F0-47E4-0F9A8405E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6" name="Freeform 275">
              <a:extLst>
                <a:ext uri="{FF2B5EF4-FFF2-40B4-BE49-F238E27FC236}">
                  <a16:creationId xmlns:a16="http://schemas.microsoft.com/office/drawing/2014/main" id="{56EFBF92-D791-99D7-5F0A-4BB9D485A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7" name="Freeform 276">
              <a:extLst>
                <a:ext uri="{FF2B5EF4-FFF2-40B4-BE49-F238E27FC236}">
                  <a16:creationId xmlns:a16="http://schemas.microsoft.com/office/drawing/2014/main" id="{74DDDB35-1BFE-0C63-D075-5A417B21C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8" name="Freeform 277">
              <a:extLst>
                <a:ext uri="{FF2B5EF4-FFF2-40B4-BE49-F238E27FC236}">
                  <a16:creationId xmlns:a16="http://schemas.microsoft.com/office/drawing/2014/main" id="{6074C4D4-01B5-44D4-EAA5-553989744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9" name="Freeform 278">
              <a:extLst>
                <a:ext uri="{FF2B5EF4-FFF2-40B4-BE49-F238E27FC236}">
                  <a16:creationId xmlns:a16="http://schemas.microsoft.com/office/drawing/2014/main" id="{62169EAF-E3C6-6B6B-F66E-0ED0FFC1A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0" name="Freeform 279">
              <a:extLst>
                <a:ext uri="{FF2B5EF4-FFF2-40B4-BE49-F238E27FC236}">
                  <a16:creationId xmlns:a16="http://schemas.microsoft.com/office/drawing/2014/main" id="{6621C9BF-C4C5-53C8-68F7-DC0DE26C5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1" name="Freeform 280">
              <a:extLst>
                <a:ext uri="{FF2B5EF4-FFF2-40B4-BE49-F238E27FC236}">
                  <a16:creationId xmlns:a16="http://schemas.microsoft.com/office/drawing/2014/main" id="{B47BEB2C-1855-63E5-E429-F53D370D7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2" name="Freeform 281">
              <a:extLst>
                <a:ext uri="{FF2B5EF4-FFF2-40B4-BE49-F238E27FC236}">
                  <a16:creationId xmlns:a16="http://schemas.microsoft.com/office/drawing/2014/main" id="{8736B44C-F361-B5EC-D8C9-6E8B04866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3" name="Freeform 282">
              <a:extLst>
                <a:ext uri="{FF2B5EF4-FFF2-40B4-BE49-F238E27FC236}">
                  <a16:creationId xmlns:a16="http://schemas.microsoft.com/office/drawing/2014/main" id="{1EE36AF6-CCE7-A6E3-863C-B5F1638D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4" name="Freeform 283">
              <a:extLst>
                <a:ext uri="{FF2B5EF4-FFF2-40B4-BE49-F238E27FC236}">
                  <a16:creationId xmlns:a16="http://schemas.microsoft.com/office/drawing/2014/main" id="{D81002FE-6F96-997C-C1D9-2133CA096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5" name="Freeform 284">
              <a:extLst>
                <a:ext uri="{FF2B5EF4-FFF2-40B4-BE49-F238E27FC236}">
                  <a16:creationId xmlns:a16="http://schemas.microsoft.com/office/drawing/2014/main" id="{EC69AC96-641F-908E-7D97-62FCBF10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6" name="Freeform 285">
              <a:extLst>
                <a:ext uri="{FF2B5EF4-FFF2-40B4-BE49-F238E27FC236}">
                  <a16:creationId xmlns:a16="http://schemas.microsoft.com/office/drawing/2014/main" id="{F74FB92D-772C-F792-4509-BA38A55FB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7" name="Freeform 286">
              <a:extLst>
                <a:ext uri="{FF2B5EF4-FFF2-40B4-BE49-F238E27FC236}">
                  <a16:creationId xmlns:a16="http://schemas.microsoft.com/office/drawing/2014/main" id="{B86F7E84-9678-79AC-5E7D-0472328D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8" name="Freeform 287">
              <a:extLst>
                <a:ext uri="{FF2B5EF4-FFF2-40B4-BE49-F238E27FC236}">
                  <a16:creationId xmlns:a16="http://schemas.microsoft.com/office/drawing/2014/main" id="{BE3995F8-3624-8B1A-5930-085C7797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9" name="Freeform 288">
              <a:extLst>
                <a:ext uri="{FF2B5EF4-FFF2-40B4-BE49-F238E27FC236}">
                  <a16:creationId xmlns:a16="http://schemas.microsoft.com/office/drawing/2014/main" id="{BDDB9BD8-4425-6FA5-320A-15AD72DD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Freeform 289">
              <a:extLst>
                <a:ext uri="{FF2B5EF4-FFF2-40B4-BE49-F238E27FC236}">
                  <a16:creationId xmlns:a16="http://schemas.microsoft.com/office/drawing/2014/main" id="{B364D4D8-A8CB-2AF0-A166-921C33E1E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1" name="Freeform 290">
              <a:extLst>
                <a:ext uri="{FF2B5EF4-FFF2-40B4-BE49-F238E27FC236}">
                  <a16:creationId xmlns:a16="http://schemas.microsoft.com/office/drawing/2014/main" id="{37AA8197-C06C-03D7-199C-F2B3D18A8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2" name="Freeform 291">
              <a:extLst>
                <a:ext uri="{FF2B5EF4-FFF2-40B4-BE49-F238E27FC236}">
                  <a16:creationId xmlns:a16="http://schemas.microsoft.com/office/drawing/2014/main" id="{F0B4C960-3F25-3589-19F0-958E96577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3" name="Freeform 292">
              <a:extLst>
                <a:ext uri="{FF2B5EF4-FFF2-40B4-BE49-F238E27FC236}">
                  <a16:creationId xmlns:a16="http://schemas.microsoft.com/office/drawing/2014/main" id="{4CDAC2C4-FBA4-3B6F-585A-154BF5A5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4" name="Freeform 293">
              <a:extLst>
                <a:ext uri="{FF2B5EF4-FFF2-40B4-BE49-F238E27FC236}">
                  <a16:creationId xmlns:a16="http://schemas.microsoft.com/office/drawing/2014/main" id="{32644475-0692-88B3-6D37-D6FFD900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5" name="Freeform 294">
              <a:extLst>
                <a:ext uri="{FF2B5EF4-FFF2-40B4-BE49-F238E27FC236}">
                  <a16:creationId xmlns:a16="http://schemas.microsoft.com/office/drawing/2014/main" id="{B56D27BC-588D-F91A-DA25-715B4068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6" name="Freeform 295">
              <a:extLst>
                <a:ext uri="{FF2B5EF4-FFF2-40B4-BE49-F238E27FC236}">
                  <a16:creationId xmlns:a16="http://schemas.microsoft.com/office/drawing/2014/main" id="{AE3F2493-471F-AB73-1B82-BDCE99A8F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7" name="Freeform 296">
              <a:extLst>
                <a:ext uri="{FF2B5EF4-FFF2-40B4-BE49-F238E27FC236}">
                  <a16:creationId xmlns:a16="http://schemas.microsoft.com/office/drawing/2014/main" id="{12646E47-2764-8758-4396-71488423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8" name="Freeform 297">
              <a:extLst>
                <a:ext uri="{FF2B5EF4-FFF2-40B4-BE49-F238E27FC236}">
                  <a16:creationId xmlns:a16="http://schemas.microsoft.com/office/drawing/2014/main" id="{BE8824CC-0EAA-0863-C50F-7FC91CE0A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9" name="Freeform 298">
              <a:extLst>
                <a:ext uri="{FF2B5EF4-FFF2-40B4-BE49-F238E27FC236}">
                  <a16:creationId xmlns:a16="http://schemas.microsoft.com/office/drawing/2014/main" id="{9A905A73-6A25-E0BD-BA0C-D9121049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0" name="Freeform 299">
              <a:extLst>
                <a:ext uri="{FF2B5EF4-FFF2-40B4-BE49-F238E27FC236}">
                  <a16:creationId xmlns:a16="http://schemas.microsoft.com/office/drawing/2014/main" id="{7F53D79F-698C-76B6-5E84-DA5049757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1" name="Freeform 300">
              <a:extLst>
                <a:ext uri="{FF2B5EF4-FFF2-40B4-BE49-F238E27FC236}">
                  <a16:creationId xmlns:a16="http://schemas.microsoft.com/office/drawing/2014/main" id="{1D59B667-94C3-6056-BFB2-2C027E866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2" name="Freeform 301">
              <a:extLst>
                <a:ext uri="{FF2B5EF4-FFF2-40B4-BE49-F238E27FC236}">
                  <a16:creationId xmlns:a16="http://schemas.microsoft.com/office/drawing/2014/main" id="{471B597C-645E-9E00-5585-86A1CDA5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3" name="Freeform 302">
              <a:extLst>
                <a:ext uri="{FF2B5EF4-FFF2-40B4-BE49-F238E27FC236}">
                  <a16:creationId xmlns:a16="http://schemas.microsoft.com/office/drawing/2014/main" id="{210F9CD3-5382-D0E3-3D6F-99F293A67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4" name="Freeform 303">
              <a:extLst>
                <a:ext uri="{FF2B5EF4-FFF2-40B4-BE49-F238E27FC236}">
                  <a16:creationId xmlns:a16="http://schemas.microsoft.com/office/drawing/2014/main" id="{33B558B8-EE34-0B89-5FED-BB81CCCA7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5" name="Freeform 304">
              <a:extLst>
                <a:ext uri="{FF2B5EF4-FFF2-40B4-BE49-F238E27FC236}">
                  <a16:creationId xmlns:a16="http://schemas.microsoft.com/office/drawing/2014/main" id="{3FB0934A-165B-7BCC-3E63-A57279430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6" name="Freeform 305">
              <a:extLst>
                <a:ext uri="{FF2B5EF4-FFF2-40B4-BE49-F238E27FC236}">
                  <a16:creationId xmlns:a16="http://schemas.microsoft.com/office/drawing/2014/main" id="{D50AA7F0-9E19-5D85-ADC9-F09EB87DD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F8EB7DA-302F-422C-92F7-3D04BF3EB898}"/>
              </a:ext>
            </a:extLst>
          </p:cNvPr>
          <p:cNvGrpSpPr/>
          <p:nvPr/>
        </p:nvGrpSpPr>
        <p:grpSpPr>
          <a:xfrm>
            <a:off x="628220" y="4121170"/>
            <a:ext cx="10983014" cy="1409105"/>
            <a:chOff x="3376386" y="2401977"/>
            <a:chExt cx="7014138" cy="1409105"/>
          </a:xfrm>
        </p:grpSpPr>
        <p:sp>
          <p:nvSpPr>
            <p:cNvPr id="366" name="Rectangle: Rounded Corners 365">
              <a:extLst>
                <a:ext uri="{FF2B5EF4-FFF2-40B4-BE49-F238E27FC236}">
                  <a16:creationId xmlns:a16="http://schemas.microsoft.com/office/drawing/2014/main" id="{A8F34306-B7FA-9BCF-475C-91C67E293497}"/>
                </a:ext>
              </a:extLst>
            </p:cNvPr>
            <p:cNvSpPr/>
            <p:nvPr/>
          </p:nvSpPr>
          <p:spPr>
            <a:xfrm>
              <a:off x="3376386" y="2401977"/>
              <a:ext cx="7014138" cy="1373308"/>
            </a:xfrm>
            <a:prstGeom prst="roundRect">
              <a:avLst>
                <a:gd name="adj" fmla="val 28521"/>
              </a:avLst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TextBox 362">
              <a:extLst>
                <a:ext uri="{FF2B5EF4-FFF2-40B4-BE49-F238E27FC236}">
                  <a16:creationId xmlns:a16="http://schemas.microsoft.com/office/drawing/2014/main" id="{E11C74BC-4B7E-EE9E-603A-24E5FB97C131}"/>
                </a:ext>
              </a:extLst>
            </p:cNvPr>
            <p:cNvSpPr txBox="1"/>
            <p:nvPr/>
          </p:nvSpPr>
          <p:spPr>
            <a:xfrm>
              <a:off x="3783848" y="2487643"/>
              <a:ext cx="6095387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Trong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hình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có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bố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mẹ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của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An,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ông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bà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nội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ông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bà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ngoại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chị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gái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của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bố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và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em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trai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của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mẹ</a:t>
              </a:r>
              <a:endParaRPr lang="en-US" sz="40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361" name="Picture 8">
            <a:extLst>
              <a:ext uri="{FF2B5EF4-FFF2-40B4-BE49-F238E27FC236}">
                <a16:creationId xmlns:a16="http://schemas.microsoft.com/office/drawing/2014/main" id="{7A946928-6914-41FB-4B82-C83E07E6A6ED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0651804" y="-251009"/>
            <a:ext cx="2438954" cy="2743200"/>
          </a:xfrm>
          <a:prstGeom prst="rect">
            <a:avLst/>
          </a:prstGeom>
        </p:spPr>
      </p:pic>
      <p:pic>
        <p:nvPicPr>
          <p:cNvPr id="362" name="Picture 8">
            <a:extLst>
              <a:ext uri="{FF2B5EF4-FFF2-40B4-BE49-F238E27FC236}">
                <a16:creationId xmlns:a16="http://schemas.microsoft.com/office/drawing/2014/main" id="{AB93191B-942B-41A3-C6BF-0BBC3B7CA7D0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-1017478" y="-251009"/>
            <a:ext cx="2438954" cy="2743200"/>
          </a:xfrm>
          <a:prstGeom prst="rect">
            <a:avLst/>
          </a:prstGeom>
        </p:spPr>
      </p:pic>
      <p:pic>
        <p:nvPicPr>
          <p:cNvPr id="6" name="Picture 5" descr="Icon&#10;&#10;Description automatically generated">
            <a:extLst>
              <a:ext uri="{FF2B5EF4-FFF2-40B4-BE49-F238E27FC236}">
                <a16:creationId xmlns:a16="http://schemas.microsoft.com/office/drawing/2014/main" id="{3405A2C9-5318-DF82-87BC-2F2443A3164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1911" y="-2281715"/>
            <a:ext cx="6355633" cy="4847913"/>
          </a:xfrm>
          <a:prstGeom prst="rect">
            <a:avLst/>
          </a:prstGeom>
        </p:spPr>
      </p:pic>
      <p:sp>
        <p:nvSpPr>
          <p:cNvPr id="359" name="TextBox 358">
            <a:extLst>
              <a:ext uri="{FF2B5EF4-FFF2-40B4-BE49-F238E27FC236}">
                <a16:creationId xmlns:a16="http://schemas.microsoft.com/office/drawing/2014/main" id="{529B9116-EB3A-92EB-5648-AD3641ED74DD}"/>
              </a:ext>
            </a:extLst>
          </p:cNvPr>
          <p:cNvSpPr txBox="1"/>
          <p:nvPr/>
        </p:nvSpPr>
        <p:spPr>
          <a:xfrm>
            <a:off x="3925217" y="207654"/>
            <a:ext cx="4389023" cy="92333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Câu</a:t>
            </a:r>
            <a:r>
              <a:rPr lang="en-US" sz="6000" dirty="0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Trả</a:t>
            </a:r>
            <a:r>
              <a:rPr lang="en-US" sz="6000" dirty="0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lời</a:t>
            </a:r>
            <a:endParaRPr lang="en-US" sz="6000" dirty="0">
              <a:ln w="25400">
                <a:solidFill>
                  <a:schemeClr val="bg1"/>
                </a:solidFill>
              </a:ln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</p:txBody>
      </p:sp>
      <p:grpSp>
        <p:nvGrpSpPr>
          <p:cNvPr id="357" name="Group 356">
            <a:extLst>
              <a:ext uri="{FF2B5EF4-FFF2-40B4-BE49-F238E27FC236}">
                <a16:creationId xmlns:a16="http://schemas.microsoft.com/office/drawing/2014/main" id="{F245E5DE-F9B0-F6C9-1B8F-657B12880EEB}"/>
              </a:ext>
            </a:extLst>
          </p:cNvPr>
          <p:cNvGrpSpPr/>
          <p:nvPr/>
        </p:nvGrpSpPr>
        <p:grpSpPr>
          <a:xfrm>
            <a:off x="3332211" y="2246796"/>
            <a:ext cx="5575033" cy="1688119"/>
            <a:chOff x="2106302" y="1589960"/>
            <a:chExt cx="5575033" cy="1688119"/>
          </a:xfrm>
        </p:grpSpPr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6F90D470-1C7F-7514-2B12-AE37AF145B05}"/>
                </a:ext>
              </a:extLst>
            </p:cNvPr>
            <p:cNvGrpSpPr/>
            <p:nvPr/>
          </p:nvGrpSpPr>
          <p:grpSpPr>
            <a:xfrm>
              <a:off x="2695909" y="1832081"/>
              <a:ext cx="4985426" cy="1405730"/>
              <a:chOff x="3376387" y="2401977"/>
              <a:chExt cx="4985426" cy="1405730"/>
            </a:xfrm>
          </p:grpSpPr>
          <p:sp>
            <p:nvSpPr>
              <p:cNvPr id="368" name="Rectangle: Rounded Corners 367">
                <a:extLst>
                  <a:ext uri="{FF2B5EF4-FFF2-40B4-BE49-F238E27FC236}">
                    <a16:creationId xmlns:a16="http://schemas.microsoft.com/office/drawing/2014/main" id="{F3C7EAE4-2F9F-E47A-83CF-031F1526857D}"/>
                  </a:ext>
                </a:extLst>
              </p:cNvPr>
              <p:cNvSpPr/>
              <p:nvPr/>
            </p:nvSpPr>
            <p:spPr>
              <a:xfrm>
                <a:off x="3376387" y="2401977"/>
                <a:ext cx="4985426" cy="1373308"/>
              </a:xfrm>
              <a:prstGeom prst="roundRect">
                <a:avLst>
                  <a:gd name="adj" fmla="val 50000"/>
                </a:avLst>
              </a:prstGeom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9CEFC43C-05C0-FCF1-9BFE-35CFF0548726}"/>
                  </a:ext>
                </a:extLst>
              </p:cNvPr>
              <p:cNvSpPr txBox="1"/>
              <p:nvPr/>
            </p:nvSpPr>
            <p:spPr>
              <a:xfrm>
                <a:off x="4465342" y="2484268"/>
                <a:ext cx="3749409" cy="13234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Trong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hình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có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những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ai?</a:t>
                </a:r>
              </a:p>
            </p:txBody>
          </p: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06D4E008-5212-C9A2-A6EC-1CB2C50FEAD1}"/>
                </a:ext>
              </a:extLst>
            </p:cNvPr>
            <p:cNvGrpSpPr/>
            <p:nvPr/>
          </p:nvGrpSpPr>
          <p:grpSpPr>
            <a:xfrm>
              <a:off x="2106302" y="1589960"/>
              <a:ext cx="1903028" cy="1688119"/>
              <a:chOff x="2786780" y="2159856"/>
              <a:chExt cx="1903028" cy="1688119"/>
            </a:xfrm>
          </p:grpSpPr>
          <p:pic>
            <p:nvPicPr>
              <p:cNvPr id="365" name="Picture 364" descr="Icon&#10;&#10;Description automatically generated">
                <a:extLst>
                  <a:ext uri="{FF2B5EF4-FFF2-40B4-BE49-F238E27FC236}">
                    <a16:creationId xmlns:a16="http://schemas.microsoft.com/office/drawing/2014/main" id="{8B2F084B-3337-56D9-C3B4-DA73048DBBA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786780" y="2159856"/>
                <a:ext cx="1903028" cy="1688119"/>
              </a:xfrm>
              <a:prstGeom prst="rect">
                <a:avLst/>
              </a:prstGeom>
            </p:spPr>
          </p:pic>
          <p:sp>
            <p:nvSpPr>
              <p:cNvPr id="367" name="TextBox 366">
                <a:extLst>
                  <a:ext uri="{FF2B5EF4-FFF2-40B4-BE49-F238E27FC236}">
                    <a16:creationId xmlns:a16="http://schemas.microsoft.com/office/drawing/2014/main" id="{F7F2F917-4124-BCA8-CFB3-30E7CB89E000}"/>
                  </a:ext>
                </a:extLst>
              </p:cNvPr>
              <p:cNvSpPr txBox="1"/>
              <p:nvPr/>
            </p:nvSpPr>
            <p:spPr>
              <a:xfrm>
                <a:off x="3455686" y="2833657"/>
                <a:ext cx="302968" cy="61555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en-US" sz="4000" dirty="0">
                    <a:ln w="25400">
                      <a:solidFill>
                        <a:schemeClr val="bg1"/>
                      </a:solidFill>
                    </a:ln>
                    <a:solidFill>
                      <a:srgbClr val="FF0000"/>
                    </a:solidFill>
                    <a:effectLst>
                      <a:outerShdw blurRad="50800" dist="38100" dir="2700000" algn="tl" rotWithShape="0">
                        <a:prstClr val="black">
                          <a:alpha val="40000"/>
                        </a:prstClr>
                      </a:outerShdw>
                    </a:effectLst>
                    <a:latin typeface="iCiel Crocante" panose="02000000000000000000" pitchFamily="50" charset="0"/>
                  </a:rPr>
                  <a:t>?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856256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>
          <a:gsLst>
            <a:gs pos="0">
              <a:srgbClr val="FF9AAA"/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Group 4">
            <a:extLst>
              <a:ext uri="{FF2B5EF4-FFF2-40B4-BE49-F238E27FC236}">
                <a16:creationId xmlns:a16="http://schemas.microsoft.com/office/drawing/2014/main" id="{B1A5C529-901F-D16C-33BC-C8BC64E3D3B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56" name="Group 205">
              <a:extLst>
                <a:ext uri="{FF2B5EF4-FFF2-40B4-BE49-F238E27FC236}">
                  <a16:creationId xmlns:a16="http://schemas.microsoft.com/office/drawing/2014/main" id="{F401F19C-47C2-467D-D72A-7C1C891A71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57" name="Freeform 5">
                <a:extLst>
                  <a:ext uri="{FF2B5EF4-FFF2-40B4-BE49-F238E27FC236}">
                    <a16:creationId xmlns:a16="http://schemas.microsoft.com/office/drawing/2014/main" id="{EC9C010D-71A5-BB7C-EF43-11B504682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Freeform 6">
                <a:extLst>
                  <a:ext uri="{FF2B5EF4-FFF2-40B4-BE49-F238E27FC236}">
                    <a16:creationId xmlns:a16="http://schemas.microsoft.com/office/drawing/2014/main" id="{AA90947F-D019-258E-728E-EE54578BD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Rectangle 7">
                <a:extLst>
                  <a:ext uri="{FF2B5EF4-FFF2-40B4-BE49-F238E27FC236}">
                    <a16:creationId xmlns:a16="http://schemas.microsoft.com/office/drawing/2014/main" id="{7C7C839F-79EF-5E5D-D9D6-921D08967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8">
                <a:extLst>
                  <a:ext uri="{FF2B5EF4-FFF2-40B4-BE49-F238E27FC236}">
                    <a16:creationId xmlns:a16="http://schemas.microsoft.com/office/drawing/2014/main" id="{7E670ECB-6101-BF3B-B3F4-76CB4C28D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9">
                <a:extLst>
                  <a:ext uri="{FF2B5EF4-FFF2-40B4-BE49-F238E27FC236}">
                    <a16:creationId xmlns:a16="http://schemas.microsoft.com/office/drawing/2014/main" id="{63027096-5726-DB11-277F-38550028A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10">
                <a:extLst>
                  <a:ext uri="{FF2B5EF4-FFF2-40B4-BE49-F238E27FC236}">
                    <a16:creationId xmlns:a16="http://schemas.microsoft.com/office/drawing/2014/main" id="{8C90826C-42EC-BD9C-DC56-263988C79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Rectangle 11">
                <a:extLst>
                  <a:ext uri="{FF2B5EF4-FFF2-40B4-BE49-F238E27FC236}">
                    <a16:creationId xmlns:a16="http://schemas.microsoft.com/office/drawing/2014/main" id="{E9835C21-0368-E0E8-DC0D-0A1F7D382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12">
                <a:extLst>
                  <a:ext uri="{FF2B5EF4-FFF2-40B4-BE49-F238E27FC236}">
                    <a16:creationId xmlns:a16="http://schemas.microsoft.com/office/drawing/2014/main" id="{E378879F-38DE-3A04-3E8A-CEACA00AF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13">
                <a:extLst>
                  <a:ext uri="{FF2B5EF4-FFF2-40B4-BE49-F238E27FC236}">
                    <a16:creationId xmlns:a16="http://schemas.microsoft.com/office/drawing/2014/main" id="{CA9FFB4E-0D94-B8FE-A164-917DA4182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14">
                <a:extLst>
                  <a:ext uri="{FF2B5EF4-FFF2-40B4-BE49-F238E27FC236}">
                    <a16:creationId xmlns:a16="http://schemas.microsoft.com/office/drawing/2014/main" id="{CBC6797F-40CF-0E98-5C96-0D36885DB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15">
                <a:extLst>
                  <a:ext uri="{FF2B5EF4-FFF2-40B4-BE49-F238E27FC236}">
                    <a16:creationId xmlns:a16="http://schemas.microsoft.com/office/drawing/2014/main" id="{DAC10FD1-9060-88EC-9220-28C20DDF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Freeform 16">
                <a:extLst>
                  <a:ext uri="{FF2B5EF4-FFF2-40B4-BE49-F238E27FC236}">
                    <a16:creationId xmlns:a16="http://schemas.microsoft.com/office/drawing/2014/main" id="{E2F41318-D112-48E7-FEA3-307BF27E3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17">
                <a:extLst>
                  <a:ext uri="{FF2B5EF4-FFF2-40B4-BE49-F238E27FC236}">
                    <a16:creationId xmlns:a16="http://schemas.microsoft.com/office/drawing/2014/main" id="{1385F431-A22F-66A1-7AFF-094886471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18">
                <a:extLst>
                  <a:ext uri="{FF2B5EF4-FFF2-40B4-BE49-F238E27FC236}">
                    <a16:creationId xmlns:a16="http://schemas.microsoft.com/office/drawing/2014/main" id="{CD782D1A-7858-0F2A-2F29-AD5DFFBFD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Rectangle 19">
                <a:extLst>
                  <a:ext uri="{FF2B5EF4-FFF2-40B4-BE49-F238E27FC236}">
                    <a16:creationId xmlns:a16="http://schemas.microsoft.com/office/drawing/2014/main" id="{E18BDF76-E011-19B7-EB8A-71505C912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20">
                <a:extLst>
                  <a:ext uri="{FF2B5EF4-FFF2-40B4-BE49-F238E27FC236}">
                    <a16:creationId xmlns:a16="http://schemas.microsoft.com/office/drawing/2014/main" id="{70A9EF7A-C584-6D6D-9610-EC8DF1B5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21">
                <a:extLst>
                  <a:ext uri="{FF2B5EF4-FFF2-40B4-BE49-F238E27FC236}">
                    <a16:creationId xmlns:a16="http://schemas.microsoft.com/office/drawing/2014/main" id="{8AC1502D-0613-1621-D5EC-FA8AF1915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22">
                <a:extLst>
                  <a:ext uri="{FF2B5EF4-FFF2-40B4-BE49-F238E27FC236}">
                    <a16:creationId xmlns:a16="http://schemas.microsoft.com/office/drawing/2014/main" id="{C095BCE5-4E74-4A0D-917E-9F4100EA4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Rectangle 23">
                <a:extLst>
                  <a:ext uri="{FF2B5EF4-FFF2-40B4-BE49-F238E27FC236}">
                    <a16:creationId xmlns:a16="http://schemas.microsoft.com/office/drawing/2014/main" id="{FAE555C8-1C38-6C77-389D-CC0A2AAD0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24">
                <a:extLst>
                  <a:ext uri="{FF2B5EF4-FFF2-40B4-BE49-F238E27FC236}">
                    <a16:creationId xmlns:a16="http://schemas.microsoft.com/office/drawing/2014/main" id="{82591187-0E1C-1701-01A8-BC97A7482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Rectangle 25">
                <a:extLst>
                  <a:ext uri="{FF2B5EF4-FFF2-40B4-BE49-F238E27FC236}">
                    <a16:creationId xmlns:a16="http://schemas.microsoft.com/office/drawing/2014/main" id="{46739128-A8DE-04E0-30EF-516314484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Oval 26">
                <a:extLst>
                  <a:ext uri="{FF2B5EF4-FFF2-40B4-BE49-F238E27FC236}">
                    <a16:creationId xmlns:a16="http://schemas.microsoft.com/office/drawing/2014/main" id="{EE02F8B0-F66D-DA60-A179-500A88D39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Freeform 27">
                <a:extLst>
                  <a:ext uri="{FF2B5EF4-FFF2-40B4-BE49-F238E27FC236}">
                    <a16:creationId xmlns:a16="http://schemas.microsoft.com/office/drawing/2014/main" id="{D4954BF4-9BB0-17A5-EDD8-46175524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28">
                <a:extLst>
                  <a:ext uri="{FF2B5EF4-FFF2-40B4-BE49-F238E27FC236}">
                    <a16:creationId xmlns:a16="http://schemas.microsoft.com/office/drawing/2014/main" id="{06A824FB-E787-9AA6-BCB0-A351DA2C3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Rectangle 29">
                <a:extLst>
                  <a:ext uri="{FF2B5EF4-FFF2-40B4-BE49-F238E27FC236}">
                    <a16:creationId xmlns:a16="http://schemas.microsoft.com/office/drawing/2014/main" id="{B5595AF4-6E6A-0C65-95DC-883B893DF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Oval 30">
                <a:extLst>
                  <a:ext uri="{FF2B5EF4-FFF2-40B4-BE49-F238E27FC236}">
                    <a16:creationId xmlns:a16="http://schemas.microsoft.com/office/drawing/2014/main" id="{27B0C41A-15F0-FCD6-9E7D-6764BC96C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31">
                <a:extLst>
                  <a:ext uri="{FF2B5EF4-FFF2-40B4-BE49-F238E27FC236}">
                    <a16:creationId xmlns:a16="http://schemas.microsoft.com/office/drawing/2014/main" id="{98011969-5D8C-BE03-4321-90B1EB5D9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32">
                <a:extLst>
                  <a:ext uri="{FF2B5EF4-FFF2-40B4-BE49-F238E27FC236}">
                    <a16:creationId xmlns:a16="http://schemas.microsoft.com/office/drawing/2014/main" id="{EC2E2282-98B8-D620-A10C-78347FE0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Rectangle 33">
                <a:extLst>
                  <a:ext uri="{FF2B5EF4-FFF2-40B4-BE49-F238E27FC236}">
                    <a16:creationId xmlns:a16="http://schemas.microsoft.com/office/drawing/2014/main" id="{D53A648A-124A-BD59-E4B0-F521956E5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Oval 34">
                <a:extLst>
                  <a:ext uri="{FF2B5EF4-FFF2-40B4-BE49-F238E27FC236}">
                    <a16:creationId xmlns:a16="http://schemas.microsoft.com/office/drawing/2014/main" id="{4E2096CF-F1F8-B0FD-4552-D8FEA10FF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35">
                <a:extLst>
                  <a:ext uri="{FF2B5EF4-FFF2-40B4-BE49-F238E27FC236}">
                    <a16:creationId xmlns:a16="http://schemas.microsoft.com/office/drawing/2014/main" id="{B5F5CEE3-4EE6-B5CE-4673-A0F8B126F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36">
                <a:extLst>
                  <a:ext uri="{FF2B5EF4-FFF2-40B4-BE49-F238E27FC236}">
                    <a16:creationId xmlns:a16="http://schemas.microsoft.com/office/drawing/2014/main" id="{B47283E9-523B-FBDE-36FC-AAF41A20C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Rectangle 37">
                <a:extLst>
                  <a:ext uri="{FF2B5EF4-FFF2-40B4-BE49-F238E27FC236}">
                    <a16:creationId xmlns:a16="http://schemas.microsoft.com/office/drawing/2014/main" id="{994AD2E7-8878-4452-813A-D93DA56E1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Oval 38">
                <a:extLst>
                  <a:ext uri="{FF2B5EF4-FFF2-40B4-BE49-F238E27FC236}">
                    <a16:creationId xmlns:a16="http://schemas.microsoft.com/office/drawing/2014/main" id="{42E113EA-9AAA-F2AB-AF2C-42DEC9F5C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39">
                <a:extLst>
                  <a:ext uri="{FF2B5EF4-FFF2-40B4-BE49-F238E27FC236}">
                    <a16:creationId xmlns:a16="http://schemas.microsoft.com/office/drawing/2014/main" id="{C7AF7F70-5E90-9CA2-9FF3-41DBFC3DF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40">
                <a:extLst>
                  <a:ext uri="{FF2B5EF4-FFF2-40B4-BE49-F238E27FC236}">
                    <a16:creationId xmlns:a16="http://schemas.microsoft.com/office/drawing/2014/main" id="{EDB2911D-8A5B-AA4E-B7BA-4E7EDCE7E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41">
                <a:extLst>
                  <a:ext uri="{FF2B5EF4-FFF2-40B4-BE49-F238E27FC236}">
                    <a16:creationId xmlns:a16="http://schemas.microsoft.com/office/drawing/2014/main" id="{4D17699A-6790-423B-1831-706FFC657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42">
                <a:extLst>
                  <a:ext uri="{FF2B5EF4-FFF2-40B4-BE49-F238E27FC236}">
                    <a16:creationId xmlns:a16="http://schemas.microsoft.com/office/drawing/2014/main" id="{7297E518-033E-C27B-B969-9DAF5532E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43">
                <a:extLst>
                  <a:ext uri="{FF2B5EF4-FFF2-40B4-BE49-F238E27FC236}">
                    <a16:creationId xmlns:a16="http://schemas.microsoft.com/office/drawing/2014/main" id="{3E7F1959-196D-E05D-46F4-A095527E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44">
                <a:extLst>
                  <a:ext uri="{FF2B5EF4-FFF2-40B4-BE49-F238E27FC236}">
                    <a16:creationId xmlns:a16="http://schemas.microsoft.com/office/drawing/2014/main" id="{62C5A65A-5FA2-D4A0-45E6-77E46FF8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45">
                <a:extLst>
                  <a:ext uri="{FF2B5EF4-FFF2-40B4-BE49-F238E27FC236}">
                    <a16:creationId xmlns:a16="http://schemas.microsoft.com/office/drawing/2014/main" id="{DB842032-9A4D-F5DB-DE7F-3F1833EA8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46">
                <a:extLst>
                  <a:ext uri="{FF2B5EF4-FFF2-40B4-BE49-F238E27FC236}">
                    <a16:creationId xmlns:a16="http://schemas.microsoft.com/office/drawing/2014/main" id="{C0CB9BB4-F398-A90B-F74C-EA335418F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47">
                <a:extLst>
                  <a:ext uri="{FF2B5EF4-FFF2-40B4-BE49-F238E27FC236}">
                    <a16:creationId xmlns:a16="http://schemas.microsoft.com/office/drawing/2014/main" id="{7804091C-9E5A-AC96-E334-6B7FC66E0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Oval 48">
                <a:extLst>
                  <a:ext uri="{FF2B5EF4-FFF2-40B4-BE49-F238E27FC236}">
                    <a16:creationId xmlns:a16="http://schemas.microsoft.com/office/drawing/2014/main" id="{C8D71446-5EC9-1AC0-DEED-A738B2533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49">
                <a:extLst>
                  <a:ext uri="{FF2B5EF4-FFF2-40B4-BE49-F238E27FC236}">
                    <a16:creationId xmlns:a16="http://schemas.microsoft.com/office/drawing/2014/main" id="{E04CEF40-F048-DABD-1D4A-2BF8F6267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50">
                <a:extLst>
                  <a:ext uri="{FF2B5EF4-FFF2-40B4-BE49-F238E27FC236}">
                    <a16:creationId xmlns:a16="http://schemas.microsoft.com/office/drawing/2014/main" id="{26F4F4B8-24C4-D0C5-A01F-BC7E4CFA4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51">
                <a:extLst>
                  <a:ext uri="{FF2B5EF4-FFF2-40B4-BE49-F238E27FC236}">
                    <a16:creationId xmlns:a16="http://schemas.microsoft.com/office/drawing/2014/main" id="{54E87885-9B64-A6D7-2B7E-C0FBA73F0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52">
                <a:extLst>
                  <a:ext uri="{FF2B5EF4-FFF2-40B4-BE49-F238E27FC236}">
                    <a16:creationId xmlns:a16="http://schemas.microsoft.com/office/drawing/2014/main" id="{C6F2DA41-0941-EB1E-4AAB-93CBD4B01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53">
                <a:extLst>
                  <a:ext uri="{FF2B5EF4-FFF2-40B4-BE49-F238E27FC236}">
                    <a16:creationId xmlns:a16="http://schemas.microsoft.com/office/drawing/2014/main" id="{1AD76FD1-6528-EF85-49E9-16779950E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54">
                <a:extLst>
                  <a:ext uri="{FF2B5EF4-FFF2-40B4-BE49-F238E27FC236}">
                    <a16:creationId xmlns:a16="http://schemas.microsoft.com/office/drawing/2014/main" id="{EE50C7E2-1E17-8AA4-2FAE-0645B1959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55">
                <a:extLst>
                  <a:ext uri="{FF2B5EF4-FFF2-40B4-BE49-F238E27FC236}">
                    <a16:creationId xmlns:a16="http://schemas.microsoft.com/office/drawing/2014/main" id="{A4A5262F-46F1-CA8B-4A11-E99E69962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56">
                <a:extLst>
                  <a:ext uri="{FF2B5EF4-FFF2-40B4-BE49-F238E27FC236}">
                    <a16:creationId xmlns:a16="http://schemas.microsoft.com/office/drawing/2014/main" id="{EAB623AE-8E08-1BAF-14EA-ECBAFCED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Rectangle 57">
                <a:extLst>
                  <a:ext uri="{FF2B5EF4-FFF2-40B4-BE49-F238E27FC236}">
                    <a16:creationId xmlns:a16="http://schemas.microsoft.com/office/drawing/2014/main" id="{F552F246-9FBC-7A88-FCE8-EF40594C5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Oval 58">
                <a:extLst>
                  <a:ext uri="{FF2B5EF4-FFF2-40B4-BE49-F238E27FC236}">
                    <a16:creationId xmlns:a16="http://schemas.microsoft.com/office/drawing/2014/main" id="{7EEB1C08-BFBD-F064-B4F2-DFE85E073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59">
                <a:extLst>
                  <a:ext uri="{FF2B5EF4-FFF2-40B4-BE49-F238E27FC236}">
                    <a16:creationId xmlns:a16="http://schemas.microsoft.com/office/drawing/2014/main" id="{546F83B2-67B2-1B22-9600-65D4E0F7E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60">
                <a:extLst>
                  <a:ext uri="{FF2B5EF4-FFF2-40B4-BE49-F238E27FC236}">
                    <a16:creationId xmlns:a16="http://schemas.microsoft.com/office/drawing/2014/main" id="{FAD574B9-C832-3944-AC0C-AEB9188F3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61">
                <a:extLst>
                  <a:ext uri="{FF2B5EF4-FFF2-40B4-BE49-F238E27FC236}">
                    <a16:creationId xmlns:a16="http://schemas.microsoft.com/office/drawing/2014/main" id="{18E6E9E6-D75A-F392-7FC2-526F4821D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62">
                <a:extLst>
                  <a:ext uri="{FF2B5EF4-FFF2-40B4-BE49-F238E27FC236}">
                    <a16:creationId xmlns:a16="http://schemas.microsoft.com/office/drawing/2014/main" id="{ED03C84B-47E0-B76A-42E0-F890C0E5D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63">
                <a:extLst>
                  <a:ext uri="{FF2B5EF4-FFF2-40B4-BE49-F238E27FC236}">
                    <a16:creationId xmlns:a16="http://schemas.microsoft.com/office/drawing/2014/main" id="{0756DE45-7BD4-65F2-C00E-04CB1CEEC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64">
                <a:extLst>
                  <a:ext uri="{FF2B5EF4-FFF2-40B4-BE49-F238E27FC236}">
                    <a16:creationId xmlns:a16="http://schemas.microsoft.com/office/drawing/2014/main" id="{6884F6B7-19E0-175F-DD11-A27A39C6B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65">
                <a:extLst>
                  <a:ext uri="{FF2B5EF4-FFF2-40B4-BE49-F238E27FC236}">
                    <a16:creationId xmlns:a16="http://schemas.microsoft.com/office/drawing/2014/main" id="{4B769BBF-45C0-44C2-1062-02FD4B221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66">
                <a:extLst>
                  <a:ext uri="{FF2B5EF4-FFF2-40B4-BE49-F238E27FC236}">
                    <a16:creationId xmlns:a16="http://schemas.microsoft.com/office/drawing/2014/main" id="{3D56B33E-2AA8-45CB-D582-42C53780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Freeform 67">
                <a:extLst>
                  <a:ext uri="{FF2B5EF4-FFF2-40B4-BE49-F238E27FC236}">
                    <a16:creationId xmlns:a16="http://schemas.microsoft.com/office/drawing/2014/main" id="{6B69F828-C891-91F3-5FCE-FD7FC2595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68">
                <a:extLst>
                  <a:ext uri="{FF2B5EF4-FFF2-40B4-BE49-F238E27FC236}">
                    <a16:creationId xmlns:a16="http://schemas.microsoft.com/office/drawing/2014/main" id="{9F142536-F786-CE0A-3FB8-6B4A991DA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Rectangle 69">
                <a:extLst>
                  <a:ext uri="{FF2B5EF4-FFF2-40B4-BE49-F238E27FC236}">
                    <a16:creationId xmlns:a16="http://schemas.microsoft.com/office/drawing/2014/main" id="{D2812BE3-61D2-907D-67EA-6BAAB11E4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70">
                <a:extLst>
                  <a:ext uri="{FF2B5EF4-FFF2-40B4-BE49-F238E27FC236}">
                    <a16:creationId xmlns:a16="http://schemas.microsoft.com/office/drawing/2014/main" id="{179AE5B1-3812-A2E0-3FE0-E13BC853D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71">
                <a:extLst>
                  <a:ext uri="{FF2B5EF4-FFF2-40B4-BE49-F238E27FC236}">
                    <a16:creationId xmlns:a16="http://schemas.microsoft.com/office/drawing/2014/main" id="{D72D8A17-663A-A31D-EC73-5AB47451A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72">
                <a:extLst>
                  <a:ext uri="{FF2B5EF4-FFF2-40B4-BE49-F238E27FC236}">
                    <a16:creationId xmlns:a16="http://schemas.microsoft.com/office/drawing/2014/main" id="{C4024EF9-2831-7D89-684D-4A8A096A6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73">
                <a:extLst>
                  <a:ext uri="{FF2B5EF4-FFF2-40B4-BE49-F238E27FC236}">
                    <a16:creationId xmlns:a16="http://schemas.microsoft.com/office/drawing/2014/main" id="{99C8BE13-CB6D-8C61-1AB5-7CAF98401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74">
                <a:extLst>
                  <a:ext uri="{FF2B5EF4-FFF2-40B4-BE49-F238E27FC236}">
                    <a16:creationId xmlns:a16="http://schemas.microsoft.com/office/drawing/2014/main" id="{5F77282D-8206-CDA0-9ED8-3F8DBF54E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75">
                <a:extLst>
                  <a:ext uri="{FF2B5EF4-FFF2-40B4-BE49-F238E27FC236}">
                    <a16:creationId xmlns:a16="http://schemas.microsoft.com/office/drawing/2014/main" id="{61DE8244-D027-FEB4-FE46-0536C67A8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76">
                <a:extLst>
                  <a:ext uri="{FF2B5EF4-FFF2-40B4-BE49-F238E27FC236}">
                    <a16:creationId xmlns:a16="http://schemas.microsoft.com/office/drawing/2014/main" id="{AFA8F02A-1DB6-2C30-D167-7D33B0DD2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77">
                <a:extLst>
                  <a:ext uri="{FF2B5EF4-FFF2-40B4-BE49-F238E27FC236}">
                    <a16:creationId xmlns:a16="http://schemas.microsoft.com/office/drawing/2014/main" id="{FD391460-7523-8B87-FA34-4F7A969F9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78">
                <a:extLst>
                  <a:ext uri="{FF2B5EF4-FFF2-40B4-BE49-F238E27FC236}">
                    <a16:creationId xmlns:a16="http://schemas.microsoft.com/office/drawing/2014/main" id="{1C8A9C48-917E-1CB2-8D55-BF3CB8D9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79">
                <a:extLst>
                  <a:ext uri="{FF2B5EF4-FFF2-40B4-BE49-F238E27FC236}">
                    <a16:creationId xmlns:a16="http://schemas.microsoft.com/office/drawing/2014/main" id="{5F22BAC7-E509-6EEC-FE22-5BC42EF77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80">
                <a:extLst>
                  <a:ext uri="{FF2B5EF4-FFF2-40B4-BE49-F238E27FC236}">
                    <a16:creationId xmlns:a16="http://schemas.microsoft.com/office/drawing/2014/main" id="{3DD62683-A095-225D-4D0E-91BF6233C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81">
                <a:extLst>
                  <a:ext uri="{FF2B5EF4-FFF2-40B4-BE49-F238E27FC236}">
                    <a16:creationId xmlns:a16="http://schemas.microsoft.com/office/drawing/2014/main" id="{1FB01C86-0299-6EE4-274A-99BFF5E46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82">
                <a:extLst>
                  <a:ext uri="{FF2B5EF4-FFF2-40B4-BE49-F238E27FC236}">
                    <a16:creationId xmlns:a16="http://schemas.microsoft.com/office/drawing/2014/main" id="{051F2336-47ED-BAC1-37B4-112734C38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83">
                <a:extLst>
                  <a:ext uri="{FF2B5EF4-FFF2-40B4-BE49-F238E27FC236}">
                    <a16:creationId xmlns:a16="http://schemas.microsoft.com/office/drawing/2014/main" id="{097CDE12-E332-E9F9-2A55-92E482206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84">
                <a:extLst>
                  <a:ext uri="{FF2B5EF4-FFF2-40B4-BE49-F238E27FC236}">
                    <a16:creationId xmlns:a16="http://schemas.microsoft.com/office/drawing/2014/main" id="{838715D8-7591-11DA-BDD9-34EA1BFFC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85">
                <a:extLst>
                  <a:ext uri="{FF2B5EF4-FFF2-40B4-BE49-F238E27FC236}">
                    <a16:creationId xmlns:a16="http://schemas.microsoft.com/office/drawing/2014/main" id="{28D66AFC-690E-5634-6B51-92402DDB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86">
                <a:extLst>
                  <a:ext uri="{FF2B5EF4-FFF2-40B4-BE49-F238E27FC236}">
                    <a16:creationId xmlns:a16="http://schemas.microsoft.com/office/drawing/2014/main" id="{F184D1E4-7AB1-5E5D-0ADE-E2AE74609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87">
                <a:extLst>
                  <a:ext uri="{FF2B5EF4-FFF2-40B4-BE49-F238E27FC236}">
                    <a16:creationId xmlns:a16="http://schemas.microsoft.com/office/drawing/2014/main" id="{62700B8C-35F0-F095-0B38-BC8C508E7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88">
                <a:extLst>
                  <a:ext uri="{FF2B5EF4-FFF2-40B4-BE49-F238E27FC236}">
                    <a16:creationId xmlns:a16="http://schemas.microsoft.com/office/drawing/2014/main" id="{DFCF0DB2-74BD-F6C0-BBB6-FA32A61F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Rectangle 89">
                <a:extLst>
                  <a:ext uri="{FF2B5EF4-FFF2-40B4-BE49-F238E27FC236}">
                    <a16:creationId xmlns:a16="http://schemas.microsoft.com/office/drawing/2014/main" id="{EC9D8F3F-FD97-E37D-7CD9-BA6887EB7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90">
                <a:extLst>
                  <a:ext uri="{FF2B5EF4-FFF2-40B4-BE49-F238E27FC236}">
                    <a16:creationId xmlns:a16="http://schemas.microsoft.com/office/drawing/2014/main" id="{98E9BAB5-C356-49B1-8FB0-DFC3C87D2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91">
                <a:extLst>
                  <a:ext uri="{FF2B5EF4-FFF2-40B4-BE49-F238E27FC236}">
                    <a16:creationId xmlns:a16="http://schemas.microsoft.com/office/drawing/2014/main" id="{4FA8FA59-D8B5-38E3-14FD-D474C78E5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92">
                <a:extLst>
                  <a:ext uri="{FF2B5EF4-FFF2-40B4-BE49-F238E27FC236}">
                    <a16:creationId xmlns:a16="http://schemas.microsoft.com/office/drawing/2014/main" id="{6B43681B-BCBA-4251-E3F7-77B157099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93">
                <a:extLst>
                  <a:ext uri="{FF2B5EF4-FFF2-40B4-BE49-F238E27FC236}">
                    <a16:creationId xmlns:a16="http://schemas.microsoft.com/office/drawing/2014/main" id="{75389C35-A7D0-470E-FEF0-3364D0592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94">
                <a:extLst>
                  <a:ext uri="{FF2B5EF4-FFF2-40B4-BE49-F238E27FC236}">
                    <a16:creationId xmlns:a16="http://schemas.microsoft.com/office/drawing/2014/main" id="{33E04C7D-01CA-79E6-28E4-D7CCA6417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95">
                <a:extLst>
                  <a:ext uri="{FF2B5EF4-FFF2-40B4-BE49-F238E27FC236}">
                    <a16:creationId xmlns:a16="http://schemas.microsoft.com/office/drawing/2014/main" id="{1F6583F3-18A6-8CD2-28F2-86E0337BD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96">
                <a:extLst>
                  <a:ext uri="{FF2B5EF4-FFF2-40B4-BE49-F238E27FC236}">
                    <a16:creationId xmlns:a16="http://schemas.microsoft.com/office/drawing/2014/main" id="{2E0F84E5-6DCA-1B1D-24A2-1828F10DA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97">
                <a:extLst>
                  <a:ext uri="{FF2B5EF4-FFF2-40B4-BE49-F238E27FC236}">
                    <a16:creationId xmlns:a16="http://schemas.microsoft.com/office/drawing/2014/main" id="{667EE74E-7065-CF25-7E9A-F9D946EEB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98">
                <a:extLst>
                  <a:ext uri="{FF2B5EF4-FFF2-40B4-BE49-F238E27FC236}">
                    <a16:creationId xmlns:a16="http://schemas.microsoft.com/office/drawing/2014/main" id="{A2EE5F43-84D9-3DBE-81A1-2DE41FE18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99">
                <a:extLst>
                  <a:ext uri="{FF2B5EF4-FFF2-40B4-BE49-F238E27FC236}">
                    <a16:creationId xmlns:a16="http://schemas.microsoft.com/office/drawing/2014/main" id="{E8C1F8CB-E623-AF6E-3767-0237E304D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00">
                <a:extLst>
                  <a:ext uri="{FF2B5EF4-FFF2-40B4-BE49-F238E27FC236}">
                    <a16:creationId xmlns:a16="http://schemas.microsoft.com/office/drawing/2014/main" id="{491C3C2A-B127-ECC8-A07E-630591465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01">
                <a:extLst>
                  <a:ext uri="{FF2B5EF4-FFF2-40B4-BE49-F238E27FC236}">
                    <a16:creationId xmlns:a16="http://schemas.microsoft.com/office/drawing/2014/main" id="{AACC20C4-8EE6-4FEF-635C-AED2B0842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02">
                <a:extLst>
                  <a:ext uri="{FF2B5EF4-FFF2-40B4-BE49-F238E27FC236}">
                    <a16:creationId xmlns:a16="http://schemas.microsoft.com/office/drawing/2014/main" id="{CA6F6BF3-38E8-1ACB-1B20-8CB3823AD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03">
                <a:extLst>
                  <a:ext uri="{FF2B5EF4-FFF2-40B4-BE49-F238E27FC236}">
                    <a16:creationId xmlns:a16="http://schemas.microsoft.com/office/drawing/2014/main" id="{A515A146-D995-7293-0632-5750535A0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04">
                <a:extLst>
                  <a:ext uri="{FF2B5EF4-FFF2-40B4-BE49-F238E27FC236}">
                    <a16:creationId xmlns:a16="http://schemas.microsoft.com/office/drawing/2014/main" id="{1684D46D-24C6-F677-7ACF-A78138429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05">
                <a:extLst>
                  <a:ext uri="{FF2B5EF4-FFF2-40B4-BE49-F238E27FC236}">
                    <a16:creationId xmlns:a16="http://schemas.microsoft.com/office/drawing/2014/main" id="{5698634A-49E6-2A39-F085-D3E9CE2D9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06">
                <a:extLst>
                  <a:ext uri="{FF2B5EF4-FFF2-40B4-BE49-F238E27FC236}">
                    <a16:creationId xmlns:a16="http://schemas.microsoft.com/office/drawing/2014/main" id="{DBAA0BBE-3A2C-3EBC-2E7F-11FBA17D0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07">
                <a:extLst>
                  <a:ext uri="{FF2B5EF4-FFF2-40B4-BE49-F238E27FC236}">
                    <a16:creationId xmlns:a16="http://schemas.microsoft.com/office/drawing/2014/main" id="{55797B53-C9F8-671D-3759-0CC23DB9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08">
                <a:extLst>
                  <a:ext uri="{FF2B5EF4-FFF2-40B4-BE49-F238E27FC236}">
                    <a16:creationId xmlns:a16="http://schemas.microsoft.com/office/drawing/2014/main" id="{4EF51B00-D53D-7888-BBE1-FCEFEFB9B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Rectangle 109">
                <a:extLst>
                  <a:ext uri="{FF2B5EF4-FFF2-40B4-BE49-F238E27FC236}">
                    <a16:creationId xmlns:a16="http://schemas.microsoft.com/office/drawing/2014/main" id="{86735E6E-9990-C9AA-BC00-A3D58DC32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10">
                <a:extLst>
                  <a:ext uri="{FF2B5EF4-FFF2-40B4-BE49-F238E27FC236}">
                    <a16:creationId xmlns:a16="http://schemas.microsoft.com/office/drawing/2014/main" id="{C5E5865F-5864-EE7D-F09E-75453BDD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11">
                <a:extLst>
                  <a:ext uri="{FF2B5EF4-FFF2-40B4-BE49-F238E27FC236}">
                    <a16:creationId xmlns:a16="http://schemas.microsoft.com/office/drawing/2014/main" id="{FA9A1526-3F54-FD2C-B118-850810716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12">
                <a:extLst>
                  <a:ext uri="{FF2B5EF4-FFF2-40B4-BE49-F238E27FC236}">
                    <a16:creationId xmlns:a16="http://schemas.microsoft.com/office/drawing/2014/main" id="{71935BE7-C379-9F27-466E-891D951E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13">
                <a:extLst>
                  <a:ext uri="{FF2B5EF4-FFF2-40B4-BE49-F238E27FC236}">
                    <a16:creationId xmlns:a16="http://schemas.microsoft.com/office/drawing/2014/main" id="{C0B6A821-CC7D-330F-D64D-B2B412D3D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14">
                <a:extLst>
                  <a:ext uri="{FF2B5EF4-FFF2-40B4-BE49-F238E27FC236}">
                    <a16:creationId xmlns:a16="http://schemas.microsoft.com/office/drawing/2014/main" id="{542F5A86-F74D-7A71-4174-B69B2E72D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15">
                <a:extLst>
                  <a:ext uri="{FF2B5EF4-FFF2-40B4-BE49-F238E27FC236}">
                    <a16:creationId xmlns:a16="http://schemas.microsoft.com/office/drawing/2014/main" id="{24052DC3-043E-DE4E-0ACC-34D8596DE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16">
                <a:extLst>
                  <a:ext uri="{FF2B5EF4-FFF2-40B4-BE49-F238E27FC236}">
                    <a16:creationId xmlns:a16="http://schemas.microsoft.com/office/drawing/2014/main" id="{2978AD51-E346-6EA6-E8F0-1BF7F8A4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17">
                <a:extLst>
                  <a:ext uri="{FF2B5EF4-FFF2-40B4-BE49-F238E27FC236}">
                    <a16:creationId xmlns:a16="http://schemas.microsoft.com/office/drawing/2014/main" id="{A0A716F2-3E52-EA47-A0CA-EB4ED8EF2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18">
                <a:extLst>
                  <a:ext uri="{FF2B5EF4-FFF2-40B4-BE49-F238E27FC236}">
                    <a16:creationId xmlns:a16="http://schemas.microsoft.com/office/drawing/2014/main" id="{0B94A5D4-3B3F-AD22-C9F9-53C9A123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19">
                <a:extLst>
                  <a:ext uri="{FF2B5EF4-FFF2-40B4-BE49-F238E27FC236}">
                    <a16:creationId xmlns:a16="http://schemas.microsoft.com/office/drawing/2014/main" id="{9B6B79A7-3136-5A12-51F9-961BABBD2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20">
                <a:extLst>
                  <a:ext uri="{FF2B5EF4-FFF2-40B4-BE49-F238E27FC236}">
                    <a16:creationId xmlns:a16="http://schemas.microsoft.com/office/drawing/2014/main" id="{B18F1F69-D16F-8051-5F54-3EC246153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21">
                <a:extLst>
                  <a:ext uri="{FF2B5EF4-FFF2-40B4-BE49-F238E27FC236}">
                    <a16:creationId xmlns:a16="http://schemas.microsoft.com/office/drawing/2014/main" id="{E40FD1E8-296E-5245-A84D-0F9463F72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22">
                <a:extLst>
                  <a:ext uri="{FF2B5EF4-FFF2-40B4-BE49-F238E27FC236}">
                    <a16:creationId xmlns:a16="http://schemas.microsoft.com/office/drawing/2014/main" id="{A2931E73-D88E-A3B0-3D33-8F3754D87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23">
                <a:extLst>
                  <a:ext uri="{FF2B5EF4-FFF2-40B4-BE49-F238E27FC236}">
                    <a16:creationId xmlns:a16="http://schemas.microsoft.com/office/drawing/2014/main" id="{BE1939FF-346A-1DA7-BA71-6129BC6D8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24">
                <a:extLst>
                  <a:ext uri="{FF2B5EF4-FFF2-40B4-BE49-F238E27FC236}">
                    <a16:creationId xmlns:a16="http://schemas.microsoft.com/office/drawing/2014/main" id="{C917D6F4-C05D-2B1B-AB3A-E13542D91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25">
                <a:extLst>
                  <a:ext uri="{FF2B5EF4-FFF2-40B4-BE49-F238E27FC236}">
                    <a16:creationId xmlns:a16="http://schemas.microsoft.com/office/drawing/2014/main" id="{904F8886-65B2-BA6E-5398-98DFE41FB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26">
                <a:extLst>
                  <a:ext uri="{FF2B5EF4-FFF2-40B4-BE49-F238E27FC236}">
                    <a16:creationId xmlns:a16="http://schemas.microsoft.com/office/drawing/2014/main" id="{EC17C42A-0E63-CC4D-39AC-F6B4AD19D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27">
                <a:extLst>
                  <a:ext uri="{FF2B5EF4-FFF2-40B4-BE49-F238E27FC236}">
                    <a16:creationId xmlns:a16="http://schemas.microsoft.com/office/drawing/2014/main" id="{F3B6B0AB-AC13-2563-35E6-A51A819CE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28">
                <a:extLst>
                  <a:ext uri="{FF2B5EF4-FFF2-40B4-BE49-F238E27FC236}">
                    <a16:creationId xmlns:a16="http://schemas.microsoft.com/office/drawing/2014/main" id="{0F6D2B5A-DCB0-02AC-D4ED-1907F87C0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29">
                <a:extLst>
                  <a:ext uri="{FF2B5EF4-FFF2-40B4-BE49-F238E27FC236}">
                    <a16:creationId xmlns:a16="http://schemas.microsoft.com/office/drawing/2014/main" id="{97F484AC-8E6A-4D30-100D-C75F7D51B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30">
                <a:extLst>
                  <a:ext uri="{FF2B5EF4-FFF2-40B4-BE49-F238E27FC236}">
                    <a16:creationId xmlns:a16="http://schemas.microsoft.com/office/drawing/2014/main" id="{39A58A86-7E4D-EBF8-4019-6A0C7F9C8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31">
                <a:extLst>
                  <a:ext uri="{FF2B5EF4-FFF2-40B4-BE49-F238E27FC236}">
                    <a16:creationId xmlns:a16="http://schemas.microsoft.com/office/drawing/2014/main" id="{7969690B-CCFE-90BA-9A25-0E0DB300A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32">
                <a:extLst>
                  <a:ext uri="{FF2B5EF4-FFF2-40B4-BE49-F238E27FC236}">
                    <a16:creationId xmlns:a16="http://schemas.microsoft.com/office/drawing/2014/main" id="{BA9CE2F0-28E4-8DA3-6675-3F3C05B56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33">
                <a:extLst>
                  <a:ext uri="{FF2B5EF4-FFF2-40B4-BE49-F238E27FC236}">
                    <a16:creationId xmlns:a16="http://schemas.microsoft.com/office/drawing/2014/main" id="{8974CBB3-9FB2-F3EF-9B95-CAC0B62F0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34">
                <a:extLst>
                  <a:ext uri="{FF2B5EF4-FFF2-40B4-BE49-F238E27FC236}">
                    <a16:creationId xmlns:a16="http://schemas.microsoft.com/office/drawing/2014/main" id="{A130B4F3-F0B7-34CC-FD9B-5751C9177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35">
                <a:extLst>
                  <a:ext uri="{FF2B5EF4-FFF2-40B4-BE49-F238E27FC236}">
                    <a16:creationId xmlns:a16="http://schemas.microsoft.com/office/drawing/2014/main" id="{06FEBB97-0303-8CC1-3C1E-FED75CA7D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36">
                <a:extLst>
                  <a:ext uri="{FF2B5EF4-FFF2-40B4-BE49-F238E27FC236}">
                    <a16:creationId xmlns:a16="http://schemas.microsoft.com/office/drawing/2014/main" id="{834FF7F4-E3B7-00A2-460A-1440E95A9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37">
                <a:extLst>
                  <a:ext uri="{FF2B5EF4-FFF2-40B4-BE49-F238E27FC236}">
                    <a16:creationId xmlns:a16="http://schemas.microsoft.com/office/drawing/2014/main" id="{332BD20B-1334-3F8A-A7F3-307C1360D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38">
                <a:extLst>
                  <a:ext uri="{FF2B5EF4-FFF2-40B4-BE49-F238E27FC236}">
                    <a16:creationId xmlns:a16="http://schemas.microsoft.com/office/drawing/2014/main" id="{E0093D82-3003-E301-CF53-D6BEF3BA0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39">
                <a:extLst>
                  <a:ext uri="{FF2B5EF4-FFF2-40B4-BE49-F238E27FC236}">
                    <a16:creationId xmlns:a16="http://schemas.microsoft.com/office/drawing/2014/main" id="{D26E280C-8731-FFB4-DFFF-9D273F29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40">
                <a:extLst>
                  <a:ext uri="{FF2B5EF4-FFF2-40B4-BE49-F238E27FC236}">
                    <a16:creationId xmlns:a16="http://schemas.microsoft.com/office/drawing/2014/main" id="{0B368A01-3FDC-D3D8-8676-82B70D18A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41">
                <a:extLst>
                  <a:ext uri="{FF2B5EF4-FFF2-40B4-BE49-F238E27FC236}">
                    <a16:creationId xmlns:a16="http://schemas.microsoft.com/office/drawing/2014/main" id="{297AA65C-990E-A377-1EBC-144743B26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42">
                <a:extLst>
                  <a:ext uri="{FF2B5EF4-FFF2-40B4-BE49-F238E27FC236}">
                    <a16:creationId xmlns:a16="http://schemas.microsoft.com/office/drawing/2014/main" id="{5A33F383-AAC4-51E9-42E9-C4D3CB842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43">
                <a:extLst>
                  <a:ext uri="{FF2B5EF4-FFF2-40B4-BE49-F238E27FC236}">
                    <a16:creationId xmlns:a16="http://schemas.microsoft.com/office/drawing/2014/main" id="{449566F1-34E6-CFA7-C75F-D2AAD8264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44">
                <a:extLst>
                  <a:ext uri="{FF2B5EF4-FFF2-40B4-BE49-F238E27FC236}">
                    <a16:creationId xmlns:a16="http://schemas.microsoft.com/office/drawing/2014/main" id="{088716C5-EBA0-03A1-720C-ACA729DD6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45">
                <a:extLst>
                  <a:ext uri="{FF2B5EF4-FFF2-40B4-BE49-F238E27FC236}">
                    <a16:creationId xmlns:a16="http://schemas.microsoft.com/office/drawing/2014/main" id="{53139894-4323-0D01-BC76-5080D35C4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46">
                <a:extLst>
                  <a:ext uri="{FF2B5EF4-FFF2-40B4-BE49-F238E27FC236}">
                    <a16:creationId xmlns:a16="http://schemas.microsoft.com/office/drawing/2014/main" id="{333098E0-1661-A598-AF8C-AFE0A57BD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47">
                <a:extLst>
                  <a:ext uri="{FF2B5EF4-FFF2-40B4-BE49-F238E27FC236}">
                    <a16:creationId xmlns:a16="http://schemas.microsoft.com/office/drawing/2014/main" id="{CB27B8F8-A059-8FC8-48EC-51C89B401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48">
                <a:extLst>
                  <a:ext uri="{FF2B5EF4-FFF2-40B4-BE49-F238E27FC236}">
                    <a16:creationId xmlns:a16="http://schemas.microsoft.com/office/drawing/2014/main" id="{0A64AA75-7162-DF07-B6D7-65330A105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49">
                <a:extLst>
                  <a:ext uri="{FF2B5EF4-FFF2-40B4-BE49-F238E27FC236}">
                    <a16:creationId xmlns:a16="http://schemas.microsoft.com/office/drawing/2014/main" id="{40509AFD-B6CC-F26A-D623-D432A4692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50">
                <a:extLst>
                  <a:ext uri="{FF2B5EF4-FFF2-40B4-BE49-F238E27FC236}">
                    <a16:creationId xmlns:a16="http://schemas.microsoft.com/office/drawing/2014/main" id="{85780FF7-AEC8-797E-037D-0FC2A2E96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51">
                <a:extLst>
                  <a:ext uri="{FF2B5EF4-FFF2-40B4-BE49-F238E27FC236}">
                    <a16:creationId xmlns:a16="http://schemas.microsoft.com/office/drawing/2014/main" id="{7AE2D520-D5CA-C7B5-F749-1387DE9E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52">
                <a:extLst>
                  <a:ext uri="{FF2B5EF4-FFF2-40B4-BE49-F238E27FC236}">
                    <a16:creationId xmlns:a16="http://schemas.microsoft.com/office/drawing/2014/main" id="{7159FF9C-B6AC-C106-F5C6-EEFF02E7C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53">
                <a:extLst>
                  <a:ext uri="{FF2B5EF4-FFF2-40B4-BE49-F238E27FC236}">
                    <a16:creationId xmlns:a16="http://schemas.microsoft.com/office/drawing/2014/main" id="{4D4E8ACC-9B10-4678-A709-76648CD74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54">
                <a:extLst>
                  <a:ext uri="{FF2B5EF4-FFF2-40B4-BE49-F238E27FC236}">
                    <a16:creationId xmlns:a16="http://schemas.microsoft.com/office/drawing/2014/main" id="{58891926-6431-BFE2-541F-30CBE64A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55">
                <a:extLst>
                  <a:ext uri="{FF2B5EF4-FFF2-40B4-BE49-F238E27FC236}">
                    <a16:creationId xmlns:a16="http://schemas.microsoft.com/office/drawing/2014/main" id="{A97923B9-FF45-34AC-F43F-D6AA6E0CE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56">
                <a:extLst>
                  <a:ext uri="{FF2B5EF4-FFF2-40B4-BE49-F238E27FC236}">
                    <a16:creationId xmlns:a16="http://schemas.microsoft.com/office/drawing/2014/main" id="{5C59EADB-A746-DE99-7E7B-F7BC2C84E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57">
                <a:extLst>
                  <a:ext uri="{FF2B5EF4-FFF2-40B4-BE49-F238E27FC236}">
                    <a16:creationId xmlns:a16="http://schemas.microsoft.com/office/drawing/2014/main" id="{E2817D38-B47D-B134-6414-F051AC735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158">
                <a:extLst>
                  <a:ext uri="{FF2B5EF4-FFF2-40B4-BE49-F238E27FC236}">
                    <a16:creationId xmlns:a16="http://schemas.microsoft.com/office/drawing/2014/main" id="{5862EF3B-E087-B2D9-BB0A-915DFBA81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159">
                <a:extLst>
                  <a:ext uri="{FF2B5EF4-FFF2-40B4-BE49-F238E27FC236}">
                    <a16:creationId xmlns:a16="http://schemas.microsoft.com/office/drawing/2014/main" id="{4B0175B4-CF2F-7B85-79B9-E747EB499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160">
                <a:extLst>
                  <a:ext uri="{FF2B5EF4-FFF2-40B4-BE49-F238E27FC236}">
                    <a16:creationId xmlns:a16="http://schemas.microsoft.com/office/drawing/2014/main" id="{58FBCB60-BFA0-6BB2-107F-F4B4BD088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161">
                <a:extLst>
                  <a:ext uri="{FF2B5EF4-FFF2-40B4-BE49-F238E27FC236}">
                    <a16:creationId xmlns:a16="http://schemas.microsoft.com/office/drawing/2014/main" id="{7D4F0EAB-0043-CF75-31AF-3EFB8F08F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162">
                <a:extLst>
                  <a:ext uri="{FF2B5EF4-FFF2-40B4-BE49-F238E27FC236}">
                    <a16:creationId xmlns:a16="http://schemas.microsoft.com/office/drawing/2014/main" id="{7391A483-5E78-0C3C-4D12-72106E500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5" name="Freeform 163">
                <a:extLst>
                  <a:ext uri="{FF2B5EF4-FFF2-40B4-BE49-F238E27FC236}">
                    <a16:creationId xmlns:a16="http://schemas.microsoft.com/office/drawing/2014/main" id="{D5D058F5-BEC5-769E-34EA-F51FE1A7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6" name="Freeform 164">
                <a:extLst>
                  <a:ext uri="{FF2B5EF4-FFF2-40B4-BE49-F238E27FC236}">
                    <a16:creationId xmlns:a16="http://schemas.microsoft.com/office/drawing/2014/main" id="{09E18E12-A92B-275E-37A2-711D8354D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7" name="Freeform 165">
                <a:extLst>
                  <a:ext uri="{FF2B5EF4-FFF2-40B4-BE49-F238E27FC236}">
                    <a16:creationId xmlns:a16="http://schemas.microsoft.com/office/drawing/2014/main" id="{A3A492CB-8E40-AA7B-7677-4FF3C86C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8" name="Freeform 166">
                <a:extLst>
                  <a:ext uri="{FF2B5EF4-FFF2-40B4-BE49-F238E27FC236}">
                    <a16:creationId xmlns:a16="http://schemas.microsoft.com/office/drawing/2014/main" id="{BABAFE06-2D4A-0A85-E542-1B8A9CEE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9" name="Freeform 167">
                <a:extLst>
                  <a:ext uri="{FF2B5EF4-FFF2-40B4-BE49-F238E27FC236}">
                    <a16:creationId xmlns:a16="http://schemas.microsoft.com/office/drawing/2014/main" id="{9448A4CB-6648-3186-7332-FB6AA2D3B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0" name="Freeform 168">
                <a:extLst>
                  <a:ext uri="{FF2B5EF4-FFF2-40B4-BE49-F238E27FC236}">
                    <a16:creationId xmlns:a16="http://schemas.microsoft.com/office/drawing/2014/main" id="{0D9D4B38-6F71-8E32-92E7-80D93E9CD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1" name="Freeform 169">
                <a:extLst>
                  <a:ext uri="{FF2B5EF4-FFF2-40B4-BE49-F238E27FC236}">
                    <a16:creationId xmlns:a16="http://schemas.microsoft.com/office/drawing/2014/main" id="{AB32CE0B-B2E5-2425-9814-2541494C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2" name="Freeform 170">
                <a:extLst>
                  <a:ext uri="{FF2B5EF4-FFF2-40B4-BE49-F238E27FC236}">
                    <a16:creationId xmlns:a16="http://schemas.microsoft.com/office/drawing/2014/main" id="{500AB507-4ADB-A38F-FC5E-F9072C011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3" name="Freeform 171">
                <a:extLst>
                  <a:ext uri="{FF2B5EF4-FFF2-40B4-BE49-F238E27FC236}">
                    <a16:creationId xmlns:a16="http://schemas.microsoft.com/office/drawing/2014/main" id="{2F2D6BC1-F6CC-8656-821D-063DEE592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4" name="Freeform 172">
                <a:extLst>
                  <a:ext uri="{FF2B5EF4-FFF2-40B4-BE49-F238E27FC236}">
                    <a16:creationId xmlns:a16="http://schemas.microsoft.com/office/drawing/2014/main" id="{17B6F366-C8AF-9CB6-6CEE-B28204FE8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5" name="Freeform 173">
                <a:extLst>
                  <a:ext uri="{FF2B5EF4-FFF2-40B4-BE49-F238E27FC236}">
                    <a16:creationId xmlns:a16="http://schemas.microsoft.com/office/drawing/2014/main" id="{218758D3-08AD-87A0-0269-CCBFD04A5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6" name="Freeform 174">
                <a:extLst>
                  <a:ext uri="{FF2B5EF4-FFF2-40B4-BE49-F238E27FC236}">
                    <a16:creationId xmlns:a16="http://schemas.microsoft.com/office/drawing/2014/main" id="{FD1D891B-6058-704A-2DC7-AEE4980AD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7" name="Freeform 175">
                <a:extLst>
                  <a:ext uri="{FF2B5EF4-FFF2-40B4-BE49-F238E27FC236}">
                    <a16:creationId xmlns:a16="http://schemas.microsoft.com/office/drawing/2014/main" id="{DF7ED6CE-B37F-671A-78F3-572BEC9E3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8" name="Freeform 176">
                <a:extLst>
                  <a:ext uri="{FF2B5EF4-FFF2-40B4-BE49-F238E27FC236}">
                    <a16:creationId xmlns:a16="http://schemas.microsoft.com/office/drawing/2014/main" id="{4BD2F4A5-14DF-C366-D13F-3D53BF29D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9" name="Freeform 177">
                <a:extLst>
                  <a:ext uri="{FF2B5EF4-FFF2-40B4-BE49-F238E27FC236}">
                    <a16:creationId xmlns:a16="http://schemas.microsoft.com/office/drawing/2014/main" id="{3C267188-1A7C-C574-BD7E-0AAE37183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0" name="Freeform 178">
                <a:extLst>
                  <a:ext uri="{FF2B5EF4-FFF2-40B4-BE49-F238E27FC236}">
                    <a16:creationId xmlns:a16="http://schemas.microsoft.com/office/drawing/2014/main" id="{F4D04DC5-C62A-6187-E88A-023E546D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1" name="Freeform 179">
                <a:extLst>
                  <a:ext uri="{FF2B5EF4-FFF2-40B4-BE49-F238E27FC236}">
                    <a16:creationId xmlns:a16="http://schemas.microsoft.com/office/drawing/2014/main" id="{81E48D7A-53AB-D8E4-28EB-4E045DC90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2" name="Freeform 180">
                <a:extLst>
                  <a:ext uri="{FF2B5EF4-FFF2-40B4-BE49-F238E27FC236}">
                    <a16:creationId xmlns:a16="http://schemas.microsoft.com/office/drawing/2014/main" id="{A2014460-BFE7-207C-ABD4-7C403EFC2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3" name="Freeform 181">
                <a:extLst>
                  <a:ext uri="{FF2B5EF4-FFF2-40B4-BE49-F238E27FC236}">
                    <a16:creationId xmlns:a16="http://schemas.microsoft.com/office/drawing/2014/main" id="{71ACA949-677C-D902-157E-592F84F03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4" name="Freeform 182">
                <a:extLst>
                  <a:ext uri="{FF2B5EF4-FFF2-40B4-BE49-F238E27FC236}">
                    <a16:creationId xmlns:a16="http://schemas.microsoft.com/office/drawing/2014/main" id="{5FDE2C51-1FF0-CB0D-1078-25CD164F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5" name="Freeform 183">
                <a:extLst>
                  <a:ext uri="{FF2B5EF4-FFF2-40B4-BE49-F238E27FC236}">
                    <a16:creationId xmlns:a16="http://schemas.microsoft.com/office/drawing/2014/main" id="{36914B0D-E2EC-F9E1-1B85-3F35CCD20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6" name="Freeform 184">
                <a:extLst>
                  <a:ext uri="{FF2B5EF4-FFF2-40B4-BE49-F238E27FC236}">
                    <a16:creationId xmlns:a16="http://schemas.microsoft.com/office/drawing/2014/main" id="{78E99D42-4D51-AD5F-7F11-019CAF1C2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7" name="Freeform 185">
                <a:extLst>
                  <a:ext uri="{FF2B5EF4-FFF2-40B4-BE49-F238E27FC236}">
                    <a16:creationId xmlns:a16="http://schemas.microsoft.com/office/drawing/2014/main" id="{63D24C11-FCA0-DB7B-02D2-B095DD74D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8" name="Freeform 186">
                <a:extLst>
                  <a:ext uri="{FF2B5EF4-FFF2-40B4-BE49-F238E27FC236}">
                    <a16:creationId xmlns:a16="http://schemas.microsoft.com/office/drawing/2014/main" id="{EB58B2A0-01A8-5AA9-C451-BA606998C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9" name="Freeform 187">
                <a:extLst>
                  <a:ext uri="{FF2B5EF4-FFF2-40B4-BE49-F238E27FC236}">
                    <a16:creationId xmlns:a16="http://schemas.microsoft.com/office/drawing/2014/main" id="{F06AF287-143E-0C40-07E7-377D25B38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0" name="Freeform 188">
                <a:extLst>
                  <a:ext uri="{FF2B5EF4-FFF2-40B4-BE49-F238E27FC236}">
                    <a16:creationId xmlns:a16="http://schemas.microsoft.com/office/drawing/2014/main" id="{254708D9-1A12-2D65-F739-59488C868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1" name="Freeform 189">
                <a:extLst>
                  <a:ext uri="{FF2B5EF4-FFF2-40B4-BE49-F238E27FC236}">
                    <a16:creationId xmlns:a16="http://schemas.microsoft.com/office/drawing/2014/main" id="{DBB978A5-EB41-2170-DAD8-91F9412C6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2" name="Freeform 190">
                <a:extLst>
                  <a:ext uri="{FF2B5EF4-FFF2-40B4-BE49-F238E27FC236}">
                    <a16:creationId xmlns:a16="http://schemas.microsoft.com/office/drawing/2014/main" id="{C7453D72-F507-A61F-E75E-6C461D20F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3" name="Freeform 191">
                <a:extLst>
                  <a:ext uri="{FF2B5EF4-FFF2-40B4-BE49-F238E27FC236}">
                    <a16:creationId xmlns:a16="http://schemas.microsoft.com/office/drawing/2014/main" id="{0C9EA07C-8C28-9269-BFB5-927B79BFA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4" name="Freeform 192">
                <a:extLst>
                  <a:ext uri="{FF2B5EF4-FFF2-40B4-BE49-F238E27FC236}">
                    <a16:creationId xmlns:a16="http://schemas.microsoft.com/office/drawing/2014/main" id="{C7844F76-C1DA-CC03-841A-EC420425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5" name="Freeform 193">
                <a:extLst>
                  <a:ext uri="{FF2B5EF4-FFF2-40B4-BE49-F238E27FC236}">
                    <a16:creationId xmlns:a16="http://schemas.microsoft.com/office/drawing/2014/main" id="{00695C65-A456-F682-FEE9-CD4B9E275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6" name="Freeform 194">
                <a:extLst>
                  <a:ext uri="{FF2B5EF4-FFF2-40B4-BE49-F238E27FC236}">
                    <a16:creationId xmlns:a16="http://schemas.microsoft.com/office/drawing/2014/main" id="{BA699590-3A35-D409-3780-E092F820A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7" name="Freeform 195">
                <a:extLst>
                  <a:ext uri="{FF2B5EF4-FFF2-40B4-BE49-F238E27FC236}">
                    <a16:creationId xmlns:a16="http://schemas.microsoft.com/office/drawing/2014/main" id="{A6308670-02B3-4093-5D49-34E13E64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8" name="Freeform 196">
                <a:extLst>
                  <a:ext uri="{FF2B5EF4-FFF2-40B4-BE49-F238E27FC236}">
                    <a16:creationId xmlns:a16="http://schemas.microsoft.com/office/drawing/2014/main" id="{DBF7FB3C-BBB0-3EEC-B02B-186F48BD7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9" name="Freeform 197">
                <a:extLst>
                  <a:ext uri="{FF2B5EF4-FFF2-40B4-BE49-F238E27FC236}">
                    <a16:creationId xmlns:a16="http://schemas.microsoft.com/office/drawing/2014/main" id="{B6F94D45-25F0-4B1A-761E-7D2C43BE9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0" name="Freeform 198">
                <a:extLst>
                  <a:ext uri="{FF2B5EF4-FFF2-40B4-BE49-F238E27FC236}">
                    <a16:creationId xmlns:a16="http://schemas.microsoft.com/office/drawing/2014/main" id="{57CF0CF3-ED08-6FC6-2658-99BB9E842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1" name="Freeform 199">
                <a:extLst>
                  <a:ext uri="{FF2B5EF4-FFF2-40B4-BE49-F238E27FC236}">
                    <a16:creationId xmlns:a16="http://schemas.microsoft.com/office/drawing/2014/main" id="{C28AA308-0472-64A1-A35A-906176FE1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2" name="Freeform 200">
                <a:extLst>
                  <a:ext uri="{FF2B5EF4-FFF2-40B4-BE49-F238E27FC236}">
                    <a16:creationId xmlns:a16="http://schemas.microsoft.com/office/drawing/2014/main" id="{DD05F50C-B798-0511-27C9-B0CDE24AD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3" name="Freeform 201">
                <a:extLst>
                  <a:ext uri="{FF2B5EF4-FFF2-40B4-BE49-F238E27FC236}">
                    <a16:creationId xmlns:a16="http://schemas.microsoft.com/office/drawing/2014/main" id="{32CED4A2-FCBD-5313-9E27-42BCE6FD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4" name="Freeform 202">
                <a:extLst>
                  <a:ext uri="{FF2B5EF4-FFF2-40B4-BE49-F238E27FC236}">
                    <a16:creationId xmlns:a16="http://schemas.microsoft.com/office/drawing/2014/main" id="{6DEED19A-CC04-664D-AF2B-F3BD580EF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5" name="Freeform 203">
                <a:extLst>
                  <a:ext uri="{FF2B5EF4-FFF2-40B4-BE49-F238E27FC236}">
                    <a16:creationId xmlns:a16="http://schemas.microsoft.com/office/drawing/2014/main" id="{4777E2A2-A7C3-4924-7735-44DB7916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6" name="Freeform 204">
                <a:extLst>
                  <a:ext uri="{FF2B5EF4-FFF2-40B4-BE49-F238E27FC236}">
                    <a16:creationId xmlns:a16="http://schemas.microsoft.com/office/drawing/2014/main" id="{87ADB405-570F-4B98-389D-C44783118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7" name="Freeform 206">
              <a:extLst>
                <a:ext uri="{FF2B5EF4-FFF2-40B4-BE49-F238E27FC236}">
                  <a16:creationId xmlns:a16="http://schemas.microsoft.com/office/drawing/2014/main" id="{775F7169-88DC-5936-8C6F-1089B7890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07">
              <a:extLst>
                <a:ext uri="{FF2B5EF4-FFF2-40B4-BE49-F238E27FC236}">
                  <a16:creationId xmlns:a16="http://schemas.microsoft.com/office/drawing/2014/main" id="{7A4340D8-D0BA-8FEA-E22E-50218F1BB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08">
              <a:extLst>
                <a:ext uri="{FF2B5EF4-FFF2-40B4-BE49-F238E27FC236}">
                  <a16:creationId xmlns:a16="http://schemas.microsoft.com/office/drawing/2014/main" id="{4C2C1252-3CFB-E8B8-1B77-5EDFA503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09">
              <a:extLst>
                <a:ext uri="{FF2B5EF4-FFF2-40B4-BE49-F238E27FC236}">
                  <a16:creationId xmlns:a16="http://schemas.microsoft.com/office/drawing/2014/main" id="{51A6D96D-FE97-94CA-BD67-968F0B248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10">
              <a:extLst>
                <a:ext uri="{FF2B5EF4-FFF2-40B4-BE49-F238E27FC236}">
                  <a16:creationId xmlns:a16="http://schemas.microsoft.com/office/drawing/2014/main" id="{71590E99-2162-6A67-EE0B-7C2BA07A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11">
              <a:extLst>
                <a:ext uri="{FF2B5EF4-FFF2-40B4-BE49-F238E27FC236}">
                  <a16:creationId xmlns:a16="http://schemas.microsoft.com/office/drawing/2014/main" id="{7035478D-1291-FAD6-E1EB-4BB54E1B9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12">
              <a:extLst>
                <a:ext uri="{FF2B5EF4-FFF2-40B4-BE49-F238E27FC236}">
                  <a16:creationId xmlns:a16="http://schemas.microsoft.com/office/drawing/2014/main" id="{7F056FC5-A730-EC95-8B51-C5486F57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13">
              <a:extLst>
                <a:ext uri="{FF2B5EF4-FFF2-40B4-BE49-F238E27FC236}">
                  <a16:creationId xmlns:a16="http://schemas.microsoft.com/office/drawing/2014/main" id="{DDC5B6C5-AAA0-B723-162B-496A6CEE8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14">
              <a:extLst>
                <a:ext uri="{FF2B5EF4-FFF2-40B4-BE49-F238E27FC236}">
                  <a16:creationId xmlns:a16="http://schemas.microsoft.com/office/drawing/2014/main" id="{AF3829DC-9F82-3785-6999-AB1817B1A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15">
              <a:extLst>
                <a:ext uri="{FF2B5EF4-FFF2-40B4-BE49-F238E27FC236}">
                  <a16:creationId xmlns:a16="http://schemas.microsoft.com/office/drawing/2014/main" id="{19D60EB5-8EA2-68B6-C5B0-9A494805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16">
              <a:extLst>
                <a:ext uri="{FF2B5EF4-FFF2-40B4-BE49-F238E27FC236}">
                  <a16:creationId xmlns:a16="http://schemas.microsoft.com/office/drawing/2014/main" id="{F59F7868-0FC6-B5B1-5370-C20F04ADE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17">
              <a:extLst>
                <a:ext uri="{FF2B5EF4-FFF2-40B4-BE49-F238E27FC236}">
                  <a16:creationId xmlns:a16="http://schemas.microsoft.com/office/drawing/2014/main" id="{45339AE9-5791-21EF-0614-815D796D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18">
              <a:extLst>
                <a:ext uri="{FF2B5EF4-FFF2-40B4-BE49-F238E27FC236}">
                  <a16:creationId xmlns:a16="http://schemas.microsoft.com/office/drawing/2014/main" id="{04AD873C-F14F-8059-1823-50FDA5B7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19">
              <a:extLst>
                <a:ext uri="{FF2B5EF4-FFF2-40B4-BE49-F238E27FC236}">
                  <a16:creationId xmlns:a16="http://schemas.microsoft.com/office/drawing/2014/main" id="{410A0620-8069-B8F7-C1DF-029FD90A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20">
              <a:extLst>
                <a:ext uri="{FF2B5EF4-FFF2-40B4-BE49-F238E27FC236}">
                  <a16:creationId xmlns:a16="http://schemas.microsoft.com/office/drawing/2014/main" id="{380B3881-00E4-761D-2CEF-C41E9F47C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21">
              <a:extLst>
                <a:ext uri="{FF2B5EF4-FFF2-40B4-BE49-F238E27FC236}">
                  <a16:creationId xmlns:a16="http://schemas.microsoft.com/office/drawing/2014/main" id="{2E503F51-A064-9815-A9F0-0D60E1D3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22">
              <a:extLst>
                <a:ext uri="{FF2B5EF4-FFF2-40B4-BE49-F238E27FC236}">
                  <a16:creationId xmlns:a16="http://schemas.microsoft.com/office/drawing/2014/main" id="{58BB58DC-BAD4-EF4C-99A0-FE232C85C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23">
              <a:extLst>
                <a:ext uri="{FF2B5EF4-FFF2-40B4-BE49-F238E27FC236}">
                  <a16:creationId xmlns:a16="http://schemas.microsoft.com/office/drawing/2014/main" id="{7AB0F04C-AADF-6B14-7384-97EDEE233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24">
              <a:extLst>
                <a:ext uri="{FF2B5EF4-FFF2-40B4-BE49-F238E27FC236}">
                  <a16:creationId xmlns:a16="http://schemas.microsoft.com/office/drawing/2014/main" id="{59647A8B-C75A-AC16-FD68-FC1A9A564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25">
              <a:extLst>
                <a:ext uri="{FF2B5EF4-FFF2-40B4-BE49-F238E27FC236}">
                  <a16:creationId xmlns:a16="http://schemas.microsoft.com/office/drawing/2014/main" id="{58376B12-A4EE-9720-DE13-F7560F3C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26">
              <a:extLst>
                <a:ext uri="{FF2B5EF4-FFF2-40B4-BE49-F238E27FC236}">
                  <a16:creationId xmlns:a16="http://schemas.microsoft.com/office/drawing/2014/main" id="{74E553A7-6792-3FE4-AA30-BC40C23E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27">
              <a:extLst>
                <a:ext uri="{FF2B5EF4-FFF2-40B4-BE49-F238E27FC236}">
                  <a16:creationId xmlns:a16="http://schemas.microsoft.com/office/drawing/2014/main" id="{D0A0D7E4-3A6E-2A8B-773D-96291117A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28">
              <a:extLst>
                <a:ext uri="{FF2B5EF4-FFF2-40B4-BE49-F238E27FC236}">
                  <a16:creationId xmlns:a16="http://schemas.microsoft.com/office/drawing/2014/main" id="{38E765C4-98FB-2AE5-92A6-7D1CF86E4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29">
              <a:extLst>
                <a:ext uri="{FF2B5EF4-FFF2-40B4-BE49-F238E27FC236}">
                  <a16:creationId xmlns:a16="http://schemas.microsoft.com/office/drawing/2014/main" id="{ED73D08A-3E0E-5CD4-B704-27F22BD2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30">
              <a:extLst>
                <a:ext uri="{FF2B5EF4-FFF2-40B4-BE49-F238E27FC236}">
                  <a16:creationId xmlns:a16="http://schemas.microsoft.com/office/drawing/2014/main" id="{0EF38274-9B18-A938-4570-7EE85862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31">
              <a:extLst>
                <a:ext uri="{FF2B5EF4-FFF2-40B4-BE49-F238E27FC236}">
                  <a16:creationId xmlns:a16="http://schemas.microsoft.com/office/drawing/2014/main" id="{B90DE776-0054-FF73-5961-115098737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32">
              <a:extLst>
                <a:ext uri="{FF2B5EF4-FFF2-40B4-BE49-F238E27FC236}">
                  <a16:creationId xmlns:a16="http://schemas.microsoft.com/office/drawing/2014/main" id="{D93A243F-A3A4-137D-AC81-C9B8E65EB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33">
              <a:extLst>
                <a:ext uri="{FF2B5EF4-FFF2-40B4-BE49-F238E27FC236}">
                  <a16:creationId xmlns:a16="http://schemas.microsoft.com/office/drawing/2014/main" id="{AB91D244-513A-C0C2-442C-43FB764C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34">
              <a:extLst>
                <a:ext uri="{FF2B5EF4-FFF2-40B4-BE49-F238E27FC236}">
                  <a16:creationId xmlns:a16="http://schemas.microsoft.com/office/drawing/2014/main" id="{EC98E99F-51BE-E711-877E-B2DDB23EB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35">
              <a:extLst>
                <a:ext uri="{FF2B5EF4-FFF2-40B4-BE49-F238E27FC236}">
                  <a16:creationId xmlns:a16="http://schemas.microsoft.com/office/drawing/2014/main" id="{0D05AFE4-7846-5CAD-A27F-736BE61B2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36">
              <a:extLst>
                <a:ext uri="{FF2B5EF4-FFF2-40B4-BE49-F238E27FC236}">
                  <a16:creationId xmlns:a16="http://schemas.microsoft.com/office/drawing/2014/main" id="{A4638C79-608C-72AA-BED2-699EB1A3B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37">
              <a:extLst>
                <a:ext uri="{FF2B5EF4-FFF2-40B4-BE49-F238E27FC236}">
                  <a16:creationId xmlns:a16="http://schemas.microsoft.com/office/drawing/2014/main" id="{D8450CD1-4FA4-E00E-5027-B7D8D7D7D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38">
              <a:extLst>
                <a:ext uri="{FF2B5EF4-FFF2-40B4-BE49-F238E27FC236}">
                  <a16:creationId xmlns:a16="http://schemas.microsoft.com/office/drawing/2014/main" id="{DF1250CB-04B7-FA2F-0F94-8361A26DC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39">
              <a:extLst>
                <a:ext uri="{FF2B5EF4-FFF2-40B4-BE49-F238E27FC236}">
                  <a16:creationId xmlns:a16="http://schemas.microsoft.com/office/drawing/2014/main" id="{0D42790B-6649-7210-BDD2-AEE84DAA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40">
              <a:extLst>
                <a:ext uri="{FF2B5EF4-FFF2-40B4-BE49-F238E27FC236}">
                  <a16:creationId xmlns:a16="http://schemas.microsoft.com/office/drawing/2014/main" id="{419AA19B-B1F1-5EC9-32EA-EAEB6CC5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41">
              <a:extLst>
                <a:ext uri="{FF2B5EF4-FFF2-40B4-BE49-F238E27FC236}">
                  <a16:creationId xmlns:a16="http://schemas.microsoft.com/office/drawing/2014/main" id="{873CE8FD-4A94-D3B3-7AE9-E9F63198C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42">
              <a:extLst>
                <a:ext uri="{FF2B5EF4-FFF2-40B4-BE49-F238E27FC236}">
                  <a16:creationId xmlns:a16="http://schemas.microsoft.com/office/drawing/2014/main" id="{563B6509-3C22-D9FE-7E52-CCAD6CA72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43">
              <a:extLst>
                <a:ext uri="{FF2B5EF4-FFF2-40B4-BE49-F238E27FC236}">
                  <a16:creationId xmlns:a16="http://schemas.microsoft.com/office/drawing/2014/main" id="{3202C677-9FBF-C3EB-C48D-E11876FF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44">
              <a:extLst>
                <a:ext uri="{FF2B5EF4-FFF2-40B4-BE49-F238E27FC236}">
                  <a16:creationId xmlns:a16="http://schemas.microsoft.com/office/drawing/2014/main" id="{D444C52F-DD70-50E3-9484-B7B471E9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45">
              <a:extLst>
                <a:ext uri="{FF2B5EF4-FFF2-40B4-BE49-F238E27FC236}">
                  <a16:creationId xmlns:a16="http://schemas.microsoft.com/office/drawing/2014/main" id="{BC9077EB-71B5-E362-5CE2-98709401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46">
              <a:extLst>
                <a:ext uri="{FF2B5EF4-FFF2-40B4-BE49-F238E27FC236}">
                  <a16:creationId xmlns:a16="http://schemas.microsoft.com/office/drawing/2014/main" id="{ABFCFAF4-4C2F-B41B-054C-0CE9196F9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47">
              <a:extLst>
                <a:ext uri="{FF2B5EF4-FFF2-40B4-BE49-F238E27FC236}">
                  <a16:creationId xmlns:a16="http://schemas.microsoft.com/office/drawing/2014/main" id="{BDEF46BE-837F-0884-9830-C6C83971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48">
              <a:extLst>
                <a:ext uri="{FF2B5EF4-FFF2-40B4-BE49-F238E27FC236}">
                  <a16:creationId xmlns:a16="http://schemas.microsoft.com/office/drawing/2014/main" id="{9BF41B65-41FB-A957-E95B-39E9BDDBB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49">
              <a:extLst>
                <a:ext uri="{FF2B5EF4-FFF2-40B4-BE49-F238E27FC236}">
                  <a16:creationId xmlns:a16="http://schemas.microsoft.com/office/drawing/2014/main" id="{272400A4-94D9-5087-B9A8-8193B85F2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50">
              <a:extLst>
                <a:ext uri="{FF2B5EF4-FFF2-40B4-BE49-F238E27FC236}">
                  <a16:creationId xmlns:a16="http://schemas.microsoft.com/office/drawing/2014/main" id="{16A5E2EB-01AE-F94B-D1FD-BE4F2C251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51">
              <a:extLst>
                <a:ext uri="{FF2B5EF4-FFF2-40B4-BE49-F238E27FC236}">
                  <a16:creationId xmlns:a16="http://schemas.microsoft.com/office/drawing/2014/main" id="{6E88A206-D2CF-BE22-F381-EA66ED5B8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52">
              <a:extLst>
                <a:ext uri="{FF2B5EF4-FFF2-40B4-BE49-F238E27FC236}">
                  <a16:creationId xmlns:a16="http://schemas.microsoft.com/office/drawing/2014/main" id="{2BE3E752-7035-52B7-33F8-52D6EE057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53">
              <a:extLst>
                <a:ext uri="{FF2B5EF4-FFF2-40B4-BE49-F238E27FC236}">
                  <a16:creationId xmlns:a16="http://schemas.microsoft.com/office/drawing/2014/main" id="{E2F691F4-21DD-8C96-691B-9FEA9E1DD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54">
              <a:extLst>
                <a:ext uri="{FF2B5EF4-FFF2-40B4-BE49-F238E27FC236}">
                  <a16:creationId xmlns:a16="http://schemas.microsoft.com/office/drawing/2014/main" id="{1B45DCCB-1D27-CD72-3E13-36DEB353E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55">
              <a:extLst>
                <a:ext uri="{FF2B5EF4-FFF2-40B4-BE49-F238E27FC236}">
                  <a16:creationId xmlns:a16="http://schemas.microsoft.com/office/drawing/2014/main" id="{B2A96F48-1B7D-002E-9245-CBAEDC7C0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56">
              <a:extLst>
                <a:ext uri="{FF2B5EF4-FFF2-40B4-BE49-F238E27FC236}">
                  <a16:creationId xmlns:a16="http://schemas.microsoft.com/office/drawing/2014/main" id="{5DD57CF4-80AF-0DC0-871C-98AA40FAB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57">
              <a:extLst>
                <a:ext uri="{FF2B5EF4-FFF2-40B4-BE49-F238E27FC236}">
                  <a16:creationId xmlns:a16="http://schemas.microsoft.com/office/drawing/2014/main" id="{AFD13746-BD11-4A35-2E4F-E733CEF74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258">
              <a:extLst>
                <a:ext uri="{FF2B5EF4-FFF2-40B4-BE49-F238E27FC236}">
                  <a16:creationId xmlns:a16="http://schemas.microsoft.com/office/drawing/2014/main" id="{AE3BD917-3B32-03A6-B715-42324147A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259">
              <a:extLst>
                <a:ext uri="{FF2B5EF4-FFF2-40B4-BE49-F238E27FC236}">
                  <a16:creationId xmlns:a16="http://schemas.microsoft.com/office/drawing/2014/main" id="{9F718165-41AD-7DE9-F203-FCA20132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260">
              <a:extLst>
                <a:ext uri="{FF2B5EF4-FFF2-40B4-BE49-F238E27FC236}">
                  <a16:creationId xmlns:a16="http://schemas.microsoft.com/office/drawing/2014/main" id="{EB4727DA-C703-E526-6841-90761D2FA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261">
              <a:extLst>
                <a:ext uri="{FF2B5EF4-FFF2-40B4-BE49-F238E27FC236}">
                  <a16:creationId xmlns:a16="http://schemas.microsoft.com/office/drawing/2014/main" id="{61C22F73-AE6E-879D-D318-6B292A8DD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262">
              <a:extLst>
                <a:ext uri="{FF2B5EF4-FFF2-40B4-BE49-F238E27FC236}">
                  <a16:creationId xmlns:a16="http://schemas.microsoft.com/office/drawing/2014/main" id="{96456EAD-67FD-4598-B431-A20E9059B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263">
              <a:extLst>
                <a:ext uri="{FF2B5EF4-FFF2-40B4-BE49-F238E27FC236}">
                  <a16:creationId xmlns:a16="http://schemas.microsoft.com/office/drawing/2014/main" id="{D3D2113D-5026-7CE0-538E-5DEC1704E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5" name="Freeform 264">
              <a:extLst>
                <a:ext uri="{FF2B5EF4-FFF2-40B4-BE49-F238E27FC236}">
                  <a16:creationId xmlns:a16="http://schemas.microsoft.com/office/drawing/2014/main" id="{41D38510-6482-5661-D55A-C328A036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6" name="Freeform 265">
              <a:extLst>
                <a:ext uri="{FF2B5EF4-FFF2-40B4-BE49-F238E27FC236}">
                  <a16:creationId xmlns:a16="http://schemas.microsoft.com/office/drawing/2014/main" id="{40B7DE62-D427-813F-E9E0-30B81001F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7" name="Freeform 266">
              <a:extLst>
                <a:ext uri="{FF2B5EF4-FFF2-40B4-BE49-F238E27FC236}">
                  <a16:creationId xmlns:a16="http://schemas.microsoft.com/office/drawing/2014/main" id="{5E6BF8C6-7F34-729C-830E-A2673F330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8" name="Freeform 267">
              <a:extLst>
                <a:ext uri="{FF2B5EF4-FFF2-40B4-BE49-F238E27FC236}">
                  <a16:creationId xmlns:a16="http://schemas.microsoft.com/office/drawing/2014/main" id="{E2437102-E86E-F752-3575-9B879A6F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268">
              <a:extLst>
                <a:ext uri="{FF2B5EF4-FFF2-40B4-BE49-F238E27FC236}">
                  <a16:creationId xmlns:a16="http://schemas.microsoft.com/office/drawing/2014/main" id="{6FE36712-BD22-BD75-EB53-162018EEB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0" name="Freeform 269">
              <a:extLst>
                <a:ext uri="{FF2B5EF4-FFF2-40B4-BE49-F238E27FC236}">
                  <a16:creationId xmlns:a16="http://schemas.microsoft.com/office/drawing/2014/main" id="{DBA5A596-F253-0A44-092A-7F3F30FF1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1" name="Freeform 270">
              <a:extLst>
                <a:ext uri="{FF2B5EF4-FFF2-40B4-BE49-F238E27FC236}">
                  <a16:creationId xmlns:a16="http://schemas.microsoft.com/office/drawing/2014/main" id="{878624AE-7EFC-2086-2C55-2AC5CF0E5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2" name="Freeform 271">
              <a:extLst>
                <a:ext uri="{FF2B5EF4-FFF2-40B4-BE49-F238E27FC236}">
                  <a16:creationId xmlns:a16="http://schemas.microsoft.com/office/drawing/2014/main" id="{C828379B-6F5F-4B70-6551-942873A4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3" name="Freeform 272">
              <a:extLst>
                <a:ext uri="{FF2B5EF4-FFF2-40B4-BE49-F238E27FC236}">
                  <a16:creationId xmlns:a16="http://schemas.microsoft.com/office/drawing/2014/main" id="{D1C0EA77-8DFC-B929-5EB8-262B4AF3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4" name="Freeform 273">
              <a:extLst>
                <a:ext uri="{FF2B5EF4-FFF2-40B4-BE49-F238E27FC236}">
                  <a16:creationId xmlns:a16="http://schemas.microsoft.com/office/drawing/2014/main" id="{DA6F0A8E-9B6B-9CEF-6093-3A20ADA61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5" name="Freeform 274">
              <a:extLst>
                <a:ext uri="{FF2B5EF4-FFF2-40B4-BE49-F238E27FC236}">
                  <a16:creationId xmlns:a16="http://schemas.microsoft.com/office/drawing/2014/main" id="{67A9EB55-503B-12F0-47E4-0F9A8405E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6" name="Freeform 275">
              <a:extLst>
                <a:ext uri="{FF2B5EF4-FFF2-40B4-BE49-F238E27FC236}">
                  <a16:creationId xmlns:a16="http://schemas.microsoft.com/office/drawing/2014/main" id="{56EFBF92-D791-99D7-5F0A-4BB9D485A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7" name="Freeform 276">
              <a:extLst>
                <a:ext uri="{FF2B5EF4-FFF2-40B4-BE49-F238E27FC236}">
                  <a16:creationId xmlns:a16="http://schemas.microsoft.com/office/drawing/2014/main" id="{74DDDB35-1BFE-0C63-D075-5A417B21C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8" name="Freeform 277">
              <a:extLst>
                <a:ext uri="{FF2B5EF4-FFF2-40B4-BE49-F238E27FC236}">
                  <a16:creationId xmlns:a16="http://schemas.microsoft.com/office/drawing/2014/main" id="{6074C4D4-01B5-44D4-EAA5-553989744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9" name="Freeform 278">
              <a:extLst>
                <a:ext uri="{FF2B5EF4-FFF2-40B4-BE49-F238E27FC236}">
                  <a16:creationId xmlns:a16="http://schemas.microsoft.com/office/drawing/2014/main" id="{62169EAF-E3C6-6B6B-F66E-0ED0FFC1A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0" name="Freeform 279">
              <a:extLst>
                <a:ext uri="{FF2B5EF4-FFF2-40B4-BE49-F238E27FC236}">
                  <a16:creationId xmlns:a16="http://schemas.microsoft.com/office/drawing/2014/main" id="{6621C9BF-C4C5-53C8-68F7-DC0DE26C5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1" name="Freeform 280">
              <a:extLst>
                <a:ext uri="{FF2B5EF4-FFF2-40B4-BE49-F238E27FC236}">
                  <a16:creationId xmlns:a16="http://schemas.microsoft.com/office/drawing/2014/main" id="{B47BEB2C-1855-63E5-E429-F53D370D7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2" name="Freeform 281">
              <a:extLst>
                <a:ext uri="{FF2B5EF4-FFF2-40B4-BE49-F238E27FC236}">
                  <a16:creationId xmlns:a16="http://schemas.microsoft.com/office/drawing/2014/main" id="{8736B44C-F361-B5EC-D8C9-6E8B04866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3" name="Freeform 282">
              <a:extLst>
                <a:ext uri="{FF2B5EF4-FFF2-40B4-BE49-F238E27FC236}">
                  <a16:creationId xmlns:a16="http://schemas.microsoft.com/office/drawing/2014/main" id="{1EE36AF6-CCE7-A6E3-863C-B5F1638D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4" name="Freeform 283">
              <a:extLst>
                <a:ext uri="{FF2B5EF4-FFF2-40B4-BE49-F238E27FC236}">
                  <a16:creationId xmlns:a16="http://schemas.microsoft.com/office/drawing/2014/main" id="{D81002FE-6F96-997C-C1D9-2133CA096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5" name="Freeform 284">
              <a:extLst>
                <a:ext uri="{FF2B5EF4-FFF2-40B4-BE49-F238E27FC236}">
                  <a16:creationId xmlns:a16="http://schemas.microsoft.com/office/drawing/2014/main" id="{EC69AC96-641F-908E-7D97-62FCBF10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6" name="Freeform 285">
              <a:extLst>
                <a:ext uri="{FF2B5EF4-FFF2-40B4-BE49-F238E27FC236}">
                  <a16:creationId xmlns:a16="http://schemas.microsoft.com/office/drawing/2014/main" id="{F74FB92D-772C-F792-4509-BA38A55FB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7" name="Freeform 286">
              <a:extLst>
                <a:ext uri="{FF2B5EF4-FFF2-40B4-BE49-F238E27FC236}">
                  <a16:creationId xmlns:a16="http://schemas.microsoft.com/office/drawing/2014/main" id="{B86F7E84-9678-79AC-5E7D-0472328D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8" name="Freeform 287">
              <a:extLst>
                <a:ext uri="{FF2B5EF4-FFF2-40B4-BE49-F238E27FC236}">
                  <a16:creationId xmlns:a16="http://schemas.microsoft.com/office/drawing/2014/main" id="{BE3995F8-3624-8B1A-5930-085C7797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9" name="Freeform 288">
              <a:extLst>
                <a:ext uri="{FF2B5EF4-FFF2-40B4-BE49-F238E27FC236}">
                  <a16:creationId xmlns:a16="http://schemas.microsoft.com/office/drawing/2014/main" id="{BDDB9BD8-4425-6FA5-320A-15AD72DD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Freeform 289">
              <a:extLst>
                <a:ext uri="{FF2B5EF4-FFF2-40B4-BE49-F238E27FC236}">
                  <a16:creationId xmlns:a16="http://schemas.microsoft.com/office/drawing/2014/main" id="{B364D4D8-A8CB-2AF0-A166-921C33E1E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1" name="Freeform 290">
              <a:extLst>
                <a:ext uri="{FF2B5EF4-FFF2-40B4-BE49-F238E27FC236}">
                  <a16:creationId xmlns:a16="http://schemas.microsoft.com/office/drawing/2014/main" id="{37AA8197-C06C-03D7-199C-F2B3D18A8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2" name="Freeform 291">
              <a:extLst>
                <a:ext uri="{FF2B5EF4-FFF2-40B4-BE49-F238E27FC236}">
                  <a16:creationId xmlns:a16="http://schemas.microsoft.com/office/drawing/2014/main" id="{F0B4C960-3F25-3589-19F0-958E96577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3" name="Freeform 292">
              <a:extLst>
                <a:ext uri="{FF2B5EF4-FFF2-40B4-BE49-F238E27FC236}">
                  <a16:creationId xmlns:a16="http://schemas.microsoft.com/office/drawing/2014/main" id="{4CDAC2C4-FBA4-3B6F-585A-154BF5A5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4" name="Freeform 293">
              <a:extLst>
                <a:ext uri="{FF2B5EF4-FFF2-40B4-BE49-F238E27FC236}">
                  <a16:creationId xmlns:a16="http://schemas.microsoft.com/office/drawing/2014/main" id="{32644475-0692-88B3-6D37-D6FFD900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5" name="Freeform 294">
              <a:extLst>
                <a:ext uri="{FF2B5EF4-FFF2-40B4-BE49-F238E27FC236}">
                  <a16:creationId xmlns:a16="http://schemas.microsoft.com/office/drawing/2014/main" id="{B56D27BC-588D-F91A-DA25-715B4068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6" name="Freeform 295">
              <a:extLst>
                <a:ext uri="{FF2B5EF4-FFF2-40B4-BE49-F238E27FC236}">
                  <a16:creationId xmlns:a16="http://schemas.microsoft.com/office/drawing/2014/main" id="{AE3F2493-471F-AB73-1B82-BDCE99A8F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7" name="Freeform 296">
              <a:extLst>
                <a:ext uri="{FF2B5EF4-FFF2-40B4-BE49-F238E27FC236}">
                  <a16:creationId xmlns:a16="http://schemas.microsoft.com/office/drawing/2014/main" id="{12646E47-2764-8758-4396-71488423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8" name="Freeform 297">
              <a:extLst>
                <a:ext uri="{FF2B5EF4-FFF2-40B4-BE49-F238E27FC236}">
                  <a16:creationId xmlns:a16="http://schemas.microsoft.com/office/drawing/2014/main" id="{BE8824CC-0EAA-0863-C50F-7FC91CE0A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9" name="Freeform 298">
              <a:extLst>
                <a:ext uri="{FF2B5EF4-FFF2-40B4-BE49-F238E27FC236}">
                  <a16:creationId xmlns:a16="http://schemas.microsoft.com/office/drawing/2014/main" id="{9A905A73-6A25-E0BD-BA0C-D9121049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0" name="Freeform 299">
              <a:extLst>
                <a:ext uri="{FF2B5EF4-FFF2-40B4-BE49-F238E27FC236}">
                  <a16:creationId xmlns:a16="http://schemas.microsoft.com/office/drawing/2014/main" id="{7F53D79F-698C-76B6-5E84-DA5049757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1" name="Freeform 300">
              <a:extLst>
                <a:ext uri="{FF2B5EF4-FFF2-40B4-BE49-F238E27FC236}">
                  <a16:creationId xmlns:a16="http://schemas.microsoft.com/office/drawing/2014/main" id="{1D59B667-94C3-6056-BFB2-2C027E866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2" name="Freeform 301">
              <a:extLst>
                <a:ext uri="{FF2B5EF4-FFF2-40B4-BE49-F238E27FC236}">
                  <a16:creationId xmlns:a16="http://schemas.microsoft.com/office/drawing/2014/main" id="{471B597C-645E-9E00-5585-86A1CDA5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3" name="Freeform 302">
              <a:extLst>
                <a:ext uri="{FF2B5EF4-FFF2-40B4-BE49-F238E27FC236}">
                  <a16:creationId xmlns:a16="http://schemas.microsoft.com/office/drawing/2014/main" id="{210F9CD3-5382-D0E3-3D6F-99F293A67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4" name="Freeform 303">
              <a:extLst>
                <a:ext uri="{FF2B5EF4-FFF2-40B4-BE49-F238E27FC236}">
                  <a16:creationId xmlns:a16="http://schemas.microsoft.com/office/drawing/2014/main" id="{33B558B8-EE34-0B89-5FED-BB81CCCA7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5" name="Freeform 304">
              <a:extLst>
                <a:ext uri="{FF2B5EF4-FFF2-40B4-BE49-F238E27FC236}">
                  <a16:creationId xmlns:a16="http://schemas.microsoft.com/office/drawing/2014/main" id="{3FB0934A-165B-7BCC-3E63-A57279430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6" name="Freeform 305">
              <a:extLst>
                <a:ext uri="{FF2B5EF4-FFF2-40B4-BE49-F238E27FC236}">
                  <a16:creationId xmlns:a16="http://schemas.microsoft.com/office/drawing/2014/main" id="{D50AA7F0-9E19-5D85-ADC9-F09EB87DD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F8EB7DA-302F-422C-92F7-3D04BF3EB898}"/>
              </a:ext>
            </a:extLst>
          </p:cNvPr>
          <p:cNvGrpSpPr/>
          <p:nvPr/>
        </p:nvGrpSpPr>
        <p:grpSpPr>
          <a:xfrm>
            <a:off x="807931" y="3754322"/>
            <a:ext cx="10793962" cy="3322317"/>
            <a:chOff x="2289811" y="2425754"/>
            <a:chExt cx="11639992" cy="3322317"/>
          </a:xfrm>
        </p:grpSpPr>
        <p:sp>
          <p:nvSpPr>
            <p:cNvPr id="366" name="Rectangle: Rounded Corners 365">
              <a:extLst>
                <a:ext uri="{FF2B5EF4-FFF2-40B4-BE49-F238E27FC236}">
                  <a16:creationId xmlns:a16="http://schemas.microsoft.com/office/drawing/2014/main" id="{A8F34306-B7FA-9BCF-475C-91C67E293497}"/>
                </a:ext>
              </a:extLst>
            </p:cNvPr>
            <p:cNvSpPr/>
            <p:nvPr/>
          </p:nvSpPr>
          <p:spPr>
            <a:xfrm>
              <a:off x="2289811" y="2425754"/>
              <a:ext cx="11639992" cy="2925692"/>
            </a:xfrm>
            <a:prstGeom prst="roundRect">
              <a:avLst>
                <a:gd name="adj" fmla="val 26307"/>
              </a:avLst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TextBox 362">
              <a:extLst>
                <a:ext uri="{FF2B5EF4-FFF2-40B4-BE49-F238E27FC236}">
                  <a16:creationId xmlns:a16="http://schemas.microsoft.com/office/drawing/2014/main" id="{E11C74BC-4B7E-EE9E-603A-24E5FB97C131}"/>
                </a:ext>
              </a:extLst>
            </p:cNvPr>
            <p:cNvSpPr txBox="1"/>
            <p:nvPr/>
          </p:nvSpPr>
          <p:spPr>
            <a:xfrm>
              <a:off x="3107425" y="2577972"/>
              <a:ext cx="10443932" cy="31700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Những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người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thuộc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họ</a:t>
              </a:r>
              <a:r>
                <a:rPr lang="en-US" sz="4000" dirty="0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nội</a:t>
              </a:r>
              <a:r>
                <a:rPr lang="en-US" sz="4000" dirty="0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của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An:</a:t>
              </a:r>
            </a:p>
            <a:p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       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Ông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bà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nội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bố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An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và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chị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gái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của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bố</a:t>
              </a:r>
              <a:endParaRPr lang="en-US" sz="40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  <a:p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Những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người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thuộc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họ</a:t>
              </a:r>
              <a:r>
                <a:rPr lang="en-US" sz="4000" dirty="0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ngoại</a:t>
              </a:r>
              <a:r>
                <a:rPr lang="en-US" sz="4000" dirty="0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của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An:</a:t>
              </a:r>
            </a:p>
            <a:p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       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Ông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bà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ngoại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mẹ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An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và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em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trai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của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mẹ</a:t>
              </a:r>
              <a:endParaRPr lang="en-US" sz="40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  <a:p>
              <a:endParaRPr lang="en-US" sz="40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6" name="Picture 5" descr="Icon&#10;&#10;Description automatically generated">
            <a:extLst>
              <a:ext uri="{FF2B5EF4-FFF2-40B4-BE49-F238E27FC236}">
                <a16:creationId xmlns:a16="http://schemas.microsoft.com/office/drawing/2014/main" id="{3405A2C9-5318-DF82-87BC-2F2443A316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1911" y="-2311215"/>
            <a:ext cx="6355633" cy="4847913"/>
          </a:xfrm>
          <a:prstGeom prst="rect">
            <a:avLst/>
          </a:prstGeom>
        </p:spPr>
      </p:pic>
      <p:sp>
        <p:nvSpPr>
          <p:cNvPr id="359" name="TextBox 358">
            <a:extLst>
              <a:ext uri="{FF2B5EF4-FFF2-40B4-BE49-F238E27FC236}">
                <a16:creationId xmlns:a16="http://schemas.microsoft.com/office/drawing/2014/main" id="{529B9116-EB3A-92EB-5648-AD3641ED74DD}"/>
              </a:ext>
            </a:extLst>
          </p:cNvPr>
          <p:cNvSpPr txBox="1"/>
          <p:nvPr/>
        </p:nvSpPr>
        <p:spPr>
          <a:xfrm>
            <a:off x="3909989" y="178154"/>
            <a:ext cx="4419480" cy="92333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Câu</a:t>
            </a:r>
            <a:r>
              <a:rPr lang="en-US" sz="6000" dirty="0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Trả</a:t>
            </a:r>
            <a:r>
              <a:rPr lang="en-US" sz="6000" dirty="0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lời</a:t>
            </a:r>
            <a:endParaRPr lang="en-US" sz="6000" dirty="0">
              <a:ln w="25400">
                <a:solidFill>
                  <a:schemeClr val="bg1"/>
                </a:solidFill>
              </a:ln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</p:txBody>
      </p: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FA6EC856-0A83-845F-8E01-87C904CBD888}"/>
              </a:ext>
            </a:extLst>
          </p:cNvPr>
          <p:cNvGrpSpPr/>
          <p:nvPr/>
        </p:nvGrpSpPr>
        <p:grpSpPr>
          <a:xfrm>
            <a:off x="519567" y="1965092"/>
            <a:ext cx="11198566" cy="1711353"/>
            <a:chOff x="2194790" y="1619456"/>
            <a:chExt cx="11198566" cy="1711353"/>
          </a:xfrm>
        </p:grpSpPr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BE5B921F-1BBF-0438-D2BC-8D6056992670}"/>
                </a:ext>
              </a:extLst>
            </p:cNvPr>
            <p:cNvGrpSpPr/>
            <p:nvPr/>
          </p:nvGrpSpPr>
          <p:grpSpPr>
            <a:xfrm>
              <a:off x="2695907" y="1891073"/>
              <a:ext cx="10697449" cy="1439736"/>
              <a:chOff x="3376385" y="2460969"/>
              <a:chExt cx="10697449" cy="1439736"/>
            </a:xfrm>
          </p:grpSpPr>
          <p:sp>
            <p:nvSpPr>
              <p:cNvPr id="378" name="Rectangle: Rounded Corners 377">
                <a:extLst>
                  <a:ext uri="{FF2B5EF4-FFF2-40B4-BE49-F238E27FC236}">
                    <a16:creationId xmlns:a16="http://schemas.microsoft.com/office/drawing/2014/main" id="{187C91E7-536D-2CF4-02BD-92C5944DC278}"/>
                  </a:ext>
                </a:extLst>
              </p:cNvPr>
              <p:cNvSpPr/>
              <p:nvPr/>
            </p:nvSpPr>
            <p:spPr>
              <a:xfrm>
                <a:off x="3376385" y="2460969"/>
                <a:ext cx="10697449" cy="1439736"/>
              </a:xfrm>
              <a:prstGeom prst="roundRect">
                <a:avLst>
                  <a:gd name="adj" fmla="val 50000"/>
                </a:avLst>
              </a:prstGeom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TextBox 378">
                <a:extLst>
                  <a:ext uri="{FF2B5EF4-FFF2-40B4-BE49-F238E27FC236}">
                    <a16:creationId xmlns:a16="http://schemas.microsoft.com/office/drawing/2014/main" id="{FF1C9142-EBCC-0B35-4B51-5C1BDBC36185}"/>
                  </a:ext>
                </a:extLst>
              </p:cNvPr>
              <p:cNvSpPr txBox="1"/>
              <p:nvPr/>
            </p:nvSpPr>
            <p:spPr>
              <a:xfrm>
                <a:off x="4735595" y="2504646"/>
                <a:ext cx="9096168" cy="13234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Những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người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nào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thuộc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họ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nội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của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An?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Những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người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nào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thuộc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họ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ngoại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của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An?</a:t>
                </a:r>
              </a:p>
            </p:txBody>
          </p:sp>
        </p:grpSp>
        <p:grpSp>
          <p:nvGrpSpPr>
            <p:cNvPr id="372" name="Group 371">
              <a:extLst>
                <a:ext uri="{FF2B5EF4-FFF2-40B4-BE49-F238E27FC236}">
                  <a16:creationId xmlns:a16="http://schemas.microsoft.com/office/drawing/2014/main" id="{1193ABB1-7FD4-03D6-88AB-09138DC97AB5}"/>
                </a:ext>
              </a:extLst>
            </p:cNvPr>
            <p:cNvGrpSpPr/>
            <p:nvPr/>
          </p:nvGrpSpPr>
          <p:grpSpPr>
            <a:xfrm>
              <a:off x="2194790" y="1619456"/>
              <a:ext cx="1903028" cy="1688119"/>
              <a:chOff x="2875268" y="2189352"/>
              <a:chExt cx="1903028" cy="1688119"/>
            </a:xfrm>
          </p:grpSpPr>
          <p:pic>
            <p:nvPicPr>
              <p:cNvPr id="376" name="Picture 375" descr="Icon&#10;&#10;Description automatically generated">
                <a:extLst>
                  <a:ext uri="{FF2B5EF4-FFF2-40B4-BE49-F238E27FC236}">
                    <a16:creationId xmlns:a16="http://schemas.microsoft.com/office/drawing/2014/main" id="{DA46F37A-D897-4159-7771-96ADAFF5F7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875268" y="2189352"/>
                <a:ext cx="1903028" cy="1688119"/>
              </a:xfrm>
              <a:prstGeom prst="rect">
                <a:avLst/>
              </a:prstGeom>
            </p:spPr>
          </p:pic>
          <p:sp>
            <p:nvSpPr>
              <p:cNvPr id="377" name="TextBox 376">
                <a:extLst>
                  <a:ext uri="{FF2B5EF4-FFF2-40B4-BE49-F238E27FC236}">
                    <a16:creationId xmlns:a16="http://schemas.microsoft.com/office/drawing/2014/main" id="{C969F28D-4C33-BD2A-F101-1238F3B4795F}"/>
                  </a:ext>
                </a:extLst>
              </p:cNvPr>
              <p:cNvSpPr txBox="1"/>
              <p:nvPr/>
            </p:nvSpPr>
            <p:spPr>
              <a:xfrm>
                <a:off x="3455686" y="2833657"/>
                <a:ext cx="302968" cy="61555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en-US" sz="4000" dirty="0">
                    <a:ln w="25400">
                      <a:solidFill>
                        <a:schemeClr val="bg1"/>
                      </a:solidFill>
                    </a:ln>
                    <a:solidFill>
                      <a:srgbClr val="FF0000"/>
                    </a:solidFill>
                    <a:effectLst>
                      <a:outerShdw blurRad="50800" dist="38100" dir="2700000" algn="tl" rotWithShape="0">
                        <a:prstClr val="black">
                          <a:alpha val="40000"/>
                        </a:prstClr>
                      </a:outerShdw>
                    </a:effectLst>
                    <a:latin typeface="iCiel Crocante" panose="02000000000000000000" pitchFamily="50" charset="0"/>
                  </a:rPr>
                  <a:t>?</a:t>
                </a:r>
              </a:p>
            </p:txBody>
          </p:sp>
        </p:grpSp>
      </p:grpSp>
      <p:pic>
        <p:nvPicPr>
          <p:cNvPr id="361" name="Picture 8">
            <a:extLst>
              <a:ext uri="{FF2B5EF4-FFF2-40B4-BE49-F238E27FC236}">
                <a16:creationId xmlns:a16="http://schemas.microsoft.com/office/drawing/2014/main" id="{7A946928-6914-41FB-4B82-C83E07E6A6ED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0651804" y="-251009"/>
            <a:ext cx="2438954" cy="2743200"/>
          </a:xfrm>
          <a:prstGeom prst="rect">
            <a:avLst/>
          </a:prstGeom>
        </p:spPr>
      </p:pic>
      <p:pic>
        <p:nvPicPr>
          <p:cNvPr id="362" name="Picture 8">
            <a:extLst>
              <a:ext uri="{FF2B5EF4-FFF2-40B4-BE49-F238E27FC236}">
                <a16:creationId xmlns:a16="http://schemas.microsoft.com/office/drawing/2014/main" id="{AB93191B-942B-41A3-C6BF-0BBC3B7CA7D0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-1017478" y="-251009"/>
            <a:ext cx="2438954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9832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200" fill="hold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fill="hold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4">
            <a:extLst>
              <a:ext uri="{FF2B5EF4-FFF2-40B4-BE49-F238E27FC236}">
                <a16:creationId xmlns:a16="http://schemas.microsoft.com/office/drawing/2014/main" id="{F33A6D12-16E7-C509-5BE3-A2A4F94DB3F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14" name="Group 205">
              <a:extLst>
                <a:ext uri="{FF2B5EF4-FFF2-40B4-BE49-F238E27FC236}">
                  <a16:creationId xmlns:a16="http://schemas.microsoft.com/office/drawing/2014/main" id="{B0332EE3-4C79-44A4-39F5-74C2455AF5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15" name="Freeform 5">
                <a:extLst>
                  <a:ext uri="{FF2B5EF4-FFF2-40B4-BE49-F238E27FC236}">
                    <a16:creationId xmlns:a16="http://schemas.microsoft.com/office/drawing/2014/main" id="{FBBB3B37-67D3-3921-5ABD-EBC90C3D8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6" name="Freeform 6">
                <a:extLst>
                  <a:ext uri="{FF2B5EF4-FFF2-40B4-BE49-F238E27FC236}">
                    <a16:creationId xmlns:a16="http://schemas.microsoft.com/office/drawing/2014/main" id="{86114C47-9BB5-AF58-3EE1-286FBDB35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7" name="Rectangle 7">
                <a:extLst>
                  <a:ext uri="{FF2B5EF4-FFF2-40B4-BE49-F238E27FC236}">
                    <a16:creationId xmlns:a16="http://schemas.microsoft.com/office/drawing/2014/main" id="{AD39EE25-93F8-37B8-25D1-1A7FDDBE3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8" name="Freeform 8">
                <a:extLst>
                  <a:ext uri="{FF2B5EF4-FFF2-40B4-BE49-F238E27FC236}">
                    <a16:creationId xmlns:a16="http://schemas.microsoft.com/office/drawing/2014/main" id="{A1251EB2-62E7-E3B3-83E3-39E91B55C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9" name="Freeform 9">
                <a:extLst>
                  <a:ext uri="{FF2B5EF4-FFF2-40B4-BE49-F238E27FC236}">
                    <a16:creationId xmlns:a16="http://schemas.microsoft.com/office/drawing/2014/main" id="{B7FD1792-3369-5AC4-C9A1-20C1A8866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0" name="Freeform 10">
                <a:extLst>
                  <a:ext uri="{FF2B5EF4-FFF2-40B4-BE49-F238E27FC236}">
                    <a16:creationId xmlns:a16="http://schemas.microsoft.com/office/drawing/2014/main" id="{F2B47D04-E3CB-DF8F-E79C-BD447FECF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1" name="Rectangle 11">
                <a:extLst>
                  <a:ext uri="{FF2B5EF4-FFF2-40B4-BE49-F238E27FC236}">
                    <a16:creationId xmlns:a16="http://schemas.microsoft.com/office/drawing/2014/main" id="{B4F21667-42B0-D369-8A99-19DB2E74D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2" name="Freeform 12">
                <a:extLst>
                  <a:ext uri="{FF2B5EF4-FFF2-40B4-BE49-F238E27FC236}">
                    <a16:creationId xmlns:a16="http://schemas.microsoft.com/office/drawing/2014/main" id="{03C67C41-3BAE-F392-D2C7-1791BEF5E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3" name="Freeform 13">
                <a:extLst>
                  <a:ext uri="{FF2B5EF4-FFF2-40B4-BE49-F238E27FC236}">
                    <a16:creationId xmlns:a16="http://schemas.microsoft.com/office/drawing/2014/main" id="{4952BB90-766F-2D6A-C7F0-48675FB09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4" name="Freeform 14">
                <a:extLst>
                  <a:ext uri="{FF2B5EF4-FFF2-40B4-BE49-F238E27FC236}">
                    <a16:creationId xmlns:a16="http://schemas.microsoft.com/office/drawing/2014/main" id="{2FF5BAC0-01EC-8585-54C4-5C3B4ECD5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5" name="Rectangle 15">
                <a:extLst>
                  <a:ext uri="{FF2B5EF4-FFF2-40B4-BE49-F238E27FC236}">
                    <a16:creationId xmlns:a16="http://schemas.microsoft.com/office/drawing/2014/main" id="{FDDF8373-021B-C810-6A6A-37DB97B40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6" name="Freeform 16">
                <a:extLst>
                  <a:ext uri="{FF2B5EF4-FFF2-40B4-BE49-F238E27FC236}">
                    <a16:creationId xmlns:a16="http://schemas.microsoft.com/office/drawing/2014/main" id="{1C9A4554-6760-1D1E-D00B-F23751AD2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7" name="Freeform 17">
                <a:extLst>
                  <a:ext uri="{FF2B5EF4-FFF2-40B4-BE49-F238E27FC236}">
                    <a16:creationId xmlns:a16="http://schemas.microsoft.com/office/drawing/2014/main" id="{E7562CE3-94AF-AEA4-D325-F6329D2A8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8" name="Freeform 18">
                <a:extLst>
                  <a:ext uri="{FF2B5EF4-FFF2-40B4-BE49-F238E27FC236}">
                    <a16:creationId xmlns:a16="http://schemas.microsoft.com/office/drawing/2014/main" id="{1120197B-56AD-9CDD-C0C1-7EB8E2525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9" name="Rectangle 19">
                <a:extLst>
                  <a:ext uri="{FF2B5EF4-FFF2-40B4-BE49-F238E27FC236}">
                    <a16:creationId xmlns:a16="http://schemas.microsoft.com/office/drawing/2014/main" id="{7D2C4F90-CD93-AEF7-BC99-973DEE83A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0" name="Freeform 20">
                <a:extLst>
                  <a:ext uri="{FF2B5EF4-FFF2-40B4-BE49-F238E27FC236}">
                    <a16:creationId xmlns:a16="http://schemas.microsoft.com/office/drawing/2014/main" id="{AD7BBD99-8CD4-DE33-EA56-2802945B1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1" name="Freeform 21">
                <a:extLst>
                  <a:ext uri="{FF2B5EF4-FFF2-40B4-BE49-F238E27FC236}">
                    <a16:creationId xmlns:a16="http://schemas.microsoft.com/office/drawing/2014/main" id="{3FDFD539-8668-9C45-F663-DFFFD85FD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2" name="Freeform 22">
                <a:extLst>
                  <a:ext uri="{FF2B5EF4-FFF2-40B4-BE49-F238E27FC236}">
                    <a16:creationId xmlns:a16="http://schemas.microsoft.com/office/drawing/2014/main" id="{57182299-27F4-08A5-8D3D-69EB6DB2F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3" name="Rectangle 23">
                <a:extLst>
                  <a:ext uri="{FF2B5EF4-FFF2-40B4-BE49-F238E27FC236}">
                    <a16:creationId xmlns:a16="http://schemas.microsoft.com/office/drawing/2014/main" id="{E58874F6-00A8-7EBD-393D-1EE34D59D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4" name="Freeform 24">
                <a:extLst>
                  <a:ext uri="{FF2B5EF4-FFF2-40B4-BE49-F238E27FC236}">
                    <a16:creationId xmlns:a16="http://schemas.microsoft.com/office/drawing/2014/main" id="{48AB92E8-6BA1-E865-525B-BAB2B6239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5" name="Rectangle 25">
                <a:extLst>
                  <a:ext uri="{FF2B5EF4-FFF2-40B4-BE49-F238E27FC236}">
                    <a16:creationId xmlns:a16="http://schemas.microsoft.com/office/drawing/2014/main" id="{13863E29-7019-DE4A-580F-A1EEA5607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6" name="Oval 26">
                <a:extLst>
                  <a:ext uri="{FF2B5EF4-FFF2-40B4-BE49-F238E27FC236}">
                    <a16:creationId xmlns:a16="http://schemas.microsoft.com/office/drawing/2014/main" id="{0298B111-0A6B-E22D-A7B2-2793EF6E8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7" name="Freeform 27">
                <a:extLst>
                  <a:ext uri="{FF2B5EF4-FFF2-40B4-BE49-F238E27FC236}">
                    <a16:creationId xmlns:a16="http://schemas.microsoft.com/office/drawing/2014/main" id="{FE944F50-1984-E1CF-6D87-9490FF1B7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8" name="Freeform 28">
                <a:extLst>
                  <a:ext uri="{FF2B5EF4-FFF2-40B4-BE49-F238E27FC236}">
                    <a16:creationId xmlns:a16="http://schemas.microsoft.com/office/drawing/2014/main" id="{7E81588B-14B8-7BD5-A018-92CEC0761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9" name="Rectangle 29">
                <a:extLst>
                  <a:ext uri="{FF2B5EF4-FFF2-40B4-BE49-F238E27FC236}">
                    <a16:creationId xmlns:a16="http://schemas.microsoft.com/office/drawing/2014/main" id="{1E01E03D-3825-DD71-1585-C15418D6A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0" name="Oval 30">
                <a:extLst>
                  <a:ext uri="{FF2B5EF4-FFF2-40B4-BE49-F238E27FC236}">
                    <a16:creationId xmlns:a16="http://schemas.microsoft.com/office/drawing/2014/main" id="{761BA2E6-7439-36D9-AA93-EEC1AEFC8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1" name="Freeform 31">
                <a:extLst>
                  <a:ext uri="{FF2B5EF4-FFF2-40B4-BE49-F238E27FC236}">
                    <a16:creationId xmlns:a16="http://schemas.microsoft.com/office/drawing/2014/main" id="{3AC8E6A1-98D7-31B2-F09B-6A7621322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2" name="Freeform 32">
                <a:extLst>
                  <a:ext uri="{FF2B5EF4-FFF2-40B4-BE49-F238E27FC236}">
                    <a16:creationId xmlns:a16="http://schemas.microsoft.com/office/drawing/2014/main" id="{37B30B9F-6CB1-44A3-5A8A-984AB0007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3" name="Rectangle 33">
                <a:extLst>
                  <a:ext uri="{FF2B5EF4-FFF2-40B4-BE49-F238E27FC236}">
                    <a16:creationId xmlns:a16="http://schemas.microsoft.com/office/drawing/2014/main" id="{6FBE2538-E93E-BEC9-B6EE-51922A417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4" name="Oval 34">
                <a:extLst>
                  <a:ext uri="{FF2B5EF4-FFF2-40B4-BE49-F238E27FC236}">
                    <a16:creationId xmlns:a16="http://schemas.microsoft.com/office/drawing/2014/main" id="{1B229359-FD86-5A85-49C5-C44E7F5AE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5" name="Freeform 35">
                <a:extLst>
                  <a:ext uri="{FF2B5EF4-FFF2-40B4-BE49-F238E27FC236}">
                    <a16:creationId xmlns:a16="http://schemas.microsoft.com/office/drawing/2014/main" id="{C1BA761B-3155-E9A9-19CF-8785035B8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6" name="Freeform 36">
                <a:extLst>
                  <a:ext uri="{FF2B5EF4-FFF2-40B4-BE49-F238E27FC236}">
                    <a16:creationId xmlns:a16="http://schemas.microsoft.com/office/drawing/2014/main" id="{694BEFA1-6EBF-220D-A9BE-26DA73F64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7" name="Rectangle 37">
                <a:extLst>
                  <a:ext uri="{FF2B5EF4-FFF2-40B4-BE49-F238E27FC236}">
                    <a16:creationId xmlns:a16="http://schemas.microsoft.com/office/drawing/2014/main" id="{F3CF1A68-BF53-3383-0F69-B661A1281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8" name="Oval 38">
                <a:extLst>
                  <a:ext uri="{FF2B5EF4-FFF2-40B4-BE49-F238E27FC236}">
                    <a16:creationId xmlns:a16="http://schemas.microsoft.com/office/drawing/2014/main" id="{5DBF3669-C150-8750-ADBE-4D6E60DC4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9" name="Freeform 39">
                <a:extLst>
                  <a:ext uri="{FF2B5EF4-FFF2-40B4-BE49-F238E27FC236}">
                    <a16:creationId xmlns:a16="http://schemas.microsoft.com/office/drawing/2014/main" id="{85CAD5DA-8B9D-ADC7-DE80-D883831FB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0" name="Freeform 40">
                <a:extLst>
                  <a:ext uri="{FF2B5EF4-FFF2-40B4-BE49-F238E27FC236}">
                    <a16:creationId xmlns:a16="http://schemas.microsoft.com/office/drawing/2014/main" id="{1D8723D1-57EE-8234-C456-C4AADE47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1" name="Freeform 41">
                <a:extLst>
                  <a:ext uri="{FF2B5EF4-FFF2-40B4-BE49-F238E27FC236}">
                    <a16:creationId xmlns:a16="http://schemas.microsoft.com/office/drawing/2014/main" id="{8A3E0E9B-CDE4-F18E-61FE-4C1EDE3EA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2" name="Freeform 42">
                <a:extLst>
                  <a:ext uri="{FF2B5EF4-FFF2-40B4-BE49-F238E27FC236}">
                    <a16:creationId xmlns:a16="http://schemas.microsoft.com/office/drawing/2014/main" id="{EFA77297-A1B0-731B-160C-B63298569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3" name="Freeform 43">
                <a:extLst>
                  <a:ext uri="{FF2B5EF4-FFF2-40B4-BE49-F238E27FC236}">
                    <a16:creationId xmlns:a16="http://schemas.microsoft.com/office/drawing/2014/main" id="{B2790466-C22C-A048-7548-522191A3C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4" name="Freeform 44">
                <a:extLst>
                  <a:ext uri="{FF2B5EF4-FFF2-40B4-BE49-F238E27FC236}">
                    <a16:creationId xmlns:a16="http://schemas.microsoft.com/office/drawing/2014/main" id="{65B96A75-1A55-6C0A-AE43-C9A6267D3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5" name="Freeform 45">
                <a:extLst>
                  <a:ext uri="{FF2B5EF4-FFF2-40B4-BE49-F238E27FC236}">
                    <a16:creationId xmlns:a16="http://schemas.microsoft.com/office/drawing/2014/main" id="{935AE139-984A-A684-0012-489DF1DCC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6" name="Freeform 46">
                <a:extLst>
                  <a:ext uri="{FF2B5EF4-FFF2-40B4-BE49-F238E27FC236}">
                    <a16:creationId xmlns:a16="http://schemas.microsoft.com/office/drawing/2014/main" id="{0C1D12D2-56B8-A988-F5D4-E1EF1F09F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7" name="Rectangle 47">
                <a:extLst>
                  <a:ext uri="{FF2B5EF4-FFF2-40B4-BE49-F238E27FC236}">
                    <a16:creationId xmlns:a16="http://schemas.microsoft.com/office/drawing/2014/main" id="{323D4F44-3A73-1E0B-E5AA-5C8FFF823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Oval 48">
                <a:extLst>
                  <a:ext uri="{FF2B5EF4-FFF2-40B4-BE49-F238E27FC236}">
                    <a16:creationId xmlns:a16="http://schemas.microsoft.com/office/drawing/2014/main" id="{8ABABC2A-A314-1F97-EE91-BB68FB3F8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Freeform 49">
                <a:extLst>
                  <a:ext uri="{FF2B5EF4-FFF2-40B4-BE49-F238E27FC236}">
                    <a16:creationId xmlns:a16="http://schemas.microsoft.com/office/drawing/2014/main" id="{FE80FE5F-56DF-2457-C50D-FB5AEC47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50">
                <a:extLst>
                  <a:ext uri="{FF2B5EF4-FFF2-40B4-BE49-F238E27FC236}">
                    <a16:creationId xmlns:a16="http://schemas.microsoft.com/office/drawing/2014/main" id="{75FA0D7D-44D0-E08B-EF3E-FCA49BB6D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51">
                <a:extLst>
                  <a:ext uri="{FF2B5EF4-FFF2-40B4-BE49-F238E27FC236}">
                    <a16:creationId xmlns:a16="http://schemas.microsoft.com/office/drawing/2014/main" id="{2B59F85F-B820-2A2C-57AF-D49971FF4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52">
                <a:extLst>
                  <a:ext uri="{FF2B5EF4-FFF2-40B4-BE49-F238E27FC236}">
                    <a16:creationId xmlns:a16="http://schemas.microsoft.com/office/drawing/2014/main" id="{C5743504-CE52-83E2-A385-A601B4B23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Freeform 53">
                <a:extLst>
                  <a:ext uri="{FF2B5EF4-FFF2-40B4-BE49-F238E27FC236}">
                    <a16:creationId xmlns:a16="http://schemas.microsoft.com/office/drawing/2014/main" id="{13568CF5-5D11-B675-8558-DB778FD6A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54">
                <a:extLst>
                  <a:ext uri="{FF2B5EF4-FFF2-40B4-BE49-F238E27FC236}">
                    <a16:creationId xmlns:a16="http://schemas.microsoft.com/office/drawing/2014/main" id="{9345FDDE-96DA-79C1-EBE4-34665AEAB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55">
                <a:extLst>
                  <a:ext uri="{FF2B5EF4-FFF2-40B4-BE49-F238E27FC236}">
                    <a16:creationId xmlns:a16="http://schemas.microsoft.com/office/drawing/2014/main" id="{A5DCFF6B-0F7C-3596-BA7C-D3106EBF3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56">
                <a:extLst>
                  <a:ext uri="{FF2B5EF4-FFF2-40B4-BE49-F238E27FC236}">
                    <a16:creationId xmlns:a16="http://schemas.microsoft.com/office/drawing/2014/main" id="{9A354DD7-439E-B195-233A-F42002794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57">
                <a:extLst>
                  <a:ext uri="{FF2B5EF4-FFF2-40B4-BE49-F238E27FC236}">
                    <a16:creationId xmlns:a16="http://schemas.microsoft.com/office/drawing/2014/main" id="{747EC572-8440-EE5F-7BE9-65BC3DF89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Oval 58">
                <a:extLst>
                  <a:ext uri="{FF2B5EF4-FFF2-40B4-BE49-F238E27FC236}">
                    <a16:creationId xmlns:a16="http://schemas.microsoft.com/office/drawing/2014/main" id="{0289C73B-9FE1-5DB2-271D-389899DE7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59">
                <a:extLst>
                  <a:ext uri="{FF2B5EF4-FFF2-40B4-BE49-F238E27FC236}">
                    <a16:creationId xmlns:a16="http://schemas.microsoft.com/office/drawing/2014/main" id="{3D1C5C73-4C46-6A52-C3DE-A6B2EA744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60">
                <a:extLst>
                  <a:ext uri="{FF2B5EF4-FFF2-40B4-BE49-F238E27FC236}">
                    <a16:creationId xmlns:a16="http://schemas.microsoft.com/office/drawing/2014/main" id="{83E002B7-09EE-104D-F2EF-F58C3685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Freeform 61">
                <a:extLst>
                  <a:ext uri="{FF2B5EF4-FFF2-40B4-BE49-F238E27FC236}">
                    <a16:creationId xmlns:a16="http://schemas.microsoft.com/office/drawing/2014/main" id="{210D3752-8C95-C5C7-877B-4BB064DA2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62">
                <a:extLst>
                  <a:ext uri="{FF2B5EF4-FFF2-40B4-BE49-F238E27FC236}">
                    <a16:creationId xmlns:a16="http://schemas.microsoft.com/office/drawing/2014/main" id="{BA7237EA-C221-8624-FFA3-A9D7A2D68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63">
                <a:extLst>
                  <a:ext uri="{FF2B5EF4-FFF2-40B4-BE49-F238E27FC236}">
                    <a16:creationId xmlns:a16="http://schemas.microsoft.com/office/drawing/2014/main" id="{FFC62632-665A-BB10-BD9B-989218C04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64">
                <a:extLst>
                  <a:ext uri="{FF2B5EF4-FFF2-40B4-BE49-F238E27FC236}">
                    <a16:creationId xmlns:a16="http://schemas.microsoft.com/office/drawing/2014/main" id="{D94C9425-6E6B-772B-6F1F-C6E66672A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Freeform 65">
                <a:extLst>
                  <a:ext uri="{FF2B5EF4-FFF2-40B4-BE49-F238E27FC236}">
                    <a16:creationId xmlns:a16="http://schemas.microsoft.com/office/drawing/2014/main" id="{295BD4E7-2C21-E86A-D27E-FC5DCF48B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66">
                <a:extLst>
                  <a:ext uri="{FF2B5EF4-FFF2-40B4-BE49-F238E27FC236}">
                    <a16:creationId xmlns:a16="http://schemas.microsoft.com/office/drawing/2014/main" id="{1C8E5325-1A71-EF12-B57E-D994B0286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Freeform 67">
                <a:extLst>
                  <a:ext uri="{FF2B5EF4-FFF2-40B4-BE49-F238E27FC236}">
                    <a16:creationId xmlns:a16="http://schemas.microsoft.com/office/drawing/2014/main" id="{8BA66D4A-D6A6-9B59-908E-EB8DD43DE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Freeform 68">
                <a:extLst>
                  <a:ext uri="{FF2B5EF4-FFF2-40B4-BE49-F238E27FC236}">
                    <a16:creationId xmlns:a16="http://schemas.microsoft.com/office/drawing/2014/main" id="{D5ED4CB3-79F7-D3EC-9ED5-DF66AD73D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Rectangle 69">
                <a:extLst>
                  <a:ext uri="{FF2B5EF4-FFF2-40B4-BE49-F238E27FC236}">
                    <a16:creationId xmlns:a16="http://schemas.microsoft.com/office/drawing/2014/main" id="{CF3C1B31-99B7-48C9-B70E-C23F237DC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70">
                <a:extLst>
                  <a:ext uri="{FF2B5EF4-FFF2-40B4-BE49-F238E27FC236}">
                    <a16:creationId xmlns:a16="http://schemas.microsoft.com/office/drawing/2014/main" id="{25C6DC66-435B-C60D-9DB9-1C2F5F413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Freeform 71">
                <a:extLst>
                  <a:ext uri="{FF2B5EF4-FFF2-40B4-BE49-F238E27FC236}">
                    <a16:creationId xmlns:a16="http://schemas.microsoft.com/office/drawing/2014/main" id="{42240F68-39F0-107D-9830-BEAAEEF24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Freeform 72">
                <a:extLst>
                  <a:ext uri="{FF2B5EF4-FFF2-40B4-BE49-F238E27FC236}">
                    <a16:creationId xmlns:a16="http://schemas.microsoft.com/office/drawing/2014/main" id="{F6DDCFAF-62F5-2914-9517-BE8E97EF2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73">
                <a:extLst>
                  <a:ext uri="{FF2B5EF4-FFF2-40B4-BE49-F238E27FC236}">
                    <a16:creationId xmlns:a16="http://schemas.microsoft.com/office/drawing/2014/main" id="{7AFEBBAB-5B29-D0DD-CA36-E5786935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74">
                <a:extLst>
                  <a:ext uri="{FF2B5EF4-FFF2-40B4-BE49-F238E27FC236}">
                    <a16:creationId xmlns:a16="http://schemas.microsoft.com/office/drawing/2014/main" id="{196717EA-EC0D-454F-E96E-B84BAE363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Freeform 75">
                <a:extLst>
                  <a:ext uri="{FF2B5EF4-FFF2-40B4-BE49-F238E27FC236}">
                    <a16:creationId xmlns:a16="http://schemas.microsoft.com/office/drawing/2014/main" id="{668548D6-AB05-84BE-C731-B4CDB5051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Freeform 76">
                <a:extLst>
                  <a:ext uri="{FF2B5EF4-FFF2-40B4-BE49-F238E27FC236}">
                    <a16:creationId xmlns:a16="http://schemas.microsoft.com/office/drawing/2014/main" id="{6B1A4AD1-455E-25F6-FB9E-36E42A3BC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77">
                <a:extLst>
                  <a:ext uri="{FF2B5EF4-FFF2-40B4-BE49-F238E27FC236}">
                    <a16:creationId xmlns:a16="http://schemas.microsoft.com/office/drawing/2014/main" id="{2C7813DF-10C8-F5F6-4762-D4755CD94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78">
                <a:extLst>
                  <a:ext uri="{FF2B5EF4-FFF2-40B4-BE49-F238E27FC236}">
                    <a16:creationId xmlns:a16="http://schemas.microsoft.com/office/drawing/2014/main" id="{070702EF-526B-5189-56ED-D82B4F69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Freeform 79">
                <a:extLst>
                  <a:ext uri="{FF2B5EF4-FFF2-40B4-BE49-F238E27FC236}">
                    <a16:creationId xmlns:a16="http://schemas.microsoft.com/office/drawing/2014/main" id="{6B561A93-9AD7-E709-5B61-EA716B1FE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Freeform 80">
                <a:extLst>
                  <a:ext uri="{FF2B5EF4-FFF2-40B4-BE49-F238E27FC236}">
                    <a16:creationId xmlns:a16="http://schemas.microsoft.com/office/drawing/2014/main" id="{C5118EEB-5CCD-94EC-8380-8C840A785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81">
                <a:extLst>
                  <a:ext uri="{FF2B5EF4-FFF2-40B4-BE49-F238E27FC236}">
                    <a16:creationId xmlns:a16="http://schemas.microsoft.com/office/drawing/2014/main" id="{9CDDBA9C-8BCE-A0CF-AA9D-8DAC6CE16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82">
                <a:extLst>
                  <a:ext uri="{FF2B5EF4-FFF2-40B4-BE49-F238E27FC236}">
                    <a16:creationId xmlns:a16="http://schemas.microsoft.com/office/drawing/2014/main" id="{C1454D47-3171-F8F9-F507-768E19BCA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83">
                <a:extLst>
                  <a:ext uri="{FF2B5EF4-FFF2-40B4-BE49-F238E27FC236}">
                    <a16:creationId xmlns:a16="http://schemas.microsoft.com/office/drawing/2014/main" id="{0AB2E75B-5656-413A-81FD-ED6094C3E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84">
                <a:extLst>
                  <a:ext uri="{FF2B5EF4-FFF2-40B4-BE49-F238E27FC236}">
                    <a16:creationId xmlns:a16="http://schemas.microsoft.com/office/drawing/2014/main" id="{87451C1E-23B7-ECD3-1C5F-06A230156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85">
                <a:extLst>
                  <a:ext uri="{FF2B5EF4-FFF2-40B4-BE49-F238E27FC236}">
                    <a16:creationId xmlns:a16="http://schemas.microsoft.com/office/drawing/2014/main" id="{ACE49A33-4C9D-1805-F302-FE38FB348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86">
                <a:extLst>
                  <a:ext uri="{FF2B5EF4-FFF2-40B4-BE49-F238E27FC236}">
                    <a16:creationId xmlns:a16="http://schemas.microsoft.com/office/drawing/2014/main" id="{53F519C1-34AC-3726-DCE0-F029D58A2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87">
                <a:extLst>
                  <a:ext uri="{FF2B5EF4-FFF2-40B4-BE49-F238E27FC236}">
                    <a16:creationId xmlns:a16="http://schemas.microsoft.com/office/drawing/2014/main" id="{54C09257-81E9-24AE-68C1-11EF55889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88">
                <a:extLst>
                  <a:ext uri="{FF2B5EF4-FFF2-40B4-BE49-F238E27FC236}">
                    <a16:creationId xmlns:a16="http://schemas.microsoft.com/office/drawing/2014/main" id="{FE4C3764-DDE2-FEC9-2B2D-964243325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89">
                <a:extLst>
                  <a:ext uri="{FF2B5EF4-FFF2-40B4-BE49-F238E27FC236}">
                    <a16:creationId xmlns:a16="http://schemas.microsoft.com/office/drawing/2014/main" id="{5B43D413-BC38-6FEF-2C44-067554394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Freeform 90">
                <a:extLst>
                  <a:ext uri="{FF2B5EF4-FFF2-40B4-BE49-F238E27FC236}">
                    <a16:creationId xmlns:a16="http://schemas.microsoft.com/office/drawing/2014/main" id="{55FCB9FB-EE3D-44D9-6AEC-68E5B67B2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91">
                <a:extLst>
                  <a:ext uri="{FF2B5EF4-FFF2-40B4-BE49-F238E27FC236}">
                    <a16:creationId xmlns:a16="http://schemas.microsoft.com/office/drawing/2014/main" id="{B8942C6B-C41C-6662-D424-236428781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92">
                <a:extLst>
                  <a:ext uri="{FF2B5EF4-FFF2-40B4-BE49-F238E27FC236}">
                    <a16:creationId xmlns:a16="http://schemas.microsoft.com/office/drawing/2014/main" id="{700268C9-6465-9A44-5D3E-79114A22F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93">
                <a:extLst>
                  <a:ext uri="{FF2B5EF4-FFF2-40B4-BE49-F238E27FC236}">
                    <a16:creationId xmlns:a16="http://schemas.microsoft.com/office/drawing/2014/main" id="{3FB6152D-94B1-266E-513A-63A483440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94">
                <a:extLst>
                  <a:ext uri="{FF2B5EF4-FFF2-40B4-BE49-F238E27FC236}">
                    <a16:creationId xmlns:a16="http://schemas.microsoft.com/office/drawing/2014/main" id="{841C2740-9802-FD04-FF31-30C0DBC95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95">
                <a:extLst>
                  <a:ext uri="{FF2B5EF4-FFF2-40B4-BE49-F238E27FC236}">
                    <a16:creationId xmlns:a16="http://schemas.microsoft.com/office/drawing/2014/main" id="{195CC433-70A9-FCD9-556C-ED5BCF8E5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96">
                <a:extLst>
                  <a:ext uri="{FF2B5EF4-FFF2-40B4-BE49-F238E27FC236}">
                    <a16:creationId xmlns:a16="http://schemas.microsoft.com/office/drawing/2014/main" id="{900E72AE-C35A-96DC-0051-2057633CB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97">
                <a:extLst>
                  <a:ext uri="{FF2B5EF4-FFF2-40B4-BE49-F238E27FC236}">
                    <a16:creationId xmlns:a16="http://schemas.microsoft.com/office/drawing/2014/main" id="{203947C0-7213-623D-9C36-DA0F8E441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98">
                <a:extLst>
                  <a:ext uri="{FF2B5EF4-FFF2-40B4-BE49-F238E27FC236}">
                    <a16:creationId xmlns:a16="http://schemas.microsoft.com/office/drawing/2014/main" id="{BC8B90EF-0B56-3F8A-9938-31B71FE24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Freeform 99">
                <a:extLst>
                  <a:ext uri="{FF2B5EF4-FFF2-40B4-BE49-F238E27FC236}">
                    <a16:creationId xmlns:a16="http://schemas.microsoft.com/office/drawing/2014/main" id="{386400F4-F4AC-BF68-F0E4-1BAFF98E2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Freeform 100">
                <a:extLst>
                  <a:ext uri="{FF2B5EF4-FFF2-40B4-BE49-F238E27FC236}">
                    <a16:creationId xmlns:a16="http://schemas.microsoft.com/office/drawing/2014/main" id="{ABFAC0C7-1DF1-9EED-037C-CE56CF64C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101">
                <a:extLst>
                  <a:ext uri="{FF2B5EF4-FFF2-40B4-BE49-F238E27FC236}">
                    <a16:creationId xmlns:a16="http://schemas.microsoft.com/office/drawing/2014/main" id="{40C85CAD-BFFF-60ED-C4C7-D2DEE2A92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102">
                <a:extLst>
                  <a:ext uri="{FF2B5EF4-FFF2-40B4-BE49-F238E27FC236}">
                    <a16:creationId xmlns:a16="http://schemas.microsoft.com/office/drawing/2014/main" id="{3B5FAF3A-D17C-8D88-D61D-DE974E66A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103">
                <a:extLst>
                  <a:ext uri="{FF2B5EF4-FFF2-40B4-BE49-F238E27FC236}">
                    <a16:creationId xmlns:a16="http://schemas.microsoft.com/office/drawing/2014/main" id="{C3DA9AD8-A99B-5C15-34DD-A48641E59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104">
                <a:extLst>
                  <a:ext uri="{FF2B5EF4-FFF2-40B4-BE49-F238E27FC236}">
                    <a16:creationId xmlns:a16="http://schemas.microsoft.com/office/drawing/2014/main" id="{A92B4062-B9ED-979F-E8BB-A6ABCF8C2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105">
                <a:extLst>
                  <a:ext uri="{FF2B5EF4-FFF2-40B4-BE49-F238E27FC236}">
                    <a16:creationId xmlns:a16="http://schemas.microsoft.com/office/drawing/2014/main" id="{E78DD209-8E3E-8A7F-3B44-6CE03FF50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106">
                <a:extLst>
                  <a:ext uri="{FF2B5EF4-FFF2-40B4-BE49-F238E27FC236}">
                    <a16:creationId xmlns:a16="http://schemas.microsoft.com/office/drawing/2014/main" id="{82D13719-A99D-0D00-E240-EB881EC36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107">
                <a:extLst>
                  <a:ext uri="{FF2B5EF4-FFF2-40B4-BE49-F238E27FC236}">
                    <a16:creationId xmlns:a16="http://schemas.microsoft.com/office/drawing/2014/main" id="{63022376-B35A-A5B1-A291-DFE535585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108">
                <a:extLst>
                  <a:ext uri="{FF2B5EF4-FFF2-40B4-BE49-F238E27FC236}">
                    <a16:creationId xmlns:a16="http://schemas.microsoft.com/office/drawing/2014/main" id="{38BA75A2-0783-9851-5E9E-BE790E5DD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Rectangle 109">
                <a:extLst>
                  <a:ext uri="{FF2B5EF4-FFF2-40B4-BE49-F238E27FC236}">
                    <a16:creationId xmlns:a16="http://schemas.microsoft.com/office/drawing/2014/main" id="{E8C53BC8-D2C3-4370-6097-33DD2307A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110">
                <a:extLst>
                  <a:ext uri="{FF2B5EF4-FFF2-40B4-BE49-F238E27FC236}">
                    <a16:creationId xmlns:a16="http://schemas.microsoft.com/office/drawing/2014/main" id="{7AD4FB91-FDA3-1BF3-A702-F9AD4EEAD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Freeform 111">
                <a:extLst>
                  <a:ext uri="{FF2B5EF4-FFF2-40B4-BE49-F238E27FC236}">
                    <a16:creationId xmlns:a16="http://schemas.microsoft.com/office/drawing/2014/main" id="{464DA464-7EB8-FCA1-D832-4134B1F9D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112">
                <a:extLst>
                  <a:ext uri="{FF2B5EF4-FFF2-40B4-BE49-F238E27FC236}">
                    <a16:creationId xmlns:a16="http://schemas.microsoft.com/office/drawing/2014/main" id="{98E092ED-4866-E565-95AC-E88709F1D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113">
                <a:extLst>
                  <a:ext uri="{FF2B5EF4-FFF2-40B4-BE49-F238E27FC236}">
                    <a16:creationId xmlns:a16="http://schemas.microsoft.com/office/drawing/2014/main" id="{B9B2D652-DDB3-376A-2E9C-2D67F127B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114">
                <a:extLst>
                  <a:ext uri="{FF2B5EF4-FFF2-40B4-BE49-F238E27FC236}">
                    <a16:creationId xmlns:a16="http://schemas.microsoft.com/office/drawing/2014/main" id="{D9B81A98-3121-2DB1-2E70-36B3624EB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115">
                <a:extLst>
                  <a:ext uri="{FF2B5EF4-FFF2-40B4-BE49-F238E27FC236}">
                    <a16:creationId xmlns:a16="http://schemas.microsoft.com/office/drawing/2014/main" id="{5F3D6704-8BE0-0564-E8A8-7679BEF15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116">
                <a:extLst>
                  <a:ext uri="{FF2B5EF4-FFF2-40B4-BE49-F238E27FC236}">
                    <a16:creationId xmlns:a16="http://schemas.microsoft.com/office/drawing/2014/main" id="{C0742CCB-C4E7-4488-331E-7CEF3322F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117">
                <a:extLst>
                  <a:ext uri="{FF2B5EF4-FFF2-40B4-BE49-F238E27FC236}">
                    <a16:creationId xmlns:a16="http://schemas.microsoft.com/office/drawing/2014/main" id="{3BE371AA-6B04-94FA-062A-22AF35FC2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118">
                <a:extLst>
                  <a:ext uri="{FF2B5EF4-FFF2-40B4-BE49-F238E27FC236}">
                    <a16:creationId xmlns:a16="http://schemas.microsoft.com/office/drawing/2014/main" id="{0550444C-E99E-E4D4-35C1-E1E8782E0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119">
                <a:extLst>
                  <a:ext uri="{FF2B5EF4-FFF2-40B4-BE49-F238E27FC236}">
                    <a16:creationId xmlns:a16="http://schemas.microsoft.com/office/drawing/2014/main" id="{61B48983-4551-49CD-3B7A-7836B4BA8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120">
                <a:extLst>
                  <a:ext uri="{FF2B5EF4-FFF2-40B4-BE49-F238E27FC236}">
                    <a16:creationId xmlns:a16="http://schemas.microsoft.com/office/drawing/2014/main" id="{280E0914-6DAF-33D3-9ECF-9CC7DEC7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121">
                <a:extLst>
                  <a:ext uri="{FF2B5EF4-FFF2-40B4-BE49-F238E27FC236}">
                    <a16:creationId xmlns:a16="http://schemas.microsoft.com/office/drawing/2014/main" id="{A66108E2-4349-F52B-0AD3-0E1B70A3D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122">
                <a:extLst>
                  <a:ext uri="{FF2B5EF4-FFF2-40B4-BE49-F238E27FC236}">
                    <a16:creationId xmlns:a16="http://schemas.microsoft.com/office/drawing/2014/main" id="{2371DBE3-6597-AE53-33D8-91BB84D71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123">
                <a:extLst>
                  <a:ext uri="{FF2B5EF4-FFF2-40B4-BE49-F238E27FC236}">
                    <a16:creationId xmlns:a16="http://schemas.microsoft.com/office/drawing/2014/main" id="{72982F24-5044-6854-622E-C4E3E798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124">
                <a:extLst>
                  <a:ext uri="{FF2B5EF4-FFF2-40B4-BE49-F238E27FC236}">
                    <a16:creationId xmlns:a16="http://schemas.microsoft.com/office/drawing/2014/main" id="{0D03E544-EABD-E8D5-09CA-F19BB060B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125">
                <a:extLst>
                  <a:ext uri="{FF2B5EF4-FFF2-40B4-BE49-F238E27FC236}">
                    <a16:creationId xmlns:a16="http://schemas.microsoft.com/office/drawing/2014/main" id="{866CFB01-73AE-FB7B-A3EC-1D61409FC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126">
                <a:extLst>
                  <a:ext uri="{FF2B5EF4-FFF2-40B4-BE49-F238E27FC236}">
                    <a16:creationId xmlns:a16="http://schemas.microsoft.com/office/drawing/2014/main" id="{E752CF8D-A727-EFA5-D07B-066A0CDF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127">
                <a:extLst>
                  <a:ext uri="{FF2B5EF4-FFF2-40B4-BE49-F238E27FC236}">
                    <a16:creationId xmlns:a16="http://schemas.microsoft.com/office/drawing/2014/main" id="{5579E0F0-DA72-0E13-960F-6C407EBD2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128">
                <a:extLst>
                  <a:ext uri="{FF2B5EF4-FFF2-40B4-BE49-F238E27FC236}">
                    <a16:creationId xmlns:a16="http://schemas.microsoft.com/office/drawing/2014/main" id="{C58082E2-F696-C599-37B9-D3DC6202C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129">
                <a:extLst>
                  <a:ext uri="{FF2B5EF4-FFF2-40B4-BE49-F238E27FC236}">
                    <a16:creationId xmlns:a16="http://schemas.microsoft.com/office/drawing/2014/main" id="{D0F52CA2-1843-497A-C449-678264229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130">
                <a:extLst>
                  <a:ext uri="{FF2B5EF4-FFF2-40B4-BE49-F238E27FC236}">
                    <a16:creationId xmlns:a16="http://schemas.microsoft.com/office/drawing/2014/main" id="{5F66EF24-3B14-2177-F685-0C3437147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Freeform 131">
                <a:extLst>
                  <a:ext uri="{FF2B5EF4-FFF2-40B4-BE49-F238E27FC236}">
                    <a16:creationId xmlns:a16="http://schemas.microsoft.com/office/drawing/2014/main" id="{77E476B6-D9E3-A7AC-8F84-26B3C9B6D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132">
                <a:extLst>
                  <a:ext uri="{FF2B5EF4-FFF2-40B4-BE49-F238E27FC236}">
                    <a16:creationId xmlns:a16="http://schemas.microsoft.com/office/drawing/2014/main" id="{B8E5C4CD-E772-6D6F-6B99-F69A73352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133">
                <a:extLst>
                  <a:ext uri="{FF2B5EF4-FFF2-40B4-BE49-F238E27FC236}">
                    <a16:creationId xmlns:a16="http://schemas.microsoft.com/office/drawing/2014/main" id="{819A1F8E-7417-B1BF-FE34-5735C6BF0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134">
                <a:extLst>
                  <a:ext uri="{FF2B5EF4-FFF2-40B4-BE49-F238E27FC236}">
                    <a16:creationId xmlns:a16="http://schemas.microsoft.com/office/drawing/2014/main" id="{C484F0B2-1571-BD0A-2150-0DA2343CD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135">
                <a:extLst>
                  <a:ext uri="{FF2B5EF4-FFF2-40B4-BE49-F238E27FC236}">
                    <a16:creationId xmlns:a16="http://schemas.microsoft.com/office/drawing/2014/main" id="{F989F19F-9241-D3A7-5A46-80471AD43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136">
                <a:extLst>
                  <a:ext uri="{FF2B5EF4-FFF2-40B4-BE49-F238E27FC236}">
                    <a16:creationId xmlns:a16="http://schemas.microsoft.com/office/drawing/2014/main" id="{EEB5534A-C98C-F7BF-0084-B776ED142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137">
                <a:extLst>
                  <a:ext uri="{FF2B5EF4-FFF2-40B4-BE49-F238E27FC236}">
                    <a16:creationId xmlns:a16="http://schemas.microsoft.com/office/drawing/2014/main" id="{78969A78-0584-3228-23BA-E0CAB8AA6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138">
                <a:extLst>
                  <a:ext uri="{FF2B5EF4-FFF2-40B4-BE49-F238E27FC236}">
                    <a16:creationId xmlns:a16="http://schemas.microsoft.com/office/drawing/2014/main" id="{88031C3A-8E5F-AEC6-DEDC-B4805D881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139">
                <a:extLst>
                  <a:ext uri="{FF2B5EF4-FFF2-40B4-BE49-F238E27FC236}">
                    <a16:creationId xmlns:a16="http://schemas.microsoft.com/office/drawing/2014/main" id="{5BF60428-9CC7-5D38-F97A-8423BEDA5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140">
                <a:extLst>
                  <a:ext uri="{FF2B5EF4-FFF2-40B4-BE49-F238E27FC236}">
                    <a16:creationId xmlns:a16="http://schemas.microsoft.com/office/drawing/2014/main" id="{7FDD67E3-4B23-6ACD-D834-2464B4952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141">
                <a:extLst>
                  <a:ext uri="{FF2B5EF4-FFF2-40B4-BE49-F238E27FC236}">
                    <a16:creationId xmlns:a16="http://schemas.microsoft.com/office/drawing/2014/main" id="{EA8424E1-926C-C138-4533-9A04AEA21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42">
                <a:extLst>
                  <a:ext uri="{FF2B5EF4-FFF2-40B4-BE49-F238E27FC236}">
                    <a16:creationId xmlns:a16="http://schemas.microsoft.com/office/drawing/2014/main" id="{0A98148C-52EA-D34F-587C-69DEDF283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43">
                <a:extLst>
                  <a:ext uri="{FF2B5EF4-FFF2-40B4-BE49-F238E27FC236}">
                    <a16:creationId xmlns:a16="http://schemas.microsoft.com/office/drawing/2014/main" id="{A3907CBC-6415-2B4B-07D3-35CA0ACFA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44">
                <a:extLst>
                  <a:ext uri="{FF2B5EF4-FFF2-40B4-BE49-F238E27FC236}">
                    <a16:creationId xmlns:a16="http://schemas.microsoft.com/office/drawing/2014/main" id="{7EF41803-F91B-CBF7-3C88-8E166A1C9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45">
                <a:extLst>
                  <a:ext uri="{FF2B5EF4-FFF2-40B4-BE49-F238E27FC236}">
                    <a16:creationId xmlns:a16="http://schemas.microsoft.com/office/drawing/2014/main" id="{8166112B-6D83-06E4-8224-6BEF2D437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46">
                <a:extLst>
                  <a:ext uri="{FF2B5EF4-FFF2-40B4-BE49-F238E27FC236}">
                    <a16:creationId xmlns:a16="http://schemas.microsoft.com/office/drawing/2014/main" id="{A47EEBAD-6490-4F15-AC32-09828FDDF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47">
                <a:extLst>
                  <a:ext uri="{FF2B5EF4-FFF2-40B4-BE49-F238E27FC236}">
                    <a16:creationId xmlns:a16="http://schemas.microsoft.com/office/drawing/2014/main" id="{1EA59E8C-0EFE-A975-848A-3F86E82C8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48">
                <a:extLst>
                  <a:ext uri="{FF2B5EF4-FFF2-40B4-BE49-F238E27FC236}">
                    <a16:creationId xmlns:a16="http://schemas.microsoft.com/office/drawing/2014/main" id="{E4C78A89-8FBF-0FBB-2B1C-0771F75E5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49">
                <a:extLst>
                  <a:ext uri="{FF2B5EF4-FFF2-40B4-BE49-F238E27FC236}">
                    <a16:creationId xmlns:a16="http://schemas.microsoft.com/office/drawing/2014/main" id="{68C5559C-D8AE-90C3-5676-903ED5A9D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50">
                <a:extLst>
                  <a:ext uri="{FF2B5EF4-FFF2-40B4-BE49-F238E27FC236}">
                    <a16:creationId xmlns:a16="http://schemas.microsoft.com/office/drawing/2014/main" id="{596BAD2C-461F-C50E-F14E-C245ACA5C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Freeform 151">
                <a:extLst>
                  <a:ext uri="{FF2B5EF4-FFF2-40B4-BE49-F238E27FC236}">
                    <a16:creationId xmlns:a16="http://schemas.microsoft.com/office/drawing/2014/main" id="{BE0BE269-0161-BD78-12F4-D6D811DB3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52">
                <a:extLst>
                  <a:ext uri="{FF2B5EF4-FFF2-40B4-BE49-F238E27FC236}">
                    <a16:creationId xmlns:a16="http://schemas.microsoft.com/office/drawing/2014/main" id="{BE44DF2A-C997-10A5-775E-B29A0974B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53">
                <a:extLst>
                  <a:ext uri="{FF2B5EF4-FFF2-40B4-BE49-F238E27FC236}">
                    <a16:creationId xmlns:a16="http://schemas.microsoft.com/office/drawing/2014/main" id="{EBDA0DCE-2FB3-CF1B-6681-E9DEB6438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54">
                <a:extLst>
                  <a:ext uri="{FF2B5EF4-FFF2-40B4-BE49-F238E27FC236}">
                    <a16:creationId xmlns:a16="http://schemas.microsoft.com/office/drawing/2014/main" id="{1E4C67DD-6FFA-F5E9-7FE8-04840D1CA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55">
                <a:extLst>
                  <a:ext uri="{FF2B5EF4-FFF2-40B4-BE49-F238E27FC236}">
                    <a16:creationId xmlns:a16="http://schemas.microsoft.com/office/drawing/2014/main" id="{4863A3A3-6654-FE77-368A-46E5E66CB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56">
                <a:extLst>
                  <a:ext uri="{FF2B5EF4-FFF2-40B4-BE49-F238E27FC236}">
                    <a16:creationId xmlns:a16="http://schemas.microsoft.com/office/drawing/2014/main" id="{3CFCE2F2-696C-C68A-5CEB-734A11DC2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57">
                <a:extLst>
                  <a:ext uri="{FF2B5EF4-FFF2-40B4-BE49-F238E27FC236}">
                    <a16:creationId xmlns:a16="http://schemas.microsoft.com/office/drawing/2014/main" id="{CA4A649E-FB2C-0B1E-8E17-D8CB75BD7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58">
                <a:extLst>
                  <a:ext uri="{FF2B5EF4-FFF2-40B4-BE49-F238E27FC236}">
                    <a16:creationId xmlns:a16="http://schemas.microsoft.com/office/drawing/2014/main" id="{31EB14DB-0529-3430-3375-5883E2112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59">
                <a:extLst>
                  <a:ext uri="{FF2B5EF4-FFF2-40B4-BE49-F238E27FC236}">
                    <a16:creationId xmlns:a16="http://schemas.microsoft.com/office/drawing/2014/main" id="{D41CF7AB-FE61-196E-49B7-6B1DC6232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60">
                <a:extLst>
                  <a:ext uri="{FF2B5EF4-FFF2-40B4-BE49-F238E27FC236}">
                    <a16:creationId xmlns:a16="http://schemas.microsoft.com/office/drawing/2014/main" id="{27265A17-51BE-05E8-E668-1012BDE26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61">
                <a:extLst>
                  <a:ext uri="{FF2B5EF4-FFF2-40B4-BE49-F238E27FC236}">
                    <a16:creationId xmlns:a16="http://schemas.microsoft.com/office/drawing/2014/main" id="{9209A5DA-1AC1-9E09-726B-9BB27B79D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62">
                <a:extLst>
                  <a:ext uri="{FF2B5EF4-FFF2-40B4-BE49-F238E27FC236}">
                    <a16:creationId xmlns:a16="http://schemas.microsoft.com/office/drawing/2014/main" id="{B6C38825-C921-B815-065D-182015B4D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63">
                <a:extLst>
                  <a:ext uri="{FF2B5EF4-FFF2-40B4-BE49-F238E27FC236}">
                    <a16:creationId xmlns:a16="http://schemas.microsoft.com/office/drawing/2014/main" id="{D6C1D783-69AC-8B96-6C2A-8B8A55A7C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64">
                <a:extLst>
                  <a:ext uri="{FF2B5EF4-FFF2-40B4-BE49-F238E27FC236}">
                    <a16:creationId xmlns:a16="http://schemas.microsoft.com/office/drawing/2014/main" id="{18DF4007-1937-0C66-48DF-86FDD9D5F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65">
                <a:extLst>
                  <a:ext uri="{FF2B5EF4-FFF2-40B4-BE49-F238E27FC236}">
                    <a16:creationId xmlns:a16="http://schemas.microsoft.com/office/drawing/2014/main" id="{6E2979F4-0171-2255-C9AD-B0C74A559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66">
                <a:extLst>
                  <a:ext uri="{FF2B5EF4-FFF2-40B4-BE49-F238E27FC236}">
                    <a16:creationId xmlns:a16="http://schemas.microsoft.com/office/drawing/2014/main" id="{1B626A07-11F1-886D-C8BF-0905DD5E3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67">
                <a:extLst>
                  <a:ext uri="{FF2B5EF4-FFF2-40B4-BE49-F238E27FC236}">
                    <a16:creationId xmlns:a16="http://schemas.microsoft.com/office/drawing/2014/main" id="{17803EAB-53BC-2BC6-3E9F-EA7953D4A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68">
                <a:extLst>
                  <a:ext uri="{FF2B5EF4-FFF2-40B4-BE49-F238E27FC236}">
                    <a16:creationId xmlns:a16="http://schemas.microsoft.com/office/drawing/2014/main" id="{85C35308-D556-C0FA-9FAD-77DF7F1FC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69">
                <a:extLst>
                  <a:ext uri="{FF2B5EF4-FFF2-40B4-BE49-F238E27FC236}">
                    <a16:creationId xmlns:a16="http://schemas.microsoft.com/office/drawing/2014/main" id="{1229078D-0B7F-3355-6090-CD64E87BF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70">
                <a:extLst>
                  <a:ext uri="{FF2B5EF4-FFF2-40B4-BE49-F238E27FC236}">
                    <a16:creationId xmlns:a16="http://schemas.microsoft.com/office/drawing/2014/main" id="{0074CC92-8124-8E73-0BF8-515CC6C0C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71">
                <a:extLst>
                  <a:ext uri="{FF2B5EF4-FFF2-40B4-BE49-F238E27FC236}">
                    <a16:creationId xmlns:a16="http://schemas.microsoft.com/office/drawing/2014/main" id="{2003409F-60D7-8CCD-A036-2D35DF8A7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72">
                <a:extLst>
                  <a:ext uri="{FF2B5EF4-FFF2-40B4-BE49-F238E27FC236}">
                    <a16:creationId xmlns:a16="http://schemas.microsoft.com/office/drawing/2014/main" id="{BFAFAE27-C703-4F09-F0CF-B4E31C12B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73">
                <a:extLst>
                  <a:ext uri="{FF2B5EF4-FFF2-40B4-BE49-F238E27FC236}">
                    <a16:creationId xmlns:a16="http://schemas.microsoft.com/office/drawing/2014/main" id="{7D37BD43-662D-FC07-4853-F45A01740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74">
                <a:extLst>
                  <a:ext uri="{FF2B5EF4-FFF2-40B4-BE49-F238E27FC236}">
                    <a16:creationId xmlns:a16="http://schemas.microsoft.com/office/drawing/2014/main" id="{C38B2C78-3F86-50A3-6E0E-9A25FEDFF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75">
                <a:extLst>
                  <a:ext uri="{FF2B5EF4-FFF2-40B4-BE49-F238E27FC236}">
                    <a16:creationId xmlns:a16="http://schemas.microsoft.com/office/drawing/2014/main" id="{CA127E41-C254-88CC-7788-E626C48D9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76">
                <a:extLst>
                  <a:ext uri="{FF2B5EF4-FFF2-40B4-BE49-F238E27FC236}">
                    <a16:creationId xmlns:a16="http://schemas.microsoft.com/office/drawing/2014/main" id="{F7621299-844E-5C86-F7EA-4953E6CEF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77">
                <a:extLst>
                  <a:ext uri="{FF2B5EF4-FFF2-40B4-BE49-F238E27FC236}">
                    <a16:creationId xmlns:a16="http://schemas.microsoft.com/office/drawing/2014/main" id="{3EF380FC-C052-C6DF-DA97-056E723F2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78">
                <a:extLst>
                  <a:ext uri="{FF2B5EF4-FFF2-40B4-BE49-F238E27FC236}">
                    <a16:creationId xmlns:a16="http://schemas.microsoft.com/office/drawing/2014/main" id="{61332C6D-E26E-3E4C-1BBF-B4AC6224C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79">
                <a:extLst>
                  <a:ext uri="{FF2B5EF4-FFF2-40B4-BE49-F238E27FC236}">
                    <a16:creationId xmlns:a16="http://schemas.microsoft.com/office/drawing/2014/main" id="{4D8657D5-F72C-461E-3B3F-A1B4A253C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80">
                <a:extLst>
                  <a:ext uri="{FF2B5EF4-FFF2-40B4-BE49-F238E27FC236}">
                    <a16:creationId xmlns:a16="http://schemas.microsoft.com/office/drawing/2014/main" id="{4EF13F31-B8C7-86AF-B87F-85DA6D38D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81">
                <a:extLst>
                  <a:ext uri="{FF2B5EF4-FFF2-40B4-BE49-F238E27FC236}">
                    <a16:creationId xmlns:a16="http://schemas.microsoft.com/office/drawing/2014/main" id="{2899F6E3-C231-2AA1-1879-5F6A08E9B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82">
                <a:extLst>
                  <a:ext uri="{FF2B5EF4-FFF2-40B4-BE49-F238E27FC236}">
                    <a16:creationId xmlns:a16="http://schemas.microsoft.com/office/drawing/2014/main" id="{36747FAD-1D12-3E17-7B23-0BC10148A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83">
                <a:extLst>
                  <a:ext uri="{FF2B5EF4-FFF2-40B4-BE49-F238E27FC236}">
                    <a16:creationId xmlns:a16="http://schemas.microsoft.com/office/drawing/2014/main" id="{4E78630B-4DCF-1414-FD15-2E3C0B4F2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84">
                <a:extLst>
                  <a:ext uri="{FF2B5EF4-FFF2-40B4-BE49-F238E27FC236}">
                    <a16:creationId xmlns:a16="http://schemas.microsoft.com/office/drawing/2014/main" id="{333CAD16-CD95-E826-F8CB-5C26567FD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85">
                <a:extLst>
                  <a:ext uri="{FF2B5EF4-FFF2-40B4-BE49-F238E27FC236}">
                    <a16:creationId xmlns:a16="http://schemas.microsoft.com/office/drawing/2014/main" id="{29188850-F55D-5F03-92C3-3D379546C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86">
                <a:extLst>
                  <a:ext uri="{FF2B5EF4-FFF2-40B4-BE49-F238E27FC236}">
                    <a16:creationId xmlns:a16="http://schemas.microsoft.com/office/drawing/2014/main" id="{8A017F0A-06F5-7EFE-0A24-39972AF2D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87">
                <a:extLst>
                  <a:ext uri="{FF2B5EF4-FFF2-40B4-BE49-F238E27FC236}">
                    <a16:creationId xmlns:a16="http://schemas.microsoft.com/office/drawing/2014/main" id="{4B007C7B-ADE3-8CB0-1369-16AC29429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88">
                <a:extLst>
                  <a:ext uri="{FF2B5EF4-FFF2-40B4-BE49-F238E27FC236}">
                    <a16:creationId xmlns:a16="http://schemas.microsoft.com/office/drawing/2014/main" id="{10F90450-2464-D677-ABF7-C1AC6F680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89">
                <a:extLst>
                  <a:ext uri="{FF2B5EF4-FFF2-40B4-BE49-F238E27FC236}">
                    <a16:creationId xmlns:a16="http://schemas.microsoft.com/office/drawing/2014/main" id="{3ED06902-AE4F-5DF7-4B3E-EC13053B5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90">
                <a:extLst>
                  <a:ext uri="{FF2B5EF4-FFF2-40B4-BE49-F238E27FC236}">
                    <a16:creationId xmlns:a16="http://schemas.microsoft.com/office/drawing/2014/main" id="{D93CB847-71EF-E67A-61EB-C0895525A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91">
                <a:extLst>
                  <a:ext uri="{FF2B5EF4-FFF2-40B4-BE49-F238E27FC236}">
                    <a16:creationId xmlns:a16="http://schemas.microsoft.com/office/drawing/2014/main" id="{74B2C806-3AC7-F186-3951-652BC63E5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92">
                <a:extLst>
                  <a:ext uri="{FF2B5EF4-FFF2-40B4-BE49-F238E27FC236}">
                    <a16:creationId xmlns:a16="http://schemas.microsoft.com/office/drawing/2014/main" id="{AA4F2ED5-D975-8578-C476-508CF920D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93">
                <a:extLst>
                  <a:ext uri="{FF2B5EF4-FFF2-40B4-BE49-F238E27FC236}">
                    <a16:creationId xmlns:a16="http://schemas.microsoft.com/office/drawing/2014/main" id="{17157872-8EF8-6CC5-FE2C-D2C88E683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94">
                <a:extLst>
                  <a:ext uri="{FF2B5EF4-FFF2-40B4-BE49-F238E27FC236}">
                    <a16:creationId xmlns:a16="http://schemas.microsoft.com/office/drawing/2014/main" id="{6AAB6A9F-5C64-36B9-E44C-09B321D9A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95">
                <a:extLst>
                  <a:ext uri="{FF2B5EF4-FFF2-40B4-BE49-F238E27FC236}">
                    <a16:creationId xmlns:a16="http://schemas.microsoft.com/office/drawing/2014/main" id="{22B5E7F1-ADD4-A6B4-F4B2-89D076DE8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96">
                <a:extLst>
                  <a:ext uri="{FF2B5EF4-FFF2-40B4-BE49-F238E27FC236}">
                    <a16:creationId xmlns:a16="http://schemas.microsoft.com/office/drawing/2014/main" id="{CB66FB25-110C-5544-BEFD-CB9AD2D30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97">
                <a:extLst>
                  <a:ext uri="{FF2B5EF4-FFF2-40B4-BE49-F238E27FC236}">
                    <a16:creationId xmlns:a16="http://schemas.microsoft.com/office/drawing/2014/main" id="{9CEE9C6D-A05A-4A24-2448-89A6FA9C7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98">
                <a:extLst>
                  <a:ext uri="{FF2B5EF4-FFF2-40B4-BE49-F238E27FC236}">
                    <a16:creationId xmlns:a16="http://schemas.microsoft.com/office/drawing/2014/main" id="{54EB393F-54B3-BA0D-7D12-0EC19BFFB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99">
                <a:extLst>
                  <a:ext uri="{FF2B5EF4-FFF2-40B4-BE49-F238E27FC236}">
                    <a16:creationId xmlns:a16="http://schemas.microsoft.com/office/drawing/2014/main" id="{6E97E102-A690-D50A-C5A8-B1E687508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200">
                <a:extLst>
                  <a:ext uri="{FF2B5EF4-FFF2-40B4-BE49-F238E27FC236}">
                    <a16:creationId xmlns:a16="http://schemas.microsoft.com/office/drawing/2014/main" id="{88600BB1-3FA7-CE85-44B8-FE48EB59F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201">
                <a:extLst>
                  <a:ext uri="{FF2B5EF4-FFF2-40B4-BE49-F238E27FC236}">
                    <a16:creationId xmlns:a16="http://schemas.microsoft.com/office/drawing/2014/main" id="{19B99332-152A-7441-635B-17239102A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202">
                <a:extLst>
                  <a:ext uri="{FF2B5EF4-FFF2-40B4-BE49-F238E27FC236}">
                    <a16:creationId xmlns:a16="http://schemas.microsoft.com/office/drawing/2014/main" id="{98BE5BEA-9580-8240-94D0-F8EA6F9E7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203">
                <a:extLst>
                  <a:ext uri="{FF2B5EF4-FFF2-40B4-BE49-F238E27FC236}">
                    <a16:creationId xmlns:a16="http://schemas.microsoft.com/office/drawing/2014/main" id="{FE1CCA61-E0D2-77F1-9916-DAC82FDE3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204">
                <a:extLst>
                  <a:ext uri="{FF2B5EF4-FFF2-40B4-BE49-F238E27FC236}">
                    <a16:creationId xmlns:a16="http://schemas.microsoft.com/office/drawing/2014/main" id="{8FAED053-13FB-2D50-C3BA-25CB630E5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15" name="Freeform 206">
              <a:extLst>
                <a:ext uri="{FF2B5EF4-FFF2-40B4-BE49-F238E27FC236}">
                  <a16:creationId xmlns:a16="http://schemas.microsoft.com/office/drawing/2014/main" id="{58768740-52C1-085C-78C0-DA181C123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6" name="Freeform 207">
              <a:extLst>
                <a:ext uri="{FF2B5EF4-FFF2-40B4-BE49-F238E27FC236}">
                  <a16:creationId xmlns:a16="http://schemas.microsoft.com/office/drawing/2014/main" id="{2318D0E1-E40A-C72B-573E-A918D905B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7" name="Freeform 208">
              <a:extLst>
                <a:ext uri="{FF2B5EF4-FFF2-40B4-BE49-F238E27FC236}">
                  <a16:creationId xmlns:a16="http://schemas.microsoft.com/office/drawing/2014/main" id="{139935C8-2C9E-8809-DBF2-EC696B2D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8" name="Freeform 209">
              <a:extLst>
                <a:ext uri="{FF2B5EF4-FFF2-40B4-BE49-F238E27FC236}">
                  <a16:creationId xmlns:a16="http://schemas.microsoft.com/office/drawing/2014/main" id="{9187C880-1E21-B95E-555B-72124C3CB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9" name="Freeform 210">
              <a:extLst>
                <a:ext uri="{FF2B5EF4-FFF2-40B4-BE49-F238E27FC236}">
                  <a16:creationId xmlns:a16="http://schemas.microsoft.com/office/drawing/2014/main" id="{75B62047-22C6-12A0-630A-FAF13BDCF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0" name="Freeform 211">
              <a:extLst>
                <a:ext uri="{FF2B5EF4-FFF2-40B4-BE49-F238E27FC236}">
                  <a16:creationId xmlns:a16="http://schemas.microsoft.com/office/drawing/2014/main" id="{057D7A94-F52D-85E5-EDEC-5B6A12891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1" name="Freeform 212">
              <a:extLst>
                <a:ext uri="{FF2B5EF4-FFF2-40B4-BE49-F238E27FC236}">
                  <a16:creationId xmlns:a16="http://schemas.microsoft.com/office/drawing/2014/main" id="{29046992-B20B-1809-5259-D14B7154A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2" name="Freeform 213">
              <a:extLst>
                <a:ext uri="{FF2B5EF4-FFF2-40B4-BE49-F238E27FC236}">
                  <a16:creationId xmlns:a16="http://schemas.microsoft.com/office/drawing/2014/main" id="{C3C62608-716B-BF48-7D93-CB8D36A1B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3" name="Freeform 214">
              <a:extLst>
                <a:ext uri="{FF2B5EF4-FFF2-40B4-BE49-F238E27FC236}">
                  <a16:creationId xmlns:a16="http://schemas.microsoft.com/office/drawing/2014/main" id="{6C27F3E2-75D5-9F3C-3A2F-60AE83154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4" name="Freeform 215">
              <a:extLst>
                <a:ext uri="{FF2B5EF4-FFF2-40B4-BE49-F238E27FC236}">
                  <a16:creationId xmlns:a16="http://schemas.microsoft.com/office/drawing/2014/main" id="{D6BF77CE-7FDE-17C4-4832-BC490E1C8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5" name="Freeform 216">
              <a:extLst>
                <a:ext uri="{FF2B5EF4-FFF2-40B4-BE49-F238E27FC236}">
                  <a16:creationId xmlns:a16="http://schemas.microsoft.com/office/drawing/2014/main" id="{C88ABECD-EB0F-1988-0172-555B7A4B4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6" name="Freeform 217">
              <a:extLst>
                <a:ext uri="{FF2B5EF4-FFF2-40B4-BE49-F238E27FC236}">
                  <a16:creationId xmlns:a16="http://schemas.microsoft.com/office/drawing/2014/main" id="{2619AA78-37F4-E2EE-1DB9-96B786733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7" name="Freeform 218">
              <a:extLst>
                <a:ext uri="{FF2B5EF4-FFF2-40B4-BE49-F238E27FC236}">
                  <a16:creationId xmlns:a16="http://schemas.microsoft.com/office/drawing/2014/main" id="{E76B7830-D6FC-4E43-69D0-7852B31B7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8" name="Freeform 219">
              <a:extLst>
                <a:ext uri="{FF2B5EF4-FFF2-40B4-BE49-F238E27FC236}">
                  <a16:creationId xmlns:a16="http://schemas.microsoft.com/office/drawing/2014/main" id="{1E73341F-2B08-7B60-EB79-608569981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9" name="Freeform 220">
              <a:extLst>
                <a:ext uri="{FF2B5EF4-FFF2-40B4-BE49-F238E27FC236}">
                  <a16:creationId xmlns:a16="http://schemas.microsoft.com/office/drawing/2014/main" id="{55DCF88B-3C8F-2A8B-53C3-2E53FD2FF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0" name="Freeform 221">
              <a:extLst>
                <a:ext uri="{FF2B5EF4-FFF2-40B4-BE49-F238E27FC236}">
                  <a16:creationId xmlns:a16="http://schemas.microsoft.com/office/drawing/2014/main" id="{DEE4B1F6-1532-27E1-BA20-B3B8B881E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1" name="Freeform 222">
              <a:extLst>
                <a:ext uri="{FF2B5EF4-FFF2-40B4-BE49-F238E27FC236}">
                  <a16:creationId xmlns:a16="http://schemas.microsoft.com/office/drawing/2014/main" id="{0E919B5A-D0DA-2703-D503-1B19F8D8F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2" name="Freeform 223">
              <a:extLst>
                <a:ext uri="{FF2B5EF4-FFF2-40B4-BE49-F238E27FC236}">
                  <a16:creationId xmlns:a16="http://schemas.microsoft.com/office/drawing/2014/main" id="{1AA5226F-5438-E779-4AE9-571B82A30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3" name="Freeform 224">
              <a:extLst>
                <a:ext uri="{FF2B5EF4-FFF2-40B4-BE49-F238E27FC236}">
                  <a16:creationId xmlns:a16="http://schemas.microsoft.com/office/drawing/2014/main" id="{93285772-C2B4-19DB-9B74-99C1B0E6F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4" name="Freeform 225">
              <a:extLst>
                <a:ext uri="{FF2B5EF4-FFF2-40B4-BE49-F238E27FC236}">
                  <a16:creationId xmlns:a16="http://schemas.microsoft.com/office/drawing/2014/main" id="{F9D2F5DE-8849-1900-007C-814D68FF5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5" name="Freeform 226">
              <a:extLst>
                <a:ext uri="{FF2B5EF4-FFF2-40B4-BE49-F238E27FC236}">
                  <a16:creationId xmlns:a16="http://schemas.microsoft.com/office/drawing/2014/main" id="{21B562FF-EBBE-4B86-812A-E17226522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6" name="Freeform 227">
              <a:extLst>
                <a:ext uri="{FF2B5EF4-FFF2-40B4-BE49-F238E27FC236}">
                  <a16:creationId xmlns:a16="http://schemas.microsoft.com/office/drawing/2014/main" id="{5EC8D9E3-F528-D530-0B71-3ECC2C351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7" name="Freeform 228">
              <a:extLst>
                <a:ext uri="{FF2B5EF4-FFF2-40B4-BE49-F238E27FC236}">
                  <a16:creationId xmlns:a16="http://schemas.microsoft.com/office/drawing/2014/main" id="{F1D788AC-1308-087E-4FA5-0C1334E59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8" name="Freeform 229">
              <a:extLst>
                <a:ext uri="{FF2B5EF4-FFF2-40B4-BE49-F238E27FC236}">
                  <a16:creationId xmlns:a16="http://schemas.microsoft.com/office/drawing/2014/main" id="{90E6036A-DFD4-93FE-A7FF-9244BC127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9" name="Freeform 230">
              <a:extLst>
                <a:ext uri="{FF2B5EF4-FFF2-40B4-BE49-F238E27FC236}">
                  <a16:creationId xmlns:a16="http://schemas.microsoft.com/office/drawing/2014/main" id="{538767CF-2E3A-8ADC-B47D-D4E2A2D7F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0" name="Freeform 231">
              <a:extLst>
                <a:ext uri="{FF2B5EF4-FFF2-40B4-BE49-F238E27FC236}">
                  <a16:creationId xmlns:a16="http://schemas.microsoft.com/office/drawing/2014/main" id="{23B11973-93D2-3E20-D0E4-ABC60307B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1" name="Freeform 232">
              <a:extLst>
                <a:ext uri="{FF2B5EF4-FFF2-40B4-BE49-F238E27FC236}">
                  <a16:creationId xmlns:a16="http://schemas.microsoft.com/office/drawing/2014/main" id="{1A30FD74-C061-AF4E-F54C-EAF145635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2" name="Freeform 233">
              <a:extLst>
                <a:ext uri="{FF2B5EF4-FFF2-40B4-BE49-F238E27FC236}">
                  <a16:creationId xmlns:a16="http://schemas.microsoft.com/office/drawing/2014/main" id="{890EC86A-E13C-328E-09D6-1A870932D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3" name="Freeform 234">
              <a:extLst>
                <a:ext uri="{FF2B5EF4-FFF2-40B4-BE49-F238E27FC236}">
                  <a16:creationId xmlns:a16="http://schemas.microsoft.com/office/drawing/2014/main" id="{6BC47F3C-3D1F-7F38-854B-882298844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4" name="Freeform 235">
              <a:extLst>
                <a:ext uri="{FF2B5EF4-FFF2-40B4-BE49-F238E27FC236}">
                  <a16:creationId xmlns:a16="http://schemas.microsoft.com/office/drawing/2014/main" id="{9620DCEF-93C4-3F8F-B21B-4DFAD353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5" name="Freeform 236">
              <a:extLst>
                <a:ext uri="{FF2B5EF4-FFF2-40B4-BE49-F238E27FC236}">
                  <a16:creationId xmlns:a16="http://schemas.microsoft.com/office/drawing/2014/main" id="{A34A7542-FEDB-9829-35E3-59D518255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6" name="Freeform 237">
              <a:extLst>
                <a:ext uri="{FF2B5EF4-FFF2-40B4-BE49-F238E27FC236}">
                  <a16:creationId xmlns:a16="http://schemas.microsoft.com/office/drawing/2014/main" id="{3ABA49A5-3309-3BFC-8877-C9EE48E4B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7" name="Freeform 238">
              <a:extLst>
                <a:ext uri="{FF2B5EF4-FFF2-40B4-BE49-F238E27FC236}">
                  <a16:creationId xmlns:a16="http://schemas.microsoft.com/office/drawing/2014/main" id="{F3AF79D0-1253-B02F-0BB9-D8E84EC3E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8" name="Freeform 239">
              <a:extLst>
                <a:ext uri="{FF2B5EF4-FFF2-40B4-BE49-F238E27FC236}">
                  <a16:creationId xmlns:a16="http://schemas.microsoft.com/office/drawing/2014/main" id="{6AE2D579-2B93-26D4-1391-E142055B8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9" name="Freeform 240">
              <a:extLst>
                <a:ext uri="{FF2B5EF4-FFF2-40B4-BE49-F238E27FC236}">
                  <a16:creationId xmlns:a16="http://schemas.microsoft.com/office/drawing/2014/main" id="{E5FA3C6F-AADB-4091-65A0-D956112F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0" name="Freeform 241">
              <a:extLst>
                <a:ext uri="{FF2B5EF4-FFF2-40B4-BE49-F238E27FC236}">
                  <a16:creationId xmlns:a16="http://schemas.microsoft.com/office/drawing/2014/main" id="{BDCA8D29-F15E-FE4C-F8CC-4BDD0D4A9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1" name="Freeform 242">
              <a:extLst>
                <a:ext uri="{FF2B5EF4-FFF2-40B4-BE49-F238E27FC236}">
                  <a16:creationId xmlns:a16="http://schemas.microsoft.com/office/drawing/2014/main" id="{A1BC1C7A-234A-E1D4-08C5-95D5CCAA7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2" name="Freeform 243">
              <a:extLst>
                <a:ext uri="{FF2B5EF4-FFF2-40B4-BE49-F238E27FC236}">
                  <a16:creationId xmlns:a16="http://schemas.microsoft.com/office/drawing/2014/main" id="{0F4D5971-5E02-B3CF-3E4B-4E18C306E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3" name="Freeform 244">
              <a:extLst>
                <a:ext uri="{FF2B5EF4-FFF2-40B4-BE49-F238E27FC236}">
                  <a16:creationId xmlns:a16="http://schemas.microsoft.com/office/drawing/2014/main" id="{3A57FF9C-58AB-0D3D-46BB-A151028A6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4" name="Freeform 245">
              <a:extLst>
                <a:ext uri="{FF2B5EF4-FFF2-40B4-BE49-F238E27FC236}">
                  <a16:creationId xmlns:a16="http://schemas.microsoft.com/office/drawing/2014/main" id="{E690D0C5-5FF6-DC1E-72E1-73B61C9CA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5" name="Freeform 246">
              <a:extLst>
                <a:ext uri="{FF2B5EF4-FFF2-40B4-BE49-F238E27FC236}">
                  <a16:creationId xmlns:a16="http://schemas.microsoft.com/office/drawing/2014/main" id="{3334C98B-FE95-6778-4F0C-0E6FA1C3A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6" name="Freeform 247">
              <a:extLst>
                <a:ext uri="{FF2B5EF4-FFF2-40B4-BE49-F238E27FC236}">
                  <a16:creationId xmlns:a16="http://schemas.microsoft.com/office/drawing/2014/main" id="{A012DE83-9B0F-8026-C923-FD6AE971B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7" name="Freeform 248">
              <a:extLst>
                <a:ext uri="{FF2B5EF4-FFF2-40B4-BE49-F238E27FC236}">
                  <a16:creationId xmlns:a16="http://schemas.microsoft.com/office/drawing/2014/main" id="{C3761D04-E63F-AA30-6F79-CA193DF7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49">
              <a:extLst>
                <a:ext uri="{FF2B5EF4-FFF2-40B4-BE49-F238E27FC236}">
                  <a16:creationId xmlns:a16="http://schemas.microsoft.com/office/drawing/2014/main" id="{E592FB41-F9EC-5669-71B2-EFBE7F8B9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50">
              <a:extLst>
                <a:ext uri="{FF2B5EF4-FFF2-40B4-BE49-F238E27FC236}">
                  <a16:creationId xmlns:a16="http://schemas.microsoft.com/office/drawing/2014/main" id="{CC54384F-10A8-6261-2EF1-84B293ADD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51">
              <a:extLst>
                <a:ext uri="{FF2B5EF4-FFF2-40B4-BE49-F238E27FC236}">
                  <a16:creationId xmlns:a16="http://schemas.microsoft.com/office/drawing/2014/main" id="{B8ED55E7-B32A-30BE-5C8E-E275BB12B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52">
              <a:extLst>
                <a:ext uri="{FF2B5EF4-FFF2-40B4-BE49-F238E27FC236}">
                  <a16:creationId xmlns:a16="http://schemas.microsoft.com/office/drawing/2014/main" id="{E7F34C7C-9567-4251-A74E-D02EF16F9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53">
              <a:extLst>
                <a:ext uri="{FF2B5EF4-FFF2-40B4-BE49-F238E27FC236}">
                  <a16:creationId xmlns:a16="http://schemas.microsoft.com/office/drawing/2014/main" id="{C0A806AE-D955-28EA-4967-1680AE4AB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54">
              <a:extLst>
                <a:ext uri="{FF2B5EF4-FFF2-40B4-BE49-F238E27FC236}">
                  <a16:creationId xmlns:a16="http://schemas.microsoft.com/office/drawing/2014/main" id="{54DA04C2-31C0-E6EB-7150-DBA754CB6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55">
              <a:extLst>
                <a:ext uri="{FF2B5EF4-FFF2-40B4-BE49-F238E27FC236}">
                  <a16:creationId xmlns:a16="http://schemas.microsoft.com/office/drawing/2014/main" id="{E4FEE303-96A6-6A6D-4111-EB7BF1577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56">
              <a:extLst>
                <a:ext uri="{FF2B5EF4-FFF2-40B4-BE49-F238E27FC236}">
                  <a16:creationId xmlns:a16="http://schemas.microsoft.com/office/drawing/2014/main" id="{48A67910-D7BD-0770-17A9-CE13D92A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57">
              <a:extLst>
                <a:ext uri="{FF2B5EF4-FFF2-40B4-BE49-F238E27FC236}">
                  <a16:creationId xmlns:a16="http://schemas.microsoft.com/office/drawing/2014/main" id="{1AD817F4-9E1F-78D3-2C67-C12E20FC0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58">
              <a:extLst>
                <a:ext uri="{FF2B5EF4-FFF2-40B4-BE49-F238E27FC236}">
                  <a16:creationId xmlns:a16="http://schemas.microsoft.com/office/drawing/2014/main" id="{11E17F6A-3253-C7CE-299D-135EB31C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59">
              <a:extLst>
                <a:ext uri="{FF2B5EF4-FFF2-40B4-BE49-F238E27FC236}">
                  <a16:creationId xmlns:a16="http://schemas.microsoft.com/office/drawing/2014/main" id="{3D55C85F-2927-1890-3565-13C679B9B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60">
              <a:extLst>
                <a:ext uri="{FF2B5EF4-FFF2-40B4-BE49-F238E27FC236}">
                  <a16:creationId xmlns:a16="http://schemas.microsoft.com/office/drawing/2014/main" id="{1199AE74-9FDC-AD25-DF63-E1743F41C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61">
              <a:extLst>
                <a:ext uri="{FF2B5EF4-FFF2-40B4-BE49-F238E27FC236}">
                  <a16:creationId xmlns:a16="http://schemas.microsoft.com/office/drawing/2014/main" id="{61F68F34-F0BA-5BA1-3175-155521DAA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62">
              <a:extLst>
                <a:ext uri="{FF2B5EF4-FFF2-40B4-BE49-F238E27FC236}">
                  <a16:creationId xmlns:a16="http://schemas.microsoft.com/office/drawing/2014/main" id="{205F867B-7E63-578E-0C7A-4457344D4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63">
              <a:extLst>
                <a:ext uri="{FF2B5EF4-FFF2-40B4-BE49-F238E27FC236}">
                  <a16:creationId xmlns:a16="http://schemas.microsoft.com/office/drawing/2014/main" id="{84AC2F61-8626-04EC-4989-200E74846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64">
              <a:extLst>
                <a:ext uri="{FF2B5EF4-FFF2-40B4-BE49-F238E27FC236}">
                  <a16:creationId xmlns:a16="http://schemas.microsoft.com/office/drawing/2014/main" id="{C5FDE0F0-7A6A-DFB6-8711-685BB053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65">
              <a:extLst>
                <a:ext uri="{FF2B5EF4-FFF2-40B4-BE49-F238E27FC236}">
                  <a16:creationId xmlns:a16="http://schemas.microsoft.com/office/drawing/2014/main" id="{FEE290D4-FA0E-6393-C4B9-FD8D71194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66">
              <a:extLst>
                <a:ext uri="{FF2B5EF4-FFF2-40B4-BE49-F238E27FC236}">
                  <a16:creationId xmlns:a16="http://schemas.microsoft.com/office/drawing/2014/main" id="{CCB30812-817E-CC5D-A854-00C8A1D26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67">
              <a:extLst>
                <a:ext uri="{FF2B5EF4-FFF2-40B4-BE49-F238E27FC236}">
                  <a16:creationId xmlns:a16="http://schemas.microsoft.com/office/drawing/2014/main" id="{2C8E0D60-0D88-4CC2-AA5F-C241798D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68">
              <a:extLst>
                <a:ext uri="{FF2B5EF4-FFF2-40B4-BE49-F238E27FC236}">
                  <a16:creationId xmlns:a16="http://schemas.microsoft.com/office/drawing/2014/main" id="{C4AE2DE9-1A79-A61F-1DFC-04320586D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69">
              <a:extLst>
                <a:ext uri="{FF2B5EF4-FFF2-40B4-BE49-F238E27FC236}">
                  <a16:creationId xmlns:a16="http://schemas.microsoft.com/office/drawing/2014/main" id="{142168EC-E21C-F414-BF58-0379F69A1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70">
              <a:extLst>
                <a:ext uri="{FF2B5EF4-FFF2-40B4-BE49-F238E27FC236}">
                  <a16:creationId xmlns:a16="http://schemas.microsoft.com/office/drawing/2014/main" id="{FFF9627D-CC3C-199D-06FF-4217CD7F3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71">
              <a:extLst>
                <a:ext uri="{FF2B5EF4-FFF2-40B4-BE49-F238E27FC236}">
                  <a16:creationId xmlns:a16="http://schemas.microsoft.com/office/drawing/2014/main" id="{989EB9F6-3EA2-53E6-B02A-A85893DD8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72">
              <a:extLst>
                <a:ext uri="{FF2B5EF4-FFF2-40B4-BE49-F238E27FC236}">
                  <a16:creationId xmlns:a16="http://schemas.microsoft.com/office/drawing/2014/main" id="{273FAAF9-34F4-CA3E-DE6C-33D307A1A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73">
              <a:extLst>
                <a:ext uri="{FF2B5EF4-FFF2-40B4-BE49-F238E27FC236}">
                  <a16:creationId xmlns:a16="http://schemas.microsoft.com/office/drawing/2014/main" id="{3EEC148F-16BA-E6DE-D78B-05862CF8E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74">
              <a:extLst>
                <a:ext uri="{FF2B5EF4-FFF2-40B4-BE49-F238E27FC236}">
                  <a16:creationId xmlns:a16="http://schemas.microsoft.com/office/drawing/2014/main" id="{42551DF2-ABCF-A50F-41E0-AD906824C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75">
              <a:extLst>
                <a:ext uri="{FF2B5EF4-FFF2-40B4-BE49-F238E27FC236}">
                  <a16:creationId xmlns:a16="http://schemas.microsoft.com/office/drawing/2014/main" id="{CF747D8A-68D7-8D7D-F760-45373DFEE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76">
              <a:extLst>
                <a:ext uri="{FF2B5EF4-FFF2-40B4-BE49-F238E27FC236}">
                  <a16:creationId xmlns:a16="http://schemas.microsoft.com/office/drawing/2014/main" id="{09EF40F7-8965-DDCA-6427-B9598BC69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77">
              <a:extLst>
                <a:ext uri="{FF2B5EF4-FFF2-40B4-BE49-F238E27FC236}">
                  <a16:creationId xmlns:a16="http://schemas.microsoft.com/office/drawing/2014/main" id="{79F28EC5-4007-09A3-008C-59E3C7241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78">
              <a:extLst>
                <a:ext uri="{FF2B5EF4-FFF2-40B4-BE49-F238E27FC236}">
                  <a16:creationId xmlns:a16="http://schemas.microsoft.com/office/drawing/2014/main" id="{1CCDD4EE-4860-9CBB-79D0-7CAB6F54D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79">
              <a:extLst>
                <a:ext uri="{FF2B5EF4-FFF2-40B4-BE49-F238E27FC236}">
                  <a16:creationId xmlns:a16="http://schemas.microsoft.com/office/drawing/2014/main" id="{DFD88CEC-75F0-5123-54AB-BE7F44A1B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80">
              <a:extLst>
                <a:ext uri="{FF2B5EF4-FFF2-40B4-BE49-F238E27FC236}">
                  <a16:creationId xmlns:a16="http://schemas.microsoft.com/office/drawing/2014/main" id="{DFC83F7C-7237-3EF4-311C-39214806D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81">
              <a:extLst>
                <a:ext uri="{FF2B5EF4-FFF2-40B4-BE49-F238E27FC236}">
                  <a16:creationId xmlns:a16="http://schemas.microsoft.com/office/drawing/2014/main" id="{55E87F61-6ACE-8F86-A5C5-EBD3F3499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82">
              <a:extLst>
                <a:ext uri="{FF2B5EF4-FFF2-40B4-BE49-F238E27FC236}">
                  <a16:creationId xmlns:a16="http://schemas.microsoft.com/office/drawing/2014/main" id="{8D168AF3-6B36-9AC6-7957-A12A83568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83">
              <a:extLst>
                <a:ext uri="{FF2B5EF4-FFF2-40B4-BE49-F238E27FC236}">
                  <a16:creationId xmlns:a16="http://schemas.microsoft.com/office/drawing/2014/main" id="{83B2AC09-F990-5CDC-3A26-4B008F9D3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84">
              <a:extLst>
                <a:ext uri="{FF2B5EF4-FFF2-40B4-BE49-F238E27FC236}">
                  <a16:creationId xmlns:a16="http://schemas.microsoft.com/office/drawing/2014/main" id="{0CCF28C6-1C6C-76F4-7183-9C51179A2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85">
              <a:extLst>
                <a:ext uri="{FF2B5EF4-FFF2-40B4-BE49-F238E27FC236}">
                  <a16:creationId xmlns:a16="http://schemas.microsoft.com/office/drawing/2014/main" id="{F23BA06D-E280-02AF-5E37-B288B59F8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86">
              <a:extLst>
                <a:ext uri="{FF2B5EF4-FFF2-40B4-BE49-F238E27FC236}">
                  <a16:creationId xmlns:a16="http://schemas.microsoft.com/office/drawing/2014/main" id="{2E4476BB-0C25-F1B8-1807-D6E87CAD4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87">
              <a:extLst>
                <a:ext uri="{FF2B5EF4-FFF2-40B4-BE49-F238E27FC236}">
                  <a16:creationId xmlns:a16="http://schemas.microsoft.com/office/drawing/2014/main" id="{4FA85441-4EE9-A090-E763-28DB91838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88">
              <a:extLst>
                <a:ext uri="{FF2B5EF4-FFF2-40B4-BE49-F238E27FC236}">
                  <a16:creationId xmlns:a16="http://schemas.microsoft.com/office/drawing/2014/main" id="{05E84329-72BB-0500-FDE5-3E3A71D20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89">
              <a:extLst>
                <a:ext uri="{FF2B5EF4-FFF2-40B4-BE49-F238E27FC236}">
                  <a16:creationId xmlns:a16="http://schemas.microsoft.com/office/drawing/2014/main" id="{E913023C-D1A3-334F-6AEC-060CAEC74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90">
              <a:extLst>
                <a:ext uri="{FF2B5EF4-FFF2-40B4-BE49-F238E27FC236}">
                  <a16:creationId xmlns:a16="http://schemas.microsoft.com/office/drawing/2014/main" id="{3F0B4F57-856C-1AC1-F6E3-D6D3622EE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91">
              <a:extLst>
                <a:ext uri="{FF2B5EF4-FFF2-40B4-BE49-F238E27FC236}">
                  <a16:creationId xmlns:a16="http://schemas.microsoft.com/office/drawing/2014/main" id="{51BC53F7-AAEB-9516-CC41-8B5537924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92">
              <a:extLst>
                <a:ext uri="{FF2B5EF4-FFF2-40B4-BE49-F238E27FC236}">
                  <a16:creationId xmlns:a16="http://schemas.microsoft.com/office/drawing/2014/main" id="{E3AEDC4C-B044-441D-B304-027E7D3B3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93">
              <a:extLst>
                <a:ext uri="{FF2B5EF4-FFF2-40B4-BE49-F238E27FC236}">
                  <a16:creationId xmlns:a16="http://schemas.microsoft.com/office/drawing/2014/main" id="{560DC3AD-907B-C4D8-9393-C91F482F1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94">
              <a:extLst>
                <a:ext uri="{FF2B5EF4-FFF2-40B4-BE49-F238E27FC236}">
                  <a16:creationId xmlns:a16="http://schemas.microsoft.com/office/drawing/2014/main" id="{82C16D9D-45A2-3A79-302E-A20967747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95">
              <a:extLst>
                <a:ext uri="{FF2B5EF4-FFF2-40B4-BE49-F238E27FC236}">
                  <a16:creationId xmlns:a16="http://schemas.microsoft.com/office/drawing/2014/main" id="{A06E57D1-517D-A825-073F-D44109B11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96">
              <a:extLst>
                <a:ext uri="{FF2B5EF4-FFF2-40B4-BE49-F238E27FC236}">
                  <a16:creationId xmlns:a16="http://schemas.microsoft.com/office/drawing/2014/main" id="{CBA33FE6-C6B7-7B3D-5909-01143F8A2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97">
              <a:extLst>
                <a:ext uri="{FF2B5EF4-FFF2-40B4-BE49-F238E27FC236}">
                  <a16:creationId xmlns:a16="http://schemas.microsoft.com/office/drawing/2014/main" id="{6E8204D0-D761-4036-17C2-C11C8A624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98">
              <a:extLst>
                <a:ext uri="{FF2B5EF4-FFF2-40B4-BE49-F238E27FC236}">
                  <a16:creationId xmlns:a16="http://schemas.microsoft.com/office/drawing/2014/main" id="{87ADBBA6-3D9A-15CE-CFE5-750E05450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99">
              <a:extLst>
                <a:ext uri="{FF2B5EF4-FFF2-40B4-BE49-F238E27FC236}">
                  <a16:creationId xmlns:a16="http://schemas.microsoft.com/office/drawing/2014/main" id="{94D09AFE-4492-4F6E-BF5D-DBDEE8F70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300">
              <a:extLst>
                <a:ext uri="{FF2B5EF4-FFF2-40B4-BE49-F238E27FC236}">
                  <a16:creationId xmlns:a16="http://schemas.microsoft.com/office/drawing/2014/main" id="{E9D4C831-EBD4-4EDE-255C-57F46A997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301">
              <a:extLst>
                <a:ext uri="{FF2B5EF4-FFF2-40B4-BE49-F238E27FC236}">
                  <a16:creationId xmlns:a16="http://schemas.microsoft.com/office/drawing/2014/main" id="{76A87317-F5F4-BE96-D93D-D19C6002F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302">
              <a:extLst>
                <a:ext uri="{FF2B5EF4-FFF2-40B4-BE49-F238E27FC236}">
                  <a16:creationId xmlns:a16="http://schemas.microsoft.com/office/drawing/2014/main" id="{4D1D48F5-E3EE-2923-4779-F376E0800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303">
              <a:extLst>
                <a:ext uri="{FF2B5EF4-FFF2-40B4-BE49-F238E27FC236}">
                  <a16:creationId xmlns:a16="http://schemas.microsoft.com/office/drawing/2014/main" id="{3A20BE01-AABA-3BC7-7475-B67611FDD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304">
              <a:extLst>
                <a:ext uri="{FF2B5EF4-FFF2-40B4-BE49-F238E27FC236}">
                  <a16:creationId xmlns:a16="http://schemas.microsoft.com/office/drawing/2014/main" id="{81B530AE-A436-F177-2E7F-018CAD16D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305">
              <a:extLst>
                <a:ext uri="{FF2B5EF4-FFF2-40B4-BE49-F238E27FC236}">
                  <a16:creationId xmlns:a16="http://schemas.microsoft.com/office/drawing/2014/main" id="{67BB51A9-07EF-60E9-1BEF-7C897C4AD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pic>
        <p:nvPicPr>
          <p:cNvPr id="317" name="图片 46">
            <a:extLst>
              <a:ext uri="{FF2B5EF4-FFF2-40B4-BE49-F238E27FC236}">
                <a16:creationId xmlns:a16="http://schemas.microsoft.com/office/drawing/2014/main" id="{28888CEE-F4A2-95A1-A26F-B9BA53968F5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48950" b="-1"/>
          <a:stretch>
            <a:fillRect/>
          </a:stretch>
        </p:blipFill>
        <p:spPr>
          <a:xfrm>
            <a:off x="-2705493" y="-1930"/>
            <a:ext cx="14915687" cy="933840"/>
          </a:xfrm>
          <a:prstGeom prst="rect">
            <a:avLst/>
          </a:prstGeom>
          <a:effectLst/>
        </p:spPr>
      </p:pic>
      <p:pic>
        <p:nvPicPr>
          <p:cNvPr id="319" name="Graphic 318">
            <a:extLst>
              <a:ext uri="{FF2B5EF4-FFF2-40B4-BE49-F238E27FC236}">
                <a16:creationId xmlns:a16="http://schemas.microsoft.com/office/drawing/2014/main" id="{B72810E7-2B65-E9B1-0E4A-9604872B7F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858801" y="1088024"/>
            <a:ext cx="6654414" cy="4350301"/>
          </a:xfrm>
          <a:prstGeom prst="rect">
            <a:avLst/>
          </a:prstGeom>
        </p:spPr>
      </p:pic>
      <p:sp>
        <p:nvSpPr>
          <p:cNvPr id="316" name="TextBox 315">
            <a:extLst>
              <a:ext uri="{FF2B5EF4-FFF2-40B4-BE49-F238E27FC236}">
                <a16:creationId xmlns:a16="http://schemas.microsoft.com/office/drawing/2014/main" id="{CB33FBC9-FA8F-E54D-1703-45425EA427BD}"/>
              </a:ext>
            </a:extLst>
          </p:cNvPr>
          <p:cNvSpPr txBox="1"/>
          <p:nvPr/>
        </p:nvSpPr>
        <p:spPr>
          <a:xfrm>
            <a:off x="5598546" y="1994992"/>
            <a:ext cx="5136328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err="1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Ông</a:t>
            </a:r>
            <a:r>
              <a:rPr lang="en-US" sz="40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</a:t>
            </a:r>
            <a:r>
              <a:rPr lang="en-US" sz="40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sinh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ra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bố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anh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chị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em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bố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cùng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con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họ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những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người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họ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nội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pic>
        <p:nvPicPr>
          <p:cNvPr id="3" name="Picture 2" descr="A picture containing doll, toy&#10;&#10;Description automatically generated">
            <a:extLst>
              <a:ext uri="{FF2B5EF4-FFF2-40B4-BE49-F238E27FC236}">
                <a16:creationId xmlns:a16="http://schemas.microsoft.com/office/drawing/2014/main" id="{C0370827-6F0E-ABA4-B216-5D6C804B9AA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055" y="1728493"/>
            <a:ext cx="4061773" cy="3309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979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4.07407E-6 L 0.1819 -4.07407E-6 " pathEditMode="relative" rAng="0" ptsTypes="AA">
                                      <p:cBhvr>
                                        <p:cTn id="6" dur="40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89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2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4">
            <a:extLst>
              <a:ext uri="{FF2B5EF4-FFF2-40B4-BE49-F238E27FC236}">
                <a16:creationId xmlns:a16="http://schemas.microsoft.com/office/drawing/2014/main" id="{F33A6D12-16E7-C509-5BE3-A2A4F94DB3F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14" name="Group 205">
              <a:extLst>
                <a:ext uri="{FF2B5EF4-FFF2-40B4-BE49-F238E27FC236}">
                  <a16:creationId xmlns:a16="http://schemas.microsoft.com/office/drawing/2014/main" id="{B0332EE3-4C79-44A4-39F5-74C2455AF5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15" name="Freeform 5">
                <a:extLst>
                  <a:ext uri="{FF2B5EF4-FFF2-40B4-BE49-F238E27FC236}">
                    <a16:creationId xmlns:a16="http://schemas.microsoft.com/office/drawing/2014/main" id="{FBBB3B37-67D3-3921-5ABD-EBC90C3D8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6" name="Freeform 6">
                <a:extLst>
                  <a:ext uri="{FF2B5EF4-FFF2-40B4-BE49-F238E27FC236}">
                    <a16:creationId xmlns:a16="http://schemas.microsoft.com/office/drawing/2014/main" id="{86114C47-9BB5-AF58-3EE1-286FBDB35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7" name="Rectangle 7">
                <a:extLst>
                  <a:ext uri="{FF2B5EF4-FFF2-40B4-BE49-F238E27FC236}">
                    <a16:creationId xmlns:a16="http://schemas.microsoft.com/office/drawing/2014/main" id="{AD39EE25-93F8-37B8-25D1-1A7FDDBE3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8" name="Freeform 8">
                <a:extLst>
                  <a:ext uri="{FF2B5EF4-FFF2-40B4-BE49-F238E27FC236}">
                    <a16:creationId xmlns:a16="http://schemas.microsoft.com/office/drawing/2014/main" id="{A1251EB2-62E7-E3B3-83E3-39E91B55C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9" name="Freeform 9">
                <a:extLst>
                  <a:ext uri="{FF2B5EF4-FFF2-40B4-BE49-F238E27FC236}">
                    <a16:creationId xmlns:a16="http://schemas.microsoft.com/office/drawing/2014/main" id="{B7FD1792-3369-5AC4-C9A1-20C1A8866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0" name="Freeform 10">
                <a:extLst>
                  <a:ext uri="{FF2B5EF4-FFF2-40B4-BE49-F238E27FC236}">
                    <a16:creationId xmlns:a16="http://schemas.microsoft.com/office/drawing/2014/main" id="{F2B47D04-E3CB-DF8F-E79C-BD447FECF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1" name="Rectangle 11">
                <a:extLst>
                  <a:ext uri="{FF2B5EF4-FFF2-40B4-BE49-F238E27FC236}">
                    <a16:creationId xmlns:a16="http://schemas.microsoft.com/office/drawing/2014/main" id="{B4F21667-42B0-D369-8A99-19DB2E74D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2" name="Freeform 12">
                <a:extLst>
                  <a:ext uri="{FF2B5EF4-FFF2-40B4-BE49-F238E27FC236}">
                    <a16:creationId xmlns:a16="http://schemas.microsoft.com/office/drawing/2014/main" id="{03C67C41-3BAE-F392-D2C7-1791BEF5E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3" name="Freeform 13">
                <a:extLst>
                  <a:ext uri="{FF2B5EF4-FFF2-40B4-BE49-F238E27FC236}">
                    <a16:creationId xmlns:a16="http://schemas.microsoft.com/office/drawing/2014/main" id="{4952BB90-766F-2D6A-C7F0-48675FB09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4" name="Freeform 14">
                <a:extLst>
                  <a:ext uri="{FF2B5EF4-FFF2-40B4-BE49-F238E27FC236}">
                    <a16:creationId xmlns:a16="http://schemas.microsoft.com/office/drawing/2014/main" id="{2FF5BAC0-01EC-8585-54C4-5C3B4ECD5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5" name="Rectangle 15">
                <a:extLst>
                  <a:ext uri="{FF2B5EF4-FFF2-40B4-BE49-F238E27FC236}">
                    <a16:creationId xmlns:a16="http://schemas.microsoft.com/office/drawing/2014/main" id="{FDDF8373-021B-C810-6A6A-37DB97B40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6" name="Freeform 16">
                <a:extLst>
                  <a:ext uri="{FF2B5EF4-FFF2-40B4-BE49-F238E27FC236}">
                    <a16:creationId xmlns:a16="http://schemas.microsoft.com/office/drawing/2014/main" id="{1C9A4554-6760-1D1E-D00B-F23751AD2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7" name="Freeform 17">
                <a:extLst>
                  <a:ext uri="{FF2B5EF4-FFF2-40B4-BE49-F238E27FC236}">
                    <a16:creationId xmlns:a16="http://schemas.microsoft.com/office/drawing/2014/main" id="{E7562CE3-94AF-AEA4-D325-F6329D2A8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8" name="Freeform 18">
                <a:extLst>
                  <a:ext uri="{FF2B5EF4-FFF2-40B4-BE49-F238E27FC236}">
                    <a16:creationId xmlns:a16="http://schemas.microsoft.com/office/drawing/2014/main" id="{1120197B-56AD-9CDD-C0C1-7EB8E2525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9" name="Rectangle 19">
                <a:extLst>
                  <a:ext uri="{FF2B5EF4-FFF2-40B4-BE49-F238E27FC236}">
                    <a16:creationId xmlns:a16="http://schemas.microsoft.com/office/drawing/2014/main" id="{7D2C4F90-CD93-AEF7-BC99-973DEE83A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0" name="Freeform 20">
                <a:extLst>
                  <a:ext uri="{FF2B5EF4-FFF2-40B4-BE49-F238E27FC236}">
                    <a16:creationId xmlns:a16="http://schemas.microsoft.com/office/drawing/2014/main" id="{AD7BBD99-8CD4-DE33-EA56-2802945B1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1" name="Freeform 21">
                <a:extLst>
                  <a:ext uri="{FF2B5EF4-FFF2-40B4-BE49-F238E27FC236}">
                    <a16:creationId xmlns:a16="http://schemas.microsoft.com/office/drawing/2014/main" id="{3FDFD539-8668-9C45-F663-DFFFD85FD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2" name="Freeform 22">
                <a:extLst>
                  <a:ext uri="{FF2B5EF4-FFF2-40B4-BE49-F238E27FC236}">
                    <a16:creationId xmlns:a16="http://schemas.microsoft.com/office/drawing/2014/main" id="{57182299-27F4-08A5-8D3D-69EB6DB2F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3" name="Rectangle 23">
                <a:extLst>
                  <a:ext uri="{FF2B5EF4-FFF2-40B4-BE49-F238E27FC236}">
                    <a16:creationId xmlns:a16="http://schemas.microsoft.com/office/drawing/2014/main" id="{E58874F6-00A8-7EBD-393D-1EE34D59D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4" name="Freeform 24">
                <a:extLst>
                  <a:ext uri="{FF2B5EF4-FFF2-40B4-BE49-F238E27FC236}">
                    <a16:creationId xmlns:a16="http://schemas.microsoft.com/office/drawing/2014/main" id="{48AB92E8-6BA1-E865-525B-BAB2B6239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5" name="Rectangle 25">
                <a:extLst>
                  <a:ext uri="{FF2B5EF4-FFF2-40B4-BE49-F238E27FC236}">
                    <a16:creationId xmlns:a16="http://schemas.microsoft.com/office/drawing/2014/main" id="{13863E29-7019-DE4A-580F-A1EEA5607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6" name="Oval 26">
                <a:extLst>
                  <a:ext uri="{FF2B5EF4-FFF2-40B4-BE49-F238E27FC236}">
                    <a16:creationId xmlns:a16="http://schemas.microsoft.com/office/drawing/2014/main" id="{0298B111-0A6B-E22D-A7B2-2793EF6E8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7" name="Freeform 27">
                <a:extLst>
                  <a:ext uri="{FF2B5EF4-FFF2-40B4-BE49-F238E27FC236}">
                    <a16:creationId xmlns:a16="http://schemas.microsoft.com/office/drawing/2014/main" id="{FE944F50-1984-E1CF-6D87-9490FF1B7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8" name="Freeform 28">
                <a:extLst>
                  <a:ext uri="{FF2B5EF4-FFF2-40B4-BE49-F238E27FC236}">
                    <a16:creationId xmlns:a16="http://schemas.microsoft.com/office/drawing/2014/main" id="{7E81588B-14B8-7BD5-A018-92CEC0761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9" name="Rectangle 29">
                <a:extLst>
                  <a:ext uri="{FF2B5EF4-FFF2-40B4-BE49-F238E27FC236}">
                    <a16:creationId xmlns:a16="http://schemas.microsoft.com/office/drawing/2014/main" id="{1E01E03D-3825-DD71-1585-C15418D6A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0" name="Oval 30">
                <a:extLst>
                  <a:ext uri="{FF2B5EF4-FFF2-40B4-BE49-F238E27FC236}">
                    <a16:creationId xmlns:a16="http://schemas.microsoft.com/office/drawing/2014/main" id="{761BA2E6-7439-36D9-AA93-EEC1AEFC8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1" name="Freeform 31">
                <a:extLst>
                  <a:ext uri="{FF2B5EF4-FFF2-40B4-BE49-F238E27FC236}">
                    <a16:creationId xmlns:a16="http://schemas.microsoft.com/office/drawing/2014/main" id="{3AC8E6A1-98D7-31B2-F09B-6A7621322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2" name="Freeform 32">
                <a:extLst>
                  <a:ext uri="{FF2B5EF4-FFF2-40B4-BE49-F238E27FC236}">
                    <a16:creationId xmlns:a16="http://schemas.microsoft.com/office/drawing/2014/main" id="{37B30B9F-6CB1-44A3-5A8A-984AB0007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3" name="Rectangle 33">
                <a:extLst>
                  <a:ext uri="{FF2B5EF4-FFF2-40B4-BE49-F238E27FC236}">
                    <a16:creationId xmlns:a16="http://schemas.microsoft.com/office/drawing/2014/main" id="{6FBE2538-E93E-BEC9-B6EE-51922A417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4" name="Oval 34">
                <a:extLst>
                  <a:ext uri="{FF2B5EF4-FFF2-40B4-BE49-F238E27FC236}">
                    <a16:creationId xmlns:a16="http://schemas.microsoft.com/office/drawing/2014/main" id="{1B229359-FD86-5A85-49C5-C44E7F5AE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5" name="Freeform 35">
                <a:extLst>
                  <a:ext uri="{FF2B5EF4-FFF2-40B4-BE49-F238E27FC236}">
                    <a16:creationId xmlns:a16="http://schemas.microsoft.com/office/drawing/2014/main" id="{C1BA761B-3155-E9A9-19CF-8785035B8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6" name="Freeform 36">
                <a:extLst>
                  <a:ext uri="{FF2B5EF4-FFF2-40B4-BE49-F238E27FC236}">
                    <a16:creationId xmlns:a16="http://schemas.microsoft.com/office/drawing/2014/main" id="{694BEFA1-6EBF-220D-A9BE-26DA73F64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7" name="Rectangle 37">
                <a:extLst>
                  <a:ext uri="{FF2B5EF4-FFF2-40B4-BE49-F238E27FC236}">
                    <a16:creationId xmlns:a16="http://schemas.microsoft.com/office/drawing/2014/main" id="{F3CF1A68-BF53-3383-0F69-B661A1281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8" name="Oval 38">
                <a:extLst>
                  <a:ext uri="{FF2B5EF4-FFF2-40B4-BE49-F238E27FC236}">
                    <a16:creationId xmlns:a16="http://schemas.microsoft.com/office/drawing/2014/main" id="{5DBF3669-C150-8750-ADBE-4D6E60DC4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9" name="Freeform 39">
                <a:extLst>
                  <a:ext uri="{FF2B5EF4-FFF2-40B4-BE49-F238E27FC236}">
                    <a16:creationId xmlns:a16="http://schemas.microsoft.com/office/drawing/2014/main" id="{85CAD5DA-8B9D-ADC7-DE80-D883831FB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0" name="Freeform 40">
                <a:extLst>
                  <a:ext uri="{FF2B5EF4-FFF2-40B4-BE49-F238E27FC236}">
                    <a16:creationId xmlns:a16="http://schemas.microsoft.com/office/drawing/2014/main" id="{1D8723D1-57EE-8234-C456-C4AADE47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1" name="Freeform 41">
                <a:extLst>
                  <a:ext uri="{FF2B5EF4-FFF2-40B4-BE49-F238E27FC236}">
                    <a16:creationId xmlns:a16="http://schemas.microsoft.com/office/drawing/2014/main" id="{8A3E0E9B-CDE4-F18E-61FE-4C1EDE3EA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2" name="Freeform 42">
                <a:extLst>
                  <a:ext uri="{FF2B5EF4-FFF2-40B4-BE49-F238E27FC236}">
                    <a16:creationId xmlns:a16="http://schemas.microsoft.com/office/drawing/2014/main" id="{EFA77297-A1B0-731B-160C-B63298569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3" name="Freeform 43">
                <a:extLst>
                  <a:ext uri="{FF2B5EF4-FFF2-40B4-BE49-F238E27FC236}">
                    <a16:creationId xmlns:a16="http://schemas.microsoft.com/office/drawing/2014/main" id="{B2790466-C22C-A048-7548-522191A3C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4" name="Freeform 44">
                <a:extLst>
                  <a:ext uri="{FF2B5EF4-FFF2-40B4-BE49-F238E27FC236}">
                    <a16:creationId xmlns:a16="http://schemas.microsoft.com/office/drawing/2014/main" id="{65B96A75-1A55-6C0A-AE43-C9A6267D3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5" name="Freeform 45">
                <a:extLst>
                  <a:ext uri="{FF2B5EF4-FFF2-40B4-BE49-F238E27FC236}">
                    <a16:creationId xmlns:a16="http://schemas.microsoft.com/office/drawing/2014/main" id="{935AE139-984A-A684-0012-489DF1DCC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6" name="Freeform 46">
                <a:extLst>
                  <a:ext uri="{FF2B5EF4-FFF2-40B4-BE49-F238E27FC236}">
                    <a16:creationId xmlns:a16="http://schemas.microsoft.com/office/drawing/2014/main" id="{0C1D12D2-56B8-A988-F5D4-E1EF1F09F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7" name="Rectangle 47">
                <a:extLst>
                  <a:ext uri="{FF2B5EF4-FFF2-40B4-BE49-F238E27FC236}">
                    <a16:creationId xmlns:a16="http://schemas.microsoft.com/office/drawing/2014/main" id="{323D4F44-3A73-1E0B-E5AA-5C8FFF823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Oval 48">
                <a:extLst>
                  <a:ext uri="{FF2B5EF4-FFF2-40B4-BE49-F238E27FC236}">
                    <a16:creationId xmlns:a16="http://schemas.microsoft.com/office/drawing/2014/main" id="{8ABABC2A-A314-1F97-EE91-BB68FB3F8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Freeform 49">
                <a:extLst>
                  <a:ext uri="{FF2B5EF4-FFF2-40B4-BE49-F238E27FC236}">
                    <a16:creationId xmlns:a16="http://schemas.microsoft.com/office/drawing/2014/main" id="{FE80FE5F-56DF-2457-C50D-FB5AEC47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50">
                <a:extLst>
                  <a:ext uri="{FF2B5EF4-FFF2-40B4-BE49-F238E27FC236}">
                    <a16:creationId xmlns:a16="http://schemas.microsoft.com/office/drawing/2014/main" id="{75FA0D7D-44D0-E08B-EF3E-FCA49BB6D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51">
                <a:extLst>
                  <a:ext uri="{FF2B5EF4-FFF2-40B4-BE49-F238E27FC236}">
                    <a16:creationId xmlns:a16="http://schemas.microsoft.com/office/drawing/2014/main" id="{2B59F85F-B820-2A2C-57AF-D49971FF4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52">
                <a:extLst>
                  <a:ext uri="{FF2B5EF4-FFF2-40B4-BE49-F238E27FC236}">
                    <a16:creationId xmlns:a16="http://schemas.microsoft.com/office/drawing/2014/main" id="{C5743504-CE52-83E2-A385-A601B4B23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Freeform 53">
                <a:extLst>
                  <a:ext uri="{FF2B5EF4-FFF2-40B4-BE49-F238E27FC236}">
                    <a16:creationId xmlns:a16="http://schemas.microsoft.com/office/drawing/2014/main" id="{13568CF5-5D11-B675-8558-DB778FD6A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54">
                <a:extLst>
                  <a:ext uri="{FF2B5EF4-FFF2-40B4-BE49-F238E27FC236}">
                    <a16:creationId xmlns:a16="http://schemas.microsoft.com/office/drawing/2014/main" id="{9345FDDE-96DA-79C1-EBE4-34665AEAB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55">
                <a:extLst>
                  <a:ext uri="{FF2B5EF4-FFF2-40B4-BE49-F238E27FC236}">
                    <a16:creationId xmlns:a16="http://schemas.microsoft.com/office/drawing/2014/main" id="{A5DCFF6B-0F7C-3596-BA7C-D3106EBF3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56">
                <a:extLst>
                  <a:ext uri="{FF2B5EF4-FFF2-40B4-BE49-F238E27FC236}">
                    <a16:creationId xmlns:a16="http://schemas.microsoft.com/office/drawing/2014/main" id="{9A354DD7-439E-B195-233A-F42002794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57">
                <a:extLst>
                  <a:ext uri="{FF2B5EF4-FFF2-40B4-BE49-F238E27FC236}">
                    <a16:creationId xmlns:a16="http://schemas.microsoft.com/office/drawing/2014/main" id="{747EC572-8440-EE5F-7BE9-65BC3DF89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Oval 58">
                <a:extLst>
                  <a:ext uri="{FF2B5EF4-FFF2-40B4-BE49-F238E27FC236}">
                    <a16:creationId xmlns:a16="http://schemas.microsoft.com/office/drawing/2014/main" id="{0289C73B-9FE1-5DB2-271D-389899DE7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59">
                <a:extLst>
                  <a:ext uri="{FF2B5EF4-FFF2-40B4-BE49-F238E27FC236}">
                    <a16:creationId xmlns:a16="http://schemas.microsoft.com/office/drawing/2014/main" id="{3D1C5C73-4C46-6A52-C3DE-A6B2EA744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60">
                <a:extLst>
                  <a:ext uri="{FF2B5EF4-FFF2-40B4-BE49-F238E27FC236}">
                    <a16:creationId xmlns:a16="http://schemas.microsoft.com/office/drawing/2014/main" id="{83E002B7-09EE-104D-F2EF-F58C3685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Freeform 61">
                <a:extLst>
                  <a:ext uri="{FF2B5EF4-FFF2-40B4-BE49-F238E27FC236}">
                    <a16:creationId xmlns:a16="http://schemas.microsoft.com/office/drawing/2014/main" id="{210D3752-8C95-C5C7-877B-4BB064DA2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62">
                <a:extLst>
                  <a:ext uri="{FF2B5EF4-FFF2-40B4-BE49-F238E27FC236}">
                    <a16:creationId xmlns:a16="http://schemas.microsoft.com/office/drawing/2014/main" id="{BA7237EA-C221-8624-FFA3-A9D7A2D68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63">
                <a:extLst>
                  <a:ext uri="{FF2B5EF4-FFF2-40B4-BE49-F238E27FC236}">
                    <a16:creationId xmlns:a16="http://schemas.microsoft.com/office/drawing/2014/main" id="{FFC62632-665A-BB10-BD9B-989218C04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64">
                <a:extLst>
                  <a:ext uri="{FF2B5EF4-FFF2-40B4-BE49-F238E27FC236}">
                    <a16:creationId xmlns:a16="http://schemas.microsoft.com/office/drawing/2014/main" id="{D94C9425-6E6B-772B-6F1F-C6E66672A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Freeform 65">
                <a:extLst>
                  <a:ext uri="{FF2B5EF4-FFF2-40B4-BE49-F238E27FC236}">
                    <a16:creationId xmlns:a16="http://schemas.microsoft.com/office/drawing/2014/main" id="{295BD4E7-2C21-E86A-D27E-FC5DCF48B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66">
                <a:extLst>
                  <a:ext uri="{FF2B5EF4-FFF2-40B4-BE49-F238E27FC236}">
                    <a16:creationId xmlns:a16="http://schemas.microsoft.com/office/drawing/2014/main" id="{1C8E5325-1A71-EF12-B57E-D994B0286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Freeform 67">
                <a:extLst>
                  <a:ext uri="{FF2B5EF4-FFF2-40B4-BE49-F238E27FC236}">
                    <a16:creationId xmlns:a16="http://schemas.microsoft.com/office/drawing/2014/main" id="{8BA66D4A-D6A6-9B59-908E-EB8DD43DE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Freeform 68">
                <a:extLst>
                  <a:ext uri="{FF2B5EF4-FFF2-40B4-BE49-F238E27FC236}">
                    <a16:creationId xmlns:a16="http://schemas.microsoft.com/office/drawing/2014/main" id="{D5ED4CB3-79F7-D3EC-9ED5-DF66AD73D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Rectangle 69">
                <a:extLst>
                  <a:ext uri="{FF2B5EF4-FFF2-40B4-BE49-F238E27FC236}">
                    <a16:creationId xmlns:a16="http://schemas.microsoft.com/office/drawing/2014/main" id="{CF3C1B31-99B7-48C9-B70E-C23F237DC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70">
                <a:extLst>
                  <a:ext uri="{FF2B5EF4-FFF2-40B4-BE49-F238E27FC236}">
                    <a16:creationId xmlns:a16="http://schemas.microsoft.com/office/drawing/2014/main" id="{25C6DC66-435B-C60D-9DB9-1C2F5F413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Freeform 71">
                <a:extLst>
                  <a:ext uri="{FF2B5EF4-FFF2-40B4-BE49-F238E27FC236}">
                    <a16:creationId xmlns:a16="http://schemas.microsoft.com/office/drawing/2014/main" id="{42240F68-39F0-107D-9830-BEAAEEF24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Freeform 72">
                <a:extLst>
                  <a:ext uri="{FF2B5EF4-FFF2-40B4-BE49-F238E27FC236}">
                    <a16:creationId xmlns:a16="http://schemas.microsoft.com/office/drawing/2014/main" id="{F6DDCFAF-62F5-2914-9517-BE8E97EF2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73">
                <a:extLst>
                  <a:ext uri="{FF2B5EF4-FFF2-40B4-BE49-F238E27FC236}">
                    <a16:creationId xmlns:a16="http://schemas.microsoft.com/office/drawing/2014/main" id="{7AFEBBAB-5B29-D0DD-CA36-E5786935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74">
                <a:extLst>
                  <a:ext uri="{FF2B5EF4-FFF2-40B4-BE49-F238E27FC236}">
                    <a16:creationId xmlns:a16="http://schemas.microsoft.com/office/drawing/2014/main" id="{196717EA-EC0D-454F-E96E-B84BAE363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Freeform 75">
                <a:extLst>
                  <a:ext uri="{FF2B5EF4-FFF2-40B4-BE49-F238E27FC236}">
                    <a16:creationId xmlns:a16="http://schemas.microsoft.com/office/drawing/2014/main" id="{668548D6-AB05-84BE-C731-B4CDB5051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Freeform 76">
                <a:extLst>
                  <a:ext uri="{FF2B5EF4-FFF2-40B4-BE49-F238E27FC236}">
                    <a16:creationId xmlns:a16="http://schemas.microsoft.com/office/drawing/2014/main" id="{6B1A4AD1-455E-25F6-FB9E-36E42A3BC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77">
                <a:extLst>
                  <a:ext uri="{FF2B5EF4-FFF2-40B4-BE49-F238E27FC236}">
                    <a16:creationId xmlns:a16="http://schemas.microsoft.com/office/drawing/2014/main" id="{2C7813DF-10C8-F5F6-4762-D4755CD94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78">
                <a:extLst>
                  <a:ext uri="{FF2B5EF4-FFF2-40B4-BE49-F238E27FC236}">
                    <a16:creationId xmlns:a16="http://schemas.microsoft.com/office/drawing/2014/main" id="{070702EF-526B-5189-56ED-D82B4F69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Freeform 79">
                <a:extLst>
                  <a:ext uri="{FF2B5EF4-FFF2-40B4-BE49-F238E27FC236}">
                    <a16:creationId xmlns:a16="http://schemas.microsoft.com/office/drawing/2014/main" id="{6B561A93-9AD7-E709-5B61-EA716B1FE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Freeform 80">
                <a:extLst>
                  <a:ext uri="{FF2B5EF4-FFF2-40B4-BE49-F238E27FC236}">
                    <a16:creationId xmlns:a16="http://schemas.microsoft.com/office/drawing/2014/main" id="{C5118EEB-5CCD-94EC-8380-8C840A785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81">
                <a:extLst>
                  <a:ext uri="{FF2B5EF4-FFF2-40B4-BE49-F238E27FC236}">
                    <a16:creationId xmlns:a16="http://schemas.microsoft.com/office/drawing/2014/main" id="{9CDDBA9C-8BCE-A0CF-AA9D-8DAC6CE16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82">
                <a:extLst>
                  <a:ext uri="{FF2B5EF4-FFF2-40B4-BE49-F238E27FC236}">
                    <a16:creationId xmlns:a16="http://schemas.microsoft.com/office/drawing/2014/main" id="{C1454D47-3171-F8F9-F507-768E19BCA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83">
                <a:extLst>
                  <a:ext uri="{FF2B5EF4-FFF2-40B4-BE49-F238E27FC236}">
                    <a16:creationId xmlns:a16="http://schemas.microsoft.com/office/drawing/2014/main" id="{0AB2E75B-5656-413A-81FD-ED6094C3E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84">
                <a:extLst>
                  <a:ext uri="{FF2B5EF4-FFF2-40B4-BE49-F238E27FC236}">
                    <a16:creationId xmlns:a16="http://schemas.microsoft.com/office/drawing/2014/main" id="{87451C1E-23B7-ECD3-1C5F-06A230156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85">
                <a:extLst>
                  <a:ext uri="{FF2B5EF4-FFF2-40B4-BE49-F238E27FC236}">
                    <a16:creationId xmlns:a16="http://schemas.microsoft.com/office/drawing/2014/main" id="{ACE49A33-4C9D-1805-F302-FE38FB348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86">
                <a:extLst>
                  <a:ext uri="{FF2B5EF4-FFF2-40B4-BE49-F238E27FC236}">
                    <a16:creationId xmlns:a16="http://schemas.microsoft.com/office/drawing/2014/main" id="{53F519C1-34AC-3726-DCE0-F029D58A2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87">
                <a:extLst>
                  <a:ext uri="{FF2B5EF4-FFF2-40B4-BE49-F238E27FC236}">
                    <a16:creationId xmlns:a16="http://schemas.microsoft.com/office/drawing/2014/main" id="{54C09257-81E9-24AE-68C1-11EF55889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88">
                <a:extLst>
                  <a:ext uri="{FF2B5EF4-FFF2-40B4-BE49-F238E27FC236}">
                    <a16:creationId xmlns:a16="http://schemas.microsoft.com/office/drawing/2014/main" id="{FE4C3764-DDE2-FEC9-2B2D-964243325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89">
                <a:extLst>
                  <a:ext uri="{FF2B5EF4-FFF2-40B4-BE49-F238E27FC236}">
                    <a16:creationId xmlns:a16="http://schemas.microsoft.com/office/drawing/2014/main" id="{5B43D413-BC38-6FEF-2C44-067554394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Freeform 90">
                <a:extLst>
                  <a:ext uri="{FF2B5EF4-FFF2-40B4-BE49-F238E27FC236}">
                    <a16:creationId xmlns:a16="http://schemas.microsoft.com/office/drawing/2014/main" id="{55FCB9FB-EE3D-44D9-6AEC-68E5B67B2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91">
                <a:extLst>
                  <a:ext uri="{FF2B5EF4-FFF2-40B4-BE49-F238E27FC236}">
                    <a16:creationId xmlns:a16="http://schemas.microsoft.com/office/drawing/2014/main" id="{B8942C6B-C41C-6662-D424-236428781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92">
                <a:extLst>
                  <a:ext uri="{FF2B5EF4-FFF2-40B4-BE49-F238E27FC236}">
                    <a16:creationId xmlns:a16="http://schemas.microsoft.com/office/drawing/2014/main" id="{700268C9-6465-9A44-5D3E-79114A22F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93">
                <a:extLst>
                  <a:ext uri="{FF2B5EF4-FFF2-40B4-BE49-F238E27FC236}">
                    <a16:creationId xmlns:a16="http://schemas.microsoft.com/office/drawing/2014/main" id="{3FB6152D-94B1-266E-513A-63A483440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94">
                <a:extLst>
                  <a:ext uri="{FF2B5EF4-FFF2-40B4-BE49-F238E27FC236}">
                    <a16:creationId xmlns:a16="http://schemas.microsoft.com/office/drawing/2014/main" id="{841C2740-9802-FD04-FF31-30C0DBC95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95">
                <a:extLst>
                  <a:ext uri="{FF2B5EF4-FFF2-40B4-BE49-F238E27FC236}">
                    <a16:creationId xmlns:a16="http://schemas.microsoft.com/office/drawing/2014/main" id="{195CC433-70A9-FCD9-556C-ED5BCF8E5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96">
                <a:extLst>
                  <a:ext uri="{FF2B5EF4-FFF2-40B4-BE49-F238E27FC236}">
                    <a16:creationId xmlns:a16="http://schemas.microsoft.com/office/drawing/2014/main" id="{900E72AE-C35A-96DC-0051-2057633CB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97">
                <a:extLst>
                  <a:ext uri="{FF2B5EF4-FFF2-40B4-BE49-F238E27FC236}">
                    <a16:creationId xmlns:a16="http://schemas.microsoft.com/office/drawing/2014/main" id="{203947C0-7213-623D-9C36-DA0F8E441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98">
                <a:extLst>
                  <a:ext uri="{FF2B5EF4-FFF2-40B4-BE49-F238E27FC236}">
                    <a16:creationId xmlns:a16="http://schemas.microsoft.com/office/drawing/2014/main" id="{BC8B90EF-0B56-3F8A-9938-31B71FE24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Freeform 99">
                <a:extLst>
                  <a:ext uri="{FF2B5EF4-FFF2-40B4-BE49-F238E27FC236}">
                    <a16:creationId xmlns:a16="http://schemas.microsoft.com/office/drawing/2014/main" id="{386400F4-F4AC-BF68-F0E4-1BAFF98E2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Freeform 100">
                <a:extLst>
                  <a:ext uri="{FF2B5EF4-FFF2-40B4-BE49-F238E27FC236}">
                    <a16:creationId xmlns:a16="http://schemas.microsoft.com/office/drawing/2014/main" id="{ABFAC0C7-1DF1-9EED-037C-CE56CF64C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101">
                <a:extLst>
                  <a:ext uri="{FF2B5EF4-FFF2-40B4-BE49-F238E27FC236}">
                    <a16:creationId xmlns:a16="http://schemas.microsoft.com/office/drawing/2014/main" id="{40C85CAD-BFFF-60ED-C4C7-D2DEE2A92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102">
                <a:extLst>
                  <a:ext uri="{FF2B5EF4-FFF2-40B4-BE49-F238E27FC236}">
                    <a16:creationId xmlns:a16="http://schemas.microsoft.com/office/drawing/2014/main" id="{3B5FAF3A-D17C-8D88-D61D-DE974E66A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103">
                <a:extLst>
                  <a:ext uri="{FF2B5EF4-FFF2-40B4-BE49-F238E27FC236}">
                    <a16:creationId xmlns:a16="http://schemas.microsoft.com/office/drawing/2014/main" id="{C3DA9AD8-A99B-5C15-34DD-A48641E59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104">
                <a:extLst>
                  <a:ext uri="{FF2B5EF4-FFF2-40B4-BE49-F238E27FC236}">
                    <a16:creationId xmlns:a16="http://schemas.microsoft.com/office/drawing/2014/main" id="{A92B4062-B9ED-979F-E8BB-A6ABCF8C2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105">
                <a:extLst>
                  <a:ext uri="{FF2B5EF4-FFF2-40B4-BE49-F238E27FC236}">
                    <a16:creationId xmlns:a16="http://schemas.microsoft.com/office/drawing/2014/main" id="{E78DD209-8E3E-8A7F-3B44-6CE03FF50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106">
                <a:extLst>
                  <a:ext uri="{FF2B5EF4-FFF2-40B4-BE49-F238E27FC236}">
                    <a16:creationId xmlns:a16="http://schemas.microsoft.com/office/drawing/2014/main" id="{82D13719-A99D-0D00-E240-EB881EC36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107">
                <a:extLst>
                  <a:ext uri="{FF2B5EF4-FFF2-40B4-BE49-F238E27FC236}">
                    <a16:creationId xmlns:a16="http://schemas.microsoft.com/office/drawing/2014/main" id="{63022376-B35A-A5B1-A291-DFE535585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108">
                <a:extLst>
                  <a:ext uri="{FF2B5EF4-FFF2-40B4-BE49-F238E27FC236}">
                    <a16:creationId xmlns:a16="http://schemas.microsoft.com/office/drawing/2014/main" id="{38BA75A2-0783-9851-5E9E-BE790E5DD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Rectangle 109">
                <a:extLst>
                  <a:ext uri="{FF2B5EF4-FFF2-40B4-BE49-F238E27FC236}">
                    <a16:creationId xmlns:a16="http://schemas.microsoft.com/office/drawing/2014/main" id="{E8C53BC8-D2C3-4370-6097-33DD2307A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110">
                <a:extLst>
                  <a:ext uri="{FF2B5EF4-FFF2-40B4-BE49-F238E27FC236}">
                    <a16:creationId xmlns:a16="http://schemas.microsoft.com/office/drawing/2014/main" id="{7AD4FB91-FDA3-1BF3-A702-F9AD4EEAD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Freeform 111">
                <a:extLst>
                  <a:ext uri="{FF2B5EF4-FFF2-40B4-BE49-F238E27FC236}">
                    <a16:creationId xmlns:a16="http://schemas.microsoft.com/office/drawing/2014/main" id="{464DA464-7EB8-FCA1-D832-4134B1F9D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112">
                <a:extLst>
                  <a:ext uri="{FF2B5EF4-FFF2-40B4-BE49-F238E27FC236}">
                    <a16:creationId xmlns:a16="http://schemas.microsoft.com/office/drawing/2014/main" id="{98E092ED-4866-E565-95AC-E88709F1D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113">
                <a:extLst>
                  <a:ext uri="{FF2B5EF4-FFF2-40B4-BE49-F238E27FC236}">
                    <a16:creationId xmlns:a16="http://schemas.microsoft.com/office/drawing/2014/main" id="{B9B2D652-DDB3-376A-2E9C-2D67F127B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114">
                <a:extLst>
                  <a:ext uri="{FF2B5EF4-FFF2-40B4-BE49-F238E27FC236}">
                    <a16:creationId xmlns:a16="http://schemas.microsoft.com/office/drawing/2014/main" id="{D9B81A98-3121-2DB1-2E70-36B3624EB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115">
                <a:extLst>
                  <a:ext uri="{FF2B5EF4-FFF2-40B4-BE49-F238E27FC236}">
                    <a16:creationId xmlns:a16="http://schemas.microsoft.com/office/drawing/2014/main" id="{5F3D6704-8BE0-0564-E8A8-7679BEF15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116">
                <a:extLst>
                  <a:ext uri="{FF2B5EF4-FFF2-40B4-BE49-F238E27FC236}">
                    <a16:creationId xmlns:a16="http://schemas.microsoft.com/office/drawing/2014/main" id="{C0742CCB-C4E7-4488-331E-7CEF3322F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117">
                <a:extLst>
                  <a:ext uri="{FF2B5EF4-FFF2-40B4-BE49-F238E27FC236}">
                    <a16:creationId xmlns:a16="http://schemas.microsoft.com/office/drawing/2014/main" id="{3BE371AA-6B04-94FA-062A-22AF35FC2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118">
                <a:extLst>
                  <a:ext uri="{FF2B5EF4-FFF2-40B4-BE49-F238E27FC236}">
                    <a16:creationId xmlns:a16="http://schemas.microsoft.com/office/drawing/2014/main" id="{0550444C-E99E-E4D4-35C1-E1E8782E0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119">
                <a:extLst>
                  <a:ext uri="{FF2B5EF4-FFF2-40B4-BE49-F238E27FC236}">
                    <a16:creationId xmlns:a16="http://schemas.microsoft.com/office/drawing/2014/main" id="{61B48983-4551-49CD-3B7A-7836B4BA8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120">
                <a:extLst>
                  <a:ext uri="{FF2B5EF4-FFF2-40B4-BE49-F238E27FC236}">
                    <a16:creationId xmlns:a16="http://schemas.microsoft.com/office/drawing/2014/main" id="{280E0914-6DAF-33D3-9ECF-9CC7DEC7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121">
                <a:extLst>
                  <a:ext uri="{FF2B5EF4-FFF2-40B4-BE49-F238E27FC236}">
                    <a16:creationId xmlns:a16="http://schemas.microsoft.com/office/drawing/2014/main" id="{A66108E2-4349-F52B-0AD3-0E1B70A3D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122">
                <a:extLst>
                  <a:ext uri="{FF2B5EF4-FFF2-40B4-BE49-F238E27FC236}">
                    <a16:creationId xmlns:a16="http://schemas.microsoft.com/office/drawing/2014/main" id="{2371DBE3-6597-AE53-33D8-91BB84D71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123">
                <a:extLst>
                  <a:ext uri="{FF2B5EF4-FFF2-40B4-BE49-F238E27FC236}">
                    <a16:creationId xmlns:a16="http://schemas.microsoft.com/office/drawing/2014/main" id="{72982F24-5044-6854-622E-C4E3E798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124">
                <a:extLst>
                  <a:ext uri="{FF2B5EF4-FFF2-40B4-BE49-F238E27FC236}">
                    <a16:creationId xmlns:a16="http://schemas.microsoft.com/office/drawing/2014/main" id="{0D03E544-EABD-E8D5-09CA-F19BB060B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125">
                <a:extLst>
                  <a:ext uri="{FF2B5EF4-FFF2-40B4-BE49-F238E27FC236}">
                    <a16:creationId xmlns:a16="http://schemas.microsoft.com/office/drawing/2014/main" id="{866CFB01-73AE-FB7B-A3EC-1D61409FC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126">
                <a:extLst>
                  <a:ext uri="{FF2B5EF4-FFF2-40B4-BE49-F238E27FC236}">
                    <a16:creationId xmlns:a16="http://schemas.microsoft.com/office/drawing/2014/main" id="{E752CF8D-A727-EFA5-D07B-066A0CDF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127">
                <a:extLst>
                  <a:ext uri="{FF2B5EF4-FFF2-40B4-BE49-F238E27FC236}">
                    <a16:creationId xmlns:a16="http://schemas.microsoft.com/office/drawing/2014/main" id="{5579E0F0-DA72-0E13-960F-6C407EBD2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128">
                <a:extLst>
                  <a:ext uri="{FF2B5EF4-FFF2-40B4-BE49-F238E27FC236}">
                    <a16:creationId xmlns:a16="http://schemas.microsoft.com/office/drawing/2014/main" id="{C58082E2-F696-C599-37B9-D3DC6202C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129">
                <a:extLst>
                  <a:ext uri="{FF2B5EF4-FFF2-40B4-BE49-F238E27FC236}">
                    <a16:creationId xmlns:a16="http://schemas.microsoft.com/office/drawing/2014/main" id="{D0F52CA2-1843-497A-C449-678264229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130">
                <a:extLst>
                  <a:ext uri="{FF2B5EF4-FFF2-40B4-BE49-F238E27FC236}">
                    <a16:creationId xmlns:a16="http://schemas.microsoft.com/office/drawing/2014/main" id="{5F66EF24-3B14-2177-F685-0C3437147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Freeform 131">
                <a:extLst>
                  <a:ext uri="{FF2B5EF4-FFF2-40B4-BE49-F238E27FC236}">
                    <a16:creationId xmlns:a16="http://schemas.microsoft.com/office/drawing/2014/main" id="{77E476B6-D9E3-A7AC-8F84-26B3C9B6D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132">
                <a:extLst>
                  <a:ext uri="{FF2B5EF4-FFF2-40B4-BE49-F238E27FC236}">
                    <a16:creationId xmlns:a16="http://schemas.microsoft.com/office/drawing/2014/main" id="{B8E5C4CD-E772-6D6F-6B99-F69A73352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133">
                <a:extLst>
                  <a:ext uri="{FF2B5EF4-FFF2-40B4-BE49-F238E27FC236}">
                    <a16:creationId xmlns:a16="http://schemas.microsoft.com/office/drawing/2014/main" id="{819A1F8E-7417-B1BF-FE34-5735C6BF0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134">
                <a:extLst>
                  <a:ext uri="{FF2B5EF4-FFF2-40B4-BE49-F238E27FC236}">
                    <a16:creationId xmlns:a16="http://schemas.microsoft.com/office/drawing/2014/main" id="{C484F0B2-1571-BD0A-2150-0DA2343CD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135">
                <a:extLst>
                  <a:ext uri="{FF2B5EF4-FFF2-40B4-BE49-F238E27FC236}">
                    <a16:creationId xmlns:a16="http://schemas.microsoft.com/office/drawing/2014/main" id="{F989F19F-9241-D3A7-5A46-80471AD43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136">
                <a:extLst>
                  <a:ext uri="{FF2B5EF4-FFF2-40B4-BE49-F238E27FC236}">
                    <a16:creationId xmlns:a16="http://schemas.microsoft.com/office/drawing/2014/main" id="{EEB5534A-C98C-F7BF-0084-B776ED142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137">
                <a:extLst>
                  <a:ext uri="{FF2B5EF4-FFF2-40B4-BE49-F238E27FC236}">
                    <a16:creationId xmlns:a16="http://schemas.microsoft.com/office/drawing/2014/main" id="{78969A78-0584-3228-23BA-E0CAB8AA6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138">
                <a:extLst>
                  <a:ext uri="{FF2B5EF4-FFF2-40B4-BE49-F238E27FC236}">
                    <a16:creationId xmlns:a16="http://schemas.microsoft.com/office/drawing/2014/main" id="{88031C3A-8E5F-AEC6-DEDC-B4805D881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139">
                <a:extLst>
                  <a:ext uri="{FF2B5EF4-FFF2-40B4-BE49-F238E27FC236}">
                    <a16:creationId xmlns:a16="http://schemas.microsoft.com/office/drawing/2014/main" id="{5BF60428-9CC7-5D38-F97A-8423BEDA5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140">
                <a:extLst>
                  <a:ext uri="{FF2B5EF4-FFF2-40B4-BE49-F238E27FC236}">
                    <a16:creationId xmlns:a16="http://schemas.microsoft.com/office/drawing/2014/main" id="{7FDD67E3-4B23-6ACD-D834-2464B4952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141">
                <a:extLst>
                  <a:ext uri="{FF2B5EF4-FFF2-40B4-BE49-F238E27FC236}">
                    <a16:creationId xmlns:a16="http://schemas.microsoft.com/office/drawing/2014/main" id="{EA8424E1-926C-C138-4533-9A04AEA21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42">
                <a:extLst>
                  <a:ext uri="{FF2B5EF4-FFF2-40B4-BE49-F238E27FC236}">
                    <a16:creationId xmlns:a16="http://schemas.microsoft.com/office/drawing/2014/main" id="{0A98148C-52EA-D34F-587C-69DEDF283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43">
                <a:extLst>
                  <a:ext uri="{FF2B5EF4-FFF2-40B4-BE49-F238E27FC236}">
                    <a16:creationId xmlns:a16="http://schemas.microsoft.com/office/drawing/2014/main" id="{A3907CBC-6415-2B4B-07D3-35CA0ACFA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44">
                <a:extLst>
                  <a:ext uri="{FF2B5EF4-FFF2-40B4-BE49-F238E27FC236}">
                    <a16:creationId xmlns:a16="http://schemas.microsoft.com/office/drawing/2014/main" id="{7EF41803-F91B-CBF7-3C88-8E166A1C9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45">
                <a:extLst>
                  <a:ext uri="{FF2B5EF4-FFF2-40B4-BE49-F238E27FC236}">
                    <a16:creationId xmlns:a16="http://schemas.microsoft.com/office/drawing/2014/main" id="{8166112B-6D83-06E4-8224-6BEF2D437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46">
                <a:extLst>
                  <a:ext uri="{FF2B5EF4-FFF2-40B4-BE49-F238E27FC236}">
                    <a16:creationId xmlns:a16="http://schemas.microsoft.com/office/drawing/2014/main" id="{A47EEBAD-6490-4F15-AC32-09828FDDF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47">
                <a:extLst>
                  <a:ext uri="{FF2B5EF4-FFF2-40B4-BE49-F238E27FC236}">
                    <a16:creationId xmlns:a16="http://schemas.microsoft.com/office/drawing/2014/main" id="{1EA59E8C-0EFE-A975-848A-3F86E82C8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48">
                <a:extLst>
                  <a:ext uri="{FF2B5EF4-FFF2-40B4-BE49-F238E27FC236}">
                    <a16:creationId xmlns:a16="http://schemas.microsoft.com/office/drawing/2014/main" id="{E4C78A89-8FBF-0FBB-2B1C-0771F75E5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49">
                <a:extLst>
                  <a:ext uri="{FF2B5EF4-FFF2-40B4-BE49-F238E27FC236}">
                    <a16:creationId xmlns:a16="http://schemas.microsoft.com/office/drawing/2014/main" id="{68C5559C-D8AE-90C3-5676-903ED5A9D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50">
                <a:extLst>
                  <a:ext uri="{FF2B5EF4-FFF2-40B4-BE49-F238E27FC236}">
                    <a16:creationId xmlns:a16="http://schemas.microsoft.com/office/drawing/2014/main" id="{596BAD2C-461F-C50E-F14E-C245ACA5C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Freeform 151">
                <a:extLst>
                  <a:ext uri="{FF2B5EF4-FFF2-40B4-BE49-F238E27FC236}">
                    <a16:creationId xmlns:a16="http://schemas.microsoft.com/office/drawing/2014/main" id="{BE0BE269-0161-BD78-12F4-D6D811DB3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52">
                <a:extLst>
                  <a:ext uri="{FF2B5EF4-FFF2-40B4-BE49-F238E27FC236}">
                    <a16:creationId xmlns:a16="http://schemas.microsoft.com/office/drawing/2014/main" id="{BE44DF2A-C997-10A5-775E-B29A0974B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53">
                <a:extLst>
                  <a:ext uri="{FF2B5EF4-FFF2-40B4-BE49-F238E27FC236}">
                    <a16:creationId xmlns:a16="http://schemas.microsoft.com/office/drawing/2014/main" id="{EBDA0DCE-2FB3-CF1B-6681-E9DEB6438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54">
                <a:extLst>
                  <a:ext uri="{FF2B5EF4-FFF2-40B4-BE49-F238E27FC236}">
                    <a16:creationId xmlns:a16="http://schemas.microsoft.com/office/drawing/2014/main" id="{1E4C67DD-6FFA-F5E9-7FE8-04840D1CA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55">
                <a:extLst>
                  <a:ext uri="{FF2B5EF4-FFF2-40B4-BE49-F238E27FC236}">
                    <a16:creationId xmlns:a16="http://schemas.microsoft.com/office/drawing/2014/main" id="{4863A3A3-6654-FE77-368A-46E5E66CB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56">
                <a:extLst>
                  <a:ext uri="{FF2B5EF4-FFF2-40B4-BE49-F238E27FC236}">
                    <a16:creationId xmlns:a16="http://schemas.microsoft.com/office/drawing/2014/main" id="{3CFCE2F2-696C-C68A-5CEB-734A11DC2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57">
                <a:extLst>
                  <a:ext uri="{FF2B5EF4-FFF2-40B4-BE49-F238E27FC236}">
                    <a16:creationId xmlns:a16="http://schemas.microsoft.com/office/drawing/2014/main" id="{CA4A649E-FB2C-0B1E-8E17-D8CB75BD7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58">
                <a:extLst>
                  <a:ext uri="{FF2B5EF4-FFF2-40B4-BE49-F238E27FC236}">
                    <a16:creationId xmlns:a16="http://schemas.microsoft.com/office/drawing/2014/main" id="{31EB14DB-0529-3430-3375-5883E2112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59">
                <a:extLst>
                  <a:ext uri="{FF2B5EF4-FFF2-40B4-BE49-F238E27FC236}">
                    <a16:creationId xmlns:a16="http://schemas.microsoft.com/office/drawing/2014/main" id="{D41CF7AB-FE61-196E-49B7-6B1DC6232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60">
                <a:extLst>
                  <a:ext uri="{FF2B5EF4-FFF2-40B4-BE49-F238E27FC236}">
                    <a16:creationId xmlns:a16="http://schemas.microsoft.com/office/drawing/2014/main" id="{27265A17-51BE-05E8-E668-1012BDE26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61">
                <a:extLst>
                  <a:ext uri="{FF2B5EF4-FFF2-40B4-BE49-F238E27FC236}">
                    <a16:creationId xmlns:a16="http://schemas.microsoft.com/office/drawing/2014/main" id="{9209A5DA-1AC1-9E09-726B-9BB27B79D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62">
                <a:extLst>
                  <a:ext uri="{FF2B5EF4-FFF2-40B4-BE49-F238E27FC236}">
                    <a16:creationId xmlns:a16="http://schemas.microsoft.com/office/drawing/2014/main" id="{B6C38825-C921-B815-065D-182015B4D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63">
                <a:extLst>
                  <a:ext uri="{FF2B5EF4-FFF2-40B4-BE49-F238E27FC236}">
                    <a16:creationId xmlns:a16="http://schemas.microsoft.com/office/drawing/2014/main" id="{D6C1D783-69AC-8B96-6C2A-8B8A55A7C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64">
                <a:extLst>
                  <a:ext uri="{FF2B5EF4-FFF2-40B4-BE49-F238E27FC236}">
                    <a16:creationId xmlns:a16="http://schemas.microsoft.com/office/drawing/2014/main" id="{18DF4007-1937-0C66-48DF-86FDD9D5F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65">
                <a:extLst>
                  <a:ext uri="{FF2B5EF4-FFF2-40B4-BE49-F238E27FC236}">
                    <a16:creationId xmlns:a16="http://schemas.microsoft.com/office/drawing/2014/main" id="{6E2979F4-0171-2255-C9AD-B0C74A559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66">
                <a:extLst>
                  <a:ext uri="{FF2B5EF4-FFF2-40B4-BE49-F238E27FC236}">
                    <a16:creationId xmlns:a16="http://schemas.microsoft.com/office/drawing/2014/main" id="{1B626A07-11F1-886D-C8BF-0905DD5E3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67">
                <a:extLst>
                  <a:ext uri="{FF2B5EF4-FFF2-40B4-BE49-F238E27FC236}">
                    <a16:creationId xmlns:a16="http://schemas.microsoft.com/office/drawing/2014/main" id="{17803EAB-53BC-2BC6-3E9F-EA7953D4A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68">
                <a:extLst>
                  <a:ext uri="{FF2B5EF4-FFF2-40B4-BE49-F238E27FC236}">
                    <a16:creationId xmlns:a16="http://schemas.microsoft.com/office/drawing/2014/main" id="{85C35308-D556-C0FA-9FAD-77DF7F1FC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69">
                <a:extLst>
                  <a:ext uri="{FF2B5EF4-FFF2-40B4-BE49-F238E27FC236}">
                    <a16:creationId xmlns:a16="http://schemas.microsoft.com/office/drawing/2014/main" id="{1229078D-0B7F-3355-6090-CD64E87BF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70">
                <a:extLst>
                  <a:ext uri="{FF2B5EF4-FFF2-40B4-BE49-F238E27FC236}">
                    <a16:creationId xmlns:a16="http://schemas.microsoft.com/office/drawing/2014/main" id="{0074CC92-8124-8E73-0BF8-515CC6C0C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71">
                <a:extLst>
                  <a:ext uri="{FF2B5EF4-FFF2-40B4-BE49-F238E27FC236}">
                    <a16:creationId xmlns:a16="http://schemas.microsoft.com/office/drawing/2014/main" id="{2003409F-60D7-8CCD-A036-2D35DF8A7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72">
                <a:extLst>
                  <a:ext uri="{FF2B5EF4-FFF2-40B4-BE49-F238E27FC236}">
                    <a16:creationId xmlns:a16="http://schemas.microsoft.com/office/drawing/2014/main" id="{BFAFAE27-C703-4F09-F0CF-B4E31C12B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73">
                <a:extLst>
                  <a:ext uri="{FF2B5EF4-FFF2-40B4-BE49-F238E27FC236}">
                    <a16:creationId xmlns:a16="http://schemas.microsoft.com/office/drawing/2014/main" id="{7D37BD43-662D-FC07-4853-F45A01740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74">
                <a:extLst>
                  <a:ext uri="{FF2B5EF4-FFF2-40B4-BE49-F238E27FC236}">
                    <a16:creationId xmlns:a16="http://schemas.microsoft.com/office/drawing/2014/main" id="{C38B2C78-3F86-50A3-6E0E-9A25FEDFF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75">
                <a:extLst>
                  <a:ext uri="{FF2B5EF4-FFF2-40B4-BE49-F238E27FC236}">
                    <a16:creationId xmlns:a16="http://schemas.microsoft.com/office/drawing/2014/main" id="{CA127E41-C254-88CC-7788-E626C48D9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76">
                <a:extLst>
                  <a:ext uri="{FF2B5EF4-FFF2-40B4-BE49-F238E27FC236}">
                    <a16:creationId xmlns:a16="http://schemas.microsoft.com/office/drawing/2014/main" id="{F7621299-844E-5C86-F7EA-4953E6CEF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77">
                <a:extLst>
                  <a:ext uri="{FF2B5EF4-FFF2-40B4-BE49-F238E27FC236}">
                    <a16:creationId xmlns:a16="http://schemas.microsoft.com/office/drawing/2014/main" id="{3EF380FC-C052-C6DF-DA97-056E723F2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78">
                <a:extLst>
                  <a:ext uri="{FF2B5EF4-FFF2-40B4-BE49-F238E27FC236}">
                    <a16:creationId xmlns:a16="http://schemas.microsoft.com/office/drawing/2014/main" id="{61332C6D-E26E-3E4C-1BBF-B4AC6224C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79">
                <a:extLst>
                  <a:ext uri="{FF2B5EF4-FFF2-40B4-BE49-F238E27FC236}">
                    <a16:creationId xmlns:a16="http://schemas.microsoft.com/office/drawing/2014/main" id="{4D8657D5-F72C-461E-3B3F-A1B4A253C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80">
                <a:extLst>
                  <a:ext uri="{FF2B5EF4-FFF2-40B4-BE49-F238E27FC236}">
                    <a16:creationId xmlns:a16="http://schemas.microsoft.com/office/drawing/2014/main" id="{4EF13F31-B8C7-86AF-B87F-85DA6D38D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81">
                <a:extLst>
                  <a:ext uri="{FF2B5EF4-FFF2-40B4-BE49-F238E27FC236}">
                    <a16:creationId xmlns:a16="http://schemas.microsoft.com/office/drawing/2014/main" id="{2899F6E3-C231-2AA1-1879-5F6A08E9B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82">
                <a:extLst>
                  <a:ext uri="{FF2B5EF4-FFF2-40B4-BE49-F238E27FC236}">
                    <a16:creationId xmlns:a16="http://schemas.microsoft.com/office/drawing/2014/main" id="{36747FAD-1D12-3E17-7B23-0BC10148A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83">
                <a:extLst>
                  <a:ext uri="{FF2B5EF4-FFF2-40B4-BE49-F238E27FC236}">
                    <a16:creationId xmlns:a16="http://schemas.microsoft.com/office/drawing/2014/main" id="{4E78630B-4DCF-1414-FD15-2E3C0B4F2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84">
                <a:extLst>
                  <a:ext uri="{FF2B5EF4-FFF2-40B4-BE49-F238E27FC236}">
                    <a16:creationId xmlns:a16="http://schemas.microsoft.com/office/drawing/2014/main" id="{333CAD16-CD95-E826-F8CB-5C26567FD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85">
                <a:extLst>
                  <a:ext uri="{FF2B5EF4-FFF2-40B4-BE49-F238E27FC236}">
                    <a16:creationId xmlns:a16="http://schemas.microsoft.com/office/drawing/2014/main" id="{29188850-F55D-5F03-92C3-3D379546C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86">
                <a:extLst>
                  <a:ext uri="{FF2B5EF4-FFF2-40B4-BE49-F238E27FC236}">
                    <a16:creationId xmlns:a16="http://schemas.microsoft.com/office/drawing/2014/main" id="{8A017F0A-06F5-7EFE-0A24-39972AF2D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87">
                <a:extLst>
                  <a:ext uri="{FF2B5EF4-FFF2-40B4-BE49-F238E27FC236}">
                    <a16:creationId xmlns:a16="http://schemas.microsoft.com/office/drawing/2014/main" id="{4B007C7B-ADE3-8CB0-1369-16AC29429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88">
                <a:extLst>
                  <a:ext uri="{FF2B5EF4-FFF2-40B4-BE49-F238E27FC236}">
                    <a16:creationId xmlns:a16="http://schemas.microsoft.com/office/drawing/2014/main" id="{10F90450-2464-D677-ABF7-C1AC6F680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89">
                <a:extLst>
                  <a:ext uri="{FF2B5EF4-FFF2-40B4-BE49-F238E27FC236}">
                    <a16:creationId xmlns:a16="http://schemas.microsoft.com/office/drawing/2014/main" id="{3ED06902-AE4F-5DF7-4B3E-EC13053B5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90">
                <a:extLst>
                  <a:ext uri="{FF2B5EF4-FFF2-40B4-BE49-F238E27FC236}">
                    <a16:creationId xmlns:a16="http://schemas.microsoft.com/office/drawing/2014/main" id="{D93CB847-71EF-E67A-61EB-C0895525A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91">
                <a:extLst>
                  <a:ext uri="{FF2B5EF4-FFF2-40B4-BE49-F238E27FC236}">
                    <a16:creationId xmlns:a16="http://schemas.microsoft.com/office/drawing/2014/main" id="{74B2C806-3AC7-F186-3951-652BC63E5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92">
                <a:extLst>
                  <a:ext uri="{FF2B5EF4-FFF2-40B4-BE49-F238E27FC236}">
                    <a16:creationId xmlns:a16="http://schemas.microsoft.com/office/drawing/2014/main" id="{AA4F2ED5-D975-8578-C476-508CF920D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93">
                <a:extLst>
                  <a:ext uri="{FF2B5EF4-FFF2-40B4-BE49-F238E27FC236}">
                    <a16:creationId xmlns:a16="http://schemas.microsoft.com/office/drawing/2014/main" id="{17157872-8EF8-6CC5-FE2C-D2C88E683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94">
                <a:extLst>
                  <a:ext uri="{FF2B5EF4-FFF2-40B4-BE49-F238E27FC236}">
                    <a16:creationId xmlns:a16="http://schemas.microsoft.com/office/drawing/2014/main" id="{6AAB6A9F-5C64-36B9-E44C-09B321D9A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95">
                <a:extLst>
                  <a:ext uri="{FF2B5EF4-FFF2-40B4-BE49-F238E27FC236}">
                    <a16:creationId xmlns:a16="http://schemas.microsoft.com/office/drawing/2014/main" id="{22B5E7F1-ADD4-A6B4-F4B2-89D076DE8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96">
                <a:extLst>
                  <a:ext uri="{FF2B5EF4-FFF2-40B4-BE49-F238E27FC236}">
                    <a16:creationId xmlns:a16="http://schemas.microsoft.com/office/drawing/2014/main" id="{CB66FB25-110C-5544-BEFD-CB9AD2D30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97">
                <a:extLst>
                  <a:ext uri="{FF2B5EF4-FFF2-40B4-BE49-F238E27FC236}">
                    <a16:creationId xmlns:a16="http://schemas.microsoft.com/office/drawing/2014/main" id="{9CEE9C6D-A05A-4A24-2448-89A6FA9C7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98">
                <a:extLst>
                  <a:ext uri="{FF2B5EF4-FFF2-40B4-BE49-F238E27FC236}">
                    <a16:creationId xmlns:a16="http://schemas.microsoft.com/office/drawing/2014/main" id="{54EB393F-54B3-BA0D-7D12-0EC19BFFB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99">
                <a:extLst>
                  <a:ext uri="{FF2B5EF4-FFF2-40B4-BE49-F238E27FC236}">
                    <a16:creationId xmlns:a16="http://schemas.microsoft.com/office/drawing/2014/main" id="{6E97E102-A690-D50A-C5A8-B1E687508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200">
                <a:extLst>
                  <a:ext uri="{FF2B5EF4-FFF2-40B4-BE49-F238E27FC236}">
                    <a16:creationId xmlns:a16="http://schemas.microsoft.com/office/drawing/2014/main" id="{88600BB1-3FA7-CE85-44B8-FE48EB59F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201">
                <a:extLst>
                  <a:ext uri="{FF2B5EF4-FFF2-40B4-BE49-F238E27FC236}">
                    <a16:creationId xmlns:a16="http://schemas.microsoft.com/office/drawing/2014/main" id="{19B99332-152A-7441-635B-17239102A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202">
                <a:extLst>
                  <a:ext uri="{FF2B5EF4-FFF2-40B4-BE49-F238E27FC236}">
                    <a16:creationId xmlns:a16="http://schemas.microsoft.com/office/drawing/2014/main" id="{98BE5BEA-9580-8240-94D0-F8EA6F9E7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203">
                <a:extLst>
                  <a:ext uri="{FF2B5EF4-FFF2-40B4-BE49-F238E27FC236}">
                    <a16:creationId xmlns:a16="http://schemas.microsoft.com/office/drawing/2014/main" id="{FE1CCA61-E0D2-77F1-9916-DAC82FDE3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204">
                <a:extLst>
                  <a:ext uri="{FF2B5EF4-FFF2-40B4-BE49-F238E27FC236}">
                    <a16:creationId xmlns:a16="http://schemas.microsoft.com/office/drawing/2014/main" id="{8FAED053-13FB-2D50-C3BA-25CB630E5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15" name="Freeform 206">
              <a:extLst>
                <a:ext uri="{FF2B5EF4-FFF2-40B4-BE49-F238E27FC236}">
                  <a16:creationId xmlns:a16="http://schemas.microsoft.com/office/drawing/2014/main" id="{58768740-52C1-085C-78C0-DA181C123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6" name="Freeform 207">
              <a:extLst>
                <a:ext uri="{FF2B5EF4-FFF2-40B4-BE49-F238E27FC236}">
                  <a16:creationId xmlns:a16="http://schemas.microsoft.com/office/drawing/2014/main" id="{2318D0E1-E40A-C72B-573E-A918D905B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7" name="Freeform 208">
              <a:extLst>
                <a:ext uri="{FF2B5EF4-FFF2-40B4-BE49-F238E27FC236}">
                  <a16:creationId xmlns:a16="http://schemas.microsoft.com/office/drawing/2014/main" id="{139935C8-2C9E-8809-DBF2-EC696B2D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8" name="Freeform 209">
              <a:extLst>
                <a:ext uri="{FF2B5EF4-FFF2-40B4-BE49-F238E27FC236}">
                  <a16:creationId xmlns:a16="http://schemas.microsoft.com/office/drawing/2014/main" id="{9187C880-1E21-B95E-555B-72124C3CB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9" name="Freeform 210">
              <a:extLst>
                <a:ext uri="{FF2B5EF4-FFF2-40B4-BE49-F238E27FC236}">
                  <a16:creationId xmlns:a16="http://schemas.microsoft.com/office/drawing/2014/main" id="{75B62047-22C6-12A0-630A-FAF13BDCF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0" name="Freeform 211">
              <a:extLst>
                <a:ext uri="{FF2B5EF4-FFF2-40B4-BE49-F238E27FC236}">
                  <a16:creationId xmlns:a16="http://schemas.microsoft.com/office/drawing/2014/main" id="{057D7A94-F52D-85E5-EDEC-5B6A12891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1" name="Freeform 212">
              <a:extLst>
                <a:ext uri="{FF2B5EF4-FFF2-40B4-BE49-F238E27FC236}">
                  <a16:creationId xmlns:a16="http://schemas.microsoft.com/office/drawing/2014/main" id="{29046992-B20B-1809-5259-D14B7154A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2" name="Freeform 213">
              <a:extLst>
                <a:ext uri="{FF2B5EF4-FFF2-40B4-BE49-F238E27FC236}">
                  <a16:creationId xmlns:a16="http://schemas.microsoft.com/office/drawing/2014/main" id="{C3C62608-716B-BF48-7D93-CB8D36A1B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3" name="Freeform 214">
              <a:extLst>
                <a:ext uri="{FF2B5EF4-FFF2-40B4-BE49-F238E27FC236}">
                  <a16:creationId xmlns:a16="http://schemas.microsoft.com/office/drawing/2014/main" id="{6C27F3E2-75D5-9F3C-3A2F-60AE83154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4" name="Freeform 215">
              <a:extLst>
                <a:ext uri="{FF2B5EF4-FFF2-40B4-BE49-F238E27FC236}">
                  <a16:creationId xmlns:a16="http://schemas.microsoft.com/office/drawing/2014/main" id="{D6BF77CE-7FDE-17C4-4832-BC490E1C8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5" name="Freeform 216">
              <a:extLst>
                <a:ext uri="{FF2B5EF4-FFF2-40B4-BE49-F238E27FC236}">
                  <a16:creationId xmlns:a16="http://schemas.microsoft.com/office/drawing/2014/main" id="{C88ABECD-EB0F-1988-0172-555B7A4B4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6" name="Freeform 217">
              <a:extLst>
                <a:ext uri="{FF2B5EF4-FFF2-40B4-BE49-F238E27FC236}">
                  <a16:creationId xmlns:a16="http://schemas.microsoft.com/office/drawing/2014/main" id="{2619AA78-37F4-E2EE-1DB9-96B786733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7" name="Freeform 218">
              <a:extLst>
                <a:ext uri="{FF2B5EF4-FFF2-40B4-BE49-F238E27FC236}">
                  <a16:creationId xmlns:a16="http://schemas.microsoft.com/office/drawing/2014/main" id="{E76B7830-D6FC-4E43-69D0-7852B31B7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8" name="Freeform 219">
              <a:extLst>
                <a:ext uri="{FF2B5EF4-FFF2-40B4-BE49-F238E27FC236}">
                  <a16:creationId xmlns:a16="http://schemas.microsoft.com/office/drawing/2014/main" id="{1E73341F-2B08-7B60-EB79-608569981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9" name="Freeform 220">
              <a:extLst>
                <a:ext uri="{FF2B5EF4-FFF2-40B4-BE49-F238E27FC236}">
                  <a16:creationId xmlns:a16="http://schemas.microsoft.com/office/drawing/2014/main" id="{55DCF88B-3C8F-2A8B-53C3-2E53FD2FF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0" name="Freeform 221">
              <a:extLst>
                <a:ext uri="{FF2B5EF4-FFF2-40B4-BE49-F238E27FC236}">
                  <a16:creationId xmlns:a16="http://schemas.microsoft.com/office/drawing/2014/main" id="{DEE4B1F6-1532-27E1-BA20-B3B8B881E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1" name="Freeform 222">
              <a:extLst>
                <a:ext uri="{FF2B5EF4-FFF2-40B4-BE49-F238E27FC236}">
                  <a16:creationId xmlns:a16="http://schemas.microsoft.com/office/drawing/2014/main" id="{0E919B5A-D0DA-2703-D503-1B19F8D8F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2" name="Freeform 223">
              <a:extLst>
                <a:ext uri="{FF2B5EF4-FFF2-40B4-BE49-F238E27FC236}">
                  <a16:creationId xmlns:a16="http://schemas.microsoft.com/office/drawing/2014/main" id="{1AA5226F-5438-E779-4AE9-571B82A30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3" name="Freeform 224">
              <a:extLst>
                <a:ext uri="{FF2B5EF4-FFF2-40B4-BE49-F238E27FC236}">
                  <a16:creationId xmlns:a16="http://schemas.microsoft.com/office/drawing/2014/main" id="{93285772-C2B4-19DB-9B74-99C1B0E6F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4" name="Freeform 225">
              <a:extLst>
                <a:ext uri="{FF2B5EF4-FFF2-40B4-BE49-F238E27FC236}">
                  <a16:creationId xmlns:a16="http://schemas.microsoft.com/office/drawing/2014/main" id="{F9D2F5DE-8849-1900-007C-814D68FF5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5" name="Freeform 226">
              <a:extLst>
                <a:ext uri="{FF2B5EF4-FFF2-40B4-BE49-F238E27FC236}">
                  <a16:creationId xmlns:a16="http://schemas.microsoft.com/office/drawing/2014/main" id="{21B562FF-EBBE-4B86-812A-E17226522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6" name="Freeform 227">
              <a:extLst>
                <a:ext uri="{FF2B5EF4-FFF2-40B4-BE49-F238E27FC236}">
                  <a16:creationId xmlns:a16="http://schemas.microsoft.com/office/drawing/2014/main" id="{5EC8D9E3-F528-D530-0B71-3ECC2C351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7" name="Freeform 228">
              <a:extLst>
                <a:ext uri="{FF2B5EF4-FFF2-40B4-BE49-F238E27FC236}">
                  <a16:creationId xmlns:a16="http://schemas.microsoft.com/office/drawing/2014/main" id="{F1D788AC-1308-087E-4FA5-0C1334E59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8" name="Freeform 229">
              <a:extLst>
                <a:ext uri="{FF2B5EF4-FFF2-40B4-BE49-F238E27FC236}">
                  <a16:creationId xmlns:a16="http://schemas.microsoft.com/office/drawing/2014/main" id="{90E6036A-DFD4-93FE-A7FF-9244BC127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9" name="Freeform 230">
              <a:extLst>
                <a:ext uri="{FF2B5EF4-FFF2-40B4-BE49-F238E27FC236}">
                  <a16:creationId xmlns:a16="http://schemas.microsoft.com/office/drawing/2014/main" id="{538767CF-2E3A-8ADC-B47D-D4E2A2D7F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0" name="Freeform 231">
              <a:extLst>
                <a:ext uri="{FF2B5EF4-FFF2-40B4-BE49-F238E27FC236}">
                  <a16:creationId xmlns:a16="http://schemas.microsoft.com/office/drawing/2014/main" id="{23B11973-93D2-3E20-D0E4-ABC60307B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1" name="Freeform 232">
              <a:extLst>
                <a:ext uri="{FF2B5EF4-FFF2-40B4-BE49-F238E27FC236}">
                  <a16:creationId xmlns:a16="http://schemas.microsoft.com/office/drawing/2014/main" id="{1A30FD74-C061-AF4E-F54C-EAF145635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2" name="Freeform 233">
              <a:extLst>
                <a:ext uri="{FF2B5EF4-FFF2-40B4-BE49-F238E27FC236}">
                  <a16:creationId xmlns:a16="http://schemas.microsoft.com/office/drawing/2014/main" id="{890EC86A-E13C-328E-09D6-1A870932D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3" name="Freeform 234">
              <a:extLst>
                <a:ext uri="{FF2B5EF4-FFF2-40B4-BE49-F238E27FC236}">
                  <a16:creationId xmlns:a16="http://schemas.microsoft.com/office/drawing/2014/main" id="{6BC47F3C-3D1F-7F38-854B-882298844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4" name="Freeform 235">
              <a:extLst>
                <a:ext uri="{FF2B5EF4-FFF2-40B4-BE49-F238E27FC236}">
                  <a16:creationId xmlns:a16="http://schemas.microsoft.com/office/drawing/2014/main" id="{9620DCEF-93C4-3F8F-B21B-4DFAD353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5" name="Freeform 236">
              <a:extLst>
                <a:ext uri="{FF2B5EF4-FFF2-40B4-BE49-F238E27FC236}">
                  <a16:creationId xmlns:a16="http://schemas.microsoft.com/office/drawing/2014/main" id="{A34A7542-FEDB-9829-35E3-59D518255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6" name="Freeform 237">
              <a:extLst>
                <a:ext uri="{FF2B5EF4-FFF2-40B4-BE49-F238E27FC236}">
                  <a16:creationId xmlns:a16="http://schemas.microsoft.com/office/drawing/2014/main" id="{3ABA49A5-3309-3BFC-8877-C9EE48E4B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7" name="Freeform 238">
              <a:extLst>
                <a:ext uri="{FF2B5EF4-FFF2-40B4-BE49-F238E27FC236}">
                  <a16:creationId xmlns:a16="http://schemas.microsoft.com/office/drawing/2014/main" id="{F3AF79D0-1253-B02F-0BB9-D8E84EC3E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8" name="Freeform 239">
              <a:extLst>
                <a:ext uri="{FF2B5EF4-FFF2-40B4-BE49-F238E27FC236}">
                  <a16:creationId xmlns:a16="http://schemas.microsoft.com/office/drawing/2014/main" id="{6AE2D579-2B93-26D4-1391-E142055B8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9" name="Freeform 240">
              <a:extLst>
                <a:ext uri="{FF2B5EF4-FFF2-40B4-BE49-F238E27FC236}">
                  <a16:creationId xmlns:a16="http://schemas.microsoft.com/office/drawing/2014/main" id="{E5FA3C6F-AADB-4091-65A0-D956112F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0" name="Freeform 241">
              <a:extLst>
                <a:ext uri="{FF2B5EF4-FFF2-40B4-BE49-F238E27FC236}">
                  <a16:creationId xmlns:a16="http://schemas.microsoft.com/office/drawing/2014/main" id="{BDCA8D29-F15E-FE4C-F8CC-4BDD0D4A9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1" name="Freeform 242">
              <a:extLst>
                <a:ext uri="{FF2B5EF4-FFF2-40B4-BE49-F238E27FC236}">
                  <a16:creationId xmlns:a16="http://schemas.microsoft.com/office/drawing/2014/main" id="{A1BC1C7A-234A-E1D4-08C5-95D5CCAA7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2" name="Freeform 243">
              <a:extLst>
                <a:ext uri="{FF2B5EF4-FFF2-40B4-BE49-F238E27FC236}">
                  <a16:creationId xmlns:a16="http://schemas.microsoft.com/office/drawing/2014/main" id="{0F4D5971-5E02-B3CF-3E4B-4E18C306E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3" name="Freeform 244">
              <a:extLst>
                <a:ext uri="{FF2B5EF4-FFF2-40B4-BE49-F238E27FC236}">
                  <a16:creationId xmlns:a16="http://schemas.microsoft.com/office/drawing/2014/main" id="{3A57FF9C-58AB-0D3D-46BB-A151028A6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4" name="Freeform 245">
              <a:extLst>
                <a:ext uri="{FF2B5EF4-FFF2-40B4-BE49-F238E27FC236}">
                  <a16:creationId xmlns:a16="http://schemas.microsoft.com/office/drawing/2014/main" id="{E690D0C5-5FF6-DC1E-72E1-73B61C9CA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5" name="Freeform 246">
              <a:extLst>
                <a:ext uri="{FF2B5EF4-FFF2-40B4-BE49-F238E27FC236}">
                  <a16:creationId xmlns:a16="http://schemas.microsoft.com/office/drawing/2014/main" id="{3334C98B-FE95-6778-4F0C-0E6FA1C3A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6" name="Freeform 247">
              <a:extLst>
                <a:ext uri="{FF2B5EF4-FFF2-40B4-BE49-F238E27FC236}">
                  <a16:creationId xmlns:a16="http://schemas.microsoft.com/office/drawing/2014/main" id="{A012DE83-9B0F-8026-C923-FD6AE971B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7" name="Freeform 248">
              <a:extLst>
                <a:ext uri="{FF2B5EF4-FFF2-40B4-BE49-F238E27FC236}">
                  <a16:creationId xmlns:a16="http://schemas.microsoft.com/office/drawing/2014/main" id="{C3761D04-E63F-AA30-6F79-CA193DF7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49">
              <a:extLst>
                <a:ext uri="{FF2B5EF4-FFF2-40B4-BE49-F238E27FC236}">
                  <a16:creationId xmlns:a16="http://schemas.microsoft.com/office/drawing/2014/main" id="{E592FB41-F9EC-5669-71B2-EFBE7F8B9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50">
              <a:extLst>
                <a:ext uri="{FF2B5EF4-FFF2-40B4-BE49-F238E27FC236}">
                  <a16:creationId xmlns:a16="http://schemas.microsoft.com/office/drawing/2014/main" id="{CC54384F-10A8-6261-2EF1-84B293ADD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51">
              <a:extLst>
                <a:ext uri="{FF2B5EF4-FFF2-40B4-BE49-F238E27FC236}">
                  <a16:creationId xmlns:a16="http://schemas.microsoft.com/office/drawing/2014/main" id="{B8ED55E7-B32A-30BE-5C8E-E275BB12B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52">
              <a:extLst>
                <a:ext uri="{FF2B5EF4-FFF2-40B4-BE49-F238E27FC236}">
                  <a16:creationId xmlns:a16="http://schemas.microsoft.com/office/drawing/2014/main" id="{E7F34C7C-9567-4251-A74E-D02EF16F9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53">
              <a:extLst>
                <a:ext uri="{FF2B5EF4-FFF2-40B4-BE49-F238E27FC236}">
                  <a16:creationId xmlns:a16="http://schemas.microsoft.com/office/drawing/2014/main" id="{C0A806AE-D955-28EA-4967-1680AE4AB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54">
              <a:extLst>
                <a:ext uri="{FF2B5EF4-FFF2-40B4-BE49-F238E27FC236}">
                  <a16:creationId xmlns:a16="http://schemas.microsoft.com/office/drawing/2014/main" id="{54DA04C2-31C0-E6EB-7150-DBA754CB6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55">
              <a:extLst>
                <a:ext uri="{FF2B5EF4-FFF2-40B4-BE49-F238E27FC236}">
                  <a16:creationId xmlns:a16="http://schemas.microsoft.com/office/drawing/2014/main" id="{E4FEE303-96A6-6A6D-4111-EB7BF1577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56">
              <a:extLst>
                <a:ext uri="{FF2B5EF4-FFF2-40B4-BE49-F238E27FC236}">
                  <a16:creationId xmlns:a16="http://schemas.microsoft.com/office/drawing/2014/main" id="{48A67910-D7BD-0770-17A9-CE13D92A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57">
              <a:extLst>
                <a:ext uri="{FF2B5EF4-FFF2-40B4-BE49-F238E27FC236}">
                  <a16:creationId xmlns:a16="http://schemas.microsoft.com/office/drawing/2014/main" id="{1AD817F4-9E1F-78D3-2C67-C12E20FC0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58">
              <a:extLst>
                <a:ext uri="{FF2B5EF4-FFF2-40B4-BE49-F238E27FC236}">
                  <a16:creationId xmlns:a16="http://schemas.microsoft.com/office/drawing/2014/main" id="{11E17F6A-3253-C7CE-299D-135EB31C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59">
              <a:extLst>
                <a:ext uri="{FF2B5EF4-FFF2-40B4-BE49-F238E27FC236}">
                  <a16:creationId xmlns:a16="http://schemas.microsoft.com/office/drawing/2014/main" id="{3D55C85F-2927-1890-3565-13C679B9B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60">
              <a:extLst>
                <a:ext uri="{FF2B5EF4-FFF2-40B4-BE49-F238E27FC236}">
                  <a16:creationId xmlns:a16="http://schemas.microsoft.com/office/drawing/2014/main" id="{1199AE74-9FDC-AD25-DF63-E1743F41C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61">
              <a:extLst>
                <a:ext uri="{FF2B5EF4-FFF2-40B4-BE49-F238E27FC236}">
                  <a16:creationId xmlns:a16="http://schemas.microsoft.com/office/drawing/2014/main" id="{61F68F34-F0BA-5BA1-3175-155521DAA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62">
              <a:extLst>
                <a:ext uri="{FF2B5EF4-FFF2-40B4-BE49-F238E27FC236}">
                  <a16:creationId xmlns:a16="http://schemas.microsoft.com/office/drawing/2014/main" id="{205F867B-7E63-578E-0C7A-4457344D4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63">
              <a:extLst>
                <a:ext uri="{FF2B5EF4-FFF2-40B4-BE49-F238E27FC236}">
                  <a16:creationId xmlns:a16="http://schemas.microsoft.com/office/drawing/2014/main" id="{84AC2F61-8626-04EC-4989-200E74846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64">
              <a:extLst>
                <a:ext uri="{FF2B5EF4-FFF2-40B4-BE49-F238E27FC236}">
                  <a16:creationId xmlns:a16="http://schemas.microsoft.com/office/drawing/2014/main" id="{C5FDE0F0-7A6A-DFB6-8711-685BB053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65">
              <a:extLst>
                <a:ext uri="{FF2B5EF4-FFF2-40B4-BE49-F238E27FC236}">
                  <a16:creationId xmlns:a16="http://schemas.microsoft.com/office/drawing/2014/main" id="{FEE290D4-FA0E-6393-C4B9-FD8D71194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66">
              <a:extLst>
                <a:ext uri="{FF2B5EF4-FFF2-40B4-BE49-F238E27FC236}">
                  <a16:creationId xmlns:a16="http://schemas.microsoft.com/office/drawing/2014/main" id="{CCB30812-817E-CC5D-A854-00C8A1D26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67">
              <a:extLst>
                <a:ext uri="{FF2B5EF4-FFF2-40B4-BE49-F238E27FC236}">
                  <a16:creationId xmlns:a16="http://schemas.microsoft.com/office/drawing/2014/main" id="{2C8E0D60-0D88-4CC2-AA5F-C241798D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68">
              <a:extLst>
                <a:ext uri="{FF2B5EF4-FFF2-40B4-BE49-F238E27FC236}">
                  <a16:creationId xmlns:a16="http://schemas.microsoft.com/office/drawing/2014/main" id="{C4AE2DE9-1A79-A61F-1DFC-04320586D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69">
              <a:extLst>
                <a:ext uri="{FF2B5EF4-FFF2-40B4-BE49-F238E27FC236}">
                  <a16:creationId xmlns:a16="http://schemas.microsoft.com/office/drawing/2014/main" id="{142168EC-E21C-F414-BF58-0379F69A1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70">
              <a:extLst>
                <a:ext uri="{FF2B5EF4-FFF2-40B4-BE49-F238E27FC236}">
                  <a16:creationId xmlns:a16="http://schemas.microsoft.com/office/drawing/2014/main" id="{FFF9627D-CC3C-199D-06FF-4217CD7F3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71">
              <a:extLst>
                <a:ext uri="{FF2B5EF4-FFF2-40B4-BE49-F238E27FC236}">
                  <a16:creationId xmlns:a16="http://schemas.microsoft.com/office/drawing/2014/main" id="{989EB9F6-3EA2-53E6-B02A-A85893DD8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72">
              <a:extLst>
                <a:ext uri="{FF2B5EF4-FFF2-40B4-BE49-F238E27FC236}">
                  <a16:creationId xmlns:a16="http://schemas.microsoft.com/office/drawing/2014/main" id="{273FAAF9-34F4-CA3E-DE6C-33D307A1A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73">
              <a:extLst>
                <a:ext uri="{FF2B5EF4-FFF2-40B4-BE49-F238E27FC236}">
                  <a16:creationId xmlns:a16="http://schemas.microsoft.com/office/drawing/2014/main" id="{3EEC148F-16BA-E6DE-D78B-05862CF8E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74">
              <a:extLst>
                <a:ext uri="{FF2B5EF4-FFF2-40B4-BE49-F238E27FC236}">
                  <a16:creationId xmlns:a16="http://schemas.microsoft.com/office/drawing/2014/main" id="{42551DF2-ABCF-A50F-41E0-AD906824C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75">
              <a:extLst>
                <a:ext uri="{FF2B5EF4-FFF2-40B4-BE49-F238E27FC236}">
                  <a16:creationId xmlns:a16="http://schemas.microsoft.com/office/drawing/2014/main" id="{CF747D8A-68D7-8D7D-F760-45373DFEE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76">
              <a:extLst>
                <a:ext uri="{FF2B5EF4-FFF2-40B4-BE49-F238E27FC236}">
                  <a16:creationId xmlns:a16="http://schemas.microsoft.com/office/drawing/2014/main" id="{09EF40F7-8965-DDCA-6427-B9598BC69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77">
              <a:extLst>
                <a:ext uri="{FF2B5EF4-FFF2-40B4-BE49-F238E27FC236}">
                  <a16:creationId xmlns:a16="http://schemas.microsoft.com/office/drawing/2014/main" id="{79F28EC5-4007-09A3-008C-59E3C7241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78">
              <a:extLst>
                <a:ext uri="{FF2B5EF4-FFF2-40B4-BE49-F238E27FC236}">
                  <a16:creationId xmlns:a16="http://schemas.microsoft.com/office/drawing/2014/main" id="{1CCDD4EE-4860-9CBB-79D0-7CAB6F54D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79">
              <a:extLst>
                <a:ext uri="{FF2B5EF4-FFF2-40B4-BE49-F238E27FC236}">
                  <a16:creationId xmlns:a16="http://schemas.microsoft.com/office/drawing/2014/main" id="{DFD88CEC-75F0-5123-54AB-BE7F44A1B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80">
              <a:extLst>
                <a:ext uri="{FF2B5EF4-FFF2-40B4-BE49-F238E27FC236}">
                  <a16:creationId xmlns:a16="http://schemas.microsoft.com/office/drawing/2014/main" id="{DFC83F7C-7237-3EF4-311C-39214806D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81">
              <a:extLst>
                <a:ext uri="{FF2B5EF4-FFF2-40B4-BE49-F238E27FC236}">
                  <a16:creationId xmlns:a16="http://schemas.microsoft.com/office/drawing/2014/main" id="{55E87F61-6ACE-8F86-A5C5-EBD3F3499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82">
              <a:extLst>
                <a:ext uri="{FF2B5EF4-FFF2-40B4-BE49-F238E27FC236}">
                  <a16:creationId xmlns:a16="http://schemas.microsoft.com/office/drawing/2014/main" id="{8D168AF3-6B36-9AC6-7957-A12A83568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83">
              <a:extLst>
                <a:ext uri="{FF2B5EF4-FFF2-40B4-BE49-F238E27FC236}">
                  <a16:creationId xmlns:a16="http://schemas.microsoft.com/office/drawing/2014/main" id="{83B2AC09-F990-5CDC-3A26-4B008F9D3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84">
              <a:extLst>
                <a:ext uri="{FF2B5EF4-FFF2-40B4-BE49-F238E27FC236}">
                  <a16:creationId xmlns:a16="http://schemas.microsoft.com/office/drawing/2014/main" id="{0CCF28C6-1C6C-76F4-7183-9C51179A2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85">
              <a:extLst>
                <a:ext uri="{FF2B5EF4-FFF2-40B4-BE49-F238E27FC236}">
                  <a16:creationId xmlns:a16="http://schemas.microsoft.com/office/drawing/2014/main" id="{F23BA06D-E280-02AF-5E37-B288B59F8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86">
              <a:extLst>
                <a:ext uri="{FF2B5EF4-FFF2-40B4-BE49-F238E27FC236}">
                  <a16:creationId xmlns:a16="http://schemas.microsoft.com/office/drawing/2014/main" id="{2E4476BB-0C25-F1B8-1807-D6E87CAD4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87">
              <a:extLst>
                <a:ext uri="{FF2B5EF4-FFF2-40B4-BE49-F238E27FC236}">
                  <a16:creationId xmlns:a16="http://schemas.microsoft.com/office/drawing/2014/main" id="{4FA85441-4EE9-A090-E763-28DB91838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88">
              <a:extLst>
                <a:ext uri="{FF2B5EF4-FFF2-40B4-BE49-F238E27FC236}">
                  <a16:creationId xmlns:a16="http://schemas.microsoft.com/office/drawing/2014/main" id="{05E84329-72BB-0500-FDE5-3E3A71D20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89">
              <a:extLst>
                <a:ext uri="{FF2B5EF4-FFF2-40B4-BE49-F238E27FC236}">
                  <a16:creationId xmlns:a16="http://schemas.microsoft.com/office/drawing/2014/main" id="{E913023C-D1A3-334F-6AEC-060CAEC74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90">
              <a:extLst>
                <a:ext uri="{FF2B5EF4-FFF2-40B4-BE49-F238E27FC236}">
                  <a16:creationId xmlns:a16="http://schemas.microsoft.com/office/drawing/2014/main" id="{3F0B4F57-856C-1AC1-F6E3-D6D3622EE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91">
              <a:extLst>
                <a:ext uri="{FF2B5EF4-FFF2-40B4-BE49-F238E27FC236}">
                  <a16:creationId xmlns:a16="http://schemas.microsoft.com/office/drawing/2014/main" id="{51BC53F7-AAEB-9516-CC41-8B5537924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92">
              <a:extLst>
                <a:ext uri="{FF2B5EF4-FFF2-40B4-BE49-F238E27FC236}">
                  <a16:creationId xmlns:a16="http://schemas.microsoft.com/office/drawing/2014/main" id="{E3AEDC4C-B044-441D-B304-027E7D3B3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93">
              <a:extLst>
                <a:ext uri="{FF2B5EF4-FFF2-40B4-BE49-F238E27FC236}">
                  <a16:creationId xmlns:a16="http://schemas.microsoft.com/office/drawing/2014/main" id="{560DC3AD-907B-C4D8-9393-C91F482F1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94">
              <a:extLst>
                <a:ext uri="{FF2B5EF4-FFF2-40B4-BE49-F238E27FC236}">
                  <a16:creationId xmlns:a16="http://schemas.microsoft.com/office/drawing/2014/main" id="{82C16D9D-45A2-3A79-302E-A20967747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95">
              <a:extLst>
                <a:ext uri="{FF2B5EF4-FFF2-40B4-BE49-F238E27FC236}">
                  <a16:creationId xmlns:a16="http://schemas.microsoft.com/office/drawing/2014/main" id="{A06E57D1-517D-A825-073F-D44109B11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96">
              <a:extLst>
                <a:ext uri="{FF2B5EF4-FFF2-40B4-BE49-F238E27FC236}">
                  <a16:creationId xmlns:a16="http://schemas.microsoft.com/office/drawing/2014/main" id="{CBA33FE6-C6B7-7B3D-5909-01143F8A2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97">
              <a:extLst>
                <a:ext uri="{FF2B5EF4-FFF2-40B4-BE49-F238E27FC236}">
                  <a16:creationId xmlns:a16="http://schemas.microsoft.com/office/drawing/2014/main" id="{6E8204D0-D761-4036-17C2-C11C8A624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98">
              <a:extLst>
                <a:ext uri="{FF2B5EF4-FFF2-40B4-BE49-F238E27FC236}">
                  <a16:creationId xmlns:a16="http://schemas.microsoft.com/office/drawing/2014/main" id="{87ADBBA6-3D9A-15CE-CFE5-750E05450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99">
              <a:extLst>
                <a:ext uri="{FF2B5EF4-FFF2-40B4-BE49-F238E27FC236}">
                  <a16:creationId xmlns:a16="http://schemas.microsoft.com/office/drawing/2014/main" id="{94D09AFE-4492-4F6E-BF5D-DBDEE8F70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300">
              <a:extLst>
                <a:ext uri="{FF2B5EF4-FFF2-40B4-BE49-F238E27FC236}">
                  <a16:creationId xmlns:a16="http://schemas.microsoft.com/office/drawing/2014/main" id="{E9D4C831-EBD4-4EDE-255C-57F46A997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301">
              <a:extLst>
                <a:ext uri="{FF2B5EF4-FFF2-40B4-BE49-F238E27FC236}">
                  <a16:creationId xmlns:a16="http://schemas.microsoft.com/office/drawing/2014/main" id="{76A87317-F5F4-BE96-D93D-D19C6002F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302">
              <a:extLst>
                <a:ext uri="{FF2B5EF4-FFF2-40B4-BE49-F238E27FC236}">
                  <a16:creationId xmlns:a16="http://schemas.microsoft.com/office/drawing/2014/main" id="{4D1D48F5-E3EE-2923-4779-F376E0800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303">
              <a:extLst>
                <a:ext uri="{FF2B5EF4-FFF2-40B4-BE49-F238E27FC236}">
                  <a16:creationId xmlns:a16="http://schemas.microsoft.com/office/drawing/2014/main" id="{3A20BE01-AABA-3BC7-7475-B67611FDD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304">
              <a:extLst>
                <a:ext uri="{FF2B5EF4-FFF2-40B4-BE49-F238E27FC236}">
                  <a16:creationId xmlns:a16="http://schemas.microsoft.com/office/drawing/2014/main" id="{81B530AE-A436-F177-2E7F-018CAD16D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305">
              <a:extLst>
                <a:ext uri="{FF2B5EF4-FFF2-40B4-BE49-F238E27FC236}">
                  <a16:creationId xmlns:a16="http://schemas.microsoft.com/office/drawing/2014/main" id="{67BB51A9-07EF-60E9-1BEF-7C897C4AD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pic>
        <p:nvPicPr>
          <p:cNvPr id="317" name="图片 46">
            <a:extLst>
              <a:ext uri="{FF2B5EF4-FFF2-40B4-BE49-F238E27FC236}">
                <a16:creationId xmlns:a16="http://schemas.microsoft.com/office/drawing/2014/main" id="{28888CEE-F4A2-95A1-A26F-B9BA53968F5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48950" b="-1"/>
          <a:stretch>
            <a:fillRect/>
          </a:stretch>
        </p:blipFill>
        <p:spPr>
          <a:xfrm>
            <a:off x="-2705493" y="-1930"/>
            <a:ext cx="14915687" cy="933840"/>
          </a:xfrm>
          <a:prstGeom prst="rect">
            <a:avLst/>
          </a:prstGeom>
          <a:effectLst/>
        </p:spPr>
      </p:pic>
      <p:pic>
        <p:nvPicPr>
          <p:cNvPr id="319" name="Graphic 318">
            <a:extLst>
              <a:ext uri="{FF2B5EF4-FFF2-40B4-BE49-F238E27FC236}">
                <a16:creationId xmlns:a16="http://schemas.microsoft.com/office/drawing/2014/main" id="{B72810E7-2B65-E9B1-0E4A-9604872B7F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858801" y="1088024"/>
            <a:ext cx="6654414" cy="4350301"/>
          </a:xfrm>
          <a:prstGeom prst="rect">
            <a:avLst/>
          </a:prstGeom>
        </p:spPr>
      </p:pic>
      <p:sp>
        <p:nvSpPr>
          <p:cNvPr id="316" name="TextBox 315">
            <a:extLst>
              <a:ext uri="{FF2B5EF4-FFF2-40B4-BE49-F238E27FC236}">
                <a16:creationId xmlns:a16="http://schemas.microsoft.com/office/drawing/2014/main" id="{CB33FBC9-FA8F-E54D-1703-45425EA427BD}"/>
              </a:ext>
            </a:extLst>
          </p:cNvPr>
          <p:cNvSpPr txBox="1"/>
          <p:nvPr/>
        </p:nvSpPr>
        <p:spPr>
          <a:xfrm>
            <a:off x="5675441" y="1908131"/>
            <a:ext cx="5136328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err="1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Ông</a:t>
            </a:r>
            <a:r>
              <a:rPr lang="en-US" sz="40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</a:t>
            </a:r>
            <a:r>
              <a:rPr lang="en-US" sz="40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sinh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ra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mẹ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anh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chị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em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mẹ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cùng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con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họ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những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người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họ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ngoại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pic>
        <p:nvPicPr>
          <p:cNvPr id="3" name="Picture 2" descr="A picture containing doll, toy&#10;&#10;Description automatically generated">
            <a:extLst>
              <a:ext uri="{FF2B5EF4-FFF2-40B4-BE49-F238E27FC236}">
                <a16:creationId xmlns:a16="http://schemas.microsoft.com/office/drawing/2014/main" id="{C0370827-6F0E-ABA4-B216-5D6C804B9AA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055" y="1728493"/>
            <a:ext cx="4061773" cy="3309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06610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4.07407E-6 L 0.1819 -4.07407E-6 " pathEditMode="relative" rAng="0" ptsTypes="AA">
                                      <p:cBhvr>
                                        <p:cTn id="6" dur="40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89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2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accent5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Graphic 44">
            <a:extLst>
              <a:ext uri="{FF2B5EF4-FFF2-40B4-BE49-F238E27FC236}">
                <a16:creationId xmlns:a16="http://schemas.microsoft.com/office/drawing/2014/main" id="{491DE7D6-AC33-BCC5-DB7A-BAC14B05DC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23949" y="1442422"/>
            <a:ext cx="5600986" cy="3661626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235B3D58-7D0A-1FCC-41D9-AFBFDC1430E7}"/>
              </a:ext>
            </a:extLst>
          </p:cNvPr>
          <p:cNvGrpSpPr/>
          <p:nvPr/>
        </p:nvGrpSpPr>
        <p:grpSpPr>
          <a:xfrm>
            <a:off x="7094172" y="1980346"/>
            <a:ext cx="4015047" cy="2634246"/>
            <a:chOff x="7799322" y="-719491"/>
            <a:chExt cx="3514799" cy="2306036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91E57EDB-8322-CB13-27E3-129B04A0929A}"/>
                </a:ext>
              </a:extLst>
            </p:cNvPr>
            <p:cNvSpPr/>
            <p:nvPr/>
          </p:nvSpPr>
          <p:spPr>
            <a:xfrm>
              <a:off x="7799323" y="-693016"/>
              <a:ext cx="3514798" cy="2279561"/>
            </a:xfrm>
            <a:prstGeom prst="ellipse">
              <a:avLst/>
            </a:prstGeom>
            <a:solidFill>
              <a:schemeClr val="bg1">
                <a:alpha val="71000"/>
              </a:schemeClr>
            </a:solidFill>
            <a:ln>
              <a:solidFill>
                <a:srgbClr val="5DBEB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anose="020F0502020204030204" pitchFamily="34" charset="0"/>
              </a:endParaRP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428D6681-AE76-D986-5C7A-B26DCA82ABC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21100"/>
            <a:stretch/>
          </p:blipFill>
          <p:spPr>
            <a:xfrm>
              <a:off x="7799322" y="-719491"/>
              <a:ext cx="3514799" cy="2279561"/>
            </a:xfrm>
            <a:prstGeom prst="ellipse">
              <a:avLst/>
            </a:prstGeom>
            <a:ln w="19050">
              <a:solidFill>
                <a:srgbClr val="5B9BD5">
                  <a:lumMod val="60000"/>
                  <a:lumOff val="40000"/>
                </a:srgb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55" name="Group 4">
            <a:extLst>
              <a:ext uri="{FF2B5EF4-FFF2-40B4-BE49-F238E27FC236}">
                <a16:creationId xmlns:a16="http://schemas.microsoft.com/office/drawing/2014/main" id="{B1A5C529-901F-D16C-33BC-C8BC64E3D3B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56" name="Group 205">
              <a:extLst>
                <a:ext uri="{FF2B5EF4-FFF2-40B4-BE49-F238E27FC236}">
                  <a16:creationId xmlns:a16="http://schemas.microsoft.com/office/drawing/2014/main" id="{F401F19C-47C2-467D-D72A-7C1C891A71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57" name="Freeform 5">
                <a:extLst>
                  <a:ext uri="{FF2B5EF4-FFF2-40B4-BE49-F238E27FC236}">
                    <a16:creationId xmlns:a16="http://schemas.microsoft.com/office/drawing/2014/main" id="{EC9C010D-71A5-BB7C-EF43-11B504682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Freeform 6">
                <a:extLst>
                  <a:ext uri="{FF2B5EF4-FFF2-40B4-BE49-F238E27FC236}">
                    <a16:creationId xmlns:a16="http://schemas.microsoft.com/office/drawing/2014/main" id="{AA90947F-D019-258E-728E-EE54578BD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Rectangle 7">
                <a:extLst>
                  <a:ext uri="{FF2B5EF4-FFF2-40B4-BE49-F238E27FC236}">
                    <a16:creationId xmlns:a16="http://schemas.microsoft.com/office/drawing/2014/main" id="{7C7C839F-79EF-5E5D-D9D6-921D08967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8">
                <a:extLst>
                  <a:ext uri="{FF2B5EF4-FFF2-40B4-BE49-F238E27FC236}">
                    <a16:creationId xmlns:a16="http://schemas.microsoft.com/office/drawing/2014/main" id="{7E670ECB-6101-BF3B-B3F4-76CB4C28D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9">
                <a:extLst>
                  <a:ext uri="{FF2B5EF4-FFF2-40B4-BE49-F238E27FC236}">
                    <a16:creationId xmlns:a16="http://schemas.microsoft.com/office/drawing/2014/main" id="{63027096-5726-DB11-277F-38550028A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10">
                <a:extLst>
                  <a:ext uri="{FF2B5EF4-FFF2-40B4-BE49-F238E27FC236}">
                    <a16:creationId xmlns:a16="http://schemas.microsoft.com/office/drawing/2014/main" id="{8C90826C-42EC-BD9C-DC56-263988C79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Rectangle 11">
                <a:extLst>
                  <a:ext uri="{FF2B5EF4-FFF2-40B4-BE49-F238E27FC236}">
                    <a16:creationId xmlns:a16="http://schemas.microsoft.com/office/drawing/2014/main" id="{E9835C21-0368-E0E8-DC0D-0A1F7D382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12">
                <a:extLst>
                  <a:ext uri="{FF2B5EF4-FFF2-40B4-BE49-F238E27FC236}">
                    <a16:creationId xmlns:a16="http://schemas.microsoft.com/office/drawing/2014/main" id="{E378879F-38DE-3A04-3E8A-CEACA00AF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13">
                <a:extLst>
                  <a:ext uri="{FF2B5EF4-FFF2-40B4-BE49-F238E27FC236}">
                    <a16:creationId xmlns:a16="http://schemas.microsoft.com/office/drawing/2014/main" id="{CA9FFB4E-0D94-B8FE-A164-917DA4182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14">
                <a:extLst>
                  <a:ext uri="{FF2B5EF4-FFF2-40B4-BE49-F238E27FC236}">
                    <a16:creationId xmlns:a16="http://schemas.microsoft.com/office/drawing/2014/main" id="{CBC6797F-40CF-0E98-5C96-0D36885DB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15">
                <a:extLst>
                  <a:ext uri="{FF2B5EF4-FFF2-40B4-BE49-F238E27FC236}">
                    <a16:creationId xmlns:a16="http://schemas.microsoft.com/office/drawing/2014/main" id="{DAC10FD1-9060-88EC-9220-28C20DDF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Freeform 16">
                <a:extLst>
                  <a:ext uri="{FF2B5EF4-FFF2-40B4-BE49-F238E27FC236}">
                    <a16:creationId xmlns:a16="http://schemas.microsoft.com/office/drawing/2014/main" id="{E2F41318-D112-48E7-FEA3-307BF27E3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17">
                <a:extLst>
                  <a:ext uri="{FF2B5EF4-FFF2-40B4-BE49-F238E27FC236}">
                    <a16:creationId xmlns:a16="http://schemas.microsoft.com/office/drawing/2014/main" id="{1385F431-A22F-66A1-7AFF-094886471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18">
                <a:extLst>
                  <a:ext uri="{FF2B5EF4-FFF2-40B4-BE49-F238E27FC236}">
                    <a16:creationId xmlns:a16="http://schemas.microsoft.com/office/drawing/2014/main" id="{CD782D1A-7858-0F2A-2F29-AD5DFFBFD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Rectangle 19">
                <a:extLst>
                  <a:ext uri="{FF2B5EF4-FFF2-40B4-BE49-F238E27FC236}">
                    <a16:creationId xmlns:a16="http://schemas.microsoft.com/office/drawing/2014/main" id="{E18BDF76-E011-19B7-EB8A-71505C912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20">
                <a:extLst>
                  <a:ext uri="{FF2B5EF4-FFF2-40B4-BE49-F238E27FC236}">
                    <a16:creationId xmlns:a16="http://schemas.microsoft.com/office/drawing/2014/main" id="{70A9EF7A-C584-6D6D-9610-EC8DF1B5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21">
                <a:extLst>
                  <a:ext uri="{FF2B5EF4-FFF2-40B4-BE49-F238E27FC236}">
                    <a16:creationId xmlns:a16="http://schemas.microsoft.com/office/drawing/2014/main" id="{8AC1502D-0613-1621-D5EC-FA8AF1915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22">
                <a:extLst>
                  <a:ext uri="{FF2B5EF4-FFF2-40B4-BE49-F238E27FC236}">
                    <a16:creationId xmlns:a16="http://schemas.microsoft.com/office/drawing/2014/main" id="{C095BCE5-4E74-4A0D-917E-9F4100EA4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Rectangle 23">
                <a:extLst>
                  <a:ext uri="{FF2B5EF4-FFF2-40B4-BE49-F238E27FC236}">
                    <a16:creationId xmlns:a16="http://schemas.microsoft.com/office/drawing/2014/main" id="{FAE555C8-1C38-6C77-389D-CC0A2AAD0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24">
                <a:extLst>
                  <a:ext uri="{FF2B5EF4-FFF2-40B4-BE49-F238E27FC236}">
                    <a16:creationId xmlns:a16="http://schemas.microsoft.com/office/drawing/2014/main" id="{82591187-0E1C-1701-01A8-BC97A7482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Rectangle 25">
                <a:extLst>
                  <a:ext uri="{FF2B5EF4-FFF2-40B4-BE49-F238E27FC236}">
                    <a16:creationId xmlns:a16="http://schemas.microsoft.com/office/drawing/2014/main" id="{46739128-A8DE-04E0-30EF-516314484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Oval 26">
                <a:extLst>
                  <a:ext uri="{FF2B5EF4-FFF2-40B4-BE49-F238E27FC236}">
                    <a16:creationId xmlns:a16="http://schemas.microsoft.com/office/drawing/2014/main" id="{EE02F8B0-F66D-DA60-A179-500A88D39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Freeform 27">
                <a:extLst>
                  <a:ext uri="{FF2B5EF4-FFF2-40B4-BE49-F238E27FC236}">
                    <a16:creationId xmlns:a16="http://schemas.microsoft.com/office/drawing/2014/main" id="{D4954BF4-9BB0-17A5-EDD8-46175524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28">
                <a:extLst>
                  <a:ext uri="{FF2B5EF4-FFF2-40B4-BE49-F238E27FC236}">
                    <a16:creationId xmlns:a16="http://schemas.microsoft.com/office/drawing/2014/main" id="{06A824FB-E787-9AA6-BCB0-A351DA2C3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Rectangle 29">
                <a:extLst>
                  <a:ext uri="{FF2B5EF4-FFF2-40B4-BE49-F238E27FC236}">
                    <a16:creationId xmlns:a16="http://schemas.microsoft.com/office/drawing/2014/main" id="{B5595AF4-6E6A-0C65-95DC-883B893DF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Oval 30">
                <a:extLst>
                  <a:ext uri="{FF2B5EF4-FFF2-40B4-BE49-F238E27FC236}">
                    <a16:creationId xmlns:a16="http://schemas.microsoft.com/office/drawing/2014/main" id="{27B0C41A-15F0-FCD6-9E7D-6764BC96C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31">
                <a:extLst>
                  <a:ext uri="{FF2B5EF4-FFF2-40B4-BE49-F238E27FC236}">
                    <a16:creationId xmlns:a16="http://schemas.microsoft.com/office/drawing/2014/main" id="{98011969-5D8C-BE03-4321-90B1EB5D9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32">
                <a:extLst>
                  <a:ext uri="{FF2B5EF4-FFF2-40B4-BE49-F238E27FC236}">
                    <a16:creationId xmlns:a16="http://schemas.microsoft.com/office/drawing/2014/main" id="{EC2E2282-98B8-D620-A10C-78347FE0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Rectangle 33">
                <a:extLst>
                  <a:ext uri="{FF2B5EF4-FFF2-40B4-BE49-F238E27FC236}">
                    <a16:creationId xmlns:a16="http://schemas.microsoft.com/office/drawing/2014/main" id="{D53A648A-124A-BD59-E4B0-F521956E5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Oval 34">
                <a:extLst>
                  <a:ext uri="{FF2B5EF4-FFF2-40B4-BE49-F238E27FC236}">
                    <a16:creationId xmlns:a16="http://schemas.microsoft.com/office/drawing/2014/main" id="{4E2096CF-F1F8-B0FD-4552-D8FEA10FF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35">
                <a:extLst>
                  <a:ext uri="{FF2B5EF4-FFF2-40B4-BE49-F238E27FC236}">
                    <a16:creationId xmlns:a16="http://schemas.microsoft.com/office/drawing/2014/main" id="{B5F5CEE3-4EE6-B5CE-4673-A0F8B126F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36">
                <a:extLst>
                  <a:ext uri="{FF2B5EF4-FFF2-40B4-BE49-F238E27FC236}">
                    <a16:creationId xmlns:a16="http://schemas.microsoft.com/office/drawing/2014/main" id="{B47283E9-523B-FBDE-36FC-AAF41A20C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Rectangle 37">
                <a:extLst>
                  <a:ext uri="{FF2B5EF4-FFF2-40B4-BE49-F238E27FC236}">
                    <a16:creationId xmlns:a16="http://schemas.microsoft.com/office/drawing/2014/main" id="{994AD2E7-8878-4452-813A-D93DA56E1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Oval 38">
                <a:extLst>
                  <a:ext uri="{FF2B5EF4-FFF2-40B4-BE49-F238E27FC236}">
                    <a16:creationId xmlns:a16="http://schemas.microsoft.com/office/drawing/2014/main" id="{42E113EA-9AAA-F2AB-AF2C-42DEC9F5C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39">
                <a:extLst>
                  <a:ext uri="{FF2B5EF4-FFF2-40B4-BE49-F238E27FC236}">
                    <a16:creationId xmlns:a16="http://schemas.microsoft.com/office/drawing/2014/main" id="{C7AF7F70-5E90-9CA2-9FF3-41DBFC3DF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40">
                <a:extLst>
                  <a:ext uri="{FF2B5EF4-FFF2-40B4-BE49-F238E27FC236}">
                    <a16:creationId xmlns:a16="http://schemas.microsoft.com/office/drawing/2014/main" id="{EDB2911D-8A5B-AA4E-B7BA-4E7EDCE7E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41">
                <a:extLst>
                  <a:ext uri="{FF2B5EF4-FFF2-40B4-BE49-F238E27FC236}">
                    <a16:creationId xmlns:a16="http://schemas.microsoft.com/office/drawing/2014/main" id="{4D17699A-6790-423B-1831-706FFC657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42">
                <a:extLst>
                  <a:ext uri="{FF2B5EF4-FFF2-40B4-BE49-F238E27FC236}">
                    <a16:creationId xmlns:a16="http://schemas.microsoft.com/office/drawing/2014/main" id="{7297E518-033E-C27B-B969-9DAF5532E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43">
                <a:extLst>
                  <a:ext uri="{FF2B5EF4-FFF2-40B4-BE49-F238E27FC236}">
                    <a16:creationId xmlns:a16="http://schemas.microsoft.com/office/drawing/2014/main" id="{3E7F1959-196D-E05D-46F4-A095527E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44">
                <a:extLst>
                  <a:ext uri="{FF2B5EF4-FFF2-40B4-BE49-F238E27FC236}">
                    <a16:creationId xmlns:a16="http://schemas.microsoft.com/office/drawing/2014/main" id="{62C5A65A-5FA2-D4A0-45E6-77E46FF8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45">
                <a:extLst>
                  <a:ext uri="{FF2B5EF4-FFF2-40B4-BE49-F238E27FC236}">
                    <a16:creationId xmlns:a16="http://schemas.microsoft.com/office/drawing/2014/main" id="{DB842032-9A4D-F5DB-DE7F-3F1833EA8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46">
                <a:extLst>
                  <a:ext uri="{FF2B5EF4-FFF2-40B4-BE49-F238E27FC236}">
                    <a16:creationId xmlns:a16="http://schemas.microsoft.com/office/drawing/2014/main" id="{C0CB9BB4-F398-A90B-F74C-EA335418F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47">
                <a:extLst>
                  <a:ext uri="{FF2B5EF4-FFF2-40B4-BE49-F238E27FC236}">
                    <a16:creationId xmlns:a16="http://schemas.microsoft.com/office/drawing/2014/main" id="{7804091C-9E5A-AC96-E334-6B7FC66E0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Oval 48">
                <a:extLst>
                  <a:ext uri="{FF2B5EF4-FFF2-40B4-BE49-F238E27FC236}">
                    <a16:creationId xmlns:a16="http://schemas.microsoft.com/office/drawing/2014/main" id="{C8D71446-5EC9-1AC0-DEED-A738B2533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49">
                <a:extLst>
                  <a:ext uri="{FF2B5EF4-FFF2-40B4-BE49-F238E27FC236}">
                    <a16:creationId xmlns:a16="http://schemas.microsoft.com/office/drawing/2014/main" id="{E04CEF40-F048-DABD-1D4A-2BF8F6267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50">
                <a:extLst>
                  <a:ext uri="{FF2B5EF4-FFF2-40B4-BE49-F238E27FC236}">
                    <a16:creationId xmlns:a16="http://schemas.microsoft.com/office/drawing/2014/main" id="{26F4F4B8-24C4-D0C5-A01F-BC7E4CFA4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51">
                <a:extLst>
                  <a:ext uri="{FF2B5EF4-FFF2-40B4-BE49-F238E27FC236}">
                    <a16:creationId xmlns:a16="http://schemas.microsoft.com/office/drawing/2014/main" id="{54E87885-9B64-A6D7-2B7E-C0FBA73F0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52">
                <a:extLst>
                  <a:ext uri="{FF2B5EF4-FFF2-40B4-BE49-F238E27FC236}">
                    <a16:creationId xmlns:a16="http://schemas.microsoft.com/office/drawing/2014/main" id="{C6F2DA41-0941-EB1E-4AAB-93CBD4B01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53">
                <a:extLst>
                  <a:ext uri="{FF2B5EF4-FFF2-40B4-BE49-F238E27FC236}">
                    <a16:creationId xmlns:a16="http://schemas.microsoft.com/office/drawing/2014/main" id="{1AD76FD1-6528-EF85-49E9-16779950E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54">
                <a:extLst>
                  <a:ext uri="{FF2B5EF4-FFF2-40B4-BE49-F238E27FC236}">
                    <a16:creationId xmlns:a16="http://schemas.microsoft.com/office/drawing/2014/main" id="{EE50C7E2-1E17-8AA4-2FAE-0645B1959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55">
                <a:extLst>
                  <a:ext uri="{FF2B5EF4-FFF2-40B4-BE49-F238E27FC236}">
                    <a16:creationId xmlns:a16="http://schemas.microsoft.com/office/drawing/2014/main" id="{A4A5262F-46F1-CA8B-4A11-E99E69962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56">
                <a:extLst>
                  <a:ext uri="{FF2B5EF4-FFF2-40B4-BE49-F238E27FC236}">
                    <a16:creationId xmlns:a16="http://schemas.microsoft.com/office/drawing/2014/main" id="{EAB623AE-8E08-1BAF-14EA-ECBAFCED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Rectangle 57">
                <a:extLst>
                  <a:ext uri="{FF2B5EF4-FFF2-40B4-BE49-F238E27FC236}">
                    <a16:creationId xmlns:a16="http://schemas.microsoft.com/office/drawing/2014/main" id="{F552F246-9FBC-7A88-FCE8-EF40594C5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Oval 58">
                <a:extLst>
                  <a:ext uri="{FF2B5EF4-FFF2-40B4-BE49-F238E27FC236}">
                    <a16:creationId xmlns:a16="http://schemas.microsoft.com/office/drawing/2014/main" id="{7EEB1C08-BFBD-F064-B4F2-DFE85E073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59">
                <a:extLst>
                  <a:ext uri="{FF2B5EF4-FFF2-40B4-BE49-F238E27FC236}">
                    <a16:creationId xmlns:a16="http://schemas.microsoft.com/office/drawing/2014/main" id="{546F83B2-67B2-1B22-9600-65D4E0F7E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60">
                <a:extLst>
                  <a:ext uri="{FF2B5EF4-FFF2-40B4-BE49-F238E27FC236}">
                    <a16:creationId xmlns:a16="http://schemas.microsoft.com/office/drawing/2014/main" id="{FAD574B9-C832-3944-AC0C-AEB9188F3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61">
                <a:extLst>
                  <a:ext uri="{FF2B5EF4-FFF2-40B4-BE49-F238E27FC236}">
                    <a16:creationId xmlns:a16="http://schemas.microsoft.com/office/drawing/2014/main" id="{18E6E9E6-D75A-F392-7FC2-526F4821D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62">
                <a:extLst>
                  <a:ext uri="{FF2B5EF4-FFF2-40B4-BE49-F238E27FC236}">
                    <a16:creationId xmlns:a16="http://schemas.microsoft.com/office/drawing/2014/main" id="{ED03C84B-47E0-B76A-42E0-F890C0E5D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63">
                <a:extLst>
                  <a:ext uri="{FF2B5EF4-FFF2-40B4-BE49-F238E27FC236}">
                    <a16:creationId xmlns:a16="http://schemas.microsoft.com/office/drawing/2014/main" id="{0756DE45-7BD4-65F2-C00E-04CB1CEEC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64">
                <a:extLst>
                  <a:ext uri="{FF2B5EF4-FFF2-40B4-BE49-F238E27FC236}">
                    <a16:creationId xmlns:a16="http://schemas.microsoft.com/office/drawing/2014/main" id="{6884F6B7-19E0-175F-DD11-A27A39C6B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65">
                <a:extLst>
                  <a:ext uri="{FF2B5EF4-FFF2-40B4-BE49-F238E27FC236}">
                    <a16:creationId xmlns:a16="http://schemas.microsoft.com/office/drawing/2014/main" id="{4B769BBF-45C0-44C2-1062-02FD4B221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66">
                <a:extLst>
                  <a:ext uri="{FF2B5EF4-FFF2-40B4-BE49-F238E27FC236}">
                    <a16:creationId xmlns:a16="http://schemas.microsoft.com/office/drawing/2014/main" id="{3D56B33E-2AA8-45CB-D582-42C53780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Freeform 67">
                <a:extLst>
                  <a:ext uri="{FF2B5EF4-FFF2-40B4-BE49-F238E27FC236}">
                    <a16:creationId xmlns:a16="http://schemas.microsoft.com/office/drawing/2014/main" id="{6B69F828-C891-91F3-5FCE-FD7FC2595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68">
                <a:extLst>
                  <a:ext uri="{FF2B5EF4-FFF2-40B4-BE49-F238E27FC236}">
                    <a16:creationId xmlns:a16="http://schemas.microsoft.com/office/drawing/2014/main" id="{9F142536-F786-CE0A-3FB8-6B4A991DA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Rectangle 69">
                <a:extLst>
                  <a:ext uri="{FF2B5EF4-FFF2-40B4-BE49-F238E27FC236}">
                    <a16:creationId xmlns:a16="http://schemas.microsoft.com/office/drawing/2014/main" id="{D2812BE3-61D2-907D-67EA-6BAAB11E4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70">
                <a:extLst>
                  <a:ext uri="{FF2B5EF4-FFF2-40B4-BE49-F238E27FC236}">
                    <a16:creationId xmlns:a16="http://schemas.microsoft.com/office/drawing/2014/main" id="{179AE5B1-3812-A2E0-3FE0-E13BC853D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71">
                <a:extLst>
                  <a:ext uri="{FF2B5EF4-FFF2-40B4-BE49-F238E27FC236}">
                    <a16:creationId xmlns:a16="http://schemas.microsoft.com/office/drawing/2014/main" id="{D72D8A17-663A-A31D-EC73-5AB47451A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72">
                <a:extLst>
                  <a:ext uri="{FF2B5EF4-FFF2-40B4-BE49-F238E27FC236}">
                    <a16:creationId xmlns:a16="http://schemas.microsoft.com/office/drawing/2014/main" id="{C4024EF9-2831-7D89-684D-4A8A096A6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73">
                <a:extLst>
                  <a:ext uri="{FF2B5EF4-FFF2-40B4-BE49-F238E27FC236}">
                    <a16:creationId xmlns:a16="http://schemas.microsoft.com/office/drawing/2014/main" id="{99C8BE13-CB6D-8C61-1AB5-7CAF98401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74">
                <a:extLst>
                  <a:ext uri="{FF2B5EF4-FFF2-40B4-BE49-F238E27FC236}">
                    <a16:creationId xmlns:a16="http://schemas.microsoft.com/office/drawing/2014/main" id="{5F77282D-8206-CDA0-9ED8-3F8DBF54E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75">
                <a:extLst>
                  <a:ext uri="{FF2B5EF4-FFF2-40B4-BE49-F238E27FC236}">
                    <a16:creationId xmlns:a16="http://schemas.microsoft.com/office/drawing/2014/main" id="{61DE8244-D027-FEB4-FE46-0536C67A8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76">
                <a:extLst>
                  <a:ext uri="{FF2B5EF4-FFF2-40B4-BE49-F238E27FC236}">
                    <a16:creationId xmlns:a16="http://schemas.microsoft.com/office/drawing/2014/main" id="{AFA8F02A-1DB6-2C30-D167-7D33B0DD2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77">
                <a:extLst>
                  <a:ext uri="{FF2B5EF4-FFF2-40B4-BE49-F238E27FC236}">
                    <a16:creationId xmlns:a16="http://schemas.microsoft.com/office/drawing/2014/main" id="{FD391460-7523-8B87-FA34-4F7A969F9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78">
                <a:extLst>
                  <a:ext uri="{FF2B5EF4-FFF2-40B4-BE49-F238E27FC236}">
                    <a16:creationId xmlns:a16="http://schemas.microsoft.com/office/drawing/2014/main" id="{1C8A9C48-917E-1CB2-8D55-BF3CB8D9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79">
                <a:extLst>
                  <a:ext uri="{FF2B5EF4-FFF2-40B4-BE49-F238E27FC236}">
                    <a16:creationId xmlns:a16="http://schemas.microsoft.com/office/drawing/2014/main" id="{5F22BAC7-E509-6EEC-FE22-5BC42EF77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80">
                <a:extLst>
                  <a:ext uri="{FF2B5EF4-FFF2-40B4-BE49-F238E27FC236}">
                    <a16:creationId xmlns:a16="http://schemas.microsoft.com/office/drawing/2014/main" id="{3DD62683-A095-225D-4D0E-91BF6233C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81">
                <a:extLst>
                  <a:ext uri="{FF2B5EF4-FFF2-40B4-BE49-F238E27FC236}">
                    <a16:creationId xmlns:a16="http://schemas.microsoft.com/office/drawing/2014/main" id="{1FB01C86-0299-6EE4-274A-99BFF5E46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82">
                <a:extLst>
                  <a:ext uri="{FF2B5EF4-FFF2-40B4-BE49-F238E27FC236}">
                    <a16:creationId xmlns:a16="http://schemas.microsoft.com/office/drawing/2014/main" id="{051F2336-47ED-BAC1-37B4-112734C38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83">
                <a:extLst>
                  <a:ext uri="{FF2B5EF4-FFF2-40B4-BE49-F238E27FC236}">
                    <a16:creationId xmlns:a16="http://schemas.microsoft.com/office/drawing/2014/main" id="{097CDE12-E332-E9F9-2A55-92E482206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84">
                <a:extLst>
                  <a:ext uri="{FF2B5EF4-FFF2-40B4-BE49-F238E27FC236}">
                    <a16:creationId xmlns:a16="http://schemas.microsoft.com/office/drawing/2014/main" id="{838715D8-7591-11DA-BDD9-34EA1BFFC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85">
                <a:extLst>
                  <a:ext uri="{FF2B5EF4-FFF2-40B4-BE49-F238E27FC236}">
                    <a16:creationId xmlns:a16="http://schemas.microsoft.com/office/drawing/2014/main" id="{28D66AFC-690E-5634-6B51-92402DDB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86">
                <a:extLst>
                  <a:ext uri="{FF2B5EF4-FFF2-40B4-BE49-F238E27FC236}">
                    <a16:creationId xmlns:a16="http://schemas.microsoft.com/office/drawing/2014/main" id="{F184D1E4-7AB1-5E5D-0ADE-E2AE74609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87">
                <a:extLst>
                  <a:ext uri="{FF2B5EF4-FFF2-40B4-BE49-F238E27FC236}">
                    <a16:creationId xmlns:a16="http://schemas.microsoft.com/office/drawing/2014/main" id="{62700B8C-35F0-F095-0B38-BC8C508E7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88">
                <a:extLst>
                  <a:ext uri="{FF2B5EF4-FFF2-40B4-BE49-F238E27FC236}">
                    <a16:creationId xmlns:a16="http://schemas.microsoft.com/office/drawing/2014/main" id="{DFCF0DB2-74BD-F6C0-BBB6-FA32A61F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Rectangle 89">
                <a:extLst>
                  <a:ext uri="{FF2B5EF4-FFF2-40B4-BE49-F238E27FC236}">
                    <a16:creationId xmlns:a16="http://schemas.microsoft.com/office/drawing/2014/main" id="{EC9D8F3F-FD97-E37D-7CD9-BA6887EB7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90">
                <a:extLst>
                  <a:ext uri="{FF2B5EF4-FFF2-40B4-BE49-F238E27FC236}">
                    <a16:creationId xmlns:a16="http://schemas.microsoft.com/office/drawing/2014/main" id="{98E9BAB5-C356-49B1-8FB0-DFC3C87D2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91">
                <a:extLst>
                  <a:ext uri="{FF2B5EF4-FFF2-40B4-BE49-F238E27FC236}">
                    <a16:creationId xmlns:a16="http://schemas.microsoft.com/office/drawing/2014/main" id="{4FA8FA59-D8B5-38E3-14FD-D474C78E5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92">
                <a:extLst>
                  <a:ext uri="{FF2B5EF4-FFF2-40B4-BE49-F238E27FC236}">
                    <a16:creationId xmlns:a16="http://schemas.microsoft.com/office/drawing/2014/main" id="{6B43681B-BCBA-4251-E3F7-77B157099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93">
                <a:extLst>
                  <a:ext uri="{FF2B5EF4-FFF2-40B4-BE49-F238E27FC236}">
                    <a16:creationId xmlns:a16="http://schemas.microsoft.com/office/drawing/2014/main" id="{75389C35-A7D0-470E-FEF0-3364D0592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94">
                <a:extLst>
                  <a:ext uri="{FF2B5EF4-FFF2-40B4-BE49-F238E27FC236}">
                    <a16:creationId xmlns:a16="http://schemas.microsoft.com/office/drawing/2014/main" id="{33E04C7D-01CA-79E6-28E4-D7CCA6417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95">
                <a:extLst>
                  <a:ext uri="{FF2B5EF4-FFF2-40B4-BE49-F238E27FC236}">
                    <a16:creationId xmlns:a16="http://schemas.microsoft.com/office/drawing/2014/main" id="{1F6583F3-18A6-8CD2-28F2-86E0337BD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96">
                <a:extLst>
                  <a:ext uri="{FF2B5EF4-FFF2-40B4-BE49-F238E27FC236}">
                    <a16:creationId xmlns:a16="http://schemas.microsoft.com/office/drawing/2014/main" id="{2E0F84E5-6DCA-1B1D-24A2-1828F10DA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97">
                <a:extLst>
                  <a:ext uri="{FF2B5EF4-FFF2-40B4-BE49-F238E27FC236}">
                    <a16:creationId xmlns:a16="http://schemas.microsoft.com/office/drawing/2014/main" id="{667EE74E-7065-CF25-7E9A-F9D946EEB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98">
                <a:extLst>
                  <a:ext uri="{FF2B5EF4-FFF2-40B4-BE49-F238E27FC236}">
                    <a16:creationId xmlns:a16="http://schemas.microsoft.com/office/drawing/2014/main" id="{A2EE5F43-84D9-3DBE-81A1-2DE41FE18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99">
                <a:extLst>
                  <a:ext uri="{FF2B5EF4-FFF2-40B4-BE49-F238E27FC236}">
                    <a16:creationId xmlns:a16="http://schemas.microsoft.com/office/drawing/2014/main" id="{E8C1F8CB-E623-AF6E-3767-0237E304D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00">
                <a:extLst>
                  <a:ext uri="{FF2B5EF4-FFF2-40B4-BE49-F238E27FC236}">
                    <a16:creationId xmlns:a16="http://schemas.microsoft.com/office/drawing/2014/main" id="{491C3C2A-B127-ECC8-A07E-630591465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01">
                <a:extLst>
                  <a:ext uri="{FF2B5EF4-FFF2-40B4-BE49-F238E27FC236}">
                    <a16:creationId xmlns:a16="http://schemas.microsoft.com/office/drawing/2014/main" id="{AACC20C4-8EE6-4FEF-635C-AED2B0842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02">
                <a:extLst>
                  <a:ext uri="{FF2B5EF4-FFF2-40B4-BE49-F238E27FC236}">
                    <a16:creationId xmlns:a16="http://schemas.microsoft.com/office/drawing/2014/main" id="{CA6F6BF3-38E8-1ACB-1B20-8CB3823AD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03">
                <a:extLst>
                  <a:ext uri="{FF2B5EF4-FFF2-40B4-BE49-F238E27FC236}">
                    <a16:creationId xmlns:a16="http://schemas.microsoft.com/office/drawing/2014/main" id="{A515A146-D995-7293-0632-5750535A0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04">
                <a:extLst>
                  <a:ext uri="{FF2B5EF4-FFF2-40B4-BE49-F238E27FC236}">
                    <a16:creationId xmlns:a16="http://schemas.microsoft.com/office/drawing/2014/main" id="{1684D46D-24C6-F677-7ACF-A78138429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05">
                <a:extLst>
                  <a:ext uri="{FF2B5EF4-FFF2-40B4-BE49-F238E27FC236}">
                    <a16:creationId xmlns:a16="http://schemas.microsoft.com/office/drawing/2014/main" id="{5698634A-49E6-2A39-F085-D3E9CE2D9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06">
                <a:extLst>
                  <a:ext uri="{FF2B5EF4-FFF2-40B4-BE49-F238E27FC236}">
                    <a16:creationId xmlns:a16="http://schemas.microsoft.com/office/drawing/2014/main" id="{DBAA0BBE-3A2C-3EBC-2E7F-11FBA17D0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07">
                <a:extLst>
                  <a:ext uri="{FF2B5EF4-FFF2-40B4-BE49-F238E27FC236}">
                    <a16:creationId xmlns:a16="http://schemas.microsoft.com/office/drawing/2014/main" id="{55797B53-C9F8-671D-3759-0CC23DB9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08">
                <a:extLst>
                  <a:ext uri="{FF2B5EF4-FFF2-40B4-BE49-F238E27FC236}">
                    <a16:creationId xmlns:a16="http://schemas.microsoft.com/office/drawing/2014/main" id="{4EF51B00-D53D-7888-BBE1-FCEFEFB9B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Rectangle 109">
                <a:extLst>
                  <a:ext uri="{FF2B5EF4-FFF2-40B4-BE49-F238E27FC236}">
                    <a16:creationId xmlns:a16="http://schemas.microsoft.com/office/drawing/2014/main" id="{86735E6E-9990-C9AA-BC00-A3D58DC32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10">
                <a:extLst>
                  <a:ext uri="{FF2B5EF4-FFF2-40B4-BE49-F238E27FC236}">
                    <a16:creationId xmlns:a16="http://schemas.microsoft.com/office/drawing/2014/main" id="{C5E5865F-5864-EE7D-F09E-75453BDD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11">
                <a:extLst>
                  <a:ext uri="{FF2B5EF4-FFF2-40B4-BE49-F238E27FC236}">
                    <a16:creationId xmlns:a16="http://schemas.microsoft.com/office/drawing/2014/main" id="{FA9A1526-3F54-FD2C-B118-850810716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12">
                <a:extLst>
                  <a:ext uri="{FF2B5EF4-FFF2-40B4-BE49-F238E27FC236}">
                    <a16:creationId xmlns:a16="http://schemas.microsoft.com/office/drawing/2014/main" id="{71935BE7-C379-9F27-466E-891D951E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13">
                <a:extLst>
                  <a:ext uri="{FF2B5EF4-FFF2-40B4-BE49-F238E27FC236}">
                    <a16:creationId xmlns:a16="http://schemas.microsoft.com/office/drawing/2014/main" id="{C0B6A821-CC7D-330F-D64D-B2B412D3D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14">
                <a:extLst>
                  <a:ext uri="{FF2B5EF4-FFF2-40B4-BE49-F238E27FC236}">
                    <a16:creationId xmlns:a16="http://schemas.microsoft.com/office/drawing/2014/main" id="{542F5A86-F74D-7A71-4174-B69B2E72D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15">
                <a:extLst>
                  <a:ext uri="{FF2B5EF4-FFF2-40B4-BE49-F238E27FC236}">
                    <a16:creationId xmlns:a16="http://schemas.microsoft.com/office/drawing/2014/main" id="{24052DC3-043E-DE4E-0ACC-34D8596DE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16">
                <a:extLst>
                  <a:ext uri="{FF2B5EF4-FFF2-40B4-BE49-F238E27FC236}">
                    <a16:creationId xmlns:a16="http://schemas.microsoft.com/office/drawing/2014/main" id="{2978AD51-E346-6EA6-E8F0-1BF7F8A4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17">
                <a:extLst>
                  <a:ext uri="{FF2B5EF4-FFF2-40B4-BE49-F238E27FC236}">
                    <a16:creationId xmlns:a16="http://schemas.microsoft.com/office/drawing/2014/main" id="{A0A716F2-3E52-EA47-A0CA-EB4ED8EF2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18">
                <a:extLst>
                  <a:ext uri="{FF2B5EF4-FFF2-40B4-BE49-F238E27FC236}">
                    <a16:creationId xmlns:a16="http://schemas.microsoft.com/office/drawing/2014/main" id="{0B94A5D4-3B3F-AD22-C9F9-53C9A123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19">
                <a:extLst>
                  <a:ext uri="{FF2B5EF4-FFF2-40B4-BE49-F238E27FC236}">
                    <a16:creationId xmlns:a16="http://schemas.microsoft.com/office/drawing/2014/main" id="{9B6B79A7-3136-5A12-51F9-961BABBD2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20">
                <a:extLst>
                  <a:ext uri="{FF2B5EF4-FFF2-40B4-BE49-F238E27FC236}">
                    <a16:creationId xmlns:a16="http://schemas.microsoft.com/office/drawing/2014/main" id="{B18F1F69-D16F-8051-5F54-3EC246153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21">
                <a:extLst>
                  <a:ext uri="{FF2B5EF4-FFF2-40B4-BE49-F238E27FC236}">
                    <a16:creationId xmlns:a16="http://schemas.microsoft.com/office/drawing/2014/main" id="{E40FD1E8-296E-5245-A84D-0F9463F72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22">
                <a:extLst>
                  <a:ext uri="{FF2B5EF4-FFF2-40B4-BE49-F238E27FC236}">
                    <a16:creationId xmlns:a16="http://schemas.microsoft.com/office/drawing/2014/main" id="{A2931E73-D88E-A3B0-3D33-8F3754D87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23">
                <a:extLst>
                  <a:ext uri="{FF2B5EF4-FFF2-40B4-BE49-F238E27FC236}">
                    <a16:creationId xmlns:a16="http://schemas.microsoft.com/office/drawing/2014/main" id="{BE1939FF-346A-1DA7-BA71-6129BC6D8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24">
                <a:extLst>
                  <a:ext uri="{FF2B5EF4-FFF2-40B4-BE49-F238E27FC236}">
                    <a16:creationId xmlns:a16="http://schemas.microsoft.com/office/drawing/2014/main" id="{C917D6F4-C05D-2B1B-AB3A-E13542D91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25">
                <a:extLst>
                  <a:ext uri="{FF2B5EF4-FFF2-40B4-BE49-F238E27FC236}">
                    <a16:creationId xmlns:a16="http://schemas.microsoft.com/office/drawing/2014/main" id="{904F8886-65B2-BA6E-5398-98DFE41FB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26">
                <a:extLst>
                  <a:ext uri="{FF2B5EF4-FFF2-40B4-BE49-F238E27FC236}">
                    <a16:creationId xmlns:a16="http://schemas.microsoft.com/office/drawing/2014/main" id="{EC17C42A-0E63-CC4D-39AC-F6B4AD19D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27">
                <a:extLst>
                  <a:ext uri="{FF2B5EF4-FFF2-40B4-BE49-F238E27FC236}">
                    <a16:creationId xmlns:a16="http://schemas.microsoft.com/office/drawing/2014/main" id="{F3B6B0AB-AC13-2563-35E6-A51A819CE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28">
                <a:extLst>
                  <a:ext uri="{FF2B5EF4-FFF2-40B4-BE49-F238E27FC236}">
                    <a16:creationId xmlns:a16="http://schemas.microsoft.com/office/drawing/2014/main" id="{0F6D2B5A-DCB0-02AC-D4ED-1907F87C0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29">
                <a:extLst>
                  <a:ext uri="{FF2B5EF4-FFF2-40B4-BE49-F238E27FC236}">
                    <a16:creationId xmlns:a16="http://schemas.microsoft.com/office/drawing/2014/main" id="{97F484AC-8E6A-4D30-100D-C75F7D51B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30">
                <a:extLst>
                  <a:ext uri="{FF2B5EF4-FFF2-40B4-BE49-F238E27FC236}">
                    <a16:creationId xmlns:a16="http://schemas.microsoft.com/office/drawing/2014/main" id="{39A58A86-7E4D-EBF8-4019-6A0C7F9C8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31">
                <a:extLst>
                  <a:ext uri="{FF2B5EF4-FFF2-40B4-BE49-F238E27FC236}">
                    <a16:creationId xmlns:a16="http://schemas.microsoft.com/office/drawing/2014/main" id="{7969690B-CCFE-90BA-9A25-0E0DB300A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32">
                <a:extLst>
                  <a:ext uri="{FF2B5EF4-FFF2-40B4-BE49-F238E27FC236}">
                    <a16:creationId xmlns:a16="http://schemas.microsoft.com/office/drawing/2014/main" id="{BA9CE2F0-28E4-8DA3-6675-3F3C05B56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33">
                <a:extLst>
                  <a:ext uri="{FF2B5EF4-FFF2-40B4-BE49-F238E27FC236}">
                    <a16:creationId xmlns:a16="http://schemas.microsoft.com/office/drawing/2014/main" id="{8974CBB3-9FB2-F3EF-9B95-CAC0B62F0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34">
                <a:extLst>
                  <a:ext uri="{FF2B5EF4-FFF2-40B4-BE49-F238E27FC236}">
                    <a16:creationId xmlns:a16="http://schemas.microsoft.com/office/drawing/2014/main" id="{A130B4F3-F0B7-34CC-FD9B-5751C9177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35">
                <a:extLst>
                  <a:ext uri="{FF2B5EF4-FFF2-40B4-BE49-F238E27FC236}">
                    <a16:creationId xmlns:a16="http://schemas.microsoft.com/office/drawing/2014/main" id="{06FEBB97-0303-8CC1-3C1E-FED75CA7D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36">
                <a:extLst>
                  <a:ext uri="{FF2B5EF4-FFF2-40B4-BE49-F238E27FC236}">
                    <a16:creationId xmlns:a16="http://schemas.microsoft.com/office/drawing/2014/main" id="{834FF7F4-E3B7-00A2-460A-1440E95A9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37">
                <a:extLst>
                  <a:ext uri="{FF2B5EF4-FFF2-40B4-BE49-F238E27FC236}">
                    <a16:creationId xmlns:a16="http://schemas.microsoft.com/office/drawing/2014/main" id="{332BD20B-1334-3F8A-A7F3-307C1360D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38">
                <a:extLst>
                  <a:ext uri="{FF2B5EF4-FFF2-40B4-BE49-F238E27FC236}">
                    <a16:creationId xmlns:a16="http://schemas.microsoft.com/office/drawing/2014/main" id="{E0093D82-3003-E301-CF53-D6BEF3BA0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39">
                <a:extLst>
                  <a:ext uri="{FF2B5EF4-FFF2-40B4-BE49-F238E27FC236}">
                    <a16:creationId xmlns:a16="http://schemas.microsoft.com/office/drawing/2014/main" id="{D26E280C-8731-FFB4-DFFF-9D273F29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40">
                <a:extLst>
                  <a:ext uri="{FF2B5EF4-FFF2-40B4-BE49-F238E27FC236}">
                    <a16:creationId xmlns:a16="http://schemas.microsoft.com/office/drawing/2014/main" id="{0B368A01-3FDC-D3D8-8676-82B70D18A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41">
                <a:extLst>
                  <a:ext uri="{FF2B5EF4-FFF2-40B4-BE49-F238E27FC236}">
                    <a16:creationId xmlns:a16="http://schemas.microsoft.com/office/drawing/2014/main" id="{297AA65C-990E-A377-1EBC-144743B26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42">
                <a:extLst>
                  <a:ext uri="{FF2B5EF4-FFF2-40B4-BE49-F238E27FC236}">
                    <a16:creationId xmlns:a16="http://schemas.microsoft.com/office/drawing/2014/main" id="{5A33F383-AAC4-51E9-42E9-C4D3CB842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43">
                <a:extLst>
                  <a:ext uri="{FF2B5EF4-FFF2-40B4-BE49-F238E27FC236}">
                    <a16:creationId xmlns:a16="http://schemas.microsoft.com/office/drawing/2014/main" id="{449566F1-34E6-CFA7-C75F-D2AAD8264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44">
                <a:extLst>
                  <a:ext uri="{FF2B5EF4-FFF2-40B4-BE49-F238E27FC236}">
                    <a16:creationId xmlns:a16="http://schemas.microsoft.com/office/drawing/2014/main" id="{088716C5-EBA0-03A1-720C-ACA729DD6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45">
                <a:extLst>
                  <a:ext uri="{FF2B5EF4-FFF2-40B4-BE49-F238E27FC236}">
                    <a16:creationId xmlns:a16="http://schemas.microsoft.com/office/drawing/2014/main" id="{53139894-4323-0D01-BC76-5080D35C4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46">
                <a:extLst>
                  <a:ext uri="{FF2B5EF4-FFF2-40B4-BE49-F238E27FC236}">
                    <a16:creationId xmlns:a16="http://schemas.microsoft.com/office/drawing/2014/main" id="{333098E0-1661-A598-AF8C-AFE0A57BD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47">
                <a:extLst>
                  <a:ext uri="{FF2B5EF4-FFF2-40B4-BE49-F238E27FC236}">
                    <a16:creationId xmlns:a16="http://schemas.microsoft.com/office/drawing/2014/main" id="{CB27B8F8-A059-8FC8-48EC-51C89B401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48">
                <a:extLst>
                  <a:ext uri="{FF2B5EF4-FFF2-40B4-BE49-F238E27FC236}">
                    <a16:creationId xmlns:a16="http://schemas.microsoft.com/office/drawing/2014/main" id="{0A64AA75-7162-DF07-B6D7-65330A105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49">
                <a:extLst>
                  <a:ext uri="{FF2B5EF4-FFF2-40B4-BE49-F238E27FC236}">
                    <a16:creationId xmlns:a16="http://schemas.microsoft.com/office/drawing/2014/main" id="{40509AFD-B6CC-F26A-D623-D432A4692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50">
                <a:extLst>
                  <a:ext uri="{FF2B5EF4-FFF2-40B4-BE49-F238E27FC236}">
                    <a16:creationId xmlns:a16="http://schemas.microsoft.com/office/drawing/2014/main" id="{85780FF7-AEC8-797E-037D-0FC2A2E96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51">
                <a:extLst>
                  <a:ext uri="{FF2B5EF4-FFF2-40B4-BE49-F238E27FC236}">
                    <a16:creationId xmlns:a16="http://schemas.microsoft.com/office/drawing/2014/main" id="{7AE2D520-D5CA-C7B5-F749-1387DE9E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52">
                <a:extLst>
                  <a:ext uri="{FF2B5EF4-FFF2-40B4-BE49-F238E27FC236}">
                    <a16:creationId xmlns:a16="http://schemas.microsoft.com/office/drawing/2014/main" id="{7159FF9C-B6AC-C106-F5C6-EEFF02E7C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53">
                <a:extLst>
                  <a:ext uri="{FF2B5EF4-FFF2-40B4-BE49-F238E27FC236}">
                    <a16:creationId xmlns:a16="http://schemas.microsoft.com/office/drawing/2014/main" id="{4D4E8ACC-9B10-4678-A709-76648CD74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54">
                <a:extLst>
                  <a:ext uri="{FF2B5EF4-FFF2-40B4-BE49-F238E27FC236}">
                    <a16:creationId xmlns:a16="http://schemas.microsoft.com/office/drawing/2014/main" id="{58891926-6431-BFE2-541F-30CBE64A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55">
                <a:extLst>
                  <a:ext uri="{FF2B5EF4-FFF2-40B4-BE49-F238E27FC236}">
                    <a16:creationId xmlns:a16="http://schemas.microsoft.com/office/drawing/2014/main" id="{A97923B9-FF45-34AC-F43F-D6AA6E0CE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56">
                <a:extLst>
                  <a:ext uri="{FF2B5EF4-FFF2-40B4-BE49-F238E27FC236}">
                    <a16:creationId xmlns:a16="http://schemas.microsoft.com/office/drawing/2014/main" id="{5C59EADB-A746-DE99-7E7B-F7BC2C84E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57">
                <a:extLst>
                  <a:ext uri="{FF2B5EF4-FFF2-40B4-BE49-F238E27FC236}">
                    <a16:creationId xmlns:a16="http://schemas.microsoft.com/office/drawing/2014/main" id="{E2817D38-B47D-B134-6414-F051AC735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158">
                <a:extLst>
                  <a:ext uri="{FF2B5EF4-FFF2-40B4-BE49-F238E27FC236}">
                    <a16:creationId xmlns:a16="http://schemas.microsoft.com/office/drawing/2014/main" id="{5862EF3B-E087-B2D9-BB0A-915DFBA81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159">
                <a:extLst>
                  <a:ext uri="{FF2B5EF4-FFF2-40B4-BE49-F238E27FC236}">
                    <a16:creationId xmlns:a16="http://schemas.microsoft.com/office/drawing/2014/main" id="{4B0175B4-CF2F-7B85-79B9-E747EB499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160">
                <a:extLst>
                  <a:ext uri="{FF2B5EF4-FFF2-40B4-BE49-F238E27FC236}">
                    <a16:creationId xmlns:a16="http://schemas.microsoft.com/office/drawing/2014/main" id="{58FBCB60-BFA0-6BB2-107F-F4B4BD088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161">
                <a:extLst>
                  <a:ext uri="{FF2B5EF4-FFF2-40B4-BE49-F238E27FC236}">
                    <a16:creationId xmlns:a16="http://schemas.microsoft.com/office/drawing/2014/main" id="{7D4F0EAB-0043-CF75-31AF-3EFB8F08F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162">
                <a:extLst>
                  <a:ext uri="{FF2B5EF4-FFF2-40B4-BE49-F238E27FC236}">
                    <a16:creationId xmlns:a16="http://schemas.microsoft.com/office/drawing/2014/main" id="{7391A483-5E78-0C3C-4D12-72106E500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5" name="Freeform 163">
                <a:extLst>
                  <a:ext uri="{FF2B5EF4-FFF2-40B4-BE49-F238E27FC236}">
                    <a16:creationId xmlns:a16="http://schemas.microsoft.com/office/drawing/2014/main" id="{D5D058F5-BEC5-769E-34EA-F51FE1A7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6" name="Freeform 164">
                <a:extLst>
                  <a:ext uri="{FF2B5EF4-FFF2-40B4-BE49-F238E27FC236}">
                    <a16:creationId xmlns:a16="http://schemas.microsoft.com/office/drawing/2014/main" id="{09E18E12-A92B-275E-37A2-711D8354D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7" name="Freeform 165">
                <a:extLst>
                  <a:ext uri="{FF2B5EF4-FFF2-40B4-BE49-F238E27FC236}">
                    <a16:creationId xmlns:a16="http://schemas.microsoft.com/office/drawing/2014/main" id="{A3A492CB-8E40-AA7B-7677-4FF3C86C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8" name="Freeform 166">
                <a:extLst>
                  <a:ext uri="{FF2B5EF4-FFF2-40B4-BE49-F238E27FC236}">
                    <a16:creationId xmlns:a16="http://schemas.microsoft.com/office/drawing/2014/main" id="{BABAFE06-2D4A-0A85-E542-1B8A9CEE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9" name="Freeform 167">
                <a:extLst>
                  <a:ext uri="{FF2B5EF4-FFF2-40B4-BE49-F238E27FC236}">
                    <a16:creationId xmlns:a16="http://schemas.microsoft.com/office/drawing/2014/main" id="{9448A4CB-6648-3186-7332-FB6AA2D3B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0" name="Freeform 168">
                <a:extLst>
                  <a:ext uri="{FF2B5EF4-FFF2-40B4-BE49-F238E27FC236}">
                    <a16:creationId xmlns:a16="http://schemas.microsoft.com/office/drawing/2014/main" id="{0D9D4B38-6F71-8E32-92E7-80D93E9CD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1" name="Freeform 169">
                <a:extLst>
                  <a:ext uri="{FF2B5EF4-FFF2-40B4-BE49-F238E27FC236}">
                    <a16:creationId xmlns:a16="http://schemas.microsoft.com/office/drawing/2014/main" id="{AB32CE0B-B2E5-2425-9814-2541494C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2" name="Freeform 170">
                <a:extLst>
                  <a:ext uri="{FF2B5EF4-FFF2-40B4-BE49-F238E27FC236}">
                    <a16:creationId xmlns:a16="http://schemas.microsoft.com/office/drawing/2014/main" id="{500AB507-4ADB-A38F-FC5E-F9072C011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3" name="Freeform 171">
                <a:extLst>
                  <a:ext uri="{FF2B5EF4-FFF2-40B4-BE49-F238E27FC236}">
                    <a16:creationId xmlns:a16="http://schemas.microsoft.com/office/drawing/2014/main" id="{2F2D6BC1-F6CC-8656-821D-063DEE592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4" name="Freeform 172">
                <a:extLst>
                  <a:ext uri="{FF2B5EF4-FFF2-40B4-BE49-F238E27FC236}">
                    <a16:creationId xmlns:a16="http://schemas.microsoft.com/office/drawing/2014/main" id="{17B6F366-C8AF-9CB6-6CEE-B28204FE8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5" name="Freeform 173">
                <a:extLst>
                  <a:ext uri="{FF2B5EF4-FFF2-40B4-BE49-F238E27FC236}">
                    <a16:creationId xmlns:a16="http://schemas.microsoft.com/office/drawing/2014/main" id="{218758D3-08AD-87A0-0269-CCBFD04A5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6" name="Freeform 174">
                <a:extLst>
                  <a:ext uri="{FF2B5EF4-FFF2-40B4-BE49-F238E27FC236}">
                    <a16:creationId xmlns:a16="http://schemas.microsoft.com/office/drawing/2014/main" id="{FD1D891B-6058-704A-2DC7-AEE4980AD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7" name="Freeform 175">
                <a:extLst>
                  <a:ext uri="{FF2B5EF4-FFF2-40B4-BE49-F238E27FC236}">
                    <a16:creationId xmlns:a16="http://schemas.microsoft.com/office/drawing/2014/main" id="{DF7ED6CE-B37F-671A-78F3-572BEC9E3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8" name="Freeform 176">
                <a:extLst>
                  <a:ext uri="{FF2B5EF4-FFF2-40B4-BE49-F238E27FC236}">
                    <a16:creationId xmlns:a16="http://schemas.microsoft.com/office/drawing/2014/main" id="{4BD2F4A5-14DF-C366-D13F-3D53BF29D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9" name="Freeform 177">
                <a:extLst>
                  <a:ext uri="{FF2B5EF4-FFF2-40B4-BE49-F238E27FC236}">
                    <a16:creationId xmlns:a16="http://schemas.microsoft.com/office/drawing/2014/main" id="{3C267188-1A7C-C574-BD7E-0AAE37183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0" name="Freeform 178">
                <a:extLst>
                  <a:ext uri="{FF2B5EF4-FFF2-40B4-BE49-F238E27FC236}">
                    <a16:creationId xmlns:a16="http://schemas.microsoft.com/office/drawing/2014/main" id="{F4D04DC5-C62A-6187-E88A-023E546D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1" name="Freeform 179">
                <a:extLst>
                  <a:ext uri="{FF2B5EF4-FFF2-40B4-BE49-F238E27FC236}">
                    <a16:creationId xmlns:a16="http://schemas.microsoft.com/office/drawing/2014/main" id="{81E48D7A-53AB-D8E4-28EB-4E045DC90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2" name="Freeform 180">
                <a:extLst>
                  <a:ext uri="{FF2B5EF4-FFF2-40B4-BE49-F238E27FC236}">
                    <a16:creationId xmlns:a16="http://schemas.microsoft.com/office/drawing/2014/main" id="{A2014460-BFE7-207C-ABD4-7C403EFC2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3" name="Freeform 181">
                <a:extLst>
                  <a:ext uri="{FF2B5EF4-FFF2-40B4-BE49-F238E27FC236}">
                    <a16:creationId xmlns:a16="http://schemas.microsoft.com/office/drawing/2014/main" id="{71ACA949-677C-D902-157E-592F84F03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4" name="Freeform 182">
                <a:extLst>
                  <a:ext uri="{FF2B5EF4-FFF2-40B4-BE49-F238E27FC236}">
                    <a16:creationId xmlns:a16="http://schemas.microsoft.com/office/drawing/2014/main" id="{5FDE2C51-1FF0-CB0D-1078-25CD164F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5" name="Freeform 183">
                <a:extLst>
                  <a:ext uri="{FF2B5EF4-FFF2-40B4-BE49-F238E27FC236}">
                    <a16:creationId xmlns:a16="http://schemas.microsoft.com/office/drawing/2014/main" id="{36914B0D-E2EC-F9E1-1B85-3F35CCD20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6" name="Freeform 184">
                <a:extLst>
                  <a:ext uri="{FF2B5EF4-FFF2-40B4-BE49-F238E27FC236}">
                    <a16:creationId xmlns:a16="http://schemas.microsoft.com/office/drawing/2014/main" id="{78E99D42-4D51-AD5F-7F11-019CAF1C2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7" name="Freeform 185">
                <a:extLst>
                  <a:ext uri="{FF2B5EF4-FFF2-40B4-BE49-F238E27FC236}">
                    <a16:creationId xmlns:a16="http://schemas.microsoft.com/office/drawing/2014/main" id="{63D24C11-FCA0-DB7B-02D2-B095DD74D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8" name="Freeform 186">
                <a:extLst>
                  <a:ext uri="{FF2B5EF4-FFF2-40B4-BE49-F238E27FC236}">
                    <a16:creationId xmlns:a16="http://schemas.microsoft.com/office/drawing/2014/main" id="{EB58B2A0-01A8-5AA9-C451-BA606998C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9" name="Freeform 187">
                <a:extLst>
                  <a:ext uri="{FF2B5EF4-FFF2-40B4-BE49-F238E27FC236}">
                    <a16:creationId xmlns:a16="http://schemas.microsoft.com/office/drawing/2014/main" id="{F06AF287-143E-0C40-07E7-377D25B38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0" name="Freeform 188">
                <a:extLst>
                  <a:ext uri="{FF2B5EF4-FFF2-40B4-BE49-F238E27FC236}">
                    <a16:creationId xmlns:a16="http://schemas.microsoft.com/office/drawing/2014/main" id="{254708D9-1A12-2D65-F739-59488C868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1" name="Freeform 189">
                <a:extLst>
                  <a:ext uri="{FF2B5EF4-FFF2-40B4-BE49-F238E27FC236}">
                    <a16:creationId xmlns:a16="http://schemas.microsoft.com/office/drawing/2014/main" id="{DBB978A5-EB41-2170-DAD8-91F9412C6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2" name="Freeform 190">
                <a:extLst>
                  <a:ext uri="{FF2B5EF4-FFF2-40B4-BE49-F238E27FC236}">
                    <a16:creationId xmlns:a16="http://schemas.microsoft.com/office/drawing/2014/main" id="{C7453D72-F507-A61F-E75E-6C461D20F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3" name="Freeform 191">
                <a:extLst>
                  <a:ext uri="{FF2B5EF4-FFF2-40B4-BE49-F238E27FC236}">
                    <a16:creationId xmlns:a16="http://schemas.microsoft.com/office/drawing/2014/main" id="{0C9EA07C-8C28-9269-BFB5-927B79BFA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4" name="Freeform 192">
                <a:extLst>
                  <a:ext uri="{FF2B5EF4-FFF2-40B4-BE49-F238E27FC236}">
                    <a16:creationId xmlns:a16="http://schemas.microsoft.com/office/drawing/2014/main" id="{C7844F76-C1DA-CC03-841A-EC420425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5" name="Freeform 193">
                <a:extLst>
                  <a:ext uri="{FF2B5EF4-FFF2-40B4-BE49-F238E27FC236}">
                    <a16:creationId xmlns:a16="http://schemas.microsoft.com/office/drawing/2014/main" id="{00695C65-A456-F682-FEE9-CD4B9E275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6" name="Freeform 194">
                <a:extLst>
                  <a:ext uri="{FF2B5EF4-FFF2-40B4-BE49-F238E27FC236}">
                    <a16:creationId xmlns:a16="http://schemas.microsoft.com/office/drawing/2014/main" id="{BA699590-3A35-D409-3780-E092F820A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7" name="Freeform 195">
                <a:extLst>
                  <a:ext uri="{FF2B5EF4-FFF2-40B4-BE49-F238E27FC236}">
                    <a16:creationId xmlns:a16="http://schemas.microsoft.com/office/drawing/2014/main" id="{A6308670-02B3-4093-5D49-34E13E64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8" name="Freeform 196">
                <a:extLst>
                  <a:ext uri="{FF2B5EF4-FFF2-40B4-BE49-F238E27FC236}">
                    <a16:creationId xmlns:a16="http://schemas.microsoft.com/office/drawing/2014/main" id="{DBF7FB3C-BBB0-3EEC-B02B-186F48BD7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9" name="Freeform 197">
                <a:extLst>
                  <a:ext uri="{FF2B5EF4-FFF2-40B4-BE49-F238E27FC236}">
                    <a16:creationId xmlns:a16="http://schemas.microsoft.com/office/drawing/2014/main" id="{B6F94D45-25F0-4B1A-761E-7D2C43BE9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0" name="Freeform 198">
                <a:extLst>
                  <a:ext uri="{FF2B5EF4-FFF2-40B4-BE49-F238E27FC236}">
                    <a16:creationId xmlns:a16="http://schemas.microsoft.com/office/drawing/2014/main" id="{57CF0CF3-ED08-6FC6-2658-99BB9E842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1" name="Freeform 199">
                <a:extLst>
                  <a:ext uri="{FF2B5EF4-FFF2-40B4-BE49-F238E27FC236}">
                    <a16:creationId xmlns:a16="http://schemas.microsoft.com/office/drawing/2014/main" id="{C28AA308-0472-64A1-A35A-906176FE1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2" name="Freeform 200">
                <a:extLst>
                  <a:ext uri="{FF2B5EF4-FFF2-40B4-BE49-F238E27FC236}">
                    <a16:creationId xmlns:a16="http://schemas.microsoft.com/office/drawing/2014/main" id="{DD05F50C-B798-0511-27C9-B0CDE24AD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3" name="Freeform 201">
                <a:extLst>
                  <a:ext uri="{FF2B5EF4-FFF2-40B4-BE49-F238E27FC236}">
                    <a16:creationId xmlns:a16="http://schemas.microsoft.com/office/drawing/2014/main" id="{32CED4A2-FCBD-5313-9E27-42BCE6FD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4" name="Freeform 202">
                <a:extLst>
                  <a:ext uri="{FF2B5EF4-FFF2-40B4-BE49-F238E27FC236}">
                    <a16:creationId xmlns:a16="http://schemas.microsoft.com/office/drawing/2014/main" id="{6DEED19A-CC04-664D-AF2B-F3BD580EF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5" name="Freeform 203">
                <a:extLst>
                  <a:ext uri="{FF2B5EF4-FFF2-40B4-BE49-F238E27FC236}">
                    <a16:creationId xmlns:a16="http://schemas.microsoft.com/office/drawing/2014/main" id="{4777E2A2-A7C3-4924-7735-44DB7916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6" name="Freeform 204">
                <a:extLst>
                  <a:ext uri="{FF2B5EF4-FFF2-40B4-BE49-F238E27FC236}">
                    <a16:creationId xmlns:a16="http://schemas.microsoft.com/office/drawing/2014/main" id="{87ADB405-570F-4B98-389D-C44783118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7" name="Freeform 206">
              <a:extLst>
                <a:ext uri="{FF2B5EF4-FFF2-40B4-BE49-F238E27FC236}">
                  <a16:creationId xmlns:a16="http://schemas.microsoft.com/office/drawing/2014/main" id="{775F7169-88DC-5936-8C6F-1089B7890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07">
              <a:extLst>
                <a:ext uri="{FF2B5EF4-FFF2-40B4-BE49-F238E27FC236}">
                  <a16:creationId xmlns:a16="http://schemas.microsoft.com/office/drawing/2014/main" id="{7A4340D8-D0BA-8FEA-E22E-50218F1BB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08">
              <a:extLst>
                <a:ext uri="{FF2B5EF4-FFF2-40B4-BE49-F238E27FC236}">
                  <a16:creationId xmlns:a16="http://schemas.microsoft.com/office/drawing/2014/main" id="{4C2C1252-3CFB-E8B8-1B77-5EDFA503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09">
              <a:extLst>
                <a:ext uri="{FF2B5EF4-FFF2-40B4-BE49-F238E27FC236}">
                  <a16:creationId xmlns:a16="http://schemas.microsoft.com/office/drawing/2014/main" id="{51A6D96D-FE97-94CA-BD67-968F0B248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10">
              <a:extLst>
                <a:ext uri="{FF2B5EF4-FFF2-40B4-BE49-F238E27FC236}">
                  <a16:creationId xmlns:a16="http://schemas.microsoft.com/office/drawing/2014/main" id="{71590E99-2162-6A67-EE0B-7C2BA07A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11">
              <a:extLst>
                <a:ext uri="{FF2B5EF4-FFF2-40B4-BE49-F238E27FC236}">
                  <a16:creationId xmlns:a16="http://schemas.microsoft.com/office/drawing/2014/main" id="{7035478D-1291-FAD6-E1EB-4BB54E1B9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12">
              <a:extLst>
                <a:ext uri="{FF2B5EF4-FFF2-40B4-BE49-F238E27FC236}">
                  <a16:creationId xmlns:a16="http://schemas.microsoft.com/office/drawing/2014/main" id="{7F056FC5-A730-EC95-8B51-C5486F57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13">
              <a:extLst>
                <a:ext uri="{FF2B5EF4-FFF2-40B4-BE49-F238E27FC236}">
                  <a16:creationId xmlns:a16="http://schemas.microsoft.com/office/drawing/2014/main" id="{DDC5B6C5-AAA0-B723-162B-496A6CEE8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14">
              <a:extLst>
                <a:ext uri="{FF2B5EF4-FFF2-40B4-BE49-F238E27FC236}">
                  <a16:creationId xmlns:a16="http://schemas.microsoft.com/office/drawing/2014/main" id="{AF3829DC-9F82-3785-6999-AB1817B1A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15">
              <a:extLst>
                <a:ext uri="{FF2B5EF4-FFF2-40B4-BE49-F238E27FC236}">
                  <a16:creationId xmlns:a16="http://schemas.microsoft.com/office/drawing/2014/main" id="{19D60EB5-8EA2-68B6-C5B0-9A494805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16">
              <a:extLst>
                <a:ext uri="{FF2B5EF4-FFF2-40B4-BE49-F238E27FC236}">
                  <a16:creationId xmlns:a16="http://schemas.microsoft.com/office/drawing/2014/main" id="{F59F7868-0FC6-B5B1-5370-C20F04ADE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17">
              <a:extLst>
                <a:ext uri="{FF2B5EF4-FFF2-40B4-BE49-F238E27FC236}">
                  <a16:creationId xmlns:a16="http://schemas.microsoft.com/office/drawing/2014/main" id="{45339AE9-5791-21EF-0614-815D796D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18">
              <a:extLst>
                <a:ext uri="{FF2B5EF4-FFF2-40B4-BE49-F238E27FC236}">
                  <a16:creationId xmlns:a16="http://schemas.microsoft.com/office/drawing/2014/main" id="{04AD873C-F14F-8059-1823-50FDA5B7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19">
              <a:extLst>
                <a:ext uri="{FF2B5EF4-FFF2-40B4-BE49-F238E27FC236}">
                  <a16:creationId xmlns:a16="http://schemas.microsoft.com/office/drawing/2014/main" id="{410A0620-8069-B8F7-C1DF-029FD90A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20">
              <a:extLst>
                <a:ext uri="{FF2B5EF4-FFF2-40B4-BE49-F238E27FC236}">
                  <a16:creationId xmlns:a16="http://schemas.microsoft.com/office/drawing/2014/main" id="{380B3881-00E4-761D-2CEF-C41E9F47C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21">
              <a:extLst>
                <a:ext uri="{FF2B5EF4-FFF2-40B4-BE49-F238E27FC236}">
                  <a16:creationId xmlns:a16="http://schemas.microsoft.com/office/drawing/2014/main" id="{2E503F51-A064-9815-A9F0-0D60E1D3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22">
              <a:extLst>
                <a:ext uri="{FF2B5EF4-FFF2-40B4-BE49-F238E27FC236}">
                  <a16:creationId xmlns:a16="http://schemas.microsoft.com/office/drawing/2014/main" id="{58BB58DC-BAD4-EF4C-99A0-FE232C85C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23">
              <a:extLst>
                <a:ext uri="{FF2B5EF4-FFF2-40B4-BE49-F238E27FC236}">
                  <a16:creationId xmlns:a16="http://schemas.microsoft.com/office/drawing/2014/main" id="{7AB0F04C-AADF-6B14-7384-97EDEE233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24">
              <a:extLst>
                <a:ext uri="{FF2B5EF4-FFF2-40B4-BE49-F238E27FC236}">
                  <a16:creationId xmlns:a16="http://schemas.microsoft.com/office/drawing/2014/main" id="{59647A8B-C75A-AC16-FD68-FC1A9A564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25">
              <a:extLst>
                <a:ext uri="{FF2B5EF4-FFF2-40B4-BE49-F238E27FC236}">
                  <a16:creationId xmlns:a16="http://schemas.microsoft.com/office/drawing/2014/main" id="{58376B12-A4EE-9720-DE13-F7560F3C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26">
              <a:extLst>
                <a:ext uri="{FF2B5EF4-FFF2-40B4-BE49-F238E27FC236}">
                  <a16:creationId xmlns:a16="http://schemas.microsoft.com/office/drawing/2014/main" id="{74E553A7-6792-3FE4-AA30-BC40C23E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27">
              <a:extLst>
                <a:ext uri="{FF2B5EF4-FFF2-40B4-BE49-F238E27FC236}">
                  <a16:creationId xmlns:a16="http://schemas.microsoft.com/office/drawing/2014/main" id="{D0A0D7E4-3A6E-2A8B-773D-96291117A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28">
              <a:extLst>
                <a:ext uri="{FF2B5EF4-FFF2-40B4-BE49-F238E27FC236}">
                  <a16:creationId xmlns:a16="http://schemas.microsoft.com/office/drawing/2014/main" id="{38E765C4-98FB-2AE5-92A6-7D1CF86E4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29">
              <a:extLst>
                <a:ext uri="{FF2B5EF4-FFF2-40B4-BE49-F238E27FC236}">
                  <a16:creationId xmlns:a16="http://schemas.microsoft.com/office/drawing/2014/main" id="{ED73D08A-3E0E-5CD4-B704-27F22BD2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30">
              <a:extLst>
                <a:ext uri="{FF2B5EF4-FFF2-40B4-BE49-F238E27FC236}">
                  <a16:creationId xmlns:a16="http://schemas.microsoft.com/office/drawing/2014/main" id="{0EF38274-9B18-A938-4570-7EE85862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31">
              <a:extLst>
                <a:ext uri="{FF2B5EF4-FFF2-40B4-BE49-F238E27FC236}">
                  <a16:creationId xmlns:a16="http://schemas.microsoft.com/office/drawing/2014/main" id="{B90DE776-0054-FF73-5961-115098737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32">
              <a:extLst>
                <a:ext uri="{FF2B5EF4-FFF2-40B4-BE49-F238E27FC236}">
                  <a16:creationId xmlns:a16="http://schemas.microsoft.com/office/drawing/2014/main" id="{D93A243F-A3A4-137D-AC81-C9B8E65EB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33">
              <a:extLst>
                <a:ext uri="{FF2B5EF4-FFF2-40B4-BE49-F238E27FC236}">
                  <a16:creationId xmlns:a16="http://schemas.microsoft.com/office/drawing/2014/main" id="{AB91D244-513A-C0C2-442C-43FB764C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34">
              <a:extLst>
                <a:ext uri="{FF2B5EF4-FFF2-40B4-BE49-F238E27FC236}">
                  <a16:creationId xmlns:a16="http://schemas.microsoft.com/office/drawing/2014/main" id="{EC98E99F-51BE-E711-877E-B2DDB23EB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35">
              <a:extLst>
                <a:ext uri="{FF2B5EF4-FFF2-40B4-BE49-F238E27FC236}">
                  <a16:creationId xmlns:a16="http://schemas.microsoft.com/office/drawing/2014/main" id="{0D05AFE4-7846-5CAD-A27F-736BE61B2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36">
              <a:extLst>
                <a:ext uri="{FF2B5EF4-FFF2-40B4-BE49-F238E27FC236}">
                  <a16:creationId xmlns:a16="http://schemas.microsoft.com/office/drawing/2014/main" id="{A4638C79-608C-72AA-BED2-699EB1A3B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37">
              <a:extLst>
                <a:ext uri="{FF2B5EF4-FFF2-40B4-BE49-F238E27FC236}">
                  <a16:creationId xmlns:a16="http://schemas.microsoft.com/office/drawing/2014/main" id="{D8450CD1-4FA4-E00E-5027-B7D8D7D7D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38">
              <a:extLst>
                <a:ext uri="{FF2B5EF4-FFF2-40B4-BE49-F238E27FC236}">
                  <a16:creationId xmlns:a16="http://schemas.microsoft.com/office/drawing/2014/main" id="{DF1250CB-04B7-FA2F-0F94-8361A26DC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39">
              <a:extLst>
                <a:ext uri="{FF2B5EF4-FFF2-40B4-BE49-F238E27FC236}">
                  <a16:creationId xmlns:a16="http://schemas.microsoft.com/office/drawing/2014/main" id="{0D42790B-6649-7210-BDD2-AEE84DAA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40">
              <a:extLst>
                <a:ext uri="{FF2B5EF4-FFF2-40B4-BE49-F238E27FC236}">
                  <a16:creationId xmlns:a16="http://schemas.microsoft.com/office/drawing/2014/main" id="{419AA19B-B1F1-5EC9-32EA-EAEB6CC5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41">
              <a:extLst>
                <a:ext uri="{FF2B5EF4-FFF2-40B4-BE49-F238E27FC236}">
                  <a16:creationId xmlns:a16="http://schemas.microsoft.com/office/drawing/2014/main" id="{873CE8FD-4A94-D3B3-7AE9-E9F63198C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42">
              <a:extLst>
                <a:ext uri="{FF2B5EF4-FFF2-40B4-BE49-F238E27FC236}">
                  <a16:creationId xmlns:a16="http://schemas.microsoft.com/office/drawing/2014/main" id="{563B6509-3C22-D9FE-7E52-CCAD6CA72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43">
              <a:extLst>
                <a:ext uri="{FF2B5EF4-FFF2-40B4-BE49-F238E27FC236}">
                  <a16:creationId xmlns:a16="http://schemas.microsoft.com/office/drawing/2014/main" id="{3202C677-9FBF-C3EB-C48D-E11876FF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44">
              <a:extLst>
                <a:ext uri="{FF2B5EF4-FFF2-40B4-BE49-F238E27FC236}">
                  <a16:creationId xmlns:a16="http://schemas.microsoft.com/office/drawing/2014/main" id="{D444C52F-DD70-50E3-9484-B7B471E9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45">
              <a:extLst>
                <a:ext uri="{FF2B5EF4-FFF2-40B4-BE49-F238E27FC236}">
                  <a16:creationId xmlns:a16="http://schemas.microsoft.com/office/drawing/2014/main" id="{BC9077EB-71B5-E362-5CE2-98709401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46">
              <a:extLst>
                <a:ext uri="{FF2B5EF4-FFF2-40B4-BE49-F238E27FC236}">
                  <a16:creationId xmlns:a16="http://schemas.microsoft.com/office/drawing/2014/main" id="{ABFCFAF4-4C2F-B41B-054C-0CE9196F9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47">
              <a:extLst>
                <a:ext uri="{FF2B5EF4-FFF2-40B4-BE49-F238E27FC236}">
                  <a16:creationId xmlns:a16="http://schemas.microsoft.com/office/drawing/2014/main" id="{BDEF46BE-837F-0884-9830-C6C83971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48">
              <a:extLst>
                <a:ext uri="{FF2B5EF4-FFF2-40B4-BE49-F238E27FC236}">
                  <a16:creationId xmlns:a16="http://schemas.microsoft.com/office/drawing/2014/main" id="{9BF41B65-41FB-A957-E95B-39E9BDDBB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49">
              <a:extLst>
                <a:ext uri="{FF2B5EF4-FFF2-40B4-BE49-F238E27FC236}">
                  <a16:creationId xmlns:a16="http://schemas.microsoft.com/office/drawing/2014/main" id="{272400A4-94D9-5087-B9A8-8193B85F2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50">
              <a:extLst>
                <a:ext uri="{FF2B5EF4-FFF2-40B4-BE49-F238E27FC236}">
                  <a16:creationId xmlns:a16="http://schemas.microsoft.com/office/drawing/2014/main" id="{16A5E2EB-01AE-F94B-D1FD-BE4F2C251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51">
              <a:extLst>
                <a:ext uri="{FF2B5EF4-FFF2-40B4-BE49-F238E27FC236}">
                  <a16:creationId xmlns:a16="http://schemas.microsoft.com/office/drawing/2014/main" id="{6E88A206-D2CF-BE22-F381-EA66ED5B8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52">
              <a:extLst>
                <a:ext uri="{FF2B5EF4-FFF2-40B4-BE49-F238E27FC236}">
                  <a16:creationId xmlns:a16="http://schemas.microsoft.com/office/drawing/2014/main" id="{2BE3E752-7035-52B7-33F8-52D6EE057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53">
              <a:extLst>
                <a:ext uri="{FF2B5EF4-FFF2-40B4-BE49-F238E27FC236}">
                  <a16:creationId xmlns:a16="http://schemas.microsoft.com/office/drawing/2014/main" id="{E2F691F4-21DD-8C96-691B-9FEA9E1DD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54">
              <a:extLst>
                <a:ext uri="{FF2B5EF4-FFF2-40B4-BE49-F238E27FC236}">
                  <a16:creationId xmlns:a16="http://schemas.microsoft.com/office/drawing/2014/main" id="{1B45DCCB-1D27-CD72-3E13-36DEB353E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55">
              <a:extLst>
                <a:ext uri="{FF2B5EF4-FFF2-40B4-BE49-F238E27FC236}">
                  <a16:creationId xmlns:a16="http://schemas.microsoft.com/office/drawing/2014/main" id="{B2A96F48-1B7D-002E-9245-CBAEDC7C0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56">
              <a:extLst>
                <a:ext uri="{FF2B5EF4-FFF2-40B4-BE49-F238E27FC236}">
                  <a16:creationId xmlns:a16="http://schemas.microsoft.com/office/drawing/2014/main" id="{5DD57CF4-80AF-0DC0-871C-98AA40FAB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57">
              <a:extLst>
                <a:ext uri="{FF2B5EF4-FFF2-40B4-BE49-F238E27FC236}">
                  <a16:creationId xmlns:a16="http://schemas.microsoft.com/office/drawing/2014/main" id="{AFD13746-BD11-4A35-2E4F-E733CEF74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258">
              <a:extLst>
                <a:ext uri="{FF2B5EF4-FFF2-40B4-BE49-F238E27FC236}">
                  <a16:creationId xmlns:a16="http://schemas.microsoft.com/office/drawing/2014/main" id="{AE3BD917-3B32-03A6-B715-42324147A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259">
              <a:extLst>
                <a:ext uri="{FF2B5EF4-FFF2-40B4-BE49-F238E27FC236}">
                  <a16:creationId xmlns:a16="http://schemas.microsoft.com/office/drawing/2014/main" id="{9F718165-41AD-7DE9-F203-FCA20132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260">
              <a:extLst>
                <a:ext uri="{FF2B5EF4-FFF2-40B4-BE49-F238E27FC236}">
                  <a16:creationId xmlns:a16="http://schemas.microsoft.com/office/drawing/2014/main" id="{EB4727DA-C703-E526-6841-90761D2FA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261">
              <a:extLst>
                <a:ext uri="{FF2B5EF4-FFF2-40B4-BE49-F238E27FC236}">
                  <a16:creationId xmlns:a16="http://schemas.microsoft.com/office/drawing/2014/main" id="{61C22F73-AE6E-879D-D318-6B292A8DD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262">
              <a:extLst>
                <a:ext uri="{FF2B5EF4-FFF2-40B4-BE49-F238E27FC236}">
                  <a16:creationId xmlns:a16="http://schemas.microsoft.com/office/drawing/2014/main" id="{96456EAD-67FD-4598-B431-A20E9059B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263">
              <a:extLst>
                <a:ext uri="{FF2B5EF4-FFF2-40B4-BE49-F238E27FC236}">
                  <a16:creationId xmlns:a16="http://schemas.microsoft.com/office/drawing/2014/main" id="{D3D2113D-5026-7CE0-538E-5DEC1704E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5" name="Freeform 264">
              <a:extLst>
                <a:ext uri="{FF2B5EF4-FFF2-40B4-BE49-F238E27FC236}">
                  <a16:creationId xmlns:a16="http://schemas.microsoft.com/office/drawing/2014/main" id="{41D38510-6482-5661-D55A-C328A036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6" name="Freeform 265">
              <a:extLst>
                <a:ext uri="{FF2B5EF4-FFF2-40B4-BE49-F238E27FC236}">
                  <a16:creationId xmlns:a16="http://schemas.microsoft.com/office/drawing/2014/main" id="{40B7DE62-D427-813F-E9E0-30B81001F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7" name="Freeform 266">
              <a:extLst>
                <a:ext uri="{FF2B5EF4-FFF2-40B4-BE49-F238E27FC236}">
                  <a16:creationId xmlns:a16="http://schemas.microsoft.com/office/drawing/2014/main" id="{5E6BF8C6-7F34-729C-830E-A2673F330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8" name="Freeform 267">
              <a:extLst>
                <a:ext uri="{FF2B5EF4-FFF2-40B4-BE49-F238E27FC236}">
                  <a16:creationId xmlns:a16="http://schemas.microsoft.com/office/drawing/2014/main" id="{E2437102-E86E-F752-3575-9B879A6F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268">
              <a:extLst>
                <a:ext uri="{FF2B5EF4-FFF2-40B4-BE49-F238E27FC236}">
                  <a16:creationId xmlns:a16="http://schemas.microsoft.com/office/drawing/2014/main" id="{6FE36712-BD22-BD75-EB53-162018EEB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0" name="Freeform 269">
              <a:extLst>
                <a:ext uri="{FF2B5EF4-FFF2-40B4-BE49-F238E27FC236}">
                  <a16:creationId xmlns:a16="http://schemas.microsoft.com/office/drawing/2014/main" id="{DBA5A596-F253-0A44-092A-7F3F30FF1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1" name="Freeform 270">
              <a:extLst>
                <a:ext uri="{FF2B5EF4-FFF2-40B4-BE49-F238E27FC236}">
                  <a16:creationId xmlns:a16="http://schemas.microsoft.com/office/drawing/2014/main" id="{878624AE-7EFC-2086-2C55-2AC5CF0E5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2" name="Freeform 271">
              <a:extLst>
                <a:ext uri="{FF2B5EF4-FFF2-40B4-BE49-F238E27FC236}">
                  <a16:creationId xmlns:a16="http://schemas.microsoft.com/office/drawing/2014/main" id="{C828379B-6F5F-4B70-6551-942873A4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3" name="Freeform 272">
              <a:extLst>
                <a:ext uri="{FF2B5EF4-FFF2-40B4-BE49-F238E27FC236}">
                  <a16:creationId xmlns:a16="http://schemas.microsoft.com/office/drawing/2014/main" id="{D1C0EA77-8DFC-B929-5EB8-262B4AF3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4" name="Freeform 273">
              <a:extLst>
                <a:ext uri="{FF2B5EF4-FFF2-40B4-BE49-F238E27FC236}">
                  <a16:creationId xmlns:a16="http://schemas.microsoft.com/office/drawing/2014/main" id="{DA6F0A8E-9B6B-9CEF-6093-3A20ADA61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5" name="Freeform 274">
              <a:extLst>
                <a:ext uri="{FF2B5EF4-FFF2-40B4-BE49-F238E27FC236}">
                  <a16:creationId xmlns:a16="http://schemas.microsoft.com/office/drawing/2014/main" id="{67A9EB55-503B-12F0-47E4-0F9A8405E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6" name="Freeform 275">
              <a:extLst>
                <a:ext uri="{FF2B5EF4-FFF2-40B4-BE49-F238E27FC236}">
                  <a16:creationId xmlns:a16="http://schemas.microsoft.com/office/drawing/2014/main" id="{56EFBF92-D791-99D7-5F0A-4BB9D485A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7" name="Freeform 276">
              <a:extLst>
                <a:ext uri="{FF2B5EF4-FFF2-40B4-BE49-F238E27FC236}">
                  <a16:creationId xmlns:a16="http://schemas.microsoft.com/office/drawing/2014/main" id="{74DDDB35-1BFE-0C63-D075-5A417B21C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8" name="Freeform 277">
              <a:extLst>
                <a:ext uri="{FF2B5EF4-FFF2-40B4-BE49-F238E27FC236}">
                  <a16:creationId xmlns:a16="http://schemas.microsoft.com/office/drawing/2014/main" id="{6074C4D4-01B5-44D4-EAA5-553989744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9" name="Freeform 278">
              <a:extLst>
                <a:ext uri="{FF2B5EF4-FFF2-40B4-BE49-F238E27FC236}">
                  <a16:creationId xmlns:a16="http://schemas.microsoft.com/office/drawing/2014/main" id="{62169EAF-E3C6-6B6B-F66E-0ED0FFC1A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0" name="Freeform 279">
              <a:extLst>
                <a:ext uri="{FF2B5EF4-FFF2-40B4-BE49-F238E27FC236}">
                  <a16:creationId xmlns:a16="http://schemas.microsoft.com/office/drawing/2014/main" id="{6621C9BF-C4C5-53C8-68F7-DC0DE26C5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1" name="Freeform 280">
              <a:extLst>
                <a:ext uri="{FF2B5EF4-FFF2-40B4-BE49-F238E27FC236}">
                  <a16:creationId xmlns:a16="http://schemas.microsoft.com/office/drawing/2014/main" id="{B47BEB2C-1855-63E5-E429-F53D370D7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2" name="Freeform 281">
              <a:extLst>
                <a:ext uri="{FF2B5EF4-FFF2-40B4-BE49-F238E27FC236}">
                  <a16:creationId xmlns:a16="http://schemas.microsoft.com/office/drawing/2014/main" id="{8736B44C-F361-B5EC-D8C9-6E8B04866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3" name="Freeform 282">
              <a:extLst>
                <a:ext uri="{FF2B5EF4-FFF2-40B4-BE49-F238E27FC236}">
                  <a16:creationId xmlns:a16="http://schemas.microsoft.com/office/drawing/2014/main" id="{1EE36AF6-CCE7-A6E3-863C-B5F1638D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4" name="Freeform 283">
              <a:extLst>
                <a:ext uri="{FF2B5EF4-FFF2-40B4-BE49-F238E27FC236}">
                  <a16:creationId xmlns:a16="http://schemas.microsoft.com/office/drawing/2014/main" id="{D81002FE-6F96-997C-C1D9-2133CA096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5" name="Freeform 284">
              <a:extLst>
                <a:ext uri="{FF2B5EF4-FFF2-40B4-BE49-F238E27FC236}">
                  <a16:creationId xmlns:a16="http://schemas.microsoft.com/office/drawing/2014/main" id="{EC69AC96-641F-908E-7D97-62FCBF10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6" name="Freeform 285">
              <a:extLst>
                <a:ext uri="{FF2B5EF4-FFF2-40B4-BE49-F238E27FC236}">
                  <a16:creationId xmlns:a16="http://schemas.microsoft.com/office/drawing/2014/main" id="{F74FB92D-772C-F792-4509-BA38A55FB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7" name="Freeform 286">
              <a:extLst>
                <a:ext uri="{FF2B5EF4-FFF2-40B4-BE49-F238E27FC236}">
                  <a16:creationId xmlns:a16="http://schemas.microsoft.com/office/drawing/2014/main" id="{B86F7E84-9678-79AC-5E7D-0472328D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8" name="Freeform 287">
              <a:extLst>
                <a:ext uri="{FF2B5EF4-FFF2-40B4-BE49-F238E27FC236}">
                  <a16:creationId xmlns:a16="http://schemas.microsoft.com/office/drawing/2014/main" id="{BE3995F8-3624-8B1A-5930-085C7797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9" name="Freeform 288">
              <a:extLst>
                <a:ext uri="{FF2B5EF4-FFF2-40B4-BE49-F238E27FC236}">
                  <a16:creationId xmlns:a16="http://schemas.microsoft.com/office/drawing/2014/main" id="{BDDB9BD8-4425-6FA5-320A-15AD72DD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Freeform 289">
              <a:extLst>
                <a:ext uri="{FF2B5EF4-FFF2-40B4-BE49-F238E27FC236}">
                  <a16:creationId xmlns:a16="http://schemas.microsoft.com/office/drawing/2014/main" id="{B364D4D8-A8CB-2AF0-A166-921C33E1E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1" name="Freeform 290">
              <a:extLst>
                <a:ext uri="{FF2B5EF4-FFF2-40B4-BE49-F238E27FC236}">
                  <a16:creationId xmlns:a16="http://schemas.microsoft.com/office/drawing/2014/main" id="{37AA8197-C06C-03D7-199C-F2B3D18A8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2" name="Freeform 291">
              <a:extLst>
                <a:ext uri="{FF2B5EF4-FFF2-40B4-BE49-F238E27FC236}">
                  <a16:creationId xmlns:a16="http://schemas.microsoft.com/office/drawing/2014/main" id="{F0B4C960-3F25-3589-19F0-958E96577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3" name="Freeform 292">
              <a:extLst>
                <a:ext uri="{FF2B5EF4-FFF2-40B4-BE49-F238E27FC236}">
                  <a16:creationId xmlns:a16="http://schemas.microsoft.com/office/drawing/2014/main" id="{4CDAC2C4-FBA4-3B6F-585A-154BF5A5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4" name="Freeform 293">
              <a:extLst>
                <a:ext uri="{FF2B5EF4-FFF2-40B4-BE49-F238E27FC236}">
                  <a16:creationId xmlns:a16="http://schemas.microsoft.com/office/drawing/2014/main" id="{32644475-0692-88B3-6D37-D6FFD900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5" name="Freeform 294">
              <a:extLst>
                <a:ext uri="{FF2B5EF4-FFF2-40B4-BE49-F238E27FC236}">
                  <a16:creationId xmlns:a16="http://schemas.microsoft.com/office/drawing/2014/main" id="{B56D27BC-588D-F91A-DA25-715B4068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6" name="Freeform 295">
              <a:extLst>
                <a:ext uri="{FF2B5EF4-FFF2-40B4-BE49-F238E27FC236}">
                  <a16:creationId xmlns:a16="http://schemas.microsoft.com/office/drawing/2014/main" id="{AE3F2493-471F-AB73-1B82-BDCE99A8F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7" name="Freeform 296">
              <a:extLst>
                <a:ext uri="{FF2B5EF4-FFF2-40B4-BE49-F238E27FC236}">
                  <a16:creationId xmlns:a16="http://schemas.microsoft.com/office/drawing/2014/main" id="{12646E47-2764-8758-4396-71488423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8" name="Freeform 297">
              <a:extLst>
                <a:ext uri="{FF2B5EF4-FFF2-40B4-BE49-F238E27FC236}">
                  <a16:creationId xmlns:a16="http://schemas.microsoft.com/office/drawing/2014/main" id="{BE8824CC-0EAA-0863-C50F-7FC91CE0A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9" name="Freeform 298">
              <a:extLst>
                <a:ext uri="{FF2B5EF4-FFF2-40B4-BE49-F238E27FC236}">
                  <a16:creationId xmlns:a16="http://schemas.microsoft.com/office/drawing/2014/main" id="{9A905A73-6A25-E0BD-BA0C-D9121049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0" name="Freeform 299">
              <a:extLst>
                <a:ext uri="{FF2B5EF4-FFF2-40B4-BE49-F238E27FC236}">
                  <a16:creationId xmlns:a16="http://schemas.microsoft.com/office/drawing/2014/main" id="{7F53D79F-698C-76B6-5E84-DA5049757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1" name="Freeform 300">
              <a:extLst>
                <a:ext uri="{FF2B5EF4-FFF2-40B4-BE49-F238E27FC236}">
                  <a16:creationId xmlns:a16="http://schemas.microsoft.com/office/drawing/2014/main" id="{1D59B667-94C3-6056-BFB2-2C027E866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2" name="Freeform 301">
              <a:extLst>
                <a:ext uri="{FF2B5EF4-FFF2-40B4-BE49-F238E27FC236}">
                  <a16:creationId xmlns:a16="http://schemas.microsoft.com/office/drawing/2014/main" id="{471B597C-645E-9E00-5585-86A1CDA5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3" name="Freeform 302">
              <a:extLst>
                <a:ext uri="{FF2B5EF4-FFF2-40B4-BE49-F238E27FC236}">
                  <a16:creationId xmlns:a16="http://schemas.microsoft.com/office/drawing/2014/main" id="{210F9CD3-5382-D0E3-3D6F-99F293A67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4" name="Freeform 303">
              <a:extLst>
                <a:ext uri="{FF2B5EF4-FFF2-40B4-BE49-F238E27FC236}">
                  <a16:creationId xmlns:a16="http://schemas.microsoft.com/office/drawing/2014/main" id="{33B558B8-EE34-0B89-5FED-BB81CCCA7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5" name="Freeform 304">
              <a:extLst>
                <a:ext uri="{FF2B5EF4-FFF2-40B4-BE49-F238E27FC236}">
                  <a16:creationId xmlns:a16="http://schemas.microsoft.com/office/drawing/2014/main" id="{3FB0934A-165B-7BCC-3E63-A57279430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6" name="Freeform 305">
              <a:extLst>
                <a:ext uri="{FF2B5EF4-FFF2-40B4-BE49-F238E27FC236}">
                  <a16:creationId xmlns:a16="http://schemas.microsoft.com/office/drawing/2014/main" id="{D50AA7F0-9E19-5D85-ADC9-F09EB87DD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pic>
        <p:nvPicPr>
          <p:cNvPr id="50" name="Picture 49">
            <a:extLst>
              <a:ext uri="{FF2B5EF4-FFF2-40B4-BE49-F238E27FC236}">
                <a16:creationId xmlns:a16="http://schemas.microsoft.com/office/drawing/2014/main" id="{CCFF68B2-40E2-DD82-4B28-FB69EFDC46B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127104" y="4042658"/>
            <a:ext cx="2277252" cy="1201385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F4FA587E-B3DA-30CF-524A-B439381F40CD}"/>
              </a:ext>
            </a:extLst>
          </p:cNvPr>
          <p:cNvGrpSpPr/>
          <p:nvPr/>
        </p:nvGrpSpPr>
        <p:grpSpPr>
          <a:xfrm>
            <a:off x="2453616" y="2793291"/>
            <a:ext cx="2431924" cy="769441"/>
            <a:chOff x="2461586" y="2640218"/>
            <a:chExt cx="2431924" cy="769441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0F4FE9E6-B16F-D147-B3DB-D8A654D7837D}"/>
                </a:ext>
              </a:extLst>
            </p:cNvPr>
            <p:cNvSpPr/>
            <p:nvPr/>
          </p:nvSpPr>
          <p:spPr>
            <a:xfrm>
              <a:off x="2461586" y="2730978"/>
              <a:ext cx="2258510" cy="630400"/>
            </a:xfrm>
            <a:prstGeom prst="roundRect">
              <a:avLst>
                <a:gd name="adj" fmla="val 50000"/>
              </a:avLst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B75D7383-09DF-84A6-B0AA-3F377CBC8290}"/>
                </a:ext>
              </a:extLst>
            </p:cNvPr>
            <p:cNvSpPr txBox="1"/>
            <p:nvPr/>
          </p:nvSpPr>
          <p:spPr>
            <a:xfrm>
              <a:off x="2706571" y="2640218"/>
              <a:ext cx="2186939" cy="76944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4400" dirty="0" err="1">
                  <a:solidFill>
                    <a:srgbClr val="FF0000"/>
                  </a:solidFill>
                  <a:latin typeface="LNTH-LuoLuoNotangYuanTi 1" pitchFamily="2" charset="-128"/>
                  <a:ea typeface="LNTH-LuoLuoNotangYuanTi 1" pitchFamily="2" charset="-128"/>
                  <a:cs typeface="LNTH-LuoLuoNotangYuanTi 1" pitchFamily="2" charset="-128"/>
                </a:rPr>
                <a:t>Chủ</a:t>
              </a:r>
              <a:r>
                <a:rPr lang="en-US" sz="4400" dirty="0">
                  <a:solidFill>
                    <a:srgbClr val="FF0000"/>
                  </a:solidFill>
                  <a:latin typeface="LNTH-LuoLuoNotangYuanTi 1" pitchFamily="2" charset="-128"/>
                  <a:ea typeface="LNTH-LuoLuoNotangYuanTi 1" pitchFamily="2" charset="-128"/>
                  <a:cs typeface="LNTH-LuoLuoNotangYuanTi 1" pitchFamily="2" charset="-128"/>
                </a:rPr>
                <a:t> </a:t>
              </a:r>
              <a:r>
                <a:rPr lang="en-US" sz="4400" dirty="0" err="1">
                  <a:solidFill>
                    <a:srgbClr val="FF0000"/>
                  </a:solidFill>
                  <a:latin typeface="LNTH-LuoLuoNotangYuanTi 1" pitchFamily="2" charset="-128"/>
                  <a:ea typeface="LNTH-LuoLuoNotangYuanTi 1" pitchFamily="2" charset="-128"/>
                  <a:cs typeface="LNTH-LuoLuoNotangYuanTi 1" pitchFamily="2" charset="-128"/>
                </a:rPr>
                <a:t>đề</a:t>
              </a:r>
              <a:r>
                <a:rPr lang="en-US" sz="4400" dirty="0">
                  <a:solidFill>
                    <a:srgbClr val="FF0000"/>
                  </a:solidFill>
                  <a:latin typeface="LNTH-LuoLuoNotangYuanTi 1" pitchFamily="2" charset="-128"/>
                  <a:ea typeface="LNTH-LuoLuoNotangYuanTi 1" pitchFamily="2" charset="-128"/>
                  <a:cs typeface="LNTH-LuoLuoNotangYuanTi 1" pitchFamily="2" charset="-128"/>
                </a:rPr>
                <a:t>: </a:t>
              </a:r>
              <a:endParaRPr lang="en-US" sz="4400" dirty="0">
                <a:latin typeface="LNTH-LuoLuoNotangYuanTi 1" pitchFamily="2" charset="-128"/>
                <a:ea typeface="LNTH-LuoLuoNotangYuanTi 1" pitchFamily="2" charset="-128"/>
                <a:cs typeface="LNTH-LuoLuoNotangYuanTi 1" pitchFamily="2" charset="-128"/>
              </a:endParaRPr>
            </a:p>
          </p:txBody>
        </p:sp>
      </p:grpSp>
      <p:sp>
        <p:nvSpPr>
          <p:cNvPr id="359" name="TextBox 358">
            <a:extLst>
              <a:ext uri="{FF2B5EF4-FFF2-40B4-BE49-F238E27FC236}">
                <a16:creationId xmlns:a16="http://schemas.microsoft.com/office/drawing/2014/main" id="{529B9116-EB3A-92EB-5648-AD3641ED74DD}"/>
              </a:ext>
            </a:extLst>
          </p:cNvPr>
          <p:cNvSpPr txBox="1"/>
          <p:nvPr/>
        </p:nvSpPr>
        <p:spPr>
          <a:xfrm>
            <a:off x="1398683" y="3658381"/>
            <a:ext cx="4401846" cy="123110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8000" spc="3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Gia </a:t>
            </a:r>
            <a:r>
              <a:rPr lang="en-US" sz="8000" spc="3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đình</a:t>
            </a:r>
            <a:endParaRPr lang="en-US" sz="8000" spc="300" dirty="0">
              <a:ln w="25400">
                <a:solidFill>
                  <a:schemeClr val="bg1"/>
                </a:solidFill>
              </a:ln>
              <a:solidFill>
                <a:schemeClr val="accent6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</p:txBody>
      </p:sp>
      <p:grpSp>
        <p:nvGrpSpPr>
          <p:cNvPr id="23" name="组合 1">
            <a:extLst>
              <a:ext uri="{FF2B5EF4-FFF2-40B4-BE49-F238E27FC236}">
                <a16:creationId xmlns:a16="http://schemas.microsoft.com/office/drawing/2014/main" id="{7DD715F7-E4FC-1CD3-AE01-AA8038437C8F}"/>
              </a:ext>
            </a:extLst>
          </p:cNvPr>
          <p:cNvGrpSpPr/>
          <p:nvPr/>
        </p:nvGrpSpPr>
        <p:grpSpPr>
          <a:xfrm rot="21395309" flipH="1">
            <a:off x="52556" y="4647157"/>
            <a:ext cx="3531709" cy="1986756"/>
            <a:chOff x="5888140" y="2073318"/>
            <a:chExt cx="6303860" cy="4532249"/>
          </a:xfrm>
        </p:grpSpPr>
        <p:pic>
          <p:nvPicPr>
            <p:cNvPr id="24" name="图片 329">
              <a:extLst>
                <a:ext uri="{FF2B5EF4-FFF2-40B4-BE49-F238E27FC236}">
                  <a16:creationId xmlns:a16="http://schemas.microsoft.com/office/drawing/2014/main" id="{A48A68E0-F8DB-7F5C-E7DB-CC1C371A267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78056" y="2073318"/>
              <a:ext cx="5470264" cy="4384425"/>
            </a:xfrm>
            <a:prstGeom prst="rect">
              <a:avLst/>
            </a:prstGeom>
          </p:spPr>
        </p:pic>
        <p:pic>
          <p:nvPicPr>
            <p:cNvPr id="25" name="图片 335">
              <a:extLst>
                <a:ext uri="{FF2B5EF4-FFF2-40B4-BE49-F238E27FC236}">
                  <a16:creationId xmlns:a16="http://schemas.microsoft.com/office/drawing/2014/main" id="{A1DD0247-E9AB-F327-487E-F35CE6BA997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888140" y="5619751"/>
              <a:ext cx="6303860" cy="985816"/>
            </a:xfrm>
            <a:prstGeom prst="rect">
              <a:avLst/>
            </a:prstGeom>
          </p:spPr>
        </p:pic>
      </p:grpSp>
      <p:pic>
        <p:nvPicPr>
          <p:cNvPr id="361" name="Picture 8">
            <a:extLst>
              <a:ext uri="{FF2B5EF4-FFF2-40B4-BE49-F238E27FC236}">
                <a16:creationId xmlns:a16="http://schemas.microsoft.com/office/drawing/2014/main" id="{7A946928-6914-41FB-4B82-C83E07E6A6ED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10096188" y="-330451"/>
            <a:ext cx="2438954" cy="2743200"/>
          </a:xfrm>
          <a:prstGeom prst="rect">
            <a:avLst/>
          </a:prstGeom>
        </p:spPr>
      </p:pic>
      <p:pic>
        <p:nvPicPr>
          <p:cNvPr id="362" name="Picture 8">
            <a:extLst>
              <a:ext uri="{FF2B5EF4-FFF2-40B4-BE49-F238E27FC236}">
                <a16:creationId xmlns:a16="http://schemas.microsoft.com/office/drawing/2014/main" id="{AB93191B-942B-41A3-C6BF-0BBC3B7CA7D0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-332652" y="-214960"/>
            <a:ext cx="2438954" cy="2743200"/>
          </a:xfrm>
          <a:prstGeom prst="rect">
            <a:avLst/>
          </a:prstGeom>
        </p:spPr>
      </p:pic>
      <p:pic>
        <p:nvPicPr>
          <p:cNvPr id="357" name="图片 46">
            <a:extLst>
              <a:ext uri="{FF2B5EF4-FFF2-40B4-BE49-F238E27FC236}">
                <a16:creationId xmlns:a16="http://schemas.microsoft.com/office/drawing/2014/main" id="{47BB8F90-903E-10E7-8B2E-B2F809BB907C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t="48950" b="-1"/>
          <a:stretch>
            <a:fillRect/>
          </a:stretch>
        </p:blipFill>
        <p:spPr>
          <a:xfrm>
            <a:off x="-2705493" y="-1930"/>
            <a:ext cx="14915687" cy="933840"/>
          </a:xfrm>
          <a:prstGeom prst="rect">
            <a:avLst/>
          </a:prstGeom>
          <a:effectLst/>
        </p:spPr>
      </p:pic>
      <p:sp>
        <p:nvSpPr>
          <p:cNvPr id="372" name="TextBox 371">
            <a:extLst>
              <a:ext uri="{FF2B5EF4-FFF2-40B4-BE49-F238E27FC236}">
                <a16:creationId xmlns:a16="http://schemas.microsoft.com/office/drawing/2014/main" id="{B2770664-9C8C-4CD8-9FE1-FE73D6A3325A}"/>
              </a:ext>
            </a:extLst>
          </p:cNvPr>
          <p:cNvSpPr txBox="1"/>
          <p:nvPr/>
        </p:nvSpPr>
        <p:spPr>
          <a:xfrm>
            <a:off x="-118701" y="1856501"/>
            <a:ext cx="761491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dirty="0" err="1">
                <a:solidFill>
                  <a:srgbClr val="002060"/>
                </a:solidFill>
                <a:latin typeface="LNTH-LuoLuoNotangYuanTi 1" pitchFamily="2" charset="-128"/>
                <a:ea typeface="LNTH-LuoLuoNotangYuanTi 1" pitchFamily="2" charset="-128"/>
                <a:cs typeface="LNTH-LuoLuoNotangYuanTi 1" pitchFamily="2" charset="-128"/>
              </a:rPr>
              <a:t>Tự</a:t>
            </a:r>
            <a:r>
              <a:rPr lang="en-US" sz="4800" dirty="0">
                <a:solidFill>
                  <a:srgbClr val="002060"/>
                </a:solidFill>
                <a:latin typeface="LNTH-LuoLuoNotangYuanTi 1" pitchFamily="2" charset="-128"/>
                <a:ea typeface="LNTH-LuoLuoNotangYuanTi 1" pitchFamily="2" charset="-128"/>
                <a:cs typeface="LNTH-LuoLuoNotangYuanTi 1" pitchFamily="2" charset="-128"/>
              </a:rPr>
              <a:t> </a:t>
            </a:r>
            <a:r>
              <a:rPr lang="en-US" sz="4800" dirty="0" err="1">
                <a:solidFill>
                  <a:srgbClr val="002060"/>
                </a:solidFill>
                <a:latin typeface="LNTH-LuoLuoNotangYuanTi 1" pitchFamily="2" charset="-128"/>
                <a:ea typeface="LNTH-LuoLuoNotangYuanTi 1" pitchFamily="2" charset="-128"/>
                <a:cs typeface="LNTH-LuoLuoNotangYuanTi 1" pitchFamily="2" charset="-128"/>
              </a:rPr>
              <a:t>nhiên</a:t>
            </a:r>
            <a:r>
              <a:rPr lang="en-US" sz="4800" dirty="0">
                <a:solidFill>
                  <a:srgbClr val="002060"/>
                </a:solidFill>
                <a:latin typeface="LNTH-LuoLuoNotangYuanTi 1" pitchFamily="2" charset="-128"/>
                <a:ea typeface="LNTH-LuoLuoNotangYuanTi 1" pitchFamily="2" charset="-128"/>
                <a:cs typeface="LNTH-LuoLuoNotangYuanTi 1" pitchFamily="2" charset="-128"/>
              </a:rPr>
              <a:t> </a:t>
            </a:r>
            <a:r>
              <a:rPr lang="en-US" sz="4800" dirty="0" err="1">
                <a:solidFill>
                  <a:srgbClr val="002060"/>
                </a:solidFill>
                <a:latin typeface="LNTH-LuoLuoNotangYuanTi 1" pitchFamily="2" charset="-128"/>
                <a:ea typeface="LNTH-LuoLuoNotangYuanTi 1" pitchFamily="2" charset="-128"/>
                <a:cs typeface="LNTH-LuoLuoNotangYuanTi 1" pitchFamily="2" charset="-128"/>
              </a:rPr>
              <a:t>xã</a:t>
            </a:r>
            <a:r>
              <a:rPr lang="en-US" sz="4800" dirty="0">
                <a:solidFill>
                  <a:srgbClr val="002060"/>
                </a:solidFill>
                <a:latin typeface="LNTH-LuoLuoNotangYuanTi 1" pitchFamily="2" charset="-128"/>
                <a:ea typeface="LNTH-LuoLuoNotangYuanTi 1" pitchFamily="2" charset="-128"/>
                <a:cs typeface="LNTH-LuoLuoNotangYuanTi 1" pitchFamily="2" charset="-128"/>
              </a:rPr>
              <a:t> </a:t>
            </a:r>
            <a:r>
              <a:rPr lang="en-US" sz="4800" dirty="0" err="1">
                <a:solidFill>
                  <a:srgbClr val="002060"/>
                </a:solidFill>
                <a:latin typeface="LNTH-LuoLuoNotangYuanTi 1" pitchFamily="2" charset="-128"/>
                <a:ea typeface="LNTH-LuoLuoNotangYuanTi 1" pitchFamily="2" charset="-128"/>
                <a:cs typeface="LNTH-LuoLuoNotangYuanTi 1" pitchFamily="2" charset="-128"/>
              </a:rPr>
              <a:t>hội</a:t>
            </a:r>
            <a:endParaRPr lang="en-US" sz="4800" dirty="0">
              <a:solidFill>
                <a:srgbClr val="002060"/>
              </a:solidFill>
              <a:latin typeface="LNTH-LuoLuoNotangYuanTi 1" pitchFamily="2" charset="-128"/>
              <a:ea typeface="LNTH-LuoLuoNotangYuanTi 1" pitchFamily="2" charset="-128"/>
              <a:cs typeface="LNTH-LuoLuoNotangYuanTi 1" pitchFamily="2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1507074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35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700" fill="hold">
                                              <p:stCondLst>
                                                <p:cond delay="7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700" fill="hold">
                                              <p:stCondLst>
                                                <p:cond delay="14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700" fill="hold">
                                              <p:stCondLst>
                                                <p:cond delay="21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700" fill="hold">
                                              <p:stCondLst>
                                                <p:cond delay="28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6" fill="hold" nodeType="withEffect" p14:presetBounceEnd="7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6000">
                                          <p:cBhvr additive="base">
                                            <p:cTn id="23" dur="12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6000">
                                          <p:cBhvr additive="base">
                                            <p:cTn id="24" dur="12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63" presetClass="path" presetSubtype="0" repeatCount="indefinite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4.07407E-6 L 0.1819 -4.07407E-6 " pathEditMode="relative" rAng="0" ptsTypes="AA">
                                          <p:cBhvr>
                                            <p:cTn id="26" dur="4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089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" dur="35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" dur="700" fill="hold">
                                              <p:stCondLst>
                                                <p:cond delay="7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" dur="700" fill="hold">
                                              <p:stCondLst>
                                                <p:cond delay="14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" dur="700" fill="hold">
                                              <p:stCondLst>
                                                <p:cond delay="21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" dur="700" fill="hold">
                                              <p:stCondLst>
                                                <p:cond delay="28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2000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2000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2000"/>
                                            <p:tgtEl>
                                              <p:spTgt spid="3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repeatCount="2000" accel="17300" decel="8260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1500" fill="hold"/>
                                            <p:tgtEl>
                                              <p:spTgt spid="372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2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2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2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repeatCount="2000" accel="17300" decel="8260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1500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20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20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2000"/>
                                            <p:tgtEl>
                                              <p:spTgt spid="3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6" presetClass="emph" presetSubtype="0" repeatCount="2000" accel="17300" decel="8260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53" dur="1500" fill="hold"/>
                                            <p:tgtEl>
                                              <p:spTgt spid="35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59" grpId="0"/>
          <p:bldP spid="359" grpId="1"/>
          <p:bldP spid="372" grpId="0"/>
          <p:bldP spid="372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35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700" fill="hold">
                                              <p:stCondLst>
                                                <p:cond delay="7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700" fill="hold">
                                              <p:stCondLst>
                                                <p:cond delay="14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700" fill="hold">
                                              <p:stCondLst>
                                                <p:cond delay="21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700" fill="hold">
                                              <p:stCondLst>
                                                <p:cond delay="28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2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63" presetClass="path" presetSubtype="0" repeatCount="indefinite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4.07407E-6 L 0.1819 -4.07407E-6 " pathEditMode="relative" rAng="0" ptsTypes="AA">
                                          <p:cBhvr>
                                            <p:cTn id="26" dur="4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089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8" dur="35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9" dur="700" fill="hold">
                                              <p:stCondLst>
                                                <p:cond delay="7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0" dur="700" fill="hold">
                                              <p:stCondLst>
                                                <p:cond delay="14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" dur="700" fill="hold">
                                              <p:stCondLst>
                                                <p:cond delay="21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2" dur="700" fill="hold">
                                              <p:stCondLst>
                                                <p:cond delay="28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2000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2000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2000"/>
                                            <p:tgtEl>
                                              <p:spTgt spid="3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repeatCount="2000" accel="17300" decel="8260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1500" fill="hold"/>
                                            <p:tgtEl>
                                              <p:spTgt spid="372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2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2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2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repeatCount="2000" accel="17300" decel="8260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1500" fill="hold"/>
                                            <p:tgtEl>
                                              <p:spTgt spid="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20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20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2000"/>
                                            <p:tgtEl>
                                              <p:spTgt spid="3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6" presetClass="emph" presetSubtype="0" repeatCount="2000" accel="17300" decel="82600" autoRev="1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53" dur="1500" fill="hold"/>
                                            <p:tgtEl>
                                              <p:spTgt spid="35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2000" fill="hold"/>
                                            <p:tgtEl>
                                              <p:spTgt spid="3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2000" fill="hold"/>
                                            <p:tgtEl>
                                              <p:spTgt spid="3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2000"/>
                                            <p:tgtEl>
                                              <p:spTgt spid="3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6" presetClass="emph" presetSubtype="0" repeatCount="indefinite" accel="17300" decel="8260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60" dur="1500" fill="hold"/>
                                            <p:tgtEl>
                                              <p:spTgt spid="37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59" grpId="0"/>
          <p:bldP spid="359" grpId="1"/>
          <p:bldP spid="372" grpId="0"/>
          <p:bldP spid="372" grpId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" name="Picture 314" descr="A picture containing diagram&#10;&#10;Description automatically generated">
            <a:extLst>
              <a:ext uri="{FF2B5EF4-FFF2-40B4-BE49-F238E27FC236}">
                <a16:creationId xmlns:a16="http://schemas.microsoft.com/office/drawing/2014/main" id="{110D1980-439D-6C25-8825-A1D04BE87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7384" y="1035522"/>
            <a:ext cx="9615803" cy="5145636"/>
          </a:xfrm>
          <a:prstGeom prst="rect">
            <a:avLst/>
          </a:prstGeom>
        </p:spPr>
      </p:pic>
      <p:grpSp>
        <p:nvGrpSpPr>
          <p:cNvPr id="13" name="Group 4">
            <a:extLst>
              <a:ext uri="{FF2B5EF4-FFF2-40B4-BE49-F238E27FC236}">
                <a16:creationId xmlns:a16="http://schemas.microsoft.com/office/drawing/2014/main" id="{F33A6D12-16E7-C509-5BE3-A2A4F94DB3F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14" name="Group 205">
              <a:extLst>
                <a:ext uri="{FF2B5EF4-FFF2-40B4-BE49-F238E27FC236}">
                  <a16:creationId xmlns:a16="http://schemas.microsoft.com/office/drawing/2014/main" id="{B0332EE3-4C79-44A4-39F5-74C2455AF5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15" name="Freeform 5">
                <a:extLst>
                  <a:ext uri="{FF2B5EF4-FFF2-40B4-BE49-F238E27FC236}">
                    <a16:creationId xmlns:a16="http://schemas.microsoft.com/office/drawing/2014/main" id="{FBBB3B37-67D3-3921-5ABD-EBC90C3D8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6" name="Freeform 6">
                <a:extLst>
                  <a:ext uri="{FF2B5EF4-FFF2-40B4-BE49-F238E27FC236}">
                    <a16:creationId xmlns:a16="http://schemas.microsoft.com/office/drawing/2014/main" id="{86114C47-9BB5-AF58-3EE1-286FBDB35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7" name="Rectangle 7">
                <a:extLst>
                  <a:ext uri="{FF2B5EF4-FFF2-40B4-BE49-F238E27FC236}">
                    <a16:creationId xmlns:a16="http://schemas.microsoft.com/office/drawing/2014/main" id="{AD39EE25-93F8-37B8-25D1-1A7FDDBE3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8" name="Freeform 8">
                <a:extLst>
                  <a:ext uri="{FF2B5EF4-FFF2-40B4-BE49-F238E27FC236}">
                    <a16:creationId xmlns:a16="http://schemas.microsoft.com/office/drawing/2014/main" id="{A1251EB2-62E7-E3B3-83E3-39E91B55C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9" name="Freeform 9">
                <a:extLst>
                  <a:ext uri="{FF2B5EF4-FFF2-40B4-BE49-F238E27FC236}">
                    <a16:creationId xmlns:a16="http://schemas.microsoft.com/office/drawing/2014/main" id="{B7FD1792-3369-5AC4-C9A1-20C1A8866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0" name="Freeform 10">
                <a:extLst>
                  <a:ext uri="{FF2B5EF4-FFF2-40B4-BE49-F238E27FC236}">
                    <a16:creationId xmlns:a16="http://schemas.microsoft.com/office/drawing/2014/main" id="{F2B47D04-E3CB-DF8F-E79C-BD447FECF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1" name="Rectangle 11">
                <a:extLst>
                  <a:ext uri="{FF2B5EF4-FFF2-40B4-BE49-F238E27FC236}">
                    <a16:creationId xmlns:a16="http://schemas.microsoft.com/office/drawing/2014/main" id="{B4F21667-42B0-D369-8A99-19DB2E74D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2" name="Freeform 12">
                <a:extLst>
                  <a:ext uri="{FF2B5EF4-FFF2-40B4-BE49-F238E27FC236}">
                    <a16:creationId xmlns:a16="http://schemas.microsoft.com/office/drawing/2014/main" id="{03C67C41-3BAE-F392-D2C7-1791BEF5E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3" name="Freeform 13">
                <a:extLst>
                  <a:ext uri="{FF2B5EF4-FFF2-40B4-BE49-F238E27FC236}">
                    <a16:creationId xmlns:a16="http://schemas.microsoft.com/office/drawing/2014/main" id="{4952BB90-766F-2D6A-C7F0-48675FB09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4" name="Freeform 14">
                <a:extLst>
                  <a:ext uri="{FF2B5EF4-FFF2-40B4-BE49-F238E27FC236}">
                    <a16:creationId xmlns:a16="http://schemas.microsoft.com/office/drawing/2014/main" id="{2FF5BAC0-01EC-8585-54C4-5C3B4ECD5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5" name="Rectangle 15">
                <a:extLst>
                  <a:ext uri="{FF2B5EF4-FFF2-40B4-BE49-F238E27FC236}">
                    <a16:creationId xmlns:a16="http://schemas.microsoft.com/office/drawing/2014/main" id="{FDDF8373-021B-C810-6A6A-37DB97B40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6" name="Freeform 16">
                <a:extLst>
                  <a:ext uri="{FF2B5EF4-FFF2-40B4-BE49-F238E27FC236}">
                    <a16:creationId xmlns:a16="http://schemas.microsoft.com/office/drawing/2014/main" id="{1C9A4554-6760-1D1E-D00B-F23751AD2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7" name="Freeform 17">
                <a:extLst>
                  <a:ext uri="{FF2B5EF4-FFF2-40B4-BE49-F238E27FC236}">
                    <a16:creationId xmlns:a16="http://schemas.microsoft.com/office/drawing/2014/main" id="{E7562CE3-94AF-AEA4-D325-F6329D2A8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8" name="Freeform 18">
                <a:extLst>
                  <a:ext uri="{FF2B5EF4-FFF2-40B4-BE49-F238E27FC236}">
                    <a16:creationId xmlns:a16="http://schemas.microsoft.com/office/drawing/2014/main" id="{1120197B-56AD-9CDD-C0C1-7EB8E2525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9" name="Rectangle 19">
                <a:extLst>
                  <a:ext uri="{FF2B5EF4-FFF2-40B4-BE49-F238E27FC236}">
                    <a16:creationId xmlns:a16="http://schemas.microsoft.com/office/drawing/2014/main" id="{7D2C4F90-CD93-AEF7-BC99-973DEE83A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0" name="Freeform 20">
                <a:extLst>
                  <a:ext uri="{FF2B5EF4-FFF2-40B4-BE49-F238E27FC236}">
                    <a16:creationId xmlns:a16="http://schemas.microsoft.com/office/drawing/2014/main" id="{AD7BBD99-8CD4-DE33-EA56-2802945B1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1" name="Freeform 21">
                <a:extLst>
                  <a:ext uri="{FF2B5EF4-FFF2-40B4-BE49-F238E27FC236}">
                    <a16:creationId xmlns:a16="http://schemas.microsoft.com/office/drawing/2014/main" id="{3FDFD539-8668-9C45-F663-DFFFD85FD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2" name="Freeform 22">
                <a:extLst>
                  <a:ext uri="{FF2B5EF4-FFF2-40B4-BE49-F238E27FC236}">
                    <a16:creationId xmlns:a16="http://schemas.microsoft.com/office/drawing/2014/main" id="{57182299-27F4-08A5-8D3D-69EB6DB2F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3" name="Rectangle 23">
                <a:extLst>
                  <a:ext uri="{FF2B5EF4-FFF2-40B4-BE49-F238E27FC236}">
                    <a16:creationId xmlns:a16="http://schemas.microsoft.com/office/drawing/2014/main" id="{E58874F6-00A8-7EBD-393D-1EE34D59D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4" name="Freeform 24">
                <a:extLst>
                  <a:ext uri="{FF2B5EF4-FFF2-40B4-BE49-F238E27FC236}">
                    <a16:creationId xmlns:a16="http://schemas.microsoft.com/office/drawing/2014/main" id="{48AB92E8-6BA1-E865-525B-BAB2B6239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5" name="Rectangle 25">
                <a:extLst>
                  <a:ext uri="{FF2B5EF4-FFF2-40B4-BE49-F238E27FC236}">
                    <a16:creationId xmlns:a16="http://schemas.microsoft.com/office/drawing/2014/main" id="{13863E29-7019-DE4A-580F-A1EEA5607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6" name="Oval 26">
                <a:extLst>
                  <a:ext uri="{FF2B5EF4-FFF2-40B4-BE49-F238E27FC236}">
                    <a16:creationId xmlns:a16="http://schemas.microsoft.com/office/drawing/2014/main" id="{0298B111-0A6B-E22D-A7B2-2793EF6E8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7" name="Freeform 27">
                <a:extLst>
                  <a:ext uri="{FF2B5EF4-FFF2-40B4-BE49-F238E27FC236}">
                    <a16:creationId xmlns:a16="http://schemas.microsoft.com/office/drawing/2014/main" id="{FE944F50-1984-E1CF-6D87-9490FF1B7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8" name="Freeform 28">
                <a:extLst>
                  <a:ext uri="{FF2B5EF4-FFF2-40B4-BE49-F238E27FC236}">
                    <a16:creationId xmlns:a16="http://schemas.microsoft.com/office/drawing/2014/main" id="{7E81588B-14B8-7BD5-A018-92CEC0761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9" name="Rectangle 29">
                <a:extLst>
                  <a:ext uri="{FF2B5EF4-FFF2-40B4-BE49-F238E27FC236}">
                    <a16:creationId xmlns:a16="http://schemas.microsoft.com/office/drawing/2014/main" id="{1E01E03D-3825-DD71-1585-C15418D6A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0" name="Oval 30">
                <a:extLst>
                  <a:ext uri="{FF2B5EF4-FFF2-40B4-BE49-F238E27FC236}">
                    <a16:creationId xmlns:a16="http://schemas.microsoft.com/office/drawing/2014/main" id="{761BA2E6-7439-36D9-AA93-EEC1AEFC8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1" name="Freeform 31">
                <a:extLst>
                  <a:ext uri="{FF2B5EF4-FFF2-40B4-BE49-F238E27FC236}">
                    <a16:creationId xmlns:a16="http://schemas.microsoft.com/office/drawing/2014/main" id="{3AC8E6A1-98D7-31B2-F09B-6A7621322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2" name="Freeform 32">
                <a:extLst>
                  <a:ext uri="{FF2B5EF4-FFF2-40B4-BE49-F238E27FC236}">
                    <a16:creationId xmlns:a16="http://schemas.microsoft.com/office/drawing/2014/main" id="{37B30B9F-6CB1-44A3-5A8A-984AB0007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3" name="Rectangle 33">
                <a:extLst>
                  <a:ext uri="{FF2B5EF4-FFF2-40B4-BE49-F238E27FC236}">
                    <a16:creationId xmlns:a16="http://schemas.microsoft.com/office/drawing/2014/main" id="{6FBE2538-E93E-BEC9-B6EE-51922A417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4" name="Oval 34">
                <a:extLst>
                  <a:ext uri="{FF2B5EF4-FFF2-40B4-BE49-F238E27FC236}">
                    <a16:creationId xmlns:a16="http://schemas.microsoft.com/office/drawing/2014/main" id="{1B229359-FD86-5A85-49C5-C44E7F5AE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5" name="Freeform 35">
                <a:extLst>
                  <a:ext uri="{FF2B5EF4-FFF2-40B4-BE49-F238E27FC236}">
                    <a16:creationId xmlns:a16="http://schemas.microsoft.com/office/drawing/2014/main" id="{C1BA761B-3155-E9A9-19CF-8785035B8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6" name="Freeform 36">
                <a:extLst>
                  <a:ext uri="{FF2B5EF4-FFF2-40B4-BE49-F238E27FC236}">
                    <a16:creationId xmlns:a16="http://schemas.microsoft.com/office/drawing/2014/main" id="{694BEFA1-6EBF-220D-A9BE-26DA73F64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7" name="Rectangle 37">
                <a:extLst>
                  <a:ext uri="{FF2B5EF4-FFF2-40B4-BE49-F238E27FC236}">
                    <a16:creationId xmlns:a16="http://schemas.microsoft.com/office/drawing/2014/main" id="{F3CF1A68-BF53-3383-0F69-B661A1281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8" name="Oval 38">
                <a:extLst>
                  <a:ext uri="{FF2B5EF4-FFF2-40B4-BE49-F238E27FC236}">
                    <a16:creationId xmlns:a16="http://schemas.microsoft.com/office/drawing/2014/main" id="{5DBF3669-C150-8750-ADBE-4D6E60DC4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9" name="Freeform 39">
                <a:extLst>
                  <a:ext uri="{FF2B5EF4-FFF2-40B4-BE49-F238E27FC236}">
                    <a16:creationId xmlns:a16="http://schemas.microsoft.com/office/drawing/2014/main" id="{85CAD5DA-8B9D-ADC7-DE80-D883831FB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0" name="Freeform 40">
                <a:extLst>
                  <a:ext uri="{FF2B5EF4-FFF2-40B4-BE49-F238E27FC236}">
                    <a16:creationId xmlns:a16="http://schemas.microsoft.com/office/drawing/2014/main" id="{1D8723D1-57EE-8234-C456-C4AADE47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1" name="Freeform 41">
                <a:extLst>
                  <a:ext uri="{FF2B5EF4-FFF2-40B4-BE49-F238E27FC236}">
                    <a16:creationId xmlns:a16="http://schemas.microsoft.com/office/drawing/2014/main" id="{8A3E0E9B-CDE4-F18E-61FE-4C1EDE3EA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2" name="Freeform 42">
                <a:extLst>
                  <a:ext uri="{FF2B5EF4-FFF2-40B4-BE49-F238E27FC236}">
                    <a16:creationId xmlns:a16="http://schemas.microsoft.com/office/drawing/2014/main" id="{EFA77297-A1B0-731B-160C-B63298569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3" name="Freeform 43">
                <a:extLst>
                  <a:ext uri="{FF2B5EF4-FFF2-40B4-BE49-F238E27FC236}">
                    <a16:creationId xmlns:a16="http://schemas.microsoft.com/office/drawing/2014/main" id="{B2790466-C22C-A048-7548-522191A3C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4" name="Freeform 44">
                <a:extLst>
                  <a:ext uri="{FF2B5EF4-FFF2-40B4-BE49-F238E27FC236}">
                    <a16:creationId xmlns:a16="http://schemas.microsoft.com/office/drawing/2014/main" id="{65B96A75-1A55-6C0A-AE43-C9A6267D3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5" name="Freeform 45">
                <a:extLst>
                  <a:ext uri="{FF2B5EF4-FFF2-40B4-BE49-F238E27FC236}">
                    <a16:creationId xmlns:a16="http://schemas.microsoft.com/office/drawing/2014/main" id="{935AE139-984A-A684-0012-489DF1DCC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6" name="Freeform 46">
                <a:extLst>
                  <a:ext uri="{FF2B5EF4-FFF2-40B4-BE49-F238E27FC236}">
                    <a16:creationId xmlns:a16="http://schemas.microsoft.com/office/drawing/2014/main" id="{0C1D12D2-56B8-A988-F5D4-E1EF1F09F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7" name="Rectangle 47">
                <a:extLst>
                  <a:ext uri="{FF2B5EF4-FFF2-40B4-BE49-F238E27FC236}">
                    <a16:creationId xmlns:a16="http://schemas.microsoft.com/office/drawing/2014/main" id="{323D4F44-3A73-1E0B-E5AA-5C8FFF823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Oval 48">
                <a:extLst>
                  <a:ext uri="{FF2B5EF4-FFF2-40B4-BE49-F238E27FC236}">
                    <a16:creationId xmlns:a16="http://schemas.microsoft.com/office/drawing/2014/main" id="{8ABABC2A-A314-1F97-EE91-BB68FB3F8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Freeform 49">
                <a:extLst>
                  <a:ext uri="{FF2B5EF4-FFF2-40B4-BE49-F238E27FC236}">
                    <a16:creationId xmlns:a16="http://schemas.microsoft.com/office/drawing/2014/main" id="{FE80FE5F-56DF-2457-C50D-FB5AEC47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50">
                <a:extLst>
                  <a:ext uri="{FF2B5EF4-FFF2-40B4-BE49-F238E27FC236}">
                    <a16:creationId xmlns:a16="http://schemas.microsoft.com/office/drawing/2014/main" id="{75FA0D7D-44D0-E08B-EF3E-FCA49BB6D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51">
                <a:extLst>
                  <a:ext uri="{FF2B5EF4-FFF2-40B4-BE49-F238E27FC236}">
                    <a16:creationId xmlns:a16="http://schemas.microsoft.com/office/drawing/2014/main" id="{2B59F85F-B820-2A2C-57AF-D49971FF4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52">
                <a:extLst>
                  <a:ext uri="{FF2B5EF4-FFF2-40B4-BE49-F238E27FC236}">
                    <a16:creationId xmlns:a16="http://schemas.microsoft.com/office/drawing/2014/main" id="{C5743504-CE52-83E2-A385-A601B4B23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Freeform 53">
                <a:extLst>
                  <a:ext uri="{FF2B5EF4-FFF2-40B4-BE49-F238E27FC236}">
                    <a16:creationId xmlns:a16="http://schemas.microsoft.com/office/drawing/2014/main" id="{13568CF5-5D11-B675-8558-DB778FD6A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54">
                <a:extLst>
                  <a:ext uri="{FF2B5EF4-FFF2-40B4-BE49-F238E27FC236}">
                    <a16:creationId xmlns:a16="http://schemas.microsoft.com/office/drawing/2014/main" id="{9345FDDE-96DA-79C1-EBE4-34665AEAB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55">
                <a:extLst>
                  <a:ext uri="{FF2B5EF4-FFF2-40B4-BE49-F238E27FC236}">
                    <a16:creationId xmlns:a16="http://schemas.microsoft.com/office/drawing/2014/main" id="{A5DCFF6B-0F7C-3596-BA7C-D3106EBF3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56">
                <a:extLst>
                  <a:ext uri="{FF2B5EF4-FFF2-40B4-BE49-F238E27FC236}">
                    <a16:creationId xmlns:a16="http://schemas.microsoft.com/office/drawing/2014/main" id="{9A354DD7-439E-B195-233A-F42002794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57">
                <a:extLst>
                  <a:ext uri="{FF2B5EF4-FFF2-40B4-BE49-F238E27FC236}">
                    <a16:creationId xmlns:a16="http://schemas.microsoft.com/office/drawing/2014/main" id="{747EC572-8440-EE5F-7BE9-65BC3DF89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Oval 58">
                <a:extLst>
                  <a:ext uri="{FF2B5EF4-FFF2-40B4-BE49-F238E27FC236}">
                    <a16:creationId xmlns:a16="http://schemas.microsoft.com/office/drawing/2014/main" id="{0289C73B-9FE1-5DB2-271D-389899DE7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59">
                <a:extLst>
                  <a:ext uri="{FF2B5EF4-FFF2-40B4-BE49-F238E27FC236}">
                    <a16:creationId xmlns:a16="http://schemas.microsoft.com/office/drawing/2014/main" id="{3D1C5C73-4C46-6A52-C3DE-A6B2EA744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60">
                <a:extLst>
                  <a:ext uri="{FF2B5EF4-FFF2-40B4-BE49-F238E27FC236}">
                    <a16:creationId xmlns:a16="http://schemas.microsoft.com/office/drawing/2014/main" id="{83E002B7-09EE-104D-F2EF-F58C3685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Freeform 61">
                <a:extLst>
                  <a:ext uri="{FF2B5EF4-FFF2-40B4-BE49-F238E27FC236}">
                    <a16:creationId xmlns:a16="http://schemas.microsoft.com/office/drawing/2014/main" id="{210D3752-8C95-C5C7-877B-4BB064DA2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62">
                <a:extLst>
                  <a:ext uri="{FF2B5EF4-FFF2-40B4-BE49-F238E27FC236}">
                    <a16:creationId xmlns:a16="http://schemas.microsoft.com/office/drawing/2014/main" id="{BA7237EA-C221-8624-FFA3-A9D7A2D68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63">
                <a:extLst>
                  <a:ext uri="{FF2B5EF4-FFF2-40B4-BE49-F238E27FC236}">
                    <a16:creationId xmlns:a16="http://schemas.microsoft.com/office/drawing/2014/main" id="{FFC62632-665A-BB10-BD9B-989218C04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64">
                <a:extLst>
                  <a:ext uri="{FF2B5EF4-FFF2-40B4-BE49-F238E27FC236}">
                    <a16:creationId xmlns:a16="http://schemas.microsoft.com/office/drawing/2014/main" id="{D94C9425-6E6B-772B-6F1F-C6E66672A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Freeform 65">
                <a:extLst>
                  <a:ext uri="{FF2B5EF4-FFF2-40B4-BE49-F238E27FC236}">
                    <a16:creationId xmlns:a16="http://schemas.microsoft.com/office/drawing/2014/main" id="{295BD4E7-2C21-E86A-D27E-FC5DCF48B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66">
                <a:extLst>
                  <a:ext uri="{FF2B5EF4-FFF2-40B4-BE49-F238E27FC236}">
                    <a16:creationId xmlns:a16="http://schemas.microsoft.com/office/drawing/2014/main" id="{1C8E5325-1A71-EF12-B57E-D994B0286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Freeform 67">
                <a:extLst>
                  <a:ext uri="{FF2B5EF4-FFF2-40B4-BE49-F238E27FC236}">
                    <a16:creationId xmlns:a16="http://schemas.microsoft.com/office/drawing/2014/main" id="{8BA66D4A-D6A6-9B59-908E-EB8DD43DE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Freeform 68">
                <a:extLst>
                  <a:ext uri="{FF2B5EF4-FFF2-40B4-BE49-F238E27FC236}">
                    <a16:creationId xmlns:a16="http://schemas.microsoft.com/office/drawing/2014/main" id="{D5ED4CB3-79F7-D3EC-9ED5-DF66AD73D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Rectangle 69">
                <a:extLst>
                  <a:ext uri="{FF2B5EF4-FFF2-40B4-BE49-F238E27FC236}">
                    <a16:creationId xmlns:a16="http://schemas.microsoft.com/office/drawing/2014/main" id="{CF3C1B31-99B7-48C9-B70E-C23F237DC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70">
                <a:extLst>
                  <a:ext uri="{FF2B5EF4-FFF2-40B4-BE49-F238E27FC236}">
                    <a16:creationId xmlns:a16="http://schemas.microsoft.com/office/drawing/2014/main" id="{25C6DC66-435B-C60D-9DB9-1C2F5F413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Freeform 71">
                <a:extLst>
                  <a:ext uri="{FF2B5EF4-FFF2-40B4-BE49-F238E27FC236}">
                    <a16:creationId xmlns:a16="http://schemas.microsoft.com/office/drawing/2014/main" id="{42240F68-39F0-107D-9830-BEAAEEF24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Freeform 72">
                <a:extLst>
                  <a:ext uri="{FF2B5EF4-FFF2-40B4-BE49-F238E27FC236}">
                    <a16:creationId xmlns:a16="http://schemas.microsoft.com/office/drawing/2014/main" id="{F6DDCFAF-62F5-2914-9517-BE8E97EF2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73">
                <a:extLst>
                  <a:ext uri="{FF2B5EF4-FFF2-40B4-BE49-F238E27FC236}">
                    <a16:creationId xmlns:a16="http://schemas.microsoft.com/office/drawing/2014/main" id="{7AFEBBAB-5B29-D0DD-CA36-E5786935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74">
                <a:extLst>
                  <a:ext uri="{FF2B5EF4-FFF2-40B4-BE49-F238E27FC236}">
                    <a16:creationId xmlns:a16="http://schemas.microsoft.com/office/drawing/2014/main" id="{196717EA-EC0D-454F-E96E-B84BAE363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Freeform 75">
                <a:extLst>
                  <a:ext uri="{FF2B5EF4-FFF2-40B4-BE49-F238E27FC236}">
                    <a16:creationId xmlns:a16="http://schemas.microsoft.com/office/drawing/2014/main" id="{668548D6-AB05-84BE-C731-B4CDB5051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Freeform 76">
                <a:extLst>
                  <a:ext uri="{FF2B5EF4-FFF2-40B4-BE49-F238E27FC236}">
                    <a16:creationId xmlns:a16="http://schemas.microsoft.com/office/drawing/2014/main" id="{6B1A4AD1-455E-25F6-FB9E-36E42A3BC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77">
                <a:extLst>
                  <a:ext uri="{FF2B5EF4-FFF2-40B4-BE49-F238E27FC236}">
                    <a16:creationId xmlns:a16="http://schemas.microsoft.com/office/drawing/2014/main" id="{2C7813DF-10C8-F5F6-4762-D4755CD94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78">
                <a:extLst>
                  <a:ext uri="{FF2B5EF4-FFF2-40B4-BE49-F238E27FC236}">
                    <a16:creationId xmlns:a16="http://schemas.microsoft.com/office/drawing/2014/main" id="{070702EF-526B-5189-56ED-D82B4F69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Freeform 79">
                <a:extLst>
                  <a:ext uri="{FF2B5EF4-FFF2-40B4-BE49-F238E27FC236}">
                    <a16:creationId xmlns:a16="http://schemas.microsoft.com/office/drawing/2014/main" id="{6B561A93-9AD7-E709-5B61-EA716B1FE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Freeform 80">
                <a:extLst>
                  <a:ext uri="{FF2B5EF4-FFF2-40B4-BE49-F238E27FC236}">
                    <a16:creationId xmlns:a16="http://schemas.microsoft.com/office/drawing/2014/main" id="{C5118EEB-5CCD-94EC-8380-8C840A785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81">
                <a:extLst>
                  <a:ext uri="{FF2B5EF4-FFF2-40B4-BE49-F238E27FC236}">
                    <a16:creationId xmlns:a16="http://schemas.microsoft.com/office/drawing/2014/main" id="{9CDDBA9C-8BCE-A0CF-AA9D-8DAC6CE16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82">
                <a:extLst>
                  <a:ext uri="{FF2B5EF4-FFF2-40B4-BE49-F238E27FC236}">
                    <a16:creationId xmlns:a16="http://schemas.microsoft.com/office/drawing/2014/main" id="{C1454D47-3171-F8F9-F507-768E19BCA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83">
                <a:extLst>
                  <a:ext uri="{FF2B5EF4-FFF2-40B4-BE49-F238E27FC236}">
                    <a16:creationId xmlns:a16="http://schemas.microsoft.com/office/drawing/2014/main" id="{0AB2E75B-5656-413A-81FD-ED6094C3E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84">
                <a:extLst>
                  <a:ext uri="{FF2B5EF4-FFF2-40B4-BE49-F238E27FC236}">
                    <a16:creationId xmlns:a16="http://schemas.microsoft.com/office/drawing/2014/main" id="{87451C1E-23B7-ECD3-1C5F-06A230156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85">
                <a:extLst>
                  <a:ext uri="{FF2B5EF4-FFF2-40B4-BE49-F238E27FC236}">
                    <a16:creationId xmlns:a16="http://schemas.microsoft.com/office/drawing/2014/main" id="{ACE49A33-4C9D-1805-F302-FE38FB348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86">
                <a:extLst>
                  <a:ext uri="{FF2B5EF4-FFF2-40B4-BE49-F238E27FC236}">
                    <a16:creationId xmlns:a16="http://schemas.microsoft.com/office/drawing/2014/main" id="{53F519C1-34AC-3726-DCE0-F029D58A2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87">
                <a:extLst>
                  <a:ext uri="{FF2B5EF4-FFF2-40B4-BE49-F238E27FC236}">
                    <a16:creationId xmlns:a16="http://schemas.microsoft.com/office/drawing/2014/main" id="{54C09257-81E9-24AE-68C1-11EF55889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88">
                <a:extLst>
                  <a:ext uri="{FF2B5EF4-FFF2-40B4-BE49-F238E27FC236}">
                    <a16:creationId xmlns:a16="http://schemas.microsoft.com/office/drawing/2014/main" id="{FE4C3764-DDE2-FEC9-2B2D-964243325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89">
                <a:extLst>
                  <a:ext uri="{FF2B5EF4-FFF2-40B4-BE49-F238E27FC236}">
                    <a16:creationId xmlns:a16="http://schemas.microsoft.com/office/drawing/2014/main" id="{5B43D413-BC38-6FEF-2C44-067554394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Freeform 90">
                <a:extLst>
                  <a:ext uri="{FF2B5EF4-FFF2-40B4-BE49-F238E27FC236}">
                    <a16:creationId xmlns:a16="http://schemas.microsoft.com/office/drawing/2014/main" id="{55FCB9FB-EE3D-44D9-6AEC-68E5B67B2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91">
                <a:extLst>
                  <a:ext uri="{FF2B5EF4-FFF2-40B4-BE49-F238E27FC236}">
                    <a16:creationId xmlns:a16="http://schemas.microsoft.com/office/drawing/2014/main" id="{B8942C6B-C41C-6662-D424-236428781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92">
                <a:extLst>
                  <a:ext uri="{FF2B5EF4-FFF2-40B4-BE49-F238E27FC236}">
                    <a16:creationId xmlns:a16="http://schemas.microsoft.com/office/drawing/2014/main" id="{700268C9-6465-9A44-5D3E-79114A22F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93">
                <a:extLst>
                  <a:ext uri="{FF2B5EF4-FFF2-40B4-BE49-F238E27FC236}">
                    <a16:creationId xmlns:a16="http://schemas.microsoft.com/office/drawing/2014/main" id="{3FB6152D-94B1-266E-513A-63A483440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94">
                <a:extLst>
                  <a:ext uri="{FF2B5EF4-FFF2-40B4-BE49-F238E27FC236}">
                    <a16:creationId xmlns:a16="http://schemas.microsoft.com/office/drawing/2014/main" id="{841C2740-9802-FD04-FF31-30C0DBC95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95">
                <a:extLst>
                  <a:ext uri="{FF2B5EF4-FFF2-40B4-BE49-F238E27FC236}">
                    <a16:creationId xmlns:a16="http://schemas.microsoft.com/office/drawing/2014/main" id="{195CC433-70A9-FCD9-556C-ED5BCF8E5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96">
                <a:extLst>
                  <a:ext uri="{FF2B5EF4-FFF2-40B4-BE49-F238E27FC236}">
                    <a16:creationId xmlns:a16="http://schemas.microsoft.com/office/drawing/2014/main" id="{900E72AE-C35A-96DC-0051-2057633CB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97">
                <a:extLst>
                  <a:ext uri="{FF2B5EF4-FFF2-40B4-BE49-F238E27FC236}">
                    <a16:creationId xmlns:a16="http://schemas.microsoft.com/office/drawing/2014/main" id="{203947C0-7213-623D-9C36-DA0F8E441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98">
                <a:extLst>
                  <a:ext uri="{FF2B5EF4-FFF2-40B4-BE49-F238E27FC236}">
                    <a16:creationId xmlns:a16="http://schemas.microsoft.com/office/drawing/2014/main" id="{BC8B90EF-0B56-3F8A-9938-31B71FE24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Freeform 99">
                <a:extLst>
                  <a:ext uri="{FF2B5EF4-FFF2-40B4-BE49-F238E27FC236}">
                    <a16:creationId xmlns:a16="http://schemas.microsoft.com/office/drawing/2014/main" id="{386400F4-F4AC-BF68-F0E4-1BAFF98E2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Freeform 100">
                <a:extLst>
                  <a:ext uri="{FF2B5EF4-FFF2-40B4-BE49-F238E27FC236}">
                    <a16:creationId xmlns:a16="http://schemas.microsoft.com/office/drawing/2014/main" id="{ABFAC0C7-1DF1-9EED-037C-CE56CF64C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101">
                <a:extLst>
                  <a:ext uri="{FF2B5EF4-FFF2-40B4-BE49-F238E27FC236}">
                    <a16:creationId xmlns:a16="http://schemas.microsoft.com/office/drawing/2014/main" id="{40C85CAD-BFFF-60ED-C4C7-D2DEE2A92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102">
                <a:extLst>
                  <a:ext uri="{FF2B5EF4-FFF2-40B4-BE49-F238E27FC236}">
                    <a16:creationId xmlns:a16="http://schemas.microsoft.com/office/drawing/2014/main" id="{3B5FAF3A-D17C-8D88-D61D-DE974E66A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103">
                <a:extLst>
                  <a:ext uri="{FF2B5EF4-FFF2-40B4-BE49-F238E27FC236}">
                    <a16:creationId xmlns:a16="http://schemas.microsoft.com/office/drawing/2014/main" id="{C3DA9AD8-A99B-5C15-34DD-A48641E59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104">
                <a:extLst>
                  <a:ext uri="{FF2B5EF4-FFF2-40B4-BE49-F238E27FC236}">
                    <a16:creationId xmlns:a16="http://schemas.microsoft.com/office/drawing/2014/main" id="{A92B4062-B9ED-979F-E8BB-A6ABCF8C2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105">
                <a:extLst>
                  <a:ext uri="{FF2B5EF4-FFF2-40B4-BE49-F238E27FC236}">
                    <a16:creationId xmlns:a16="http://schemas.microsoft.com/office/drawing/2014/main" id="{E78DD209-8E3E-8A7F-3B44-6CE03FF50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106">
                <a:extLst>
                  <a:ext uri="{FF2B5EF4-FFF2-40B4-BE49-F238E27FC236}">
                    <a16:creationId xmlns:a16="http://schemas.microsoft.com/office/drawing/2014/main" id="{82D13719-A99D-0D00-E240-EB881EC36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107">
                <a:extLst>
                  <a:ext uri="{FF2B5EF4-FFF2-40B4-BE49-F238E27FC236}">
                    <a16:creationId xmlns:a16="http://schemas.microsoft.com/office/drawing/2014/main" id="{63022376-B35A-A5B1-A291-DFE535585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108">
                <a:extLst>
                  <a:ext uri="{FF2B5EF4-FFF2-40B4-BE49-F238E27FC236}">
                    <a16:creationId xmlns:a16="http://schemas.microsoft.com/office/drawing/2014/main" id="{38BA75A2-0783-9851-5E9E-BE790E5DD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Rectangle 109">
                <a:extLst>
                  <a:ext uri="{FF2B5EF4-FFF2-40B4-BE49-F238E27FC236}">
                    <a16:creationId xmlns:a16="http://schemas.microsoft.com/office/drawing/2014/main" id="{E8C53BC8-D2C3-4370-6097-33DD2307A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110">
                <a:extLst>
                  <a:ext uri="{FF2B5EF4-FFF2-40B4-BE49-F238E27FC236}">
                    <a16:creationId xmlns:a16="http://schemas.microsoft.com/office/drawing/2014/main" id="{7AD4FB91-FDA3-1BF3-A702-F9AD4EEAD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Freeform 111">
                <a:extLst>
                  <a:ext uri="{FF2B5EF4-FFF2-40B4-BE49-F238E27FC236}">
                    <a16:creationId xmlns:a16="http://schemas.microsoft.com/office/drawing/2014/main" id="{464DA464-7EB8-FCA1-D832-4134B1F9D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112">
                <a:extLst>
                  <a:ext uri="{FF2B5EF4-FFF2-40B4-BE49-F238E27FC236}">
                    <a16:creationId xmlns:a16="http://schemas.microsoft.com/office/drawing/2014/main" id="{98E092ED-4866-E565-95AC-E88709F1D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113">
                <a:extLst>
                  <a:ext uri="{FF2B5EF4-FFF2-40B4-BE49-F238E27FC236}">
                    <a16:creationId xmlns:a16="http://schemas.microsoft.com/office/drawing/2014/main" id="{B9B2D652-DDB3-376A-2E9C-2D67F127B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114">
                <a:extLst>
                  <a:ext uri="{FF2B5EF4-FFF2-40B4-BE49-F238E27FC236}">
                    <a16:creationId xmlns:a16="http://schemas.microsoft.com/office/drawing/2014/main" id="{D9B81A98-3121-2DB1-2E70-36B3624EB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115">
                <a:extLst>
                  <a:ext uri="{FF2B5EF4-FFF2-40B4-BE49-F238E27FC236}">
                    <a16:creationId xmlns:a16="http://schemas.microsoft.com/office/drawing/2014/main" id="{5F3D6704-8BE0-0564-E8A8-7679BEF15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116">
                <a:extLst>
                  <a:ext uri="{FF2B5EF4-FFF2-40B4-BE49-F238E27FC236}">
                    <a16:creationId xmlns:a16="http://schemas.microsoft.com/office/drawing/2014/main" id="{C0742CCB-C4E7-4488-331E-7CEF3322F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117">
                <a:extLst>
                  <a:ext uri="{FF2B5EF4-FFF2-40B4-BE49-F238E27FC236}">
                    <a16:creationId xmlns:a16="http://schemas.microsoft.com/office/drawing/2014/main" id="{3BE371AA-6B04-94FA-062A-22AF35FC2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118">
                <a:extLst>
                  <a:ext uri="{FF2B5EF4-FFF2-40B4-BE49-F238E27FC236}">
                    <a16:creationId xmlns:a16="http://schemas.microsoft.com/office/drawing/2014/main" id="{0550444C-E99E-E4D4-35C1-E1E8782E0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119">
                <a:extLst>
                  <a:ext uri="{FF2B5EF4-FFF2-40B4-BE49-F238E27FC236}">
                    <a16:creationId xmlns:a16="http://schemas.microsoft.com/office/drawing/2014/main" id="{61B48983-4551-49CD-3B7A-7836B4BA8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120">
                <a:extLst>
                  <a:ext uri="{FF2B5EF4-FFF2-40B4-BE49-F238E27FC236}">
                    <a16:creationId xmlns:a16="http://schemas.microsoft.com/office/drawing/2014/main" id="{280E0914-6DAF-33D3-9ECF-9CC7DEC7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121">
                <a:extLst>
                  <a:ext uri="{FF2B5EF4-FFF2-40B4-BE49-F238E27FC236}">
                    <a16:creationId xmlns:a16="http://schemas.microsoft.com/office/drawing/2014/main" id="{A66108E2-4349-F52B-0AD3-0E1B70A3D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122">
                <a:extLst>
                  <a:ext uri="{FF2B5EF4-FFF2-40B4-BE49-F238E27FC236}">
                    <a16:creationId xmlns:a16="http://schemas.microsoft.com/office/drawing/2014/main" id="{2371DBE3-6597-AE53-33D8-91BB84D71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123">
                <a:extLst>
                  <a:ext uri="{FF2B5EF4-FFF2-40B4-BE49-F238E27FC236}">
                    <a16:creationId xmlns:a16="http://schemas.microsoft.com/office/drawing/2014/main" id="{72982F24-5044-6854-622E-C4E3E798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124">
                <a:extLst>
                  <a:ext uri="{FF2B5EF4-FFF2-40B4-BE49-F238E27FC236}">
                    <a16:creationId xmlns:a16="http://schemas.microsoft.com/office/drawing/2014/main" id="{0D03E544-EABD-E8D5-09CA-F19BB060B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125">
                <a:extLst>
                  <a:ext uri="{FF2B5EF4-FFF2-40B4-BE49-F238E27FC236}">
                    <a16:creationId xmlns:a16="http://schemas.microsoft.com/office/drawing/2014/main" id="{866CFB01-73AE-FB7B-A3EC-1D61409FC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126">
                <a:extLst>
                  <a:ext uri="{FF2B5EF4-FFF2-40B4-BE49-F238E27FC236}">
                    <a16:creationId xmlns:a16="http://schemas.microsoft.com/office/drawing/2014/main" id="{E752CF8D-A727-EFA5-D07B-066A0CDF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127">
                <a:extLst>
                  <a:ext uri="{FF2B5EF4-FFF2-40B4-BE49-F238E27FC236}">
                    <a16:creationId xmlns:a16="http://schemas.microsoft.com/office/drawing/2014/main" id="{5579E0F0-DA72-0E13-960F-6C407EBD2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128">
                <a:extLst>
                  <a:ext uri="{FF2B5EF4-FFF2-40B4-BE49-F238E27FC236}">
                    <a16:creationId xmlns:a16="http://schemas.microsoft.com/office/drawing/2014/main" id="{C58082E2-F696-C599-37B9-D3DC6202C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129">
                <a:extLst>
                  <a:ext uri="{FF2B5EF4-FFF2-40B4-BE49-F238E27FC236}">
                    <a16:creationId xmlns:a16="http://schemas.microsoft.com/office/drawing/2014/main" id="{D0F52CA2-1843-497A-C449-678264229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130">
                <a:extLst>
                  <a:ext uri="{FF2B5EF4-FFF2-40B4-BE49-F238E27FC236}">
                    <a16:creationId xmlns:a16="http://schemas.microsoft.com/office/drawing/2014/main" id="{5F66EF24-3B14-2177-F685-0C3437147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Freeform 131">
                <a:extLst>
                  <a:ext uri="{FF2B5EF4-FFF2-40B4-BE49-F238E27FC236}">
                    <a16:creationId xmlns:a16="http://schemas.microsoft.com/office/drawing/2014/main" id="{77E476B6-D9E3-A7AC-8F84-26B3C9B6D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132">
                <a:extLst>
                  <a:ext uri="{FF2B5EF4-FFF2-40B4-BE49-F238E27FC236}">
                    <a16:creationId xmlns:a16="http://schemas.microsoft.com/office/drawing/2014/main" id="{B8E5C4CD-E772-6D6F-6B99-F69A73352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133">
                <a:extLst>
                  <a:ext uri="{FF2B5EF4-FFF2-40B4-BE49-F238E27FC236}">
                    <a16:creationId xmlns:a16="http://schemas.microsoft.com/office/drawing/2014/main" id="{819A1F8E-7417-B1BF-FE34-5735C6BF0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134">
                <a:extLst>
                  <a:ext uri="{FF2B5EF4-FFF2-40B4-BE49-F238E27FC236}">
                    <a16:creationId xmlns:a16="http://schemas.microsoft.com/office/drawing/2014/main" id="{C484F0B2-1571-BD0A-2150-0DA2343CD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135">
                <a:extLst>
                  <a:ext uri="{FF2B5EF4-FFF2-40B4-BE49-F238E27FC236}">
                    <a16:creationId xmlns:a16="http://schemas.microsoft.com/office/drawing/2014/main" id="{F989F19F-9241-D3A7-5A46-80471AD43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136">
                <a:extLst>
                  <a:ext uri="{FF2B5EF4-FFF2-40B4-BE49-F238E27FC236}">
                    <a16:creationId xmlns:a16="http://schemas.microsoft.com/office/drawing/2014/main" id="{EEB5534A-C98C-F7BF-0084-B776ED142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137">
                <a:extLst>
                  <a:ext uri="{FF2B5EF4-FFF2-40B4-BE49-F238E27FC236}">
                    <a16:creationId xmlns:a16="http://schemas.microsoft.com/office/drawing/2014/main" id="{78969A78-0584-3228-23BA-E0CAB8AA6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138">
                <a:extLst>
                  <a:ext uri="{FF2B5EF4-FFF2-40B4-BE49-F238E27FC236}">
                    <a16:creationId xmlns:a16="http://schemas.microsoft.com/office/drawing/2014/main" id="{88031C3A-8E5F-AEC6-DEDC-B4805D881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139">
                <a:extLst>
                  <a:ext uri="{FF2B5EF4-FFF2-40B4-BE49-F238E27FC236}">
                    <a16:creationId xmlns:a16="http://schemas.microsoft.com/office/drawing/2014/main" id="{5BF60428-9CC7-5D38-F97A-8423BEDA5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140">
                <a:extLst>
                  <a:ext uri="{FF2B5EF4-FFF2-40B4-BE49-F238E27FC236}">
                    <a16:creationId xmlns:a16="http://schemas.microsoft.com/office/drawing/2014/main" id="{7FDD67E3-4B23-6ACD-D834-2464B4952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141">
                <a:extLst>
                  <a:ext uri="{FF2B5EF4-FFF2-40B4-BE49-F238E27FC236}">
                    <a16:creationId xmlns:a16="http://schemas.microsoft.com/office/drawing/2014/main" id="{EA8424E1-926C-C138-4533-9A04AEA21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42">
                <a:extLst>
                  <a:ext uri="{FF2B5EF4-FFF2-40B4-BE49-F238E27FC236}">
                    <a16:creationId xmlns:a16="http://schemas.microsoft.com/office/drawing/2014/main" id="{0A98148C-52EA-D34F-587C-69DEDF283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43">
                <a:extLst>
                  <a:ext uri="{FF2B5EF4-FFF2-40B4-BE49-F238E27FC236}">
                    <a16:creationId xmlns:a16="http://schemas.microsoft.com/office/drawing/2014/main" id="{A3907CBC-6415-2B4B-07D3-35CA0ACFA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44">
                <a:extLst>
                  <a:ext uri="{FF2B5EF4-FFF2-40B4-BE49-F238E27FC236}">
                    <a16:creationId xmlns:a16="http://schemas.microsoft.com/office/drawing/2014/main" id="{7EF41803-F91B-CBF7-3C88-8E166A1C9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45">
                <a:extLst>
                  <a:ext uri="{FF2B5EF4-FFF2-40B4-BE49-F238E27FC236}">
                    <a16:creationId xmlns:a16="http://schemas.microsoft.com/office/drawing/2014/main" id="{8166112B-6D83-06E4-8224-6BEF2D437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46">
                <a:extLst>
                  <a:ext uri="{FF2B5EF4-FFF2-40B4-BE49-F238E27FC236}">
                    <a16:creationId xmlns:a16="http://schemas.microsoft.com/office/drawing/2014/main" id="{A47EEBAD-6490-4F15-AC32-09828FDDF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47">
                <a:extLst>
                  <a:ext uri="{FF2B5EF4-FFF2-40B4-BE49-F238E27FC236}">
                    <a16:creationId xmlns:a16="http://schemas.microsoft.com/office/drawing/2014/main" id="{1EA59E8C-0EFE-A975-848A-3F86E82C8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48">
                <a:extLst>
                  <a:ext uri="{FF2B5EF4-FFF2-40B4-BE49-F238E27FC236}">
                    <a16:creationId xmlns:a16="http://schemas.microsoft.com/office/drawing/2014/main" id="{E4C78A89-8FBF-0FBB-2B1C-0771F75E5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49">
                <a:extLst>
                  <a:ext uri="{FF2B5EF4-FFF2-40B4-BE49-F238E27FC236}">
                    <a16:creationId xmlns:a16="http://schemas.microsoft.com/office/drawing/2014/main" id="{68C5559C-D8AE-90C3-5676-903ED5A9D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50">
                <a:extLst>
                  <a:ext uri="{FF2B5EF4-FFF2-40B4-BE49-F238E27FC236}">
                    <a16:creationId xmlns:a16="http://schemas.microsoft.com/office/drawing/2014/main" id="{596BAD2C-461F-C50E-F14E-C245ACA5C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Freeform 151">
                <a:extLst>
                  <a:ext uri="{FF2B5EF4-FFF2-40B4-BE49-F238E27FC236}">
                    <a16:creationId xmlns:a16="http://schemas.microsoft.com/office/drawing/2014/main" id="{BE0BE269-0161-BD78-12F4-D6D811DB3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52">
                <a:extLst>
                  <a:ext uri="{FF2B5EF4-FFF2-40B4-BE49-F238E27FC236}">
                    <a16:creationId xmlns:a16="http://schemas.microsoft.com/office/drawing/2014/main" id="{BE44DF2A-C997-10A5-775E-B29A0974B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53">
                <a:extLst>
                  <a:ext uri="{FF2B5EF4-FFF2-40B4-BE49-F238E27FC236}">
                    <a16:creationId xmlns:a16="http://schemas.microsoft.com/office/drawing/2014/main" id="{EBDA0DCE-2FB3-CF1B-6681-E9DEB6438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54">
                <a:extLst>
                  <a:ext uri="{FF2B5EF4-FFF2-40B4-BE49-F238E27FC236}">
                    <a16:creationId xmlns:a16="http://schemas.microsoft.com/office/drawing/2014/main" id="{1E4C67DD-6FFA-F5E9-7FE8-04840D1CA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55">
                <a:extLst>
                  <a:ext uri="{FF2B5EF4-FFF2-40B4-BE49-F238E27FC236}">
                    <a16:creationId xmlns:a16="http://schemas.microsoft.com/office/drawing/2014/main" id="{4863A3A3-6654-FE77-368A-46E5E66CB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56">
                <a:extLst>
                  <a:ext uri="{FF2B5EF4-FFF2-40B4-BE49-F238E27FC236}">
                    <a16:creationId xmlns:a16="http://schemas.microsoft.com/office/drawing/2014/main" id="{3CFCE2F2-696C-C68A-5CEB-734A11DC2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57">
                <a:extLst>
                  <a:ext uri="{FF2B5EF4-FFF2-40B4-BE49-F238E27FC236}">
                    <a16:creationId xmlns:a16="http://schemas.microsoft.com/office/drawing/2014/main" id="{CA4A649E-FB2C-0B1E-8E17-D8CB75BD7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58">
                <a:extLst>
                  <a:ext uri="{FF2B5EF4-FFF2-40B4-BE49-F238E27FC236}">
                    <a16:creationId xmlns:a16="http://schemas.microsoft.com/office/drawing/2014/main" id="{31EB14DB-0529-3430-3375-5883E2112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59">
                <a:extLst>
                  <a:ext uri="{FF2B5EF4-FFF2-40B4-BE49-F238E27FC236}">
                    <a16:creationId xmlns:a16="http://schemas.microsoft.com/office/drawing/2014/main" id="{D41CF7AB-FE61-196E-49B7-6B1DC6232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60">
                <a:extLst>
                  <a:ext uri="{FF2B5EF4-FFF2-40B4-BE49-F238E27FC236}">
                    <a16:creationId xmlns:a16="http://schemas.microsoft.com/office/drawing/2014/main" id="{27265A17-51BE-05E8-E668-1012BDE26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61">
                <a:extLst>
                  <a:ext uri="{FF2B5EF4-FFF2-40B4-BE49-F238E27FC236}">
                    <a16:creationId xmlns:a16="http://schemas.microsoft.com/office/drawing/2014/main" id="{9209A5DA-1AC1-9E09-726B-9BB27B79D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62">
                <a:extLst>
                  <a:ext uri="{FF2B5EF4-FFF2-40B4-BE49-F238E27FC236}">
                    <a16:creationId xmlns:a16="http://schemas.microsoft.com/office/drawing/2014/main" id="{B6C38825-C921-B815-065D-182015B4D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63">
                <a:extLst>
                  <a:ext uri="{FF2B5EF4-FFF2-40B4-BE49-F238E27FC236}">
                    <a16:creationId xmlns:a16="http://schemas.microsoft.com/office/drawing/2014/main" id="{D6C1D783-69AC-8B96-6C2A-8B8A55A7C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64">
                <a:extLst>
                  <a:ext uri="{FF2B5EF4-FFF2-40B4-BE49-F238E27FC236}">
                    <a16:creationId xmlns:a16="http://schemas.microsoft.com/office/drawing/2014/main" id="{18DF4007-1937-0C66-48DF-86FDD9D5F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65">
                <a:extLst>
                  <a:ext uri="{FF2B5EF4-FFF2-40B4-BE49-F238E27FC236}">
                    <a16:creationId xmlns:a16="http://schemas.microsoft.com/office/drawing/2014/main" id="{6E2979F4-0171-2255-C9AD-B0C74A559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66">
                <a:extLst>
                  <a:ext uri="{FF2B5EF4-FFF2-40B4-BE49-F238E27FC236}">
                    <a16:creationId xmlns:a16="http://schemas.microsoft.com/office/drawing/2014/main" id="{1B626A07-11F1-886D-C8BF-0905DD5E3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67">
                <a:extLst>
                  <a:ext uri="{FF2B5EF4-FFF2-40B4-BE49-F238E27FC236}">
                    <a16:creationId xmlns:a16="http://schemas.microsoft.com/office/drawing/2014/main" id="{17803EAB-53BC-2BC6-3E9F-EA7953D4A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68">
                <a:extLst>
                  <a:ext uri="{FF2B5EF4-FFF2-40B4-BE49-F238E27FC236}">
                    <a16:creationId xmlns:a16="http://schemas.microsoft.com/office/drawing/2014/main" id="{85C35308-D556-C0FA-9FAD-77DF7F1FC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69">
                <a:extLst>
                  <a:ext uri="{FF2B5EF4-FFF2-40B4-BE49-F238E27FC236}">
                    <a16:creationId xmlns:a16="http://schemas.microsoft.com/office/drawing/2014/main" id="{1229078D-0B7F-3355-6090-CD64E87BF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70">
                <a:extLst>
                  <a:ext uri="{FF2B5EF4-FFF2-40B4-BE49-F238E27FC236}">
                    <a16:creationId xmlns:a16="http://schemas.microsoft.com/office/drawing/2014/main" id="{0074CC92-8124-8E73-0BF8-515CC6C0C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71">
                <a:extLst>
                  <a:ext uri="{FF2B5EF4-FFF2-40B4-BE49-F238E27FC236}">
                    <a16:creationId xmlns:a16="http://schemas.microsoft.com/office/drawing/2014/main" id="{2003409F-60D7-8CCD-A036-2D35DF8A7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72">
                <a:extLst>
                  <a:ext uri="{FF2B5EF4-FFF2-40B4-BE49-F238E27FC236}">
                    <a16:creationId xmlns:a16="http://schemas.microsoft.com/office/drawing/2014/main" id="{BFAFAE27-C703-4F09-F0CF-B4E31C12B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73">
                <a:extLst>
                  <a:ext uri="{FF2B5EF4-FFF2-40B4-BE49-F238E27FC236}">
                    <a16:creationId xmlns:a16="http://schemas.microsoft.com/office/drawing/2014/main" id="{7D37BD43-662D-FC07-4853-F45A01740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74">
                <a:extLst>
                  <a:ext uri="{FF2B5EF4-FFF2-40B4-BE49-F238E27FC236}">
                    <a16:creationId xmlns:a16="http://schemas.microsoft.com/office/drawing/2014/main" id="{C38B2C78-3F86-50A3-6E0E-9A25FEDFF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75">
                <a:extLst>
                  <a:ext uri="{FF2B5EF4-FFF2-40B4-BE49-F238E27FC236}">
                    <a16:creationId xmlns:a16="http://schemas.microsoft.com/office/drawing/2014/main" id="{CA127E41-C254-88CC-7788-E626C48D9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76">
                <a:extLst>
                  <a:ext uri="{FF2B5EF4-FFF2-40B4-BE49-F238E27FC236}">
                    <a16:creationId xmlns:a16="http://schemas.microsoft.com/office/drawing/2014/main" id="{F7621299-844E-5C86-F7EA-4953E6CEF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77">
                <a:extLst>
                  <a:ext uri="{FF2B5EF4-FFF2-40B4-BE49-F238E27FC236}">
                    <a16:creationId xmlns:a16="http://schemas.microsoft.com/office/drawing/2014/main" id="{3EF380FC-C052-C6DF-DA97-056E723F2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78">
                <a:extLst>
                  <a:ext uri="{FF2B5EF4-FFF2-40B4-BE49-F238E27FC236}">
                    <a16:creationId xmlns:a16="http://schemas.microsoft.com/office/drawing/2014/main" id="{61332C6D-E26E-3E4C-1BBF-B4AC6224C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79">
                <a:extLst>
                  <a:ext uri="{FF2B5EF4-FFF2-40B4-BE49-F238E27FC236}">
                    <a16:creationId xmlns:a16="http://schemas.microsoft.com/office/drawing/2014/main" id="{4D8657D5-F72C-461E-3B3F-A1B4A253C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80">
                <a:extLst>
                  <a:ext uri="{FF2B5EF4-FFF2-40B4-BE49-F238E27FC236}">
                    <a16:creationId xmlns:a16="http://schemas.microsoft.com/office/drawing/2014/main" id="{4EF13F31-B8C7-86AF-B87F-85DA6D38D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81">
                <a:extLst>
                  <a:ext uri="{FF2B5EF4-FFF2-40B4-BE49-F238E27FC236}">
                    <a16:creationId xmlns:a16="http://schemas.microsoft.com/office/drawing/2014/main" id="{2899F6E3-C231-2AA1-1879-5F6A08E9B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82">
                <a:extLst>
                  <a:ext uri="{FF2B5EF4-FFF2-40B4-BE49-F238E27FC236}">
                    <a16:creationId xmlns:a16="http://schemas.microsoft.com/office/drawing/2014/main" id="{36747FAD-1D12-3E17-7B23-0BC10148A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83">
                <a:extLst>
                  <a:ext uri="{FF2B5EF4-FFF2-40B4-BE49-F238E27FC236}">
                    <a16:creationId xmlns:a16="http://schemas.microsoft.com/office/drawing/2014/main" id="{4E78630B-4DCF-1414-FD15-2E3C0B4F2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84">
                <a:extLst>
                  <a:ext uri="{FF2B5EF4-FFF2-40B4-BE49-F238E27FC236}">
                    <a16:creationId xmlns:a16="http://schemas.microsoft.com/office/drawing/2014/main" id="{333CAD16-CD95-E826-F8CB-5C26567FD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85">
                <a:extLst>
                  <a:ext uri="{FF2B5EF4-FFF2-40B4-BE49-F238E27FC236}">
                    <a16:creationId xmlns:a16="http://schemas.microsoft.com/office/drawing/2014/main" id="{29188850-F55D-5F03-92C3-3D379546C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86">
                <a:extLst>
                  <a:ext uri="{FF2B5EF4-FFF2-40B4-BE49-F238E27FC236}">
                    <a16:creationId xmlns:a16="http://schemas.microsoft.com/office/drawing/2014/main" id="{8A017F0A-06F5-7EFE-0A24-39972AF2D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87">
                <a:extLst>
                  <a:ext uri="{FF2B5EF4-FFF2-40B4-BE49-F238E27FC236}">
                    <a16:creationId xmlns:a16="http://schemas.microsoft.com/office/drawing/2014/main" id="{4B007C7B-ADE3-8CB0-1369-16AC29429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88">
                <a:extLst>
                  <a:ext uri="{FF2B5EF4-FFF2-40B4-BE49-F238E27FC236}">
                    <a16:creationId xmlns:a16="http://schemas.microsoft.com/office/drawing/2014/main" id="{10F90450-2464-D677-ABF7-C1AC6F680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89">
                <a:extLst>
                  <a:ext uri="{FF2B5EF4-FFF2-40B4-BE49-F238E27FC236}">
                    <a16:creationId xmlns:a16="http://schemas.microsoft.com/office/drawing/2014/main" id="{3ED06902-AE4F-5DF7-4B3E-EC13053B5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90">
                <a:extLst>
                  <a:ext uri="{FF2B5EF4-FFF2-40B4-BE49-F238E27FC236}">
                    <a16:creationId xmlns:a16="http://schemas.microsoft.com/office/drawing/2014/main" id="{D93CB847-71EF-E67A-61EB-C0895525A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91">
                <a:extLst>
                  <a:ext uri="{FF2B5EF4-FFF2-40B4-BE49-F238E27FC236}">
                    <a16:creationId xmlns:a16="http://schemas.microsoft.com/office/drawing/2014/main" id="{74B2C806-3AC7-F186-3951-652BC63E5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92">
                <a:extLst>
                  <a:ext uri="{FF2B5EF4-FFF2-40B4-BE49-F238E27FC236}">
                    <a16:creationId xmlns:a16="http://schemas.microsoft.com/office/drawing/2014/main" id="{AA4F2ED5-D975-8578-C476-508CF920D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93">
                <a:extLst>
                  <a:ext uri="{FF2B5EF4-FFF2-40B4-BE49-F238E27FC236}">
                    <a16:creationId xmlns:a16="http://schemas.microsoft.com/office/drawing/2014/main" id="{17157872-8EF8-6CC5-FE2C-D2C88E683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94">
                <a:extLst>
                  <a:ext uri="{FF2B5EF4-FFF2-40B4-BE49-F238E27FC236}">
                    <a16:creationId xmlns:a16="http://schemas.microsoft.com/office/drawing/2014/main" id="{6AAB6A9F-5C64-36B9-E44C-09B321D9A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95">
                <a:extLst>
                  <a:ext uri="{FF2B5EF4-FFF2-40B4-BE49-F238E27FC236}">
                    <a16:creationId xmlns:a16="http://schemas.microsoft.com/office/drawing/2014/main" id="{22B5E7F1-ADD4-A6B4-F4B2-89D076DE8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96">
                <a:extLst>
                  <a:ext uri="{FF2B5EF4-FFF2-40B4-BE49-F238E27FC236}">
                    <a16:creationId xmlns:a16="http://schemas.microsoft.com/office/drawing/2014/main" id="{CB66FB25-110C-5544-BEFD-CB9AD2D30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97">
                <a:extLst>
                  <a:ext uri="{FF2B5EF4-FFF2-40B4-BE49-F238E27FC236}">
                    <a16:creationId xmlns:a16="http://schemas.microsoft.com/office/drawing/2014/main" id="{9CEE9C6D-A05A-4A24-2448-89A6FA9C7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98">
                <a:extLst>
                  <a:ext uri="{FF2B5EF4-FFF2-40B4-BE49-F238E27FC236}">
                    <a16:creationId xmlns:a16="http://schemas.microsoft.com/office/drawing/2014/main" id="{54EB393F-54B3-BA0D-7D12-0EC19BFFB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99">
                <a:extLst>
                  <a:ext uri="{FF2B5EF4-FFF2-40B4-BE49-F238E27FC236}">
                    <a16:creationId xmlns:a16="http://schemas.microsoft.com/office/drawing/2014/main" id="{6E97E102-A690-D50A-C5A8-B1E687508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200">
                <a:extLst>
                  <a:ext uri="{FF2B5EF4-FFF2-40B4-BE49-F238E27FC236}">
                    <a16:creationId xmlns:a16="http://schemas.microsoft.com/office/drawing/2014/main" id="{88600BB1-3FA7-CE85-44B8-FE48EB59F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201">
                <a:extLst>
                  <a:ext uri="{FF2B5EF4-FFF2-40B4-BE49-F238E27FC236}">
                    <a16:creationId xmlns:a16="http://schemas.microsoft.com/office/drawing/2014/main" id="{19B99332-152A-7441-635B-17239102A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202">
                <a:extLst>
                  <a:ext uri="{FF2B5EF4-FFF2-40B4-BE49-F238E27FC236}">
                    <a16:creationId xmlns:a16="http://schemas.microsoft.com/office/drawing/2014/main" id="{98BE5BEA-9580-8240-94D0-F8EA6F9E7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203">
                <a:extLst>
                  <a:ext uri="{FF2B5EF4-FFF2-40B4-BE49-F238E27FC236}">
                    <a16:creationId xmlns:a16="http://schemas.microsoft.com/office/drawing/2014/main" id="{FE1CCA61-E0D2-77F1-9916-DAC82FDE3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204">
                <a:extLst>
                  <a:ext uri="{FF2B5EF4-FFF2-40B4-BE49-F238E27FC236}">
                    <a16:creationId xmlns:a16="http://schemas.microsoft.com/office/drawing/2014/main" id="{8FAED053-13FB-2D50-C3BA-25CB630E5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15" name="Freeform 206">
              <a:extLst>
                <a:ext uri="{FF2B5EF4-FFF2-40B4-BE49-F238E27FC236}">
                  <a16:creationId xmlns:a16="http://schemas.microsoft.com/office/drawing/2014/main" id="{58768740-52C1-085C-78C0-DA181C123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6" name="Freeform 207">
              <a:extLst>
                <a:ext uri="{FF2B5EF4-FFF2-40B4-BE49-F238E27FC236}">
                  <a16:creationId xmlns:a16="http://schemas.microsoft.com/office/drawing/2014/main" id="{2318D0E1-E40A-C72B-573E-A918D905B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7" name="Freeform 208">
              <a:extLst>
                <a:ext uri="{FF2B5EF4-FFF2-40B4-BE49-F238E27FC236}">
                  <a16:creationId xmlns:a16="http://schemas.microsoft.com/office/drawing/2014/main" id="{139935C8-2C9E-8809-DBF2-EC696B2D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8" name="Freeform 209">
              <a:extLst>
                <a:ext uri="{FF2B5EF4-FFF2-40B4-BE49-F238E27FC236}">
                  <a16:creationId xmlns:a16="http://schemas.microsoft.com/office/drawing/2014/main" id="{9187C880-1E21-B95E-555B-72124C3CB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9" name="Freeform 210">
              <a:extLst>
                <a:ext uri="{FF2B5EF4-FFF2-40B4-BE49-F238E27FC236}">
                  <a16:creationId xmlns:a16="http://schemas.microsoft.com/office/drawing/2014/main" id="{75B62047-22C6-12A0-630A-FAF13BDCF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0" name="Freeform 211">
              <a:extLst>
                <a:ext uri="{FF2B5EF4-FFF2-40B4-BE49-F238E27FC236}">
                  <a16:creationId xmlns:a16="http://schemas.microsoft.com/office/drawing/2014/main" id="{057D7A94-F52D-85E5-EDEC-5B6A12891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1" name="Freeform 212">
              <a:extLst>
                <a:ext uri="{FF2B5EF4-FFF2-40B4-BE49-F238E27FC236}">
                  <a16:creationId xmlns:a16="http://schemas.microsoft.com/office/drawing/2014/main" id="{29046992-B20B-1809-5259-D14B7154A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2" name="Freeform 213">
              <a:extLst>
                <a:ext uri="{FF2B5EF4-FFF2-40B4-BE49-F238E27FC236}">
                  <a16:creationId xmlns:a16="http://schemas.microsoft.com/office/drawing/2014/main" id="{C3C62608-716B-BF48-7D93-CB8D36A1B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3" name="Freeform 214">
              <a:extLst>
                <a:ext uri="{FF2B5EF4-FFF2-40B4-BE49-F238E27FC236}">
                  <a16:creationId xmlns:a16="http://schemas.microsoft.com/office/drawing/2014/main" id="{6C27F3E2-75D5-9F3C-3A2F-60AE83154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4" name="Freeform 215">
              <a:extLst>
                <a:ext uri="{FF2B5EF4-FFF2-40B4-BE49-F238E27FC236}">
                  <a16:creationId xmlns:a16="http://schemas.microsoft.com/office/drawing/2014/main" id="{D6BF77CE-7FDE-17C4-4832-BC490E1C8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5" name="Freeform 216">
              <a:extLst>
                <a:ext uri="{FF2B5EF4-FFF2-40B4-BE49-F238E27FC236}">
                  <a16:creationId xmlns:a16="http://schemas.microsoft.com/office/drawing/2014/main" id="{C88ABECD-EB0F-1988-0172-555B7A4B4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6" name="Freeform 217">
              <a:extLst>
                <a:ext uri="{FF2B5EF4-FFF2-40B4-BE49-F238E27FC236}">
                  <a16:creationId xmlns:a16="http://schemas.microsoft.com/office/drawing/2014/main" id="{2619AA78-37F4-E2EE-1DB9-96B786733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7" name="Freeform 218">
              <a:extLst>
                <a:ext uri="{FF2B5EF4-FFF2-40B4-BE49-F238E27FC236}">
                  <a16:creationId xmlns:a16="http://schemas.microsoft.com/office/drawing/2014/main" id="{E76B7830-D6FC-4E43-69D0-7852B31B7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8" name="Freeform 219">
              <a:extLst>
                <a:ext uri="{FF2B5EF4-FFF2-40B4-BE49-F238E27FC236}">
                  <a16:creationId xmlns:a16="http://schemas.microsoft.com/office/drawing/2014/main" id="{1E73341F-2B08-7B60-EB79-608569981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9" name="Freeform 220">
              <a:extLst>
                <a:ext uri="{FF2B5EF4-FFF2-40B4-BE49-F238E27FC236}">
                  <a16:creationId xmlns:a16="http://schemas.microsoft.com/office/drawing/2014/main" id="{55DCF88B-3C8F-2A8B-53C3-2E53FD2FF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0" name="Freeform 221">
              <a:extLst>
                <a:ext uri="{FF2B5EF4-FFF2-40B4-BE49-F238E27FC236}">
                  <a16:creationId xmlns:a16="http://schemas.microsoft.com/office/drawing/2014/main" id="{DEE4B1F6-1532-27E1-BA20-B3B8B881E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1" name="Freeform 222">
              <a:extLst>
                <a:ext uri="{FF2B5EF4-FFF2-40B4-BE49-F238E27FC236}">
                  <a16:creationId xmlns:a16="http://schemas.microsoft.com/office/drawing/2014/main" id="{0E919B5A-D0DA-2703-D503-1B19F8D8F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2" name="Freeform 223">
              <a:extLst>
                <a:ext uri="{FF2B5EF4-FFF2-40B4-BE49-F238E27FC236}">
                  <a16:creationId xmlns:a16="http://schemas.microsoft.com/office/drawing/2014/main" id="{1AA5226F-5438-E779-4AE9-571B82A30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3" name="Freeform 224">
              <a:extLst>
                <a:ext uri="{FF2B5EF4-FFF2-40B4-BE49-F238E27FC236}">
                  <a16:creationId xmlns:a16="http://schemas.microsoft.com/office/drawing/2014/main" id="{93285772-C2B4-19DB-9B74-99C1B0E6F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4" name="Freeform 225">
              <a:extLst>
                <a:ext uri="{FF2B5EF4-FFF2-40B4-BE49-F238E27FC236}">
                  <a16:creationId xmlns:a16="http://schemas.microsoft.com/office/drawing/2014/main" id="{F9D2F5DE-8849-1900-007C-814D68FF5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5" name="Freeform 226">
              <a:extLst>
                <a:ext uri="{FF2B5EF4-FFF2-40B4-BE49-F238E27FC236}">
                  <a16:creationId xmlns:a16="http://schemas.microsoft.com/office/drawing/2014/main" id="{21B562FF-EBBE-4B86-812A-E17226522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6" name="Freeform 227">
              <a:extLst>
                <a:ext uri="{FF2B5EF4-FFF2-40B4-BE49-F238E27FC236}">
                  <a16:creationId xmlns:a16="http://schemas.microsoft.com/office/drawing/2014/main" id="{5EC8D9E3-F528-D530-0B71-3ECC2C351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7" name="Freeform 228">
              <a:extLst>
                <a:ext uri="{FF2B5EF4-FFF2-40B4-BE49-F238E27FC236}">
                  <a16:creationId xmlns:a16="http://schemas.microsoft.com/office/drawing/2014/main" id="{F1D788AC-1308-087E-4FA5-0C1334E59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8" name="Freeform 229">
              <a:extLst>
                <a:ext uri="{FF2B5EF4-FFF2-40B4-BE49-F238E27FC236}">
                  <a16:creationId xmlns:a16="http://schemas.microsoft.com/office/drawing/2014/main" id="{90E6036A-DFD4-93FE-A7FF-9244BC127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9" name="Freeform 230">
              <a:extLst>
                <a:ext uri="{FF2B5EF4-FFF2-40B4-BE49-F238E27FC236}">
                  <a16:creationId xmlns:a16="http://schemas.microsoft.com/office/drawing/2014/main" id="{538767CF-2E3A-8ADC-B47D-D4E2A2D7F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0" name="Freeform 231">
              <a:extLst>
                <a:ext uri="{FF2B5EF4-FFF2-40B4-BE49-F238E27FC236}">
                  <a16:creationId xmlns:a16="http://schemas.microsoft.com/office/drawing/2014/main" id="{23B11973-93D2-3E20-D0E4-ABC60307B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1" name="Freeform 232">
              <a:extLst>
                <a:ext uri="{FF2B5EF4-FFF2-40B4-BE49-F238E27FC236}">
                  <a16:creationId xmlns:a16="http://schemas.microsoft.com/office/drawing/2014/main" id="{1A30FD74-C061-AF4E-F54C-EAF145635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2" name="Freeform 233">
              <a:extLst>
                <a:ext uri="{FF2B5EF4-FFF2-40B4-BE49-F238E27FC236}">
                  <a16:creationId xmlns:a16="http://schemas.microsoft.com/office/drawing/2014/main" id="{890EC86A-E13C-328E-09D6-1A870932D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3" name="Freeform 234">
              <a:extLst>
                <a:ext uri="{FF2B5EF4-FFF2-40B4-BE49-F238E27FC236}">
                  <a16:creationId xmlns:a16="http://schemas.microsoft.com/office/drawing/2014/main" id="{6BC47F3C-3D1F-7F38-854B-882298844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4" name="Freeform 235">
              <a:extLst>
                <a:ext uri="{FF2B5EF4-FFF2-40B4-BE49-F238E27FC236}">
                  <a16:creationId xmlns:a16="http://schemas.microsoft.com/office/drawing/2014/main" id="{9620DCEF-93C4-3F8F-B21B-4DFAD353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5" name="Freeform 236">
              <a:extLst>
                <a:ext uri="{FF2B5EF4-FFF2-40B4-BE49-F238E27FC236}">
                  <a16:creationId xmlns:a16="http://schemas.microsoft.com/office/drawing/2014/main" id="{A34A7542-FEDB-9829-35E3-59D518255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6" name="Freeform 237">
              <a:extLst>
                <a:ext uri="{FF2B5EF4-FFF2-40B4-BE49-F238E27FC236}">
                  <a16:creationId xmlns:a16="http://schemas.microsoft.com/office/drawing/2014/main" id="{3ABA49A5-3309-3BFC-8877-C9EE48E4B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7" name="Freeform 238">
              <a:extLst>
                <a:ext uri="{FF2B5EF4-FFF2-40B4-BE49-F238E27FC236}">
                  <a16:creationId xmlns:a16="http://schemas.microsoft.com/office/drawing/2014/main" id="{F3AF79D0-1253-B02F-0BB9-D8E84EC3E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8" name="Freeform 239">
              <a:extLst>
                <a:ext uri="{FF2B5EF4-FFF2-40B4-BE49-F238E27FC236}">
                  <a16:creationId xmlns:a16="http://schemas.microsoft.com/office/drawing/2014/main" id="{6AE2D579-2B93-26D4-1391-E142055B8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9" name="Freeform 240">
              <a:extLst>
                <a:ext uri="{FF2B5EF4-FFF2-40B4-BE49-F238E27FC236}">
                  <a16:creationId xmlns:a16="http://schemas.microsoft.com/office/drawing/2014/main" id="{E5FA3C6F-AADB-4091-65A0-D956112F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0" name="Freeform 241">
              <a:extLst>
                <a:ext uri="{FF2B5EF4-FFF2-40B4-BE49-F238E27FC236}">
                  <a16:creationId xmlns:a16="http://schemas.microsoft.com/office/drawing/2014/main" id="{BDCA8D29-F15E-FE4C-F8CC-4BDD0D4A9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1" name="Freeform 242">
              <a:extLst>
                <a:ext uri="{FF2B5EF4-FFF2-40B4-BE49-F238E27FC236}">
                  <a16:creationId xmlns:a16="http://schemas.microsoft.com/office/drawing/2014/main" id="{A1BC1C7A-234A-E1D4-08C5-95D5CCAA7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2" name="Freeform 243">
              <a:extLst>
                <a:ext uri="{FF2B5EF4-FFF2-40B4-BE49-F238E27FC236}">
                  <a16:creationId xmlns:a16="http://schemas.microsoft.com/office/drawing/2014/main" id="{0F4D5971-5E02-B3CF-3E4B-4E18C306E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3" name="Freeform 244">
              <a:extLst>
                <a:ext uri="{FF2B5EF4-FFF2-40B4-BE49-F238E27FC236}">
                  <a16:creationId xmlns:a16="http://schemas.microsoft.com/office/drawing/2014/main" id="{3A57FF9C-58AB-0D3D-46BB-A151028A6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4" name="Freeform 245">
              <a:extLst>
                <a:ext uri="{FF2B5EF4-FFF2-40B4-BE49-F238E27FC236}">
                  <a16:creationId xmlns:a16="http://schemas.microsoft.com/office/drawing/2014/main" id="{E690D0C5-5FF6-DC1E-72E1-73B61C9CA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5" name="Freeform 246">
              <a:extLst>
                <a:ext uri="{FF2B5EF4-FFF2-40B4-BE49-F238E27FC236}">
                  <a16:creationId xmlns:a16="http://schemas.microsoft.com/office/drawing/2014/main" id="{3334C98B-FE95-6778-4F0C-0E6FA1C3A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6" name="Freeform 247">
              <a:extLst>
                <a:ext uri="{FF2B5EF4-FFF2-40B4-BE49-F238E27FC236}">
                  <a16:creationId xmlns:a16="http://schemas.microsoft.com/office/drawing/2014/main" id="{A012DE83-9B0F-8026-C923-FD6AE971B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7" name="Freeform 248">
              <a:extLst>
                <a:ext uri="{FF2B5EF4-FFF2-40B4-BE49-F238E27FC236}">
                  <a16:creationId xmlns:a16="http://schemas.microsoft.com/office/drawing/2014/main" id="{C3761D04-E63F-AA30-6F79-CA193DF7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49">
              <a:extLst>
                <a:ext uri="{FF2B5EF4-FFF2-40B4-BE49-F238E27FC236}">
                  <a16:creationId xmlns:a16="http://schemas.microsoft.com/office/drawing/2014/main" id="{E592FB41-F9EC-5669-71B2-EFBE7F8B9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50">
              <a:extLst>
                <a:ext uri="{FF2B5EF4-FFF2-40B4-BE49-F238E27FC236}">
                  <a16:creationId xmlns:a16="http://schemas.microsoft.com/office/drawing/2014/main" id="{CC54384F-10A8-6261-2EF1-84B293ADD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51">
              <a:extLst>
                <a:ext uri="{FF2B5EF4-FFF2-40B4-BE49-F238E27FC236}">
                  <a16:creationId xmlns:a16="http://schemas.microsoft.com/office/drawing/2014/main" id="{B8ED55E7-B32A-30BE-5C8E-E275BB12B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52">
              <a:extLst>
                <a:ext uri="{FF2B5EF4-FFF2-40B4-BE49-F238E27FC236}">
                  <a16:creationId xmlns:a16="http://schemas.microsoft.com/office/drawing/2014/main" id="{E7F34C7C-9567-4251-A74E-D02EF16F9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53">
              <a:extLst>
                <a:ext uri="{FF2B5EF4-FFF2-40B4-BE49-F238E27FC236}">
                  <a16:creationId xmlns:a16="http://schemas.microsoft.com/office/drawing/2014/main" id="{C0A806AE-D955-28EA-4967-1680AE4AB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54">
              <a:extLst>
                <a:ext uri="{FF2B5EF4-FFF2-40B4-BE49-F238E27FC236}">
                  <a16:creationId xmlns:a16="http://schemas.microsoft.com/office/drawing/2014/main" id="{54DA04C2-31C0-E6EB-7150-DBA754CB6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55">
              <a:extLst>
                <a:ext uri="{FF2B5EF4-FFF2-40B4-BE49-F238E27FC236}">
                  <a16:creationId xmlns:a16="http://schemas.microsoft.com/office/drawing/2014/main" id="{E4FEE303-96A6-6A6D-4111-EB7BF1577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56">
              <a:extLst>
                <a:ext uri="{FF2B5EF4-FFF2-40B4-BE49-F238E27FC236}">
                  <a16:creationId xmlns:a16="http://schemas.microsoft.com/office/drawing/2014/main" id="{48A67910-D7BD-0770-17A9-CE13D92A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57">
              <a:extLst>
                <a:ext uri="{FF2B5EF4-FFF2-40B4-BE49-F238E27FC236}">
                  <a16:creationId xmlns:a16="http://schemas.microsoft.com/office/drawing/2014/main" id="{1AD817F4-9E1F-78D3-2C67-C12E20FC0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58">
              <a:extLst>
                <a:ext uri="{FF2B5EF4-FFF2-40B4-BE49-F238E27FC236}">
                  <a16:creationId xmlns:a16="http://schemas.microsoft.com/office/drawing/2014/main" id="{11E17F6A-3253-C7CE-299D-135EB31C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59">
              <a:extLst>
                <a:ext uri="{FF2B5EF4-FFF2-40B4-BE49-F238E27FC236}">
                  <a16:creationId xmlns:a16="http://schemas.microsoft.com/office/drawing/2014/main" id="{3D55C85F-2927-1890-3565-13C679B9B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60">
              <a:extLst>
                <a:ext uri="{FF2B5EF4-FFF2-40B4-BE49-F238E27FC236}">
                  <a16:creationId xmlns:a16="http://schemas.microsoft.com/office/drawing/2014/main" id="{1199AE74-9FDC-AD25-DF63-E1743F41C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61">
              <a:extLst>
                <a:ext uri="{FF2B5EF4-FFF2-40B4-BE49-F238E27FC236}">
                  <a16:creationId xmlns:a16="http://schemas.microsoft.com/office/drawing/2014/main" id="{61F68F34-F0BA-5BA1-3175-155521DAA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62">
              <a:extLst>
                <a:ext uri="{FF2B5EF4-FFF2-40B4-BE49-F238E27FC236}">
                  <a16:creationId xmlns:a16="http://schemas.microsoft.com/office/drawing/2014/main" id="{205F867B-7E63-578E-0C7A-4457344D4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63">
              <a:extLst>
                <a:ext uri="{FF2B5EF4-FFF2-40B4-BE49-F238E27FC236}">
                  <a16:creationId xmlns:a16="http://schemas.microsoft.com/office/drawing/2014/main" id="{84AC2F61-8626-04EC-4989-200E74846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64">
              <a:extLst>
                <a:ext uri="{FF2B5EF4-FFF2-40B4-BE49-F238E27FC236}">
                  <a16:creationId xmlns:a16="http://schemas.microsoft.com/office/drawing/2014/main" id="{C5FDE0F0-7A6A-DFB6-8711-685BB053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65">
              <a:extLst>
                <a:ext uri="{FF2B5EF4-FFF2-40B4-BE49-F238E27FC236}">
                  <a16:creationId xmlns:a16="http://schemas.microsoft.com/office/drawing/2014/main" id="{FEE290D4-FA0E-6393-C4B9-FD8D71194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66">
              <a:extLst>
                <a:ext uri="{FF2B5EF4-FFF2-40B4-BE49-F238E27FC236}">
                  <a16:creationId xmlns:a16="http://schemas.microsoft.com/office/drawing/2014/main" id="{CCB30812-817E-CC5D-A854-00C8A1D26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67">
              <a:extLst>
                <a:ext uri="{FF2B5EF4-FFF2-40B4-BE49-F238E27FC236}">
                  <a16:creationId xmlns:a16="http://schemas.microsoft.com/office/drawing/2014/main" id="{2C8E0D60-0D88-4CC2-AA5F-C241798D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68">
              <a:extLst>
                <a:ext uri="{FF2B5EF4-FFF2-40B4-BE49-F238E27FC236}">
                  <a16:creationId xmlns:a16="http://schemas.microsoft.com/office/drawing/2014/main" id="{C4AE2DE9-1A79-A61F-1DFC-04320586D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69">
              <a:extLst>
                <a:ext uri="{FF2B5EF4-FFF2-40B4-BE49-F238E27FC236}">
                  <a16:creationId xmlns:a16="http://schemas.microsoft.com/office/drawing/2014/main" id="{142168EC-E21C-F414-BF58-0379F69A1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70">
              <a:extLst>
                <a:ext uri="{FF2B5EF4-FFF2-40B4-BE49-F238E27FC236}">
                  <a16:creationId xmlns:a16="http://schemas.microsoft.com/office/drawing/2014/main" id="{FFF9627D-CC3C-199D-06FF-4217CD7F3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71">
              <a:extLst>
                <a:ext uri="{FF2B5EF4-FFF2-40B4-BE49-F238E27FC236}">
                  <a16:creationId xmlns:a16="http://schemas.microsoft.com/office/drawing/2014/main" id="{989EB9F6-3EA2-53E6-B02A-A85893DD8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72">
              <a:extLst>
                <a:ext uri="{FF2B5EF4-FFF2-40B4-BE49-F238E27FC236}">
                  <a16:creationId xmlns:a16="http://schemas.microsoft.com/office/drawing/2014/main" id="{273FAAF9-34F4-CA3E-DE6C-33D307A1A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73">
              <a:extLst>
                <a:ext uri="{FF2B5EF4-FFF2-40B4-BE49-F238E27FC236}">
                  <a16:creationId xmlns:a16="http://schemas.microsoft.com/office/drawing/2014/main" id="{3EEC148F-16BA-E6DE-D78B-05862CF8E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74">
              <a:extLst>
                <a:ext uri="{FF2B5EF4-FFF2-40B4-BE49-F238E27FC236}">
                  <a16:creationId xmlns:a16="http://schemas.microsoft.com/office/drawing/2014/main" id="{42551DF2-ABCF-A50F-41E0-AD906824C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75">
              <a:extLst>
                <a:ext uri="{FF2B5EF4-FFF2-40B4-BE49-F238E27FC236}">
                  <a16:creationId xmlns:a16="http://schemas.microsoft.com/office/drawing/2014/main" id="{CF747D8A-68D7-8D7D-F760-45373DFEE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76">
              <a:extLst>
                <a:ext uri="{FF2B5EF4-FFF2-40B4-BE49-F238E27FC236}">
                  <a16:creationId xmlns:a16="http://schemas.microsoft.com/office/drawing/2014/main" id="{09EF40F7-8965-DDCA-6427-B9598BC69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77">
              <a:extLst>
                <a:ext uri="{FF2B5EF4-FFF2-40B4-BE49-F238E27FC236}">
                  <a16:creationId xmlns:a16="http://schemas.microsoft.com/office/drawing/2014/main" id="{79F28EC5-4007-09A3-008C-59E3C7241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78">
              <a:extLst>
                <a:ext uri="{FF2B5EF4-FFF2-40B4-BE49-F238E27FC236}">
                  <a16:creationId xmlns:a16="http://schemas.microsoft.com/office/drawing/2014/main" id="{1CCDD4EE-4860-9CBB-79D0-7CAB6F54D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79">
              <a:extLst>
                <a:ext uri="{FF2B5EF4-FFF2-40B4-BE49-F238E27FC236}">
                  <a16:creationId xmlns:a16="http://schemas.microsoft.com/office/drawing/2014/main" id="{DFD88CEC-75F0-5123-54AB-BE7F44A1B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80">
              <a:extLst>
                <a:ext uri="{FF2B5EF4-FFF2-40B4-BE49-F238E27FC236}">
                  <a16:creationId xmlns:a16="http://schemas.microsoft.com/office/drawing/2014/main" id="{DFC83F7C-7237-3EF4-311C-39214806D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81">
              <a:extLst>
                <a:ext uri="{FF2B5EF4-FFF2-40B4-BE49-F238E27FC236}">
                  <a16:creationId xmlns:a16="http://schemas.microsoft.com/office/drawing/2014/main" id="{55E87F61-6ACE-8F86-A5C5-EBD3F3499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82">
              <a:extLst>
                <a:ext uri="{FF2B5EF4-FFF2-40B4-BE49-F238E27FC236}">
                  <a16:creationId xmlns:a16="http://schemas.microsoft.com/office/drawing/2014/main" id="{8D168AF3-6B36-9AC6-7957-A12A83568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83">
              <a:extLst>
                <a:ext uri="{FF2B5EF4-FFF2-40B4-BE49-F238E27FC236}">
                  <a16:creationId xmlns:a16="http://schemas.microsoft.com/office/drawing/2014/main" id="{83B2AC09-F990-5CDC-3A26-4B008F9D3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84">
              <a:extLst>
                <a:ext uri="{FF2B5EF4-FFF2-40B4-BE49-F238E27FC236}">
                  <a16:creationId xmlns:a16="http://schemas.microsoft.com/office/drawing/2014/main" id="{0CCF28C6-1C6C-76F4-7183-9C51179A2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85">
              <a:extLst>
                <a:ext uri="{FF2B5EF4-FFF2-40B4-BE49-F238E27FC236}">
                  <a16:creationId xmlns:a16="http://schemas.microsoft.com/office/drawing/2014/main" id="{F23BA06D-E280-02AF-5E37-B288B59F8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86">
              <a:extLst>
                <a:ext uri="{FF2B5EF4-FFF2-40B4-BE49-F238E27FC236}">
                  <a16:creationId xmlns:a16="http://schemas.microsoft.com/office/drawing/2014/main" id="{2E4476BB-0C25-F1B8-1807-D6E87CAD4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87">
              <a:extLst>
                <a:ext uri="{FF2B5EF4-FFF2-40B4-BE49-F238E27FC236}">
                  <a16:creationId xmlns:a16="http://schemas.microsoft.com/office/drawing/2014/main" id="{4FA85441-4EE9-A090-E763-28DB91838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88">
              <a:extLst>
                <a:ext uri="{FF2B5EF4-FFF2-40B4-BE49-F238E27FC236}">
                  <a16:creationId xmlns:a16="http://schemas.microsoft.com/office/drawing/2014/main" id="{05E84329-72BB-0500-FDE5-3E3A71D20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89">
              <a:extLst>
                <a:ext uri="{FF2B5EF4-FFF2-40B4-BE49-F238E27FC236}">
                  <a16:creationId xmlns:a16="http://schemas.microsoft.com/office/drawing/2014/main" id="{E913023C-D1A3-334F-6AEC-060CAEC74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90">
              <a:extLst>
                <a:ext uri="{FF2B5EF4-FFF2-40B4-BE49-F238E27FC236}">
                  <a16:creationId xmlns:a16="http://schemas.microsoft.com/office/drawing/2014/main" id="{3F0B4F57-856C-1AC1-F6E3-D6D3622EE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91">
              <a:extLst>
                <a:ext uri="{FF2B5EF4-FFF2-40B4-BE49-F238E27FC236}">
                  <a16:creationId xmlns:a16="http://schemas.microsoft.com/office/drawing/2014/main" id="{51BC53F7-AAEB-9516-CC41-8B5537924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92">
              <a:extLst>
                <a:ext uri="{FF2B5EF4-FFF2-40B4-BE49-F238E27FC236}">
                  <a16:creationId xmlns:a16="http://schemas.microsoft.com/office/drawing/2014/main" id="{E3AEDC4C-B044-441D-B304-027E7D3B3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93">
              <a:extLst>
                <a:ext uri="{FF2B5EF4-FFF2-40B4-BE49-F238E27FC236}">
                  <a16:creationId xmlns:a16="http://schemas.microsoft.com/office/drawing/2014/main" id="{560DC3AD-907B-C4D8-9393-C91F482F1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94">
              <a:extLst>
                <a:ext uri="{FF2B5EF4-FFF2-40B4-BE49-F238E27FC236}">
                  <a16:creationId xmlns:a16="http://schemas.microsoft.com/office/drawing/2014/main" id="{82C16D9D-45A2-3A79-302E-A20967747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95">
              <a:extLst>
                <a:ext uri="{FF2B5EF4-FFF2-40B4-BE49-F238E27FC236}">
                  <a16:creationId xmlns:a16="http://schemas.microsoft.com/office/drawing/2014/main" id="{A06E57D1-517D-A825-073F-D44109B11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96">
              <a:extLst>
                <a:ext uri="{FF2B5EF4-FFF2-40B4-BE49-F238E27FC236}">
                  <a16:creationId xmlns:a16="http://schemas.microsoft.com/office/drawing/2014/main" id="{CBA33FE6-C6B7-7B3D-5909-01143F8A2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97">
              <a:extLst>
                <a:ext uri="{FF2B5EF4-FFF2-40B4-BE49-F238E27FC236}">
                  <a16:creationId xmlns:a16="http://schemas.microsoft.com/office/drawing/2014/main" id="{6E8204D0-D761-4036-17C2-C11C8A624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98">
              <a:extLst>
                <a:ext uri="{FF2B5EF4-FFF2-40B4-BE49-F238E27FC236}">
                  <a16:creationId xmlns:a16="http://schemas.microsoft.com/office/drawing/2014/main" id="{87ADBBA6-3D9A-15CE-CFE5-750E05450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99">
              <a:extLst>
                <a:ext uri="{FF2B5EF4-FFF2-40B4-BE49-F238E27FC236}">
                  <a16:creationId xmlns:a16="http://schemas.microsoft.com/office/drawing/2014/main" id="{94D09AFE-4492-4F6E-BF5D-DBDEE8F70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300">
              <a:extLst>
                <a:ext uri="{FF2B5EF4-FFF2-40B4-BE49-F238E27FC236}">
                  <a16:creationId xmlns:a16="http://schemas.microsoft.com/office/drawing/2014/main" id="{E9D4C831-EBD4-4EDE-255C-57F46A997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301">
              <a:extLst>
                <a:ext uri="{FF2B5EF4-FFF2-40B4-BE49-F238E27FC236}">
                  <a16:creationId xmlns:a16="http://schemas.microsoft.com/office/drawing/2014/main" id="{76A87317-F5F4-BE96-D93D-D19C6002F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302">
              <a:extLst>
                <a:ext uri="{FF2B5EF4-FFF2-40B4-BE49-F238E27FC236}">
                  <a16:creationId xmlns:a16="http://schemas.microsoft.com/office/drawing/2014/main" id="{4D1D48F5-E3EE-2923-4779-F376E0800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303">
              <a:extLst>
                <a:ext uri="{FF2B5EF4-FFF2-40B4-BE49-F238E27FC236}">
                  <a16:creationId xmlns:a16="http://schemas.microsoft.com/office/drawing/2014/main" id="{3A20BE01-AABA-3BC7-7475-B67611FDD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304">
              <a:extLst>
                <a:ext uri="{FF2B5EF4-FFF2-40B4-BE49-F238E27FC236}">
                  <a16:creationId xmlns:a16="http://schemas.microsoft.com/office/drawing/2014/main" id="{81B530AE-A436-F177-2E7F-018CAD16D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305">
              <a:extLst>
                <a:ext uri="{FF2B5EF4-FFF2-40B4-BE49-F238E27FC236}">
                  <a16:creationId xmlns:a16="http://schemas.microsoft.com/office/drawing/2014/main" id="{67BB51A9-07EF-60E9-1BEF-7C897C4AD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sp>
        <p:nvSpPr>
          <p:cNvPr id="318" name="Rectangle 317">
            <a:extLst>
              <a:ext uri="{FF2B5EF4-FFF2-40B4-BE49-F238E27FC236}">
                <a16:creationId xmlns:a16="http://schemas.microsoft.com/office/drawing/2014/main" id="{7F5797F3-986B-D861-7669-C56A6734CADF}"/>
              </a:ext>
            </a:extLst>
          </p:cNvPr>
          <p:cNvSpPr/>
          <p:nvPr/>
        </p:nvSpPr>
        <p:spPr>
          <a:xfrm>
            <a:off x="6550060" y="1755939"/>
            <a:ext cx="302735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000" b="1" dirty="0" err="1">
                <a:solidFill>
                  <a:srgbClr val="0070C0"/>
                </a:solidFill>
                <a:latin typeface="iCiel Cadena" panose="02000503000000020004" pitchFamily="2" charset="0"/>
              </a:rPr>
              <a:t>Hoạt</a:t>
            </a:r>
            <a:r>
              <a:rPr lang="en-US" sz="4000" b="1" dirty="0">
                <a:solidFill>
                  <a:srgbClr val="0070C0"/>
                </a:solidFill>
                <a:latin typeface="iCiel Cadena" panose="02000503000000020004" pitchFamily="2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iCiel Cadena" panose="02000503000000020004" pitchFamily="2" charset="0"/>
              </a:rPr>
              <a:t>động</a:t>
            </a:r>
            <a:r>
              <a:rPr lang="en-US" sz="4000" b="1" dirty="0">
                <a:solidFill>
                  <a:srgbClr val="0070C0"/>
                </a:solidFill>
                <a:latin typeface="iCiel Cadena" panose="02000503000000020004" pitchFamily="2" charset="0"/>
              </a:rPr>
              <a:t> 2</a:t>
            </a:r>
          </a:p>
        </p:txBody>
      </p:sp>
      <p:pic>
        <p:nvPicPr>
          <p:cNvPr id="317" name="图片 46">
            <a:extLst>
              <a:ext uri="{FF2B5EF4-FFF2-40B4-BE49-F238E27FC236}">
                <a16:creationId xmlns:a16="http://schemas.microsoft.com/office/drawing/2014/main" id="{28888CEE-F4A2-95A1-A26F-B9BA53968F5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48950" b="-1"/>
          <a:stretch>
            <a:fillRect/>
          </a:stretch>
        </p:blipFill>
        <p:spPr>
          <a:xfrm>
            <a:off x="-2705493" y="-1930"/>
            <a:ext cx="14915687" cy="933840"/>
          </a:xfrm>
          <a:prstGeom prst="rect">
            <a:avLst/>
          </a:prstGeom>
          <a:effectLst/>
        </p:spPr>
      </p:pic>
      <p:sp>
        <p:nvSpPr>
          <p:cNvPr id="322" name="TextBox 321">
            <a:extLst>
              <a:ext uri="{FF2B5EF4-FFF2-40B4-BE49-F238E27FC236}">
                <a16:creationId xmlns:a16="http://schemas.microsoft.com/office/drawing/2014/main" id="{A25D0A0A-4327-8EAD-3682-D85F87F5D334}"/>
              </a:ext>
            </a:extLst>
          </p:cNvPr>
          <p:cNvSpPr txBox="1"/>
          <p:nvPr/>
        </p:nvSpPr>
        <p:spPr>
          <a:xfrm>
            <a:off x="4942632" y="2685221"/>
            <a:ext cx="5990480" cy="24929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Xưng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hô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với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các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thành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viên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trong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gia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đình</a:t>
            </a:r>
            <a:endParaRPr lang="en-US" sz="5400" dirty="0">
              <a:ln w="25400">
                <a:solidFill>
                  <a:schemeClr val="bg1"/>
                </a:solidFill>
              </a:ln>
              <a:solidFill>
                <a:schemeClr val="accent6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</p:txBody>
      </p:sp>
      <p:pic>
        <p:nvPicPr>
          <p:cNvPr id="321" name="Picture 3">
            <a:extLst>
              <a:ext uri="{FF2B5EF4-FFF2-40B4-BE49-F238E27FC236}">
                <a16:creationId xmlns:a16="http://schemas.microsoft.com/office/drawing/2014/main" id="{BD8307B5-8854-EA52-42F1-5F4178DD7415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227562" y="2439855"/>
            <a:ext cx="4572000" cy="4114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48272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4.07407E-6 L 0.1819 -4.07407E-6 " pathEditMode="relative" rAng="0" ptsTypes="AA">
                                      <p:cBhvr>
                                        <p:cTn id="6" dur="40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89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1" presetClass="entr" presetSubtype="0" fill="hold" grpId="0" nodeType="withEffect">
                                  <p:stCondLst>
                                    <p:cond delay="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300" tmFilter="0,0; .5, 1; 1, 1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2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8" grpId="0"/>
      <p:bldP spid="32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Group 4">
            <a:extLst>
              <a:ext uri="{FF2B5EF4-FFF2-40B4-BE49-F238E27FC236}">
                <a16:creationId xmlns:a16="http://schemas.microsoft.com/office/drawing/2014/main" id="{B1A5C529-901F-D16C-33BC-C8BC64E3D3B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56" name="Group 205">
              <a:extLst>
                <a:ext uri="{FF2B5EF4-FFF2-40B4-BE49-F238E27FC236}">
                  <a16:creationId xmlns:a16="http://schemas.microsoft.com/office/drawing/2014/main" id="{F401F19C-47C2-467D-D72A-7C1C891A71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57" name="Freeform 5">
                <a:extLst>
                  <a:ext uri="{FF2B5EF4-FFF2-40B4-BE49-F238E27FC236}">
                    <a16:creationId xmlns:a16="http://schemas.microsoft.com/office/drawing/2014/main" id="{EC9C010D-71A5-BB7C-EF43-11B504682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Freeform 6">
                <a:extLst>
                  <a:ext uri="{FF2B5EF4-FFF2-40B4-BE49-F238E27FC236}">
                    <a16:creationId xmlns:a16="http://schemas.microsoft.com/office/drawing/2014/main" id="{AA90947F-D019-258E-728E-EE54578BD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Rectangle 7">
                <a:extLst>
                  <a:ext uri="{FF2B5EF4-FFF2-40B4-BE49-F238E27FC236}">
                    <a16:creationId xmlns:a16="http://schemas.microsoft.com/office/drawing/2014/main" id="{7C7C839F-79EF-5E5D-D9D6-921D08967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8">
                <a:extLst>
                  <a:ext uri="{FF2B5EF4-FFF2-40B4-BE49-F238E27FC236}">
                    <a16:creationId xmlns:a16="http://schemas.microsoft.com/office/drawing/2014/main" id="{7E670ECB-6101-BF3B-B3F4-76CB4C28D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9">
                <a:extLst>
                  <a:ext uri="{FF2B5EF4-FFF2-40B4-BE49-F238E27FC236}">
                    <a16:creationId xmlns:a16="http://schemas.microsoft.com/office/drawing/2014/main" id="{63027096-5726-DB11-277F-38550028A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10">
                <a:extLst>
                  <a:ext uri="{FF2B5EF4-FFF2-40B4-BE49-F238E27FC236}">
                    <a16:creationId xmlns:a16="http://schemas.microsoft.com/office/drawing/2014/main" id="{8C90826C-42EC-BD9C-DC56-263988C79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Rectangle 11">
                <a:extLst>
                  <a:ext uri="{FF2B5EF4-FFF2-40B4-BE49-F238E27FC236}">
                    <a16:creationId xmlns:a16="http://schemas.microsoft.com/office/drawing/2014/main" id="{E9835C21-0368-E0E8-DC0D-0A1F7D382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12">
                <a:extLst>
                  <a:ext uri="{FF2B5EF4-FFF2-40B4-BE49-F238E27FC236}">
                    <a16:creationId xmlns:a16="http://schemas.microsoft.com/office/drawing/2014/main" id="{E378879F-38DE-3A04-3E8A-CEACA00AF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13">
                <a:extLst>
                  <a:ext uri="{FF2B5EF4-FFF2-40B4-BE49-F238E27FC236}">
                    <a16:creationId xmlns:a16="http://schemas.microsoft.com/office/drawing/2014/main" id="{CA9FFB4E-0D94-B8FE-A164-917DA4182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14">
                <a:extLst>
                  <a:ext uri="{FF2B5EF4-FFF2-40B4-BE49-F238E27FC236}">
                    <a16:creationId xmlns:a16="http://schemas.microsoft.com/office/drawing/2014/main" id="{CBC6797F-40CF-0E98-5C96-0D36885DB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15">
                <a:extLst>
                  <a:ext uri="{FF2B5EF4-FFF2-40B4-BE49-F238E27FC236}">
                    <a16:creationId xmlns:a16="http://schemas.microsoft.com/office/drawing/2014/main" id="{DAC10FD1-9060-88EC-9220-28C20DDF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Freeform 16">
                <a:extLst>
                  <a:ext uri="{FF2B5EF4-FFF2-40B4-BE49-F238E27FC236}">
                    <a16:creationId xmlns:a16="http://schemas.microsoft.com/office/drawing/2014/main" id="{E2F41318-D112-48E7-FEA3-307BF27E3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17">
                <a:extLst>
                  <a:ext uri="{FF2B5EF4-FFF2-40B4-BE49-F238E27FC236}">
                    <a16:creationId xmlns:a16="http://schemas.microsoft.com/office/drawing/2014/main" id="{1385F431-A22F-66A1-7AFF-094886471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18">
                <a:extLst>
                  <a:ext uri="{FF2B5EF4-FFF2-40B4-BE49-F238E27FC236}">
                    <a16:creationId xmlns:a16="http://schemas.microsoft.com/office/drawing/2014/main" id="{CD782D1A-7858-0F2A-2F29-AD5DFFBFD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Rectangle 19">
                <a:extLst>
                  <a:ext uri="{FF2B5EF4-FFF2-40B4-BE49-F238E27FC236}">
                    <a16:creationId xmlns:a16="http://schemas.microsoft.com/office/drawing/2014/main" id="{E18BDF76-E011-19B7-EB8A-71505C912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20">
                <a:extLst>
                  <a:ext uri="{FF2B5EF4-FFF2-40B4-BE49-F238E27FC236}">
                    <a16:creationId xmlns:a16="http://schemas.microsoft.com/office/drawing/2014/main" id="{70A9EF7A-C584-6D6D-9610-EC8DF1B5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21">
                <a:extLst>
                  <a:ext uri="{FF2B5EF4-FFF2-40B4-BE49-F238E27FC236}">
                    <a16:creationId xmlns:a16="http://schemas.microsoft.com/office/drawing/2014/main" id="{8AC1502D-0613-1621-D5EC-FA8AF1915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22">
                <a:extLst>
                  <a:ext uri="{FF2B5EF4-FFF2-40B4-BE49-F238E27FC236}">
                    <a16:creationId xmlns:a16="http://schemas.microsoft.com/office/drawing/2014/main" id="{C095BCE5-4E74-4A0D-917E-9F4100EA4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Rectangle 23">
                <a:extLst>
                  <a:ext uri="{FF2B5EF4-FFF2-40B4-BE49-F238E27FC236}">
                    <a16:creationId xmlns:a16="http://schemas.microsoft.com/office/drawing/2014/main" id="{FAE555C8-1C38-6C77-389D-CC0A2AAD0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24">
                <a:extLst>
                  <a:ext uri="{FF2B5EF4-FFF2-40B4-BE49-F238E27FC236}">
                    <a16:creationId xmlns:a16="http://schemas.microsoft.com/office/drawing/2014/main" id="{82591187-0E1C-1701-01A8-BC97A7482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Rectangle 25">
                <a:extLst>
                  <a:ext uri="{FF2B5EF4-FFF2-40B4-BE49-F238E27FC236}">
                    <a16:creationId xmlns:a16="http://schemas.microsoft.com/office/drawing/2014/main" id="{46739128-A8DE-04E0-30EF-516314484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Oval 26">
                <a:extLst>
                  <a:ext uri="{FF2B5EF4-FFF2-40B4-BE49-F238E27FC236}">
                    <a16:creationId xmlns:a16="http://schemas.microsoft.com/office/drawing/2014/main" id="{EE02F8B0-F66D-DA60-A179-500A88D39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Freeform 27">
                <a:extLst>
                  <a:ext uri="{FF2B5EF4-FFF2-40B4-BE49-F238E27FC236}">
                    <a16:creationId xmlns:a16="http://schemas.microsoft.com/office/drawing/2014/main" id="{D4954BF4-9BB0-17A5-EDD8-46175524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28">
                <a:extLst>
                  <a:ext uri="{FF2B5EF4-FFF2-40B4-BE49-F238E27FC236}">
                    <a16:creationId xmlns:a16="http://schemas.microsoft.com/office/drawing/2014/main" id="{06A824FB-E787-9AA6-BCB0-A351DA2C3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Rectangle 29">
                <a:extLst>
                  <a:ext uri="{FF2B5EF4-FFF2-40B4-BE49-F238E27FC236}">
                    <a16:creationId xmlns:a16="http://schemas.microsoft.com/office/drawing/2014/main" id="{B5595AF4-6E6A-0C65-95DC-883B893DF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Oval 30">
                <a:extLst>
                  <a:ext uri="{FF2B5EF4-FFF2-40B4-BE49-F238E27FC236}">
                    <a16:creationId xmlns:a16="http://schemas.microsoft.com/office/drawing/2014/main" id="{27B0C41A-15F0-FCD6-9E7D-6764BC96C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31">
                <a:extLst>
                  <a:ext uri="{FF2B5EF4-FFF2-40B4-BE49-F238E27FC236}">
                    <a16:creationId xmlns:a16="http://schemas.microsoft.com/office/drawing/2014/main" id="{98011969-5D8C-BE03-4321-90B1EB5D9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32">
                <a:extLst>
                  <a:ext uri="{FF2B5EF4-FFF2-40B4-BE49-F238E27FC236}">
                    <a16:creationId xmlns:a16="http://schemas.microsoft.com/office/drawing/2014/main" id="{EC2E2282-98B8-D620-A10C-78347FE0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Rectangle 33">
                <a:extLst>
                  <a:ext uri="{FF2B5EF4-FFF2-40B4-BE49-F238E27FC236}">
                    <a16:creationId xmlns:a16="http://schemas.microsoft.com/office/drawing/2014/main" id="{D53A648A-124A-BD59-E4B0-F521956E5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Oval 34">
                <a:extLst>
                  <a:ext uri="{FF2B5EF4-FFF2-40B4-BE49-F238E27FC236}">
                    <a16:creationId xmlns:a16="http://schemas.microsoft.com/office/drawing/2014/main" id="{4E2096CF-F1F8-B0FD-4552-D8FEA10FF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35">
                <a:extLst>
                  <a:ext uri="{FF2B5EF4-FFF2-40B4-BE49-F238E27FC236}">
                    <a16:creationId xmlns:a16="http://schemas.microsoft.com/office/drawing/2014/main" id="{B5F5CEE3-4EE6-B5CE-4673-A0F8B126F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36">
                <a:extLst>
                  <a:ext uri="{FF2B5EF4-FFF2-40B4-BE49-F238E27FC236}">
                    <a16:creationId xmlns:a16="http://schemas.microsoft.com/office/drawing/2014/main" id="{B47283E9-523B-FBDE-36FC-AAF41A20C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Rectangle 37">
                <a:extLst>
                  <a:ext uri="{FF2B5EF4-FFF2-40B4-BE49-F238E27FC236}">
                    <a16:creationId xmlns:a16="http://schemas.microsoft.com/office/drawing/2014/main" id="{994AD2E7-8878-4452-813A-D93DA56E1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Oval 38">
                <a:extLst>
                  <a:ext uri="{FF2B5EF4-FFF2-40B4-BE49-F238E27FC236}">
                    <a16:creationId xmlns:a16="http://schemas.microsoft.com/office/drawing/2014/main" id="{42E113EA-9AAA-F2AB-AF2C-42DEC9F5C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39">
                <a:extLst>
                  <a:ext uri="{FF2B5EF4-FFF2-40B4-BE49-F238E27FC236}">
                    <a16:creationId xmlns:a16="http://schemas.microsoft.com/office/drawing/2014/main" id="{C7AF7F70-5E90-9CA2-9FF3-41DBFC3DF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40">
                <a:extLst>
                  <a:ext uri="{FF2B5EF4-FFF2-40B4-BE49-F238E27FC236}">
                    <a16:creationId xmlns:a16="http://schemas.microsoft.com/office/drawing/2014/main" id="{EDB2911D-8A5B-AA4E-B7BA-4E7EDCE7E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41">
                <a:extLst>
                  <a:ext uri="{FF2B5EF4-FFF2-40B4-BE49-F238E27FC236}">
                    <a16:creationId xmlns:a16="http://schemas.microsoft.com/office/drawing/2014/main" id="{4D17699A-6790-423B-1831-706FFC657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42">
                <a:extLst>
                  <a:ext uri="{FF2B5EF4-FFF2-40B4-BE49-F238E27FC236}">
                    <a16:creationId xmlns:a16="http://schemas.microsoft.com/office/drawing/2014/main" id="{7297E518-033E-C27B-B969-9DAF5532E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43">
                <a:extLst>
                  <a:ext uri="{FF2B5EF4-FFF2-40B4-BE49-F238E27FC236}">
                    <a16:creationId xmlns:a16="http://schemas.microsoft.com/office/drawing/2014/main" id="{3E7F1959-196D-E05D-46F4-A095527E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44">
                <a:extLst>
                  <a:ext uri="{FF2B5EF4-FFF2-40B4-BE49-F238E27FC236}">
                    <a16:creationId xmlns:a16="http://schemas.microsoft.com/office/drawing/2014/main" id="{62C5A65A-5FA2-D4A0-45E6-77E46FF8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45">
                <a:extLst>
                  <a:ext uri="{FF2B5EF4-FFF2-40B4-BE49-F238E27FC236}">
                    <a16:creationId xmlns:a16="http://schemas.microsoft.com/office/drawing/2014/main" id="{DB842032-9A4D-F5DB-DE7F-3F1833EA8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46">
                <a:extLst>
                  <a:ext uri="{FF2B5EF4-FFF2-40B4-BE49-F238E27FC236}">
                    <a16:creationId xmlns:a16="http://schemas.microsoft.com/office/drawing/2014/main" id="{C0CB9BB4-F398-A90B-F74C-EA335418F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47">
                <a:extLst>
                  <a:ext uri="{FF2B5EF4-FFF2-40B4-BE49-F238E27FC236}">
                    <a16:creationId xmlns:a16="http://schemas.microsoft.com/office/drawing/2014/main" id="{7804091C-9E5A-AC96-E334-6B7FC66E0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Oval 48">
                <a:extLst>
                  <a:ext uri="{FF2B5EF4-FFF2-40B4-BE49-F238E27FC236}">
                    <a16:creationId xmlns:a16="http://schemas.microsoft.com/office/drawing/2014/main" id="{C8D71446-5EC9-1AC0-DEED-A738B2533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49">
                <a:extLst>
                  <a:ext uri="{FF2B5EF4-FFF2-40B4-BE49-F238E27FC236}">
                    <a16:creationId xmlns:a16="http://schemas.microsoft.com/office/drawing/2014/main" id="{E04CEF40-F048-DABD-1D4A-2BF8F6267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50">
                <a:extLst>
                  <a:ext uri="{FF2B5EF4-FFF2-40B4-BE49-F238E27FC236}">
                    <a16:creationId xmlns:a16="http://schemas.microsoft.com/office/drawing/2014/main" id="{26F4F4B8-24C4-D0C5-A01F-BC7E4CFA4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51">
                <a:extLst>
                  <a:ext uri="{FF2B5EF4-FFF2-40B4-BE49-F238E27FC236}">
                    <a16:creationId xmlns:a16="http://schemas.microsoft.com/office/drawing/2014/main" id="{54E87885-9B64-A6D7-2B7E-C0FBA73F0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52">
                <a:extLst>
                  <a:ext uri="{FF2B5EF4-FFF2-40B4-BE49-F238E27FC236}">
                    <a16:creationId xmlns:a16="http://schemas.microsoft.com/office/drawing/2014/main" id="{C6F2DA41-0941-EB1E-4AAB-93CBD4B01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53">
                <a:extLst>
                  <a:ext uri="{FF2B5EF4-FFF2-40B4-BE49-F238E27FC236}">
                    <a16:creationId xmlns:a16="http://schemas.microsoft.com/office/drawing/2014/main" id="{1AD76FD1-6528-EF85-49E9-16779950E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54">
                <a:extLst>
                  <a:ext uri="{FF2B5EF4-FFF2-40B4-BE49-F238E27FC236}">
                    <a16:creationId xmlns:a16="http://schemas.microsoft.com/office/drawing/2014/main" id="{EE50C7E2-1E17-8AA4-2FAE-0645B1959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55">
                <a:extLst>
                  <a:ext uri="{FF2B5EF4-FFF2-40B4-BE49-F238E27FC236}">
                    <a16:creationId xmlns:a16="http://schemas.microsoft.com/office/drawing/2014/main" id="{A4A5262F-46F1-CA8B-4A11-E99E69962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56">
                <a:extLst>
                  <a:ext uri="{FF2B5EF4-FFF2-40B4-BE49-F238E27FC236}">
                    <a16:creationId xmlns:a16="http://schemas.microsoft.com/office/drawing/2014/main" id="{EAB623AE-8E08-1BAF-14EA-ECBAFCED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Rectangle 57">
                <a:extLst>
                  <a:ext uri="{FF2B5EF4-FFF2-40B4-BE49-F238E27FC236}">
                    <a16:creationId xmlns:a16="http://schemas.microsoft.com/office/drawing/2014/main" id="{F552F246-9FBC-7A88-FCE8-EF40594C5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Oval 58">
                <a:extLst>
                  <a:ext uri="{FF2B5EF4-FFF2-40B4-BE49-F238E27FC236}">
                    <a16:creationId xmlns:a16="http://schemas.microsoft.com/office/drawing/2014/main" id="{7EEB1C08-BFBD-F064-B4F2-DFE85E073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59">
                <a:extLst>
                  <a:ext uri="{FF2B5EF4-FFF2-40B4-BE49-F238E27FC236}">
                    <a16:creationId xmlns:a16="http://schemas.microsoft.com/office/drawing/2014/main" id="{546F83B2-67B2-1B22-9600-65D4E0F7E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60">
                <a:extLst>
                  <a:ext uri="{FF2B5EF4-FFF2-40B4-BE49-F238E27FC236}">
                    <a16:creationId xmlns:a16="http://schemas.microsoft.com/office/drawing/2014/main" id="{FAD574B9-C832-3944-AC0C-AEB9188F3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61">
                <a:extLst>
                  <a:ext uri="{FF2B5EF4-FFF2-40B4-BE49-F238E27FC236}">
                    <a16:creationId xmlns:a16="http://schemas.microsoft.com/office/drawing/2014/main" id="{18E6E9E6-D75A-F392-7FC2-526F4821D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62">
                <a:extLst>
                  <a:ext uri="{FF2B5EF4-FFF2-40B4-BE49-F238E27FC236}">
                    <a16:creationId xmlns:a16="http://schemas.microsoft.com/office/drawing/2014/main" id="{ED03C84B-47E0-B76A-42E0-F890C0E5D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63">
                <a:extLst>
                  <a:ext uri="{FF2B5EF4-FFF2-40B4-BE49-F238E27FC236}">
                    <a16:creationId xmlns:a16="http://schemas.microsoft.com/office/drawing/2014/main" id="{0756DE45-7BD4-65F2-C00E-04CB1CEEC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64">
                <a:extLst>
                  <a:ext uri="{FF2B5EF4-FFF2-40B4-BE49-F238E27FC236}">
                    <a16:creationId xmlns:a16="http://schemas.microsoft.com/office/drawing/2014/main" id="{6884F6B7-19E0-175F-DD11-A27A39C6B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65">
                <a:extLst>
                  <a:ext uri="{FF2B5EF4-FFF2-40B4-BE49-F238E27FC236}">
                    <a16:creationId xmlns:a16="http://schemas.microsoft.com/office/drawing/2014/main" id="{4B769BBF-45C0-44C2-1062-02FD4B221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66">
                <a:extLst>
                  <a:ext uri="{FF2B5EF4-FFF2-40B4-BE49-F238E27FC236}">
                    <a16:creationId xmlns:a16="http://schemas.microsoft.com/office/drawing/2014/main" id="{3D56B33E-2AA8-45CB-D582-42C53780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Freeform 67">
                <a:extLst>
                  <a:ext uri="{FF2B5EF4-FFF2-40B4-BE49-F238E27FC236}">
                    <a16:creationId xmlns:a16="http://schemas.microsoft.com/office/drawing/2014/main" id="{6B69F828-C891-91F3-5FCE-FD7FC2595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68">
                <a:extLst>
                  <a:ext uri="{FF2B5EF4-FFF2-40B4-BE49-F238E27FC236}">
                    <a16:creationId xmlns:a16="http://schemas.microsoft.com/office/drawing/2014/main" id="{9F142536-F786-CE0A-3FB8-6B4A991DA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Rectangle 69">
                <a:extLst>
                  <a:ext uri="{FF2B5EF4-FFF2-40B4-BE49-F238E27FC236}">
                    <a16:creationId xmlns:a16="http://schemas.microsoft.com/office/drawing/2014/main" id="{D2812BE3-61D2-907D-67EA-6BAAB11E4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70">
                <a:extLst>
                  <a:ext uri="{FF2B5EF4-FFF2-40B4-BE49-F238E27FC236}">
                    <a16:creationId xmlns:a16="http://schemas.microsoft.com/office/drawing/2014/main" id="{179AE5B1-3812-A2E0-3FE0-E13BC853D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71">
                <a:extLst>
                  <a:ext uri="{FF2B5EF4-FFF2-40B4-BE49-F238E27FC236}">
                    <a16:creationId xmlns:a16="http://schemas.microsoft.com/office/drawing/2014/main" id="{D72D8A17-663A-A31D-EC73-5AB47451A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72">
                <a:extLst>
                  <a:ext uri="{FF2B5EF4-FFF2-40B4-BE49-F238E27FC236}">
                    <a16:creationId xmlns:a16="http://schemas.microsoft.com/office/drawing/2014/main" id="{C4024EF9-2831-7D89-684D-4A8A096A6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73">
                <a:extLst>
                  <a:ext uri="{FF2B5EF4-FFF2-40B4-BE49-F238E27FC236}">
                    <a16:creationId xmlns:a16="http://schemas.microsoft.com/office/drawing/2014/main" id="{99C8BE13-CB6D-8C61-1AB5-7CAF98401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74">
                <a:extLst>
                  <a:ext uri="{FF2B5EF4-FFF2-40B4-BE49-F238E27FC236}">
                    <a16:creationId xmlns:a16="http://schemas.microsoft.com/office/drawing/2014/main" id="{5F77282D-8206-CDA0-9ED8-3F8DBF54E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75">
                <a:extLst>
                  <a:ext uri="{FF2B5EF4-FFF2-40B4-BE49-F238E27FC236}">
                    <a16:creationId xmlns:a16="http://schemas.microsoft.com/office/drawing/2014/main" id="{61DE8244-D027-FEB4-FE46-0536C67A8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76">
                <a:extLst>
                  <a:ext uri="{FF2B5EF4-FFF2-40B4-BE49-F238E27FC236}">
                    <a16:creationId xmlns:a16="http://schemas.microsoft.com/office/drawing/2014/main" id="{AFA8F02A-1DB6-2C30-D167-7D33B0DD2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77">
                <a:extLst>
                  <a:ext uri="{FF2B5EF4-FFF2-40B4-BE49-F238E27FC236}">
                    <a16:creationId xmlns:a16="http://schemas.microsoft.com/office/drawing/2014/main" id="{FD391460-7523-8B87-FA34-4F7A969F9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78">
                <a:extLst>
                  <a:ext uri="{FF2B5EF4-FFF2-40B4-BE49-F238E27FC236}">
                    <a16:creationId xmlns:a16="http://schemas.microsoft.com/office/drawing/2014/main" id="{1C8A9C48-917E-1CB2-8D55-BF3CB8D9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79">
                <a:extLst>
                  <a:ext uri="{FF2B5EF4-FFF2-40B4-BE49-F238E27FC236}">
                    <a16:creationId xmlns:a16="http://schemas.microsoft.com/office/drawing/2014/main" id="{5F22BAC7-E509-6EEC-FE22-5BC42EF77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80">
                <a:extLst>
                  <a:ext uri="{FF2B5EF4-FFF2-40B4-BE49-F238E27FC236}">
                    <a16:creationId xmlns:a16="http://schemas.microsoft.com/office/drawing/2014/main" id="{3DD62683-A095-225D-4D0E-91BF6233C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81">
                <a:extLst>
                  <a:ext uri="{FF2B5EF4-FFF2-40B4-BE49-F238E27FC236}">
                    <a16:creationId xmlns:a16="http://schemas.microsoft.com/office/drawing/2014/main" id="{1FB01C86-0299-6EE4-274A-99BFF5E46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82">
                <a:extLst>
                  <a:ext uri="{FF2B5EF4-FFF2-40B4-BE49-F238E27FC236}">
                    <a16:creationId xmlns:a16="http://schemas.microsoft.com/office/drawing/2014/main" id="{051F2336-47ED-BAC1-37B4-112734C38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83">
                <a:extLst>
                  <a:ext uri="{FF2B5EF4-FFF2-40B4-BE49-F238E27FC236}">
                    <a16:creationId xmlns:a16="http://schemas.microsoft.com/office/drawing/2014/main" id="{097CDE12-E332-E9F9-2A55-92E482206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84">
                <a:extLst>
                  <a:ext uri="{FF2B5EF4-FFF2-40B4-BE49-F238E27FC236}">
                    <a16:creationId xmlns:a16="http://schemas.microsoft.com/office/drawing/2014/main" id="{838715D8-7591-11DA-BDD9-34EA1BFFC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85">
                <a:extLst>
                  <a:ext uri="{FF2B5EF4-FFF2-40B4-BE49-F238E27FC236}">
                    <a16:creationId xmlns:a16="http://schemas.microsoft.com/office/drawing/2014/main" id="{28D66AFC-690E-5634-6B51-92402DDB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86">
                <a:extLst>
                  <a:ext uri="{FF2B5EF4-FFF2-40B4-BE49-F238E27FC236}">
                    <a16:creationId xmlns:a16="http://schemas.microsoft.com/office/drawing/2014/main" id="{F184D1E4-7AB1-5E5D-0ADE-E2AE74609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87">
                <a:extLst>
                  <a:ext uri="{FF2B5EF4-FFF2-40B4-BE49-F238E27FC236}">
                    <a16:creationId xmlns:a16="http://schemas.microsoft.com/office/drawing/2014/main" id="{62700B8C-35F0-F095-0B38-BC8C508E7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88">
                <a:extLst>
                  <a:ext uri="{FF2B5EF4-FFF2-40B4-BE49-F238E27FC236}">
                    <a16:creationId xmlns:a16="http://schemas.microsoft.com/office/drawing/2014/main" id="{DFCF0DB2-74BD-F6C0-BBB6-FA32A61F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Rectangle 89">
                <a:extLst>
                  <a:ext uri="{FF2B5EF4-FFF2-40B4-BE49-F238E27FC236}">
                    <a16:creationId xmlns:a16="http://schemas.microsoft.com/office/drawing/2014/main" id="{EC9D8F3F-FD97-E37D-7CD9-BA6887EB7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90">
                <a:extLst>
                  <a:ext uri="{FF2B5EF4-FFF2-40B4-BE49-F238E27FC236}">
                    <a16:creationId xmlns:a16="http://schemas.microsoft.com/office/drawing/2014/main" id="{98E9BAB5-C356-49B1-8FB0-DFC3C87D2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91">
                <a:extLst>
                  <a:ext uri="{FF2B5EF4-FFF2-40B4-BE49-F238E27FC236}">
                    <a16:creationId xmlns:a16="http://schemas.microsoft.com/office/drawing/2014/main" id="{4FA8FA59-D8B5-38E3-14FD-D474C78E5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92">
                <a:extLst>
                  <a:ext uri="{FF2B5EF4-FFF2-40B4-BE49-F238E27FC236}">
                    <a16:creationId xmlns:a16="http://schemas.microsoft.com/office/drawing/2014/main" id="{6B43681B-BCBA-4251-E3F7-77B157099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93">
                <a:extLst>
                  <a:ext uri="{FF2B5EF4-FFF2-40B4-BE49-F238E27FC236}">
                    <a16:creationId xmlns:a16="http://schemas.microsoft.com/office/drawing/2014/main" id="{75389C35-A7D0-470E-FEF0-3364D0592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94">
                <a:extLst>
                  <a:ext uri="{FF2B5EF4-FFF2-40B4-BE49-F238E27FC236}">
                    <a16:creationId xmlns:a16="http://schemas.microsoft.com/office/drawing/2014/main" id="{33E04C7D-01CA-79E6-28E4-D7CCA6417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95">
                <a:extLst>
                  <a:ext uri="{FF2B5EF4-FFF2-40B4-BE49-F238E27FC236}">
                    <a16:creationId xmlns:a16="http://schemas.microsoft.com/office/drawing/2014/main" id="{1F6583F3-18A6-8CD2-28F2-86E0337BD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96">
                <a:extLst>
                  <a:ext uri="{FF2B5EF4-FFF2-40B4-BE49-F238E27FC236}">
                    <a16:creationId xmlns:a16="http://schemas.microsoft.com/office/drawing/2014/main" id="{2E0F84E5-6DCA-1B1D-24A2-1828F10DA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97">
                <a:extLst>
                  <a:ext uri="{FF2B5EF4-FFF2-40B4-BE49-F238E27FC236}">
                    <a16:creationId xmlns:a16="http://schemas.microsoft.com/office/drawing/2014/main" id="{667EE74E-7065-CF25-7E9A-F9D946EEB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98">
                <a:extLst>
                  <a:ext uri="{FF2B5EF4-FFF2-40B4-BE49-F238E27FC236}">
                    <a16:creationId xmlns:a16="http://schemas.microsoft.com/office/drawing/2014/main" id="{A2EE5F43-84D9-3DBE-81A1-2DE41FE18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99">
                <a:extLst>
                  <a:ext uri="{FF2B5EF4-FFF2-40B4-BE49-F238E27FC236}">
                    <a16:creationId xmlns:a16="http://schemas.microsoft.com/office/drawing/2014/main" id="{E8C1F8CB-E623-AF6E-3767-0237E304D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00">
                <a:extLst>
                  <a:ext uri="{FF2B5EF4-FFF2-40B4-BE49-F238E27FC236}">
                    <a16:creationId xmlns:a16="http://schemas.microsoft.com/office/drawing/2014/main" id="{491C3C2A-B127-ECC8-A07E-630591465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01">
                <a:extLst>
                  <a:ext uri="{FF2B5EF4-FFF2-40B4-BE49-F238E27FC236}">
                    <a16:creationId xmlns:a16="http://schemas.microsoft.com/office/drawing/2014/main" id="{AACC20C4-8EE6-4FEF-635C-AED2B0842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02">
                <a:extLst>
                  <a:ext uri="{FF2B5EF4-FFF2-40B4-BE49-F238E27FC236}">
                    <a16:creationId xmlns:a16="http://schemas.microsoft.com/office/drawing/2014/main" id="{CA6F6BF3-38E8-1ACB-1B20-8CB3823AD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03">
                <a:extLst>
                  <a:ext uri="{FF2B5EF4-FFF2-40B4-BE49-F238E27FC236}">
                    <a16:creationId xmlns:a16="http://schemas.microsoft.com/office/drawing/2014/main" id="{A515A146-D995-7293-0632-5750535A0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04">
                <a:extLst>
                  <a:ext uri="{FF2B5EF4-FFF2-40B4-BE49-F238E27FC236}">
                    <a16:creationId xmlns:a16="http://schemas.microsoft.com/office/drawing/2014/main" id="{1684D46D-24C6-F677-7ACF-A78138429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05">
                <a:extLst>
                  <a:ext uri="{FF2B5EF4-FFF2-40B4-BE49-F238E27FC236}">
                    <a16:creationId xmlns:a16="http://schemas.microsoft.com/office/drawing/2014/main" id="{5698634A-49E6-2A39-F085-D3E9CE2D9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06">
                <a:extLst>
                  <a:ext uri="{FF2B5EF4-FFF2-40B4-BE49-F238E27FC236}">
                    <a16:creationId xmlns:a16="http://schemas.microsoft.com/office/drawing/2014/main" id="{DBAA0BBE-3A2C-3EBC-2E7F-11FBA17D0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07">
                <a:extLst>
                  <a:ext uri="{FF2B5EF4-FFF2-40B4-BE49-F238E27FC236}">
                    <a16:creationId xmlns:a16="http://schemas.microsoft.com/office/drawing/2014/main" id="{55797B53-C9F8-671D-3759-0CC23DB9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08">
                <a:extLst>
                  <a:ext uri="{FF2B5EF4-FFF2-40B4-BE49-F238E27FC236}">
                    <a16:creationId xmlns:a16="http://schemas.microsoft.com/office/drawing/2014/main" id="{4EF51B00-D53D-7888-BBE1-FCEFEFB9B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Rectangle 109">
                <a:extLst>
                  <a:ext uri="{FF2B5EF4-FFF2-40B4-BE49-F238E27FC236}">
                    <a16:creationId xmlns:a16="http://schemas.microsoft.com/office/drawing/2014/main" id="{86735E6E-9990-C9AA-BC00-A3D58DC32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10">
                <a:extLst>
                  <a:ext uri="{FF2B5EF4-FFF2-40B4-BE49-F238E27FC236}">
                    <a16:creationId xmlns:a16="http://schemas.microsoft.com/office/drawing/2014/main" id="{C5E5865F-5864-EE7D-F09E-75453BDD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11">
                <a:extLst>
                  <a:ext uri="{FF2B5EF4-FFF2-40B4-BE49-F238E27FC236}">
                    <a16:creationId xmlns:a16="http://schemas.microsoft.com/office/drawing/2014/main" id="{FA9A1526-3F54-FD2C-B118-850810716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12">
                <a:extLst>
                  <a:ext uri="{FF2B5EF4-FFF2-40B4-BE49-F238E27FC236}">
                    <a16:creationId xmlns:a16="http://schemas.microsoft.com/office/drawing/2014/main" id="{71935BE7-C379-9F27-466E-891D951E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13">
                <a:extLst>
                  <a:ext uri="{FF2B5EF4-FFF2-40B4-BE49-F238E27FC236}">
                    <a16:creationId xmlns:a16="http://schemas.microsoft.com/office/drawing/2014/main" id="{C0B6A821-CC7D-330F-D64D-B2B412D3D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14">
                <a:extLst>
                  <a:ext uri="{FF2B5EF4-FFF2-40B4-BE49-F238E27FC236}">
                    <a16:creationId xmlns:a16="http://schemas.microsoft.com/office/drawing/2014/main" id="{542F5A86-F74D-7A71-4174-B69B2E72D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15">
                <a:extLst>
                  <a:ext uri="{FF2B5EF4-FFF2-40B4-BE49-F238E27FC236}">
                    <a16:creationId xmlns:a16="http://schemas.microsoft.com/office/drawing/2014/main" id="{24052DC3-043E-DE4E-0ACC-34D8596DE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16">
                <a:extLst>
                  <a:ext uri="{FF2B5EF4-FFF2-40B4-BE49-F238E27FC236}">
                    <a16:creationId xmlns:a16="http://schemas.microsoft.com/office/drawing/2014/main" id="{2978AD51-E346-6EA6-E8F0-1BF7F8A4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17">
                <a:extLst>
                  <a:ext uri="{FF2B5EF4-FFF2-40B4-BE49-F238E27FC236}">
                    <a16:creationId xmlns:a16="http://schemas.microsoft.com/office/drawing/2014/main" id="{A0A716F2-3E52-EA47-A0CA-EB4ED8EF2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18">
                <a:extLst>
                  <a:ext uri="{FF2B5EF4-FFF2-40B4-BE49-F238E27FC236}">
                    <a16:creationId xmlns:a16="http://schemas.microsoft.com/office/drawing/2014/main" id="{0B94A5D4-3B3F-AD22-C9F9-53C9A123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19">
                <a:extLst>
                  <a:ext uri="{FF2B5EF4-FFF2-40B4-BE49-F238E27FC236}">
                    <a16:creationId xmlns:a16="http://schemas.microsoft.com/office/drawing/2014/main" id="{9B6B79A7-3136-5A12-51F9-961BABBD2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20">
                <a:extLst>
                  <a:ext uri="{FF2B5EF4-FFF2-40B4-BE49-F238E27FC236}">
                    <a16:creationId xmlns:a16="http://schemas.microsoft.com/office/drawing/2014/main" id="{B18F1F69-D16F-8051-5F54-3EC246153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21">
                <a:extLst>
                  <a:ext uri="{FF2B5EF4-FFF2-40B4-BE49-F238E27FC236}">
                    <a16:creationId xmlns:a16="http://schemas.microsoft.com/office/drawing/2014/main" id="{E40FD1E8-296E-5245-A84D-0F9463F72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22">
                <a:extLst>
                  <a:ext uri="{FF2B5EF4-FFF2-40B4-BE49-F238E27FC236}">
                    <a16:creationId xmlns:a16="http://schemas.microsoft.com/office/drawing/2014/main" id="{A2931E73-D88E-A3B0-3D33-8F3754D87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23">
                <a:extLst>
                  <a:ext uri="{FF2B5EF4-FFF2-40B4-BE49-F238E27FC236}">
                    <a16:creationId xmlns:a16="http://schemas.microsoft.com/office/drawing/2014/main" id="{BE1939FF-346A-1DA7-BA71-6129BC6D8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24">
                <a:extLst>
                  <a:ext uri="{FF2B5EF4-FFF2-40B4-BE49-F238E27FC236}">
                    <a16:creationId xmlns:a16="http://schemas.microsoft.com/office/drawing/2014/main" id="{C917D6F4-C05D-2B1B-AB3A-E13542D91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25">
                <a:extLst>
                  <a:ext uri="{FF2B5EF4-FFF2-40B4-BE49-F238E27FC236}">
                    <a16:creationId xmlns:a16="http://schemas.microsoft.com/office/drawing/2014/main" id="{904F8886-65B2-BA6E-5398-98DFE41FB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26">
                <a:extLst>
                  <a:ext uri="{FF2B5EF4-FFF2-40B4-BE49-F238E27FC236}">
                    <a16:creationId xmlns:a16="http://schemas.microsoft.com/office/drawing/2014/main" id="{EC17C42A-0E63-CC4D-39AC-F6B4AD19D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27">
                <a:extLst>
                  <a:ext uri="{FF2B5EF4-FFF2-40B4-BE49-F238E27FC236}">
                    <a16:creationId xmlns:a16="http://schemas.microsoft.com/office/drawing/2014/main" id="{F3B6B0AB-AC13-2563-35E6-A51A819CE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28">
                <a:extLst>
                  <a:ext uri="{FF2B5EF4-FFF2-40B4-BE49-F238E27FC236}">
                    <a16:creationId xmlns:a16="http://schemas.microsoft.com/office/drawing/2014/main" id="{0F6D2B5A-DCB0-02AC-D4ED-1907F87C0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29">
                <a:extLst>
                  <a:ext uri="{FF2B5EF4-FFF2-40B4-BE49-F238E27FC236}">
                    <a16:creationId xmlns:a16="http://schemas.microsoft.com/office/drawing/2014/main" id="{97F484AC-8E6A-4D30-100D-C75F7D51B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30">
                <a:extLst>
                  <a:ext uri="{FF2B5EF4-FFF2-40B4-BE49-F238E27FC236}">
                    <a16:creationId xmlns:a16="http://schemas.microsoft.com/office/drawing/2014/main" id="{39A58A86-7E4D-EBF8-4019-6A0C7F9C8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31">
                <a:extLst>
                  <a:ext uri="{FF2B5EF4-FFF2-40B4-BE49-F238E27FC236}">
                    <a16:creationId xmlns:a16="http://schemas.microsoft.com/office/drawing/2014/main" id="{7969690B-CCFE-90BA-9A25-0E0DB300A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32">
                <a:extLst>
                  <a:ext uri="{FF2B5EF4-FFF2-40B4-BE49-F238E27FC236}">
                    <a16:creationId xmlns:a16="http://schemas.microsoft.com/office/drawing/2014/main" id="{BA9CE2F0-28E4-8DA3-6675-3F3C05B56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33">
                <a:extLst>
                  <a:ext uri="{FF2B5EF4-FFF2-40B4-BE49-F238E27FC236}">
                    <a16:creationId xmlns:a16="http://schemas.microsoft.com/office/drawing/2014/main" id="{8974CBB3-9FB2-F3EF-9B95-CAC0B62F0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34">
                <a:extLst>
                  <a:ext uri="{FF2B5EF4-FFF2-40B4-BE49-F238E27FC236}">
                    <a16:creationId xmlns:a16="http://schemas.microsoft.com/office/drawing/2014/main" id="{A130B4F3-F0B7-34CC-FD9B-5751C9177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35">
                <a:extLst>
                  <a:ext uri="{FF2B5EF4-FFF2-40B4-BE49-F238E27FC236}">
                    <a16:creationId xmlns:a16="http://schemas.microsoft.com/office/drawing/2014/main" id="{06FEBB97-0303-8CC1-3C1E-FED75CA7D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36">
                <a:extLst>
                  <a:ext uri="{FF2B5EF4-FFF2-40B4-BE49-F238E27FC236}">
                    <a16:creationId xmlns:a16="http://schemas.microsoft.com/office/drawing/2014/main" id="{834FF7F4-E3B7-00A2-460A-1440E95A9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37">
                <a:extLst>
                  <a:ext uri="{FF2B5EF4-FFF2-40B4-BE49-F238E27FC236}">
                    <a16:creationId xmlns:a16="http://schemas.microsoft.com/office/drawing/2014/main" id="{332BD20B-1334-3F8A-A7F3-307C1360D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38">
                <a:extLst>
                  <a:ext uri="{FF2B5EF4-FFF2-40B4-BE49-F238E27FC236}">
                    <a16:creationId xmlns:a16="http://schemas.microsoft.com/office/drawing/2014/main" id="{E0093D82-3003-E301-CF53-D6BEF3BA0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39">
                <a:extLst>
                  <a:ext uri="{FF2B5EF4-FFF2-40B4-BE49-F238E27FC236}">
                    <a16:creationId xmlns:a16="http://schemas.microsoft.com/office/drawing/2014/main" id="{D26E280C-8731-FFB4-DFFF-9D273F29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40">
                <a:extLst>
                  <a:ext uri="{FF2B5EF4-FFF2-40B4-BE49-F238E27FC236}">
                    <a16:creationId xmlns:a16="http://schemas.microsoft.com/office/drawing/2014/main" id="{0B368A01-3FDC-D3D8-8676-82B70D18A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41">
                <a:extLst>
                  <a:ext uri="{FF2B5EF4-FFF2-40B4-BE49-F238E27FC236}">
                    <a16:creationId xmlns:a16="http://schemas.microsoft.com/office/drawing/2014/main" id="{297AA65C-990E-A377-1EBC-144743B26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42">
                <a:extLst>
                  <a:ext uri="{FF2B5EF4-FFF2-40B4-BE49-F238E27FC236}">
                    <a16:creationId xmlns:a16="http://schemas.microsoft.com/office/drawing/2014/main" id="{5A33F383-AAC4-51E9-42E9-C4D3CB842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43">
                <a:extLst>
                  <a:ext uri="{FF2B5EF4-FFF2-40B4-BE49-F238E27FC236}">
                    <a16:creationId xmlns:a16="http://schemas.microsoft.com/office/drawing/2014/main" id="{449566F1-34E6-CFA7-C75F-D2AAD8264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44">
                <a:extLst>
                  <a:ext uri="{FF2B5EF4-FFF2-40B4-BE49-F238E27FC236}">
                    <a16:creationId xmlns:a16="http://schemas.microsoft.com/office/drawing/2014/main" id="{088716C5-EBA0-03A1-720C-ACA729DD6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45">
                <a:extLst>
                  <a:ext uri="{FF2B5EF4-FFF2-40B4-BE49-F238E27FC236}">
                    <a16:creationId xmlns:a16="http://schemas.microsoft.com/office/drawing/2014/main" id="{53139894-4323-0D01-BC76-5080D35C4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46">
                <a:extLst>
                  <a:ext uri="{FF2B5EF4-FFF2-40B4-BE49-F238E27FC236}">
                    <a16:creationId xmlns:a16="http://schemas.microsoft.com/office/drawing/2014/main" id="{333098E0-1661-A598-AF8C-AFE0A57BD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47">
                <a:extLst>
                  <a:ext uri="{FF2B5EF4-FFF2-40B4-BE49-F238E27FC236}">
                    <a16:creationId xmlns:a16="http://schemas.microsoft.com/office/drawing/2014/main" id="{CB27B8F8-A059-8FC8-48EC-51C89B401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48">
                <a:extLst>
                  <a:ext uri="{FF2B5EF4-FFF2-40B4-BE49-F238E27FC236}">
                    <a16:creationId xmlns:a16="http://schemas.microsoft.com/office/drawing/2014/main" id="{0A64AA75-7162-DF07-B6D7-65330A105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49">
                <a:extLst>
                  <a:ext uri="{FF2B5EF4-FFF2-40B4-BE49-F238E27FC236}">
                    <a16:creationId xmlns:a16="http://schemas.microsoft.com/office/drawing/2014/main" id="{40509AFD-B6CC-F26A-D623-D432A4692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50">
                <a:extLst>
                  <a:ext uri="{FF2B5EF4-FFF2-40B4-BE49-F238E27FC236}">
                    <a16:creationId xmlns:a16="http://schemas.microsoft.com/office/drawing/2014/main" id="{85780FF7-AEC8-797E-037D-0FC2A2E96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51">
                <a:extLst>
                  <a:ext uri="{FF2B5EF4-FFF2-40B4-BE49-F238E27FC236}">
                    <a16:creationId xmlns:a16="http://schemas.microsoft.com/office/drawing/2014/main" id="{7AE2D520-D5CA-C7B5-F749-1387DE9E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52">
                <a:extLst>
                  <a:ext uri="{FF2B5EF4-FFF2-40B4-BE49-F238E27FC236}">
                    <a16:creationId xmlns:a16="http://schemas.microsoft.com/office/drawing/2014/main" id="{7159FF9C-B6AC-C106-F5C6-EEFF02E7C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53">
                <a:extLst>
                  <a:ext uri="{FF2B5EF4-FFF2-40B4-BE49-F238E27FC236}">
                    <a16:creationId xmlns:a16="http://schemas.microsoft.com/office/drawing/2014/main" id="{4D4E8ACC-9B10-4678-A709-76648CD74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54">
                <a:extLst>
                  <a:ext uri="{FF2B5EF4-FFF2-40B4-BE49-F238E27FC236}">
                    <a16:creationId xmlns:a16="http://schemas.microsoft.com/office/drawing/2014/main" id="{58891926-6431-BFE2-541F-30CBE64A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55">
                <a:extLst>
                  <a:ext uri="{FF2B5EF4-FFF2-40B4-BE49-F238E27FC236}">
                    <a16:creationId xmlns:a16="http://schemas.microsoft.com/office/drawing/2014/main" id="{A97923B9-FF45-34AC-F43F-D6AA6E0CE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56">
                <a:extLst>
                  <a:ext uri="{FF2B5EF4-FFF2-40B4-BE49-F238E27FC236}">
                    <a16:creationId xmlns:a16="http://schemas.microsoft.com/office/drawing/2014/main" id="{5C59EADB-A746-DE99-7E7B-F7BC2C84E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57">
                <a:extLst>
                  <a:ext uri="{FF2B5EF4-FFF2-40B4-BE49-F238E27FC236}">
                    <a16:creationId xmlns:a16="http://schemas.microsoft.com/office/drawing/2014/main" id="{E2817D38-B47D-B134-6414-F051AC735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158">
                <a:extLst>
                  <a:ext uri="{FF2B5EF4-FFF2-40B4-BE49-F238E27FC236}">
                    <a16:creationId xmlns:a16="http://schemas.microsoft.com/office/drawing/2014/main" id="{5862EF3B-E087-B2D9-BB0A-915DFBA81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159">
                <a:extLst>
                  <a:ext uri="{FF2B5EF4-FFF2-40B4-BE49-F238E27FC236}">
                    <a16:creationId xmlns:a16="http://schemas.microsoft.com/office/drawing/2014/main" id="{4B0175B4-CF2F-7B85-79B9-E747EB499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160">
                <a:extLst>
                  <a:ext uri="{FF2B5EF4-FFF2-40B4-BE49-F238E27FC236}">
                    <a16:creationId xmlns:a16="http://schemas.microsoft.com/office/drawing/2014/main" id="{58FBCB60-BFA0-6BB2-107F-F4B4BD088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161">
                <a:extLst>
                  <a:ext uri="{FF2B5EF4-FFF2-40B4-BE49-F238E27FC236}">
                    <a16:creationId xmlns:a16="http://schemas.microsoft.com/office/drawing/2014/main" id="{7D4F0EAB-0043-CF75-31AF-3EFB8F08F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162">
                <a:extLst>
                  <a:ext uri="{FF2B5EF4-FFF2-40B4-BE49-F238E27FC236}">
                    <a16:creationId xmlns:a16="http://schemas.microsoft.com/office/drawing/2014/main" id="{7391A483-5E78-0C3C-4D12-72106E500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5" name="Freeform 163">
                <a:extLst>
                  <a:ext uri="{FF2B5EF4-FFF2-40B4-BE49-F238E27FC236}">
                    <a16:creationId xmlns:a16="http://schemas.microsoft.com/office/drawing/2014/main" id="{D5D058F5-BEC5-769E-34EA-F51FE1A7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6" name="Freeform 164">
                <a:extLst>
                  <a:ext uri="{FF2B5EF4-FFF2-40B4-BE49-F238E27FC236}">
                    <a16:creationId xmlns:a16="http://schemas.microsoft.com/office/drawing/2014/main" id="{09E18E12-A92B-275E-37A2-711D8354D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7" name="Freeform 165">
                <a:extLst>
                  <a:ext uri="{FF2B5EF4-FFF2-40B4-BE49-F238E27FC236}">
                    <a16:creationId xmlns:a16="http://schemas.microsoft.com/office/drawing/2014/main" id="{A3A492CB-8E40-AA7B-7677-4FF3C86C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8" name="Freeform 166">
                <a:extLst>
                  <a:ext uri="{FF2B5EF4-FFF2-40B4-BE49-F238E27FC236}">
                    <a16:creationId xmlns:a16="http://schemas.microsoft.com/office/drawing/2014/main" id="{BABAFE06-2D4A-0A85-E542-1B8A9CEE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9" name="Freeform 167">
                <a:extLst>
                  <a:ext uri="{FF2B5EF4-FFF2-40B4-BE49-F238E27FC236}">
                    <a16:creationId xmlns:a16="http://schemas.microsoft.com/office/drawing/2014/main" id="{9448A4CB-6648-3186-7332-FB6AA2D3B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0" name="Freeform 168">
                <a:extLst>
                  <a:ext uri="{FF2B5EF4-FFF2-40B4-BE49-F238E27FC236}">
                    <a16:creationId xmlns:a16="http://schemas.microsoft.com/office/drawing/2014/main" id="{0D9D4B38-6F71-8E32-92E7-80D93E9CD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1" name="Freeform 169">
                <a:extLst>
                  <a:ext uri="{FF2B5EF4-FFF2-40B4-BE49-F238E27FC236}">
                    <a16:creationId xmlns:a16="http://schemas.microsoft.com/office/drawing/2014/main" id="{AB32CE0B-B2E5-2425-9814-2541494C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2" name="Freeform 170">
                <a:extLst>
                  <a:ext uri="{FF2B5EF4-FFF2-40B4-BE49-F238E27FC236}">
                    <a16:creationId xmlns:a16="http://schemas.microsoft.com/office/drawing/2014/main" id="{500AB507-4ADB-A38F-FC5E-F9072C011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3" name="Freeform 171">
                <a:extLst>
                  <a:ext uri="{FF2B5EF4-FFF2-40B4-BE49-F238E27FC236}">
                    <a16:creationId xmlns:a16="http://schemas.microsoft.com/office/drawing/2014/main" id="{2F2D6BC1-F6CC-8656-821D-063DEE592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4" name="Freeform 172">
                <a:extLst>
                  <a:ext uri="{FF2B5EF4-FFF2-40B4-BE49-F238E27FC236}">
                    <a16:creationId xmlns:a16="http://schemas.microsoft.com/office/drawing/2014/main" id="{17B6F366-C8AF-9CB6-6CEE-B28204FE8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5" name="Freeform 173">
                <a:extLst>
                  <a:ext uri="{FF2B5EF4-FFF2-40B4-BE49-F238E27FC236}">
                    <a16:creationId xmlns:a16="http://schemas.microsoft.com/office/drawing/2014/main" id="{218758D3-08AD-87A0-0269-CCBFD04A5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6" name="Freeform 174">
                <a:extLst>
                  <a:ext uri="{FF2B5EF4-FFF2-40B4-BE49-F238E27FC236}">
                    <a16:creationId xmlns:a16="http://schemas.microsoft.com/office/drawing/2014/main" id="{FD1D891B-6058-704A-2DC7-AEE4980AD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7" name="Freeform 175">
                <a:extLst>
                  <a:ext uri="{FF2B5EF4-FFF2-40B4-BE49-F238E27FC236}">
                    <a16:creationId xmlns:a16="http://schemas.microsoft.com/office/drawing/2014/main" id="{DF7ED6CE-B37F-671A-78F3-572BEC9E3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8" name="Freeform 176">
                <a:extLst>
                  <a:ext uri="{FF2B5EF4-FFF2-40B4-BE49-F238E27FC236}">
                    <a16:creationId xmlns:a16="http://schemas.microsoft.com/office/drawing/2014/main" id="{4BD2F4A5-14DF-C366-D13F-3D53BF29D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9" name="Freeform 177">
                <a:extLst>
                  <a:ext uri="{FF2B5EF4-FFF2-40B4-BE49-F238E27FC236}">
                    <a16:creationId xmlns:a16="http://schemas.microsoft.com/office/drawing/2014/main" id="{3C267188-1A7C-C574-BD7E-0AAE37183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0" name="Freeform 178">
                <a:extLst>
                  <a:ext uri="{FF2B5EF4-FFF2-40B4-BE49-F238E27FC236}">
                    <a16:creationId xmlns:a16="http://schemas.microsoft.com/office/drawing/2014/main" id="{F4D04DC5-C62A-6187-E88A-023E546D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1" name="Freeform 179">
                <a:extLst>
                  <a:ext uri="{FF2B5EF4-FFF2-40B4-BE49-F238E27FC236}">
                    <a16:creationId xmlns:a16="http://schemas.microsoft.com/office/drawing/2014/main" id="{81E48D7A-53AB-D8E4-28EB-4E045DC90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2" name="Freeform 180">
                <a:extLst>
                  <a:ext uri="{FF2B5EF4-FFF2-40B4-BE49-F238E27FC236}">
                    <a16:creationId xmlns:a16="http://schemas.microsoft.com/office/drawing/2014/main" id="{A2014460-BFE7-207C-ABD4-7C403EFC2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3" name="Freeform 181">
                <a:extLst>
                  <a:ext uri="{FF2B5EF4-FFF2-40B4-BE49-F238E27FC236}">
                    <a16:creationId xmlns:a16="http://schemas.microsoft.com/office/drawing/2014/main" id="{71ACA949-677C-D902-157E-592F84F03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4" name="Freeform 182">
                <a:extLst>
                  <a:ext uri="{FF2B5EF4-FFF2-40B4-BE49-F238E27FC236}">
                    <a16:creationId xmlns:a16="http://schemas.microsoft.com/office/drawing/2014/main" id="{5FDE2C51-1FF0-CB0D-1078-25CD164F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5" name="Freeform 183">
                <a:extLst>
                  <a:ext uri="{FF2B5EF4-FFF2-40B4-BE49-F238E27FC236}">
                    <a16:creationId xmlns:a16="http://schemas.microsoft.com/office/drawing/2014/main" id="{36914B0D-E2EC-F9E1-1B85-3F35CCD20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6" name="Freeform 184">
                <a:extLst>
                  <a:ext uri="{FF2B5EF4-FFF2-40B4-BE49-F238E27FC236}">
                    <a16:creationId xmlns:a16="http://schemas.microsoft.com/office/drawing/2014/main" id="{78E99D42-4D51-AD5F-7F11-019CAF1C2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7" name="Freeform 185">
                <a:extLst>
                  <a:ext uri="{FF2B5EF4-FFF2-40B4-BE49-F238E27FC236}">
                    <a16:creationId xmlns:a16="http://schemas.microsoft.com/office/drawing/2014/main" id="{63D24C11-FCA0-DB7B-02D2-B095DD74D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8" name="Freeform 186">
                <a:extLst>
                  <a:ext uri="{FF2B5EF4-FFF2-40B4-BE49-F238E27FC236}">
                    <a16:creationId xmlns:a16="http://schemas.microsoft.com/office/drawing/2014/main" id="{EB58B2A0-01A8-5AA9-C451-BA606998C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9" name="Freeform 187">
                <a:extLst>
                  <a:ext uri="{FF2B5EF4-FFF2-40B4-BE49-F238E27FC236}">
                    <a16:creationId xmlns:a16="http://schemas.microsoft.com/office/drawing/2014/main" id="{F06AF287-143E-0C40-07E7-377D25B38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0" name="Freeform 188">
                <a:extLst>
                  <a:ext uri="{FF2B5EF4-FFF2-40B4-BE49-F238E27FC236}">
                    <a16:creationId xmlns:a16="http://schemas.microsoft.com/office/drawing/2014/main" id="{254708D9-1A12-2D65-F739-59488C868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1" name="Freeform 189">
                <a:extLst>
                  <a:ext uri="{FF2B5EF4-FFF2-40B4-BE49-F238E27FC236}">
                    <a16:creationId xmlns:a16="http://schemas.microsoft.com/office/drawing/2014/main" id="{DBB978A5-EB41-2170-DAD8-91F9412C6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2" name="Freeform 190">
                <a:extLst>
                  <a:ext uri="{FF2B5EF4-FFF2-40B4-BE49-F238E27FC236}">
                    <a16:creationId xmlns:a16="http://schemas.microsoft.com/office/drawing/2014/main" id="{C7453D72-F507-A61F-E75E-6C461D20F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3" name="Freeform 191">
                <a:extLst>
                  <a:ext uri="{FF2B5EF4-FFF2-40B4-BE49-F238E27FC236}">
                    <a16:creationId xmlns:a16="http://schemas.microsoft.com/office/drawing/2014/main" id="{0C9EA07C-8C28-9269-BFB5-927B79BFA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4" name="Freeform 192">
                <a:extLst>
                  <a:ext uri="{FF2B5EF4-FFF2-40B4-BE49-F238E27FC236}">
                    <a16:creationId xmlns:a16="http://schemas.microsoft.com/office/drawing/2014/main" id="{C7844F76-C1DA-CC03-841A-EC420425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5" name="Freeform 193">
                <a:extLst>
                  <a:ext uri="{FF2B5EF4-FFF2-40B4-BE49-F238E27FC236}">
                    <a16:creationId xmlns:a16="http://schemas.microsoft.com/office/drawing/2014/main" id="{00695C65-A456-F682-FEE9-CD4B9E275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6" name="Freeform 194">
                <a:extLst>
                  <a:ext uri="{FF2B5EF4-FFF2-40B4-BE49-F238E27FC236}">
                    <a16:creationId xmlns:a16="http://schemas.microsoft.com/office/drawing/2014/main" id="{BA699590-3A35-D409-3780-E092F820A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7" name="Freeform 195">
                <a:extLst>
                  <a:ext uri="{FF2B5EF4-FFF2-40B4-BE49-F238E27FC236}">
                    <a16:creationId xmlns:a16="http://schemas.microsoft.com/office/drawing/2014/main" id="{A6308670-02B3-4093-5D49-34E13E64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8" name="Freeform 196">
                <a:extLst>
                  <a:ext uri="{FF2B5EF4-FFF2-40B4-BE49-F238E27FC236}">
                    <a16:creationId xmlns:a16="http://schemas.microsoft.com/office/drawing/2014/main" id="{DBF7FB3C-BBB0-3EEC-B02B-186F48BD7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9" name="Freeform 197">
                <a:extLst>
                  <a:ext uri="{FF2B5EF4-FFF2-40B4-BE49-F238E27FC236}">
                    <a16:creationId xmlns:a16="http://schemas.microsoft.com/office/drawing/2014/main" id="{B6F94D45-25F0-4B1A-761E-7D2C43BE9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0" name="Freeform 198">
                <a:extLst>
                  <a:ext uri="{FF2B5EF4-FFF2-40B4-BE49-F238E27FC236}">
                    <a16:creationId xmlns:a16="http://schemas.microsoft.com/office/drawing/2014/main" id="{57CF0CF3-ED08-6FC6-2658-99BB9E842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1" name="Freeform 199">
                <a:extLst>
                  <a:ext uri="{FF2B5EF4-FFF2-40B4-BE49-F238E27FC236}">
                    <a16:creationId xmlns:a16="http://schemas.microsoft.com/office/drawing/2014/main" id="{C28AA308-0472-64A1-A35A-906176FE1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2" name="Freeform 200">
                <a:extLst>
                  <a:ext uri="{FF2B5EF4-FFF2-40B4-BE49-F238E27FC236}">
                    <a16:creationId xmlns:a16="http://schemas.microsoft.com/office/drawing/2014/main" id="{DD05F50C-B798-0511-27C9-B0CDE24AD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3" name="Freeform 201">
                <a:extLst>
                  <a:ext uri="{FF2B5EF4-FFF2-40B4-BE49-F238E27FC236}">
                    <a16:creationId xmlns:a16="http://schemas.microsoft.com/office/drawing/2014/main" id="{32CED4A2-FCBD-5313-9E27-42BCE6FD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4" name="Freeform 202">
                <a:extLst>
                  <a:ext uri="{FF2B5EF4-FFF2-40B4-BE49-F238E27FC236}">
                    <a16:creationId xmlns:a16="http://schemas.microsoft.com/office/drawing/2014/main" id="{6DEED19A-CC04-664D-AF2B-F3BD580EF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5" name="Freeform 203">
                <a:extLst>
                  <a:ext uri="{FF2B5EF4-FFF2-40B4-BE49-F238E27FC236}">
                    <a16:creationId xmlns:a16="http://schemas.microsoft.com/office/drawing/2014/main" id="{4777E2A2-A7C3-4924-7735-44DB7916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6" name="Freeform 204">
                <a:extLst>
                  <a:ext uri="{FF2B5EF4-FFF2-40B4-BE49-F238E27FC236}">
                    <a16:creationId xmlns:a16="http://schemas.microsoft.com/office/drawing/2014/main" id="{87ADB405-570F-4B98-389D-C44783118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7" name="Freeform 206">
              <a:extLst>
                <a:ext uri="{FF2B5EF4-FFF2-40B4-BE49-F238E27FC236}">
                  <a16:creationId xmlns:a16="http://schemas.microsoft.com/office/drawing/2014/main" id="{775F7169-88DC-5936-8C6F-1089B7890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07">
              <a:extLst>
                <a:ext uri="{FF2B5EF4-FFF2-40B4-BE49-F238E27FC236}">
                  <a16:creationId xmlns:a16="http://schemas.microsoft.com/office/drawing/2014/main" id="{7A4340D8-D0BA-8FEA-E22E-50218F1BB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08">
              <a:extLst>
                <a:ext uri="{FF2B5EF4-FFF2-40B4-BE49-F238E27FC236}">
                  <a16:creationId xmlns:a16="http://schemas.microsoft.com/office/drawing/2014/main" id="{4C2C1252-3CFB-E8B8-1B77-5EDFA503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09">
              <a:extLst>
                <a:ext uri="{FF2B5EF4-FFF2-40B4-BE49-F238E27FC236}">
                  <a16:creationId xmlns:a16="http://schemas.microsoft.com/office/drawing/2014/main" id="{51A6D96D-FE97-94CA-BD67-968F0B248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10">
              <a:extLst>
                <a:ext uri="{FF2B5EF4-FFF2-40B4-BE49-F238E27FC236}">
                  <a16:creationId xmlns:a16="http://schemas.microsoft.com/office/drawing/2014/main" id="{71590E99-2162-6A67-EE0B-7C2BA07A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11">
              <a:extLst>
                <a:ext uri="{FF2B5EF4-FFF2-40B4-BE49-F238E27FC236}">
                  <a16:creationId xmlns:a16="http://schemas.microsoft.com/office/drawing/2014/main" id="{7035478D-1291-FAD6-E1EB-4BB54E1B9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12">
              <a:extLst>
                <a:ext uri="{FF2B5EF4-FFF2-40B4-BE49-F238E27FC236}">
                  <a16:creationId xmlns:a16="http://schemas.microsoft.com/office/drawing/2014/main" id="{7F056FC5-A730-EC95-8B51-C5486F57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13">
              <a:extLst>
                <a:ext uri="{FF2B5EF4-FFF2-40B4-BE49-F238E27FC236}">
                  <a16:creationId xmlns:a16="http://schemas.microsoft.com/office/drawing/2014/main" id="{DDC5B6C5-AAA0-B723-162B-496A6CEE8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14">
              <a:extLst>
                <a:ext uri="{FF2B5EF4-FFF2-40B4-BE49-F238E27FC236}">
                  <a16:creationId xmlns:a16="http://schemas.microsoft.com/office/drawing/2014/main" id="{AF3829DC-9F82-3785-6999-AB1817B1A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15">
              <a:extLst>
                <a:ext uri="{FF2B5EF4-FFF2-40B4-BE49-F238E27FC236}">
                  <a16:creationId xmlns:a16="http://schemas.microsoft.com/office/drawing/2014/main" id="{19D60EB5-8EA2-68B6-C5B0-9A494805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16">
              <a:extLst>
                <a:ext uri="{FF2B5EF4-FFF2-40B4-BE49-F238E27FC236}">
                  <a16:creationId xmlns:a16="http://schemas.microsoft.com/office/drawing/2014/main" id="{F59F7868-0FC6-B5B1-5370-C20F04ADE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17">
              <a:extLst>
                <a:ext uri="{FF2B5EF4-FFF2-40B4-BE49-F238E27FC236}">
                  <a16:creationId xmlns:a16="http://schemas.microsoft.com/office/drawing/2014/main" id="{45339AE9-5791-21EF-0614-815D796D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18">
              <a:extLst>
                <a:ext uri="{FF2B5EF4-FFF2-40B4-BE49-F238E27FC236}">
                  <a16:creationId xmlns:a16="http://schemas.microsoft.com/office/drawing/2014/main" id="{04AD873C-F14F-8059-1823-50FDA5B7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19">
              <a:extLst>
                <a:ext uri="{FF2B5EF4-FFF2-40B4-BE49-F238E27FC236}">
                  <a16:creationId xmlns:a16="http://schemas.microsoft.com/office/drawing/2014/main" id="{410A0620-8069-B8F7-C1DF-029FD90A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20">
              <a:extLst>
                <a:ext uri="{FF2B5EF4-FFF2-40B4-BE49-F238E27FC236}">
                  <a16:creationId xmlns:a16="http://schemas.microsoft.com/office/drawing/2014/main" id="{380B3881-00E4-761D-2CEF-C41E9F47C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21">
              <a:extLst>
                <a:ext uri="{FF2B5EF4-FFF2-40B4-BE49-F238E27FC236}">
                  <a16:creationId xmlns:a16="http://schemas.microsoft.com/office/drawing/2014/main" id="{2E503F51-A064-9815-A9F0-0D60E1D3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22">
              <a:extLst>
                <a:ext uri="{FF2B5EF4-FFF2-40B4-BE49-F238E27FC236}">
                  <a16:creationId xmlns:a16="http://schemas.microsoft.com/office/drawing/2014/main" id="{58BB58DC-BAD4-EF4C-99A0-FE232C85C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23">
              <a:extLst>
                <a:ext uri="{FF2B5EF4-FFF2-40B4-BE49-F238E27FC236}">
                  <a16:creationId xmlns:a16="http://schemas.microsoft.com/office/drawing/2014/main" id="{7AB0F04C-AADF-6B14-7384-97EDEE233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24">
              <a:extLst>
                <a:ext uri="{FF2B5EF4-FFF2-40B4-BE49-F238E27FC236}">
                  <a16:creationId xmlns:a16="http://schemas.microsoft.com/office/drawing/2014/main" id="{59647A8B-C75A-AC16-FD68-FC1A9A564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25">
              <a:extLst>
                <a:ext uri="{FF2B5EF4-FFF2-40B4-BE49-F238E27FC236}">
                  <a16:creationId xmlns:a16="http://schemas.microsoft.com/office/drawing/2014/main" id="{58376B12-A4EE-9720-DE13-F7560F3C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26">
              <a:extLst>
                <a:ext uri="{FF2B5EF4-FFF2-40B4-BE49-F238E27FC236}">
                  <a16:creationId xmlns:a16="http://schemas.microsoft.com/office/drawing/2014/main" id="{74E553A7-6792-3FE4-AA30-BC40C23E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27">
              <a:extLst>
                <a:ext uri="{FF2B5EF4-FFF2-40B4-BE49-F238E27FC236}">
                  <a16:creationId xmlns:a16="http://schemas.microsoft.com/office/drawing/2014/main" id="{D0A0D7E4-3A6E-2A8B-773D-96291117A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28">
              <a:extLst>
                <a:ext uri="{FF2B5EF4-FFF2-40B4-BE49-F238E27FC236}">
                  <a16:creationId xmlns:a16="http://schemas.microsoft.com/office/drawing/2014/main" id="{38E765C4-98FB-2AE5-92A6-7D1CF86E4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29">
              <a:extLst>
                <a:ext uri="{FF2B5EF4-FFF2-40B4-BE49-F238E27FC236}">
                  <a16:creationId xmlns:a16="http://schemas.microsoft.com/office/drawing/2014/main" id="{ED73D08A-3E0E-5CD4-B704-27F22BD2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30">
              <a:extLst>
                <a:ext uri="{FF2B5EF4-FFF2-40B4-BE49-F238E27FC236}">
                  <a16:creationId xmlns:a16="http://schemas.microsoft.com/office/drawing/2014/main" id="{0EF38274-9B18-A938-4570-7EE85862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31">
              <a:extLst>
                <a:ext uri="{FF2B5EF4-FFF2-40B4-BE49-F238E27FC236}">
                  <a16:creationId xmlns:a16="http://schemas.microsoft.com/office/drawing/2014/main" id="{B90DE776-0054-FF73-5961-115098737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32">
              <a:extLst>
                <a:ext uri="{FF2B5EF4-FFF2-40B4-BE49-F238E27FC236}">
                  <a16:creationId xmlns:a16="http://schemas.microsoft.com/office/drawing/2014/main" id="{D93A243F-A3A4-137D-AC81-C9B8E65EB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33">
              <a:extLst>
                <a:ext uri="{FF2B5EF4-FFF2-40B4-BE49-F238E27FC236}">
                  <a16:creationId xmlns:a16="http://schemas.microsoft.com/office/drawing/2014/main" id="{AB91D244-513A-C0C2-442C-43FB764C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34">
              <a:extLst>
                <a:ext uri="{FF2B5EF4-FFF2-40B4-BE49-F238E27FC236}">
                  <a16:creationId xmlns:a16="http://schemas.microsoft.com/office/drawing/2014/main" id="{EC98E99F-51BE-E711-877E-B2DDB23EB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35">
              <a:extLst>
                <a:ext uri="{FF2B5EF4-FFF2-40B4-BE49-F238E27FC236}">
                  <a16:creationId xmlns:a16="http://schemas.microsoft.com/office/drawing/2014/main" id="{0D05AFE4-7846-5CAD-A27F-736BE61B2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36">
              <a:extLst>
                <a:ext uri="{FF2B5EF4-FFF2-40B4-BE49-F238E27FC236}">
                  <a16:creationId xmlns:a16="http://schemas.microsoft.com/office/drawing/2014/main" id="{A4638C79-608C-72AA-BED2-699EB1A3B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37">
              <a:extLst>
                <a:ext uri="{FF2B5EF4-FFF2-40B4-BE49-F238E27FC236}">
                  <a16:creationId xmlns:a16="http://schemas.microsoft.com/office/drawing/2014/main" id="{D8450CD1-4FA4-E00E-5027-B7D8D7D7D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38">
              <a:extLst>
                <a:ext uri="{FF2B5EF4-FFF2-40B4-BE49-F238E27FC236}">
                  <a16:creationId xmlns:a16="http://schemas.microsoft.com/office/drawing/2014/main" id="{DF1250CB-04B7-FA2F-0F94-8361A26DC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39">
              <a:extLst>
                <a:ext uri="{FF2B5EF4-FFF2-40B4-BE49-F238E27FC236}">
                  <a16:creationId xmlns:a16="http://schemas.microsoft.com/office/drawing/2014/main" id="{0D42790B-6649-7210-BDD2-AEE84DAA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40">
              <a:extLst>
                <a:ext uri="{FF2B5EF4-FFF2-40B4-BE49-F238E27FC236}">
                  <a16:creationId xmlns:a16="http://schemas.microsoft.com/office/drawing/2014/main" id="{419AA19B-B1F1-5EC9-32EA-EAEB6CC5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41">
              <a:extLst>
                <a:ext uri="{FF2B5EF4-FFF2-40B4-BE49-F238E27FC236}">
                  <a16:creationId xmlns:a16="http://schemas.microsoft.com/office/drawing/2014/main" id="{873CE8FD-4A94-D3B3-7AE9-E9F63198C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42">
              <a:extLst>
                <a:ext uri="{FF2B5EF4-FFF2-40B4-BE49-F238E27FC236}">
                  <a16:creationId xmlns:a16="http://schemas.microsoft.com/office/drawing/2014/main" id="{563B6509-3C22-D9FE-7E52-CCAD6CA72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43">
              <a:extLst>
                <a:ext uri="{FF2B5EF4-FFF2-40B4-BE49-F238E27FC236}">
                  <a16:creationId xmlns:a16="http://schemas.microsoft.com/office/drawing/2014/main" id="{3202C677-9FBF-C3EB-C48D-E11876FF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44">
              <a:extLst>
                <a:ext uri="{FF2B5EF4-FFF2-40B4-BE49-F238E27FC236}">
                  <a16:creationId xmlns:a16="http://schemas.microsoft.com/office/drawing/2014/main" id="{D444C52F-DD70-50E3-9484-B7B471E9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45">
              <a:extLst>
                <a:ext uri="{FF2B5EF4-FFF2-40B4-BE49-F238E27FC236}">
                  <a16:creationId xmlns:a16="http://schemas.microsoft.com/office/drawing/2014/main" id="{BC9077EB-71B5-E362-5CE2-98709401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46">
              <a:extLst>
                <a:ext uri="{FF2B5EF4-FFF2-40B4-BE49-F238E27FC236}">
                  <a16:creationId xmlns:a16="http://schemas.microsoft.com/office/drawing/2014/main" id="{ABFCFAF4-4C2F-B41B-054C-0CE9196F9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47">
              <a:extLst>
                <a:ext uri="{FF2B5EF4-FFF2-40B4-BE49-F238E27FC236}">
                  <a16:creationId xmlns:a16="http://schemas.microsoft.com/office/drawing/2014/main" id="{BDEF46BE-837F-0884-9830-C6C83971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48">
              <a:extLst>
                <a:ext uri="{FF2B5EF4-FFF2-40B4-BE49-F238E27FC236}">
                  <a16:creationId xmlns:a16="http://schemas.microsoft.com/office/drawing/2014/main" id="{9BF41B65-41FB-A957-E95B-39E9BDDBB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49">
              <a:extLst>
                <a:ext uri="{FF2B5EF4-FFF2-40B4-BE49-F238E27FC236}">
                  <a16:creationId xmlns:a16="http://schemas.microsoft.com/office/drawing/2014/main" id="{272400A4-94D9-5087-B9A8-8193B85F2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50">
              <a:extLst>
                <a:ext uri="{FF2B5EF4-FFF2-40B4-BE49-F238E27FC236}">
                  <a16:creationId xmlns:a16="http://schemas.microsoft.com/office/drawing/2014/main" id="{16A5E2EB-01AE-F94B-D1FD-BE4F2C251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51">
              <a:extLst>
                <a:ext uri="{FF2B5EF4-FFF2-40B4-BE49-F238E27FC236}">
                  <a16:creationId xmlns:a16="http://schemas.microsoft.com/office/drawing/2014/main" id="{6E88A206-D2CF-BE22-F381-EA66ED5B8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52">
              <a:extLst>
                <a:ext uri="{FF2B5EF4-FFF2-40B4-BE49-F238E27FC236}">
                  <a16:creationId xmlns:a16="http://schemas.microsoft.com/office/drawing/2014/main" id="{2BE3E752-7035-52B7-33F8-52D6EE057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53">
              <a:extLst>
                <a:ext uri="{FF2B5EF4-FFF2-40B4-BE49-F238E27FC236}">
                  <a16:creationId xmlns:a16="http://schemas.microsoft.com/office/drawing/2014/main" id="{E2F691F4-21DD-8C96-691B-9FEA9E1DD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54">
              <a:extLst>
                <a:ext uri="{FF2B5EF4-FFF2-40B4-BE49-F238E27FC236}">
                  <a16:creationId xmlns:a16="http://schemas.microsoft.com/office/drawing/2014/main" id="{1B45DCCB-1D27-CD72-3E13-36DEB353E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55">
              <a:extLst>
                <a:ext uri="{FF2B5EF4-FFF2-40B4-BE49-F238E27FC236}">
                  <a16:creationId xmlns:a16="http://schemas.microsoft.com/office/drawing/2014/main" id="{B2A96F48-1B7D-002E-9245-CBAEDC7C0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56">
              <a:extLst>
                <a:ext uri="{FF2B5EF4-FFF2-40B4-BE49-F238E27FC236}">
                  <a16:creationId xmlns:a16="http://schemas.microsoft.com/office/drawing/2014/main" id="{5DD57CF4-80AF-0DC0-871C-98AA40FAB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57">
              <a:extLst>
                <a:ext uri="{FF2B5EF4-FFF2-40B4-BE49-F238E27FC236}">
                  <a16:creationId xmlns:a16="http://schemas.microsoft.com/office/drawing/2014/main" id="{AFD13746-BD11-4A35-2E4F-E733CEF74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258">
              <a:extLst>
                <a:ext uri="{FF2B5EF4-FFF2-40B4-BE49-F238E27FC236}">
                  <a16:creationId xmlns:a16="http://schemas.microsoft.com/office/drawing/2014/main" id="{AE3BD917-3B32-03A6-B715-42324147A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259">
              <a:extLst>
                <a:ext uri="{FF2B5EF4-FFF2-40B4-BE49-F238E27FC236}">
                  <a16:creationId xmlns:a16="http://schemas.microsoft.com/office/drawing/2014/main" id="{9F718165-41AD-7DE9-F203-FCA20132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260">
              <a:extLst>
                <a:ext uri="{FF2B5EF4-FFF2-40B4-BE49-F238E27FC236}">
                  <a16:creationId xmlns:a16="http://schemas.microsoft.com/office/drawing/2014/main" id="{EB4727DA-C703-E526-6841-90761D2FA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261">
              <a:extLst>
                <a:ext uri="{FF2B5EF4-FFF2-40B4-BE49-F238E27FC236}">
                  <a16:creationId xmlns:a16="http://schemas.microsoft.com/office/drawing/2014/main" id="{61C22F73-AE6E-879D-D318-6B292A8DD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262">
              <a:extLst>
                <a:ext uri="{FF2B5EF4-FFF2-40B4-BE49-F238E27FC236}">
                  <a16:creationId xmlns:a16="http://schemas.microsoft.com/office/drawing/2014/main" id="{96456EAD-67FD-4598-B431-A20E9059B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263">
              <a:extLst>
                <a:ext uri="{FF2B5EF4-FFF2-40B4-BE49-F238E27FC236}">
                  <a16:creationId xmlns:a16="http://schemas.microsoft.com/office/drawing/2014/main" id="{D3D2113D-5026-7CE0-538E-5DEC1704E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5" name="Freeform 264">
              <a:extLst>
                <a:ext uri="{FF2B5EF4-FFF2-40B4-BE49-F238E27FC236}">
                  <a16:creationId xmlns:a16="http://schemas.microsoft.com/office/drawing/2014/main" id="{41D38510-6482-5661-D55A-C328A036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6" name="Freeform 265">
              <a:extLst>
                <a:ext uri="{FF2B5EF4-FFF2-40B4-BE49-F238E27FC236}">
                  <a16:creationId xmlns:a16="http://schemas.microsoft.com/office/drawing/2014/main" id="{40B7DE62-D427-813F-E9E0-30B81001F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7" name="Freeform 266">
              <a:extLst>
                <a:ext uri="{FF2B5EF4-FFF2-40B4-BE49-F238E27FC236}">
                  <a16:creationId xmlns:a16="http://schemas.microsoft.com/office/drawing/2014/main" id="{5E6BF8C6-7F34-729C-830E-A2673F330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8" name="Freeform 267">
              <a:extLst>
                <a:ext uri="{FF2B5EF4-FFF2-40B4-BE49-F238E27FC236}">
                  <a16:creationId xmlns:a16="http://schemas.microsoft.com/office/drawing/2014/main" id="{E2437102-E86E-F752-3575-9B879A6F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268">
              <a:extLst>
                <a:ext uri="{FF2B5EF4-FFF2-40B4-BE49-F238E27FC236}">
                  <a16:creationId xmlns:a16="http://schemas.microsoft.com/office/drawing/2014/main" id="{6FE36712-BD22-BD75-EB53-162018EEB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0" name="Freeform 269">
              <a:extLst>
                <a:ext uri="{FF2B5EF4-FFF2-40B4-BE49-F238E27FC236}">
                  <a16:creationId xmlns:a16="http://schemas.microsoft.com/office/drawing/2014/main" id="{DBA5A596-F253-0A44-092A-7F3F30FF1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1" name="Freeform 270">
              <a:extLst>
                <a:ext uri="{FF2B5EF4-FFF2-40B4-BE49-F238E27FC236}">
                  <a16:creationId xmlns:a16="http://schemas.microsoft.com/office/drawing/2014/main" id="{878624AE-7EFC-2086-2C55-2AC5CF0E5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2" name="Freeform 271">
              <a:extLst>
                <a:ext uri="{FF2B5EF4-FFF2-40B4-BE49-F238E27FC236}">
                  <a16:creationId xmlns:a16="http://schemas.microsoft.com/office/drawing/2014/main" id="{C828379B-6F5F-4B70-6551-942873A4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3" name="Freeform 272">
              <a:extLst>
                <a:ext uri="{FF2B5EF4-FFF2-40B4-BE49-F238E27FC236}">
                  <a16:creationId xmlns:a16="http://schemas.microsoft.com/office/drawing/2014/main" id="{D1C0EA77-8DFC-B929-5EB8-262B4AF3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4" name="Freeform 273">
              <a:extLst>
                <a:ext uri="{FF2B5EF4-FFF2-40B4-BE49-F238E27FC236}">
                  <a16:creationId xmlns:a16="http://schemas.microsoft.com/office/drawing/2014/main" id="{DA6F0A8E-9B6B-9CEF-6093-3A20ADA61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5" name="Freeform 274">
              <a:extLst>
                <a:ext uri="{FF2B5EF4-FFF2-40B4-BE49-F238E27FC236}">
                  <a16:creationId xmlns:a16="http://schemas.microsoft.com/office/drawing/2014/main" id="{67A9EB55-503B-12F0-47E4-0F9A8405E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6" name="Freeform 275">
              <a:extLst>
                <a:ext uri="{FF2B5EF4-FFF2-40B4-BE49-F238E27FC236}">
                  <a16:creationId xmlns:a16="http://schemas.microsoft.com/office/drawing/2014/main" id="{56EFBF92-D791-99D7-5F0A-4BB9D485A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7" name="Freeform 276">
              <a:extLst>
                <a:ext uri="{FF2B5EF4-FFF2-40B4-BE49-F238E27FC236}">
                  <a16:creationId xmlns:a16="http://schemas.microsoft.com/office/drawing/2014/main" id="{74DDDB35-1BFE-0C63-D075-5A417B21C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8" name="Freeform 277">
              <a:extLst>
                <a:ext uri="{FF2B5EF4-FFF2-40B4-BE49-F238E27FC236}">
                  <a16:creationId xmlns:a16="http://schemas.microsoft.com/office/drawing/2014/main" id="{6074C4D4-01B5-44D4-EAA5-553989744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9" name="Freeform 278">
              <a:extLst>
                <a:ext uri="{FF2B5EF4-FFF2-40B4-BE49-F238E27FC236}">
                  <a16:creationId xmlns:a16="http://schemas.microsoft.com/office/drawing/2014/main" id="{62169EAF-E3C6-6B6B-F66E-0ED0FFC1A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0" name="Freeform 279">
              <a:extLst>
                <a:ext uri="{FF2B5EF4-FFF2-40B4-BE49-F238E27FC236}">
                  <a16:creationId xmlns:a16="http://schemas.microsoft.com/office/drawing/2014/main" id="{6621C9BF-C4C5-53C8-68F7-DC0DE26C5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1" name="Freeform 280">
              <a:extLst>
                <a:ext uri="{FF2B5EF4-FFF2-40B4-BE49-F238E27FC236}">
                  <a16:creationId xmlns:a16="http://schemas.microsoft.com/office/drawing/2014/main" id="{B47BEB2C-1855-63E5-E429-F53D370D7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2" name="Freeform 281">
              <a:extLst>
                <a:ext uri="{FF2B5EF4-FFF2-40B4-BE49-F238E27FC236}">
                  <a16:creationId xmlns:a16="http://schemas.microsoft.com/office/drawing/2014/main" id="{8736B44C-F361-B5EC-D8C9-6E8B04866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3" name="Freeform 282">
              <a:extLst>
                <a:ext uri="{FF2B5EF4-FFF2-40B4-BE49-F238E27FC236}">
                  <a16:creationId xmlns:a16="http://schemas.microsoft.com/office/drawing/2014/main" id="{1EE36AF6-CCE7-A6E3-863C-B5F1638D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4" name="Freeform 283">
              <a:extLst>
                <a:ext uri="{FF2B5EF4-FFF2-40B4-BE49-F238E27FC236}">
                  <a16:creationId xmlns:a16="http://schemas.microsoft.com/office/drawing/2014/main" id="{D81002FE-6F96-997C-C1D9-2133CA096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5" name="Freeform 284">
              <a:extLst>
                <a:ext uri="{FF2B5EF4-FFF2-40B4-BE49-F238E27FC236}">
                  <a16:creationId xmlns:a16="http://schemas.microsoft.com/office/drawing/2014/main" id="{EC69AC96-641F-908E-7D97-62FCBF10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6" name="Freeform 285">
              <a:extLst>
                <a:ext uri="{FF2B5EF4-FFF2-40B4-BE49-F238E27FC236}">
                  <a16:creationId xmlns:a16="http://schemas.microsoft.com/office/drawing/2014/main" id="{F74FB92D-772C-F792-4509-BA38A55FB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7" name="Freeform 286">
              <a:extLst>
                <a:ext uri="{FF2B5EF4-FFF2-40B4-BE49-F238E27FC236}">
                  <a16:creationId xmlns:a16="http://schemas.microsoft.com/office/drawing/2014/main" id="{B86F7E84-9678-79AC-5E7D-0472328D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8" name="Freeform 287">
              <a:extLst>
                <a:ext uri="{FF2B5EF4-FFF2-40B4-BE49-F238E27FC236}">
                  <a16:creationId xmlns:a16="http://schemas.microsoft.com/office/drawing/2014/main" id="{BE3995F8-3624-8B1A-5930-085C7797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9" name="Freeform 288">
              <a:extLst>
                <a:ext uri="{FF2B5EF4-FFF2-40B4-BE49-F238E27FC236}">
                  <a16:creationId xmlns:a16="http://schemas.microsoft.com/office/drawing/2014/main" id="{BDDB9BD8-4425-6FA5-320A-15AD72DD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Freeform 289">
              <a:extLst>
                <a:ext uri="{FF2B5EF4-FFF2-40B4-BE49-F238E27FC236}">
                  <a16:creationId xmlns:a16="http://schemas.microsoft.com/office/drawing/2014/main" id="{B364D4D8-A8CB-2AF0-A166-921C33E1E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1" name="Freeform 290">
              <a:extLst>
                <a:ext uri="{FF2B5EF4-FFF2-40B4-BE49-F238E27FC236}">
                  <a16:creationId xmlns:a16="http://schemas.microsoft.com/office/drawing/2014/main" id="{37AA8197-C06C-03D7-199C-F2B3D18A8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2" name="Freeform 291">
              <a:extLst>
                <a:ext uri="{FF2B5EF4-FFF2-40B4-BE49-F238E27FC236}">
                  <a16:creationId xmlns:a16="http://schemas.microsoft.com/office/drawing/2014/main" id="{F0B4C960-3F25-3589-19F0-958E96577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3" name="Freeform 292">
              <a:extLst>
                <a:ext uri="{FF2B5EF4-FFF2-40B4-BE49-F238E27FC236}">
                  <a16:creationId xmlns:a16="http://schemas.microsoft.com/office/drawing/2014/main" id="{4CDAC2C4-FBA4-3B6F-585A-154BF5A5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4" name="Freeform 293">
              <a:extLst>
                <a:ext uri="{FF2B5EF4-FFF2-40B4-BE49-F238E27FC236}">
                  <a16:creationId xmlns:a16="http://schemas.microsoft.com/office/drawing/2014/main" id="{32644475-0692-88B3-6D37-D6FFD900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5" name="Freeform 294">
              <a:extLst>
                <a:ext uri="{FF2B5EF4-FFF2-40B4-BE49-F238E27FC236}">
                  <a16:creationId xmlns:a16="http://schemas.microsoft.com/office/drawing/2014/main" id="{B56D27BC-588D-F91A-DA25-715B4068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6" name="Freeform 295">
              <a:extLst>
                <a:ext uri="{FF2B5EF4-FFF2-40B4-BE49-F238E27FC236}">
                  <a16:creationId xmlns:a16="http://schemas.microsoft.com/office/drawing/2014/main" id="{AE3F2493-471F-AB73-1B82-BDCE99A8F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7" name="Freeform 296">
              <a:extLst>
                <a:ext uri="{FF2B5EF4-FFF2-40B4-BE49-F238E27FC236}">
                  <a16:creationId xmlns:a16="http://schemas.microsoft.com/office/drawing/2014/main" id="{12646E47-2764-8758-4396-71488423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8" name="Freeform 297">
              <a:extLst>
                <a:ext uri="{FF2B5EF4-FFF2-40B4-BE49-F238E27FC236}">
                  <a16:creationId xmlns:a16="http://schemas.microsoft.com/office/drawing/2014/main" id="{BE8824CC-0EAA-0863-C50F-7FC91CE0A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9" name="Freeform 298">
              <a:extLst>
                <a:ext uri="{FF2B5EF4-FFF2-40B4-BE49-F238E27FC236}">
                  <a16:creationId xmlns:a16="http://schemas.microsoft.com/office/drawing/2014/main" id="{9A905A73-6A25-E0BD-BA0C-D9121049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0" name="Freeform 299">
              <a:extLst>
                <a:ext uri="{FF2B5EF4-FFF2-40B4-BE49-F238E27FC236}">
                  <a16:creationId xmlns:a16="http://schemas.microsoft.com/office/drawing/2014/main" id="{7F53D79F-698C-76B6-5E84-DA5049757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1" name="Freeform 300">
              <a:extLst>
                <a:ext uri="{FF2B5EF4-FFF2-40B4-BE49-F238E27FC236}">
                  <a16:creationId xmlns:a16="http://schemas.microsoft.com/office/drawing/2014/main" id="{1D59B667-94C3-6056-BFB2-2C027E866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2" name="Freeform 301">
              <a:extLst>
                <a:ext uri="{FF2B5EF4-FFF2-40B4-BE49-F238E27FC236}">
                  <a16:creationId xmlns:a16="http://schemas.microsoft.com/office/drawing/2014/main" id="{471B597C-645E-9E00-5585-86A1CDA5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3" name="Freeform 302">
              <a:extLst>
                <a:ext uri="{FF2B5EF4-FFF2-40B4-BE49-F238E27FC236}">
                  <a16:creationId xmlns:a16="http://schemas.microsoft.com/office/drawing/2014/main" id="{210F9CD3-5382-D0E3-3D6F-99F293A67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4" name="Freeform 303">
              <a:extLst>
                <a:ext uri="{FF2B5EF4-FFF2-40B4-BE49-F238E27FC236}">
                  <a16:creationId xmlns:a16="http://schemas.microsoft.com/office/drawing/2014/main" id="{33B558B8-EE34-0B89-5FED-BB81CCCA7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5" name="Freeform 304">
              <a:extLst>
                <a:ext uri="{FF2B5EF4-FFF2-40B4-BE49-F238E27FC236}">
                  <a16:creationId xmlns:a16="http://schemas.microsoft.com/office/drawing/2014/main" id="{3FB0934A-165B-7BCC-3E63-A57279430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6" name="Freeform 305">
              <a:extLst>
                <a:ext uri="{FF2B5EF4-FFF2-40B4-BE49-F238E27FC236}">
                  <a16:creationId xmlns:a16="http://schemas.microsoft.com/office/drawing/2014/main" id="{D50AA7F0-9E19-5D85-ADC9-F09EB87DD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sp>
        <p:nvSpPr>
          <p:cNvPr id="359" name="TextBox 358">
            <a:extLst>
              <a:ext uri="{FF2B5EF4-FFF2-40B4-BE49-F238E27FC236}">
                <a16:creationId xmlns:a16="http://schemas.microsoft.com/office/drawing/2014/main" id="{529B9116-EB3A-92EB-5648-AD3641ED74DD}"/>
              </a:ext>
            </a:extLst>
          </p:cNvPr>
          <p:cNvSpPr txBox="1"/>
          <p:nvPr/>
        </p:nvSpPr>
        <p:spPr>
          <a:xfrm>
            <a:off x="6819421" y="888759"/>
            <a:ext cx="4095735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40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Quan </a:t>
            </a:r>
            <a:r>
              <a:rPr lang="en-US" sz="4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sát</a:t>
            </a:r>
            <a:r>
              <a:rPr lang="en-US" sz="40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4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và</a:t>
            </a:r>
            <a:r>
              <a:rPr lang="en-US" sz="40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4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trả</a:t>
            </a:r>
            <a:r>
              <a:rPr lang="en-US" sz="40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4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lời</a:t>
            </a:r>
            <a:r>
              <a:rPr lang="en-US" sz="40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4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câu</a:t>
            </a:r>
            <a:r>
              <a:rPr lang="en-US" sz="40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4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hỏi</a:t>
            </a:r>
            <a:endParaRPr lang="en-US" sz="4000" dirty="0">
              <a:ln w="25400">
                <a:solidFill>
                  <a:schemeClr val="bg1"/>
                </a:solidFill>
              </a:ln>
              <a:solidFill>
                <a:schemeClr val="accent6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</p:txBody>
      </p:sp>
      <p:pic>
        <p:nvPicPr>
          <p:cNvPr id="385" name="Picture 384" descr="A picture containing diagram&#10;&#10;Description automatically generated">
            <a:extLst>
              <a:ext uri="{FF2B5EF4-FFF2-40B4-BE49-F238E27FC236}">
                <a16:creationId xmlns:a16="http://schemas.microsoft.com/office/drawing/2014/main" id="{2BAAAB16-FB5B-0FE9-E58A-E3BD041B31E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864658" y="-587357"/>
            <a:ext cx="9615803" cy="6262986"/>
          </a:xfrm>
          <a:prstGeom prst="rect">
            <a:avLst/>
          </a:prstGeom>
        </p:spPr>
      </p:pic>
      <p:sp>
        <p:nvSpPr>
          <p:cNvPr id="389" name="TextBox 20">
            <a:extLst>
              <a:ext uri="{FF2B5EF4-FFF2-40B4-BE49-F238E27FC236}">
                <a16:creationId xmlns:a16="http://schemas.microsoft.com/office/drawing/2014/main" id="{502378AF-9AE2-076F-8D7E-7A8AF4D96374}"/>
              </a:ext>
            </a:extLst>
          </p:cNvPr>
          <p:cNvSpPr txBox="1"/>
          <p:nvPr/>
        </p:nvSpPr>
        <p:spPr>
          <a:xfrm>
            <a:off x="6287635" y="360400"/>
            <a:ext cx="5263362" cy="46166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3000" b="1" dirty="0" err="1">
                <a:solidFill>
                  <a:srgbClr val="002060"/>
                </a:solidFill>
                <a:latin typeface="#9Slide05 Garris" pitchFamily="2" charset="0"/>
              </a:rPr>
              <a:t>Thảo</a:t>
            </a:r>
            <a:r>
              <a:rPr lang="en-US" sz="3000" b="1" dirty="0">
                <a:solidFill>
                  <a:srgbClr val="002060"/>
                </a:solidFill>
                <a:latin typeface="#9Slide05 Garris" pitchFamily="2" charset="0"/>
              </a:rPr>
              <a:t> </a:t>
            </a:r>
            <a:r>
              <a:rPr lang="en-US" sz="3000" b="1" dirty="0" err="1">
                <a:solidFill>
                  <a:srgbClr val="002060"/>
                </a:solidFill>
                <a:latin typeface="#9Slide05 Garris" pitchFamily="2" charset="0"/>
              </a:rPr>
              <a:t>luận</a:t>
            </a:r>
            <a:r>
              <a:rPr lang="en-US" sz="3000" b="1" dirty="0">
                <a:solidFill>
                  <a:srgbClr val="002060"/>
                </a:solidFill>
                <a:latin typeface="#9Slide05 Garris" pitchFamily="2" charset="0"/>
              </a:rPr>
              <a:t> </a:t>
            </a:r>
            <a:r>
              <a:rPr lang="en-US" sz="3000" b="1" dirty="0" err="1">
                <a:solidFill>
                  <a:srgbClr val="002060"/>
                </a:solidFill>
                <a:latin typeface="#9Slide05 Garris" pitchFamily="2" charset="0"/>
              </a:rPr>
              <a:t>nhóm</a:t>
            </a:r>
            <a:r>
              <a:rPr lang="en-US" sz="3000" b="1" dirty="0">
                <a:solidFill>
                  <a:srgbClr val="002060"/>
                </a:solidFill>
                <a:latin typeface="#9Slide05 Garris" pitchFamily="2" charset="0"/>
              </a:rPr>
              <a:t> 4</a:t>
            </a:r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7BAC32E8-F880-70CF-705E-AB7CB4524950}"/>
              </a:ext>
            </a:extLst>
          </p:cNvPr>
          <p:cNvGrpSpPr/>
          <p:nvPr/>
        </p:nvGrpSpPr>
        <p:grpSpPr>
          <a:xfrm>
            <a:off x="6042469" y="2287647"/>
            <a:ext cx="5750011" cy="4218544"/>
            <a:chOff x="1931324" y="1529207"/>
            <a:chExt cx="5750011" cy="4218544"/>
          </a:xfrm>
        </p:grpSpPr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95C1DE7-FCEB-2002-172B-B65F5E528F78}"/>
                </a:ext>
              </a:extLst>
            </p:cNvPr>
            <p:cNvGrpSpPr/>
            <p:nvPr/>
          </p:nvGrpSpPr>
          <p:grpSpPr>
            <a:xfrm>
              <a:off x="2695909" y="1832081"/>
              <a:ext cx="4985426" cy="3915670"/>
              <a:chOff x="3376387" y="2401977"/>
              <a:chExt cx="4985426" cy="3915670"/>
            </a:xfrm>
          </p:grpSpPr>
          <p:sp>
            <p:nvSpPr>
              <p:cNvPr id="372" name="Rectangle: Rounded Corners 371">
                <a:extLst>
                  <a:ext uri="{FF2B5EF4-FFF2-40B4-BE49-F238E27FC236}">
                    <a16:creationId xmlns:a16="http://schemas.microsoft.com/office/drawing/2014/main" id="{DC5528AA-91F9-493E-EB53-82325A36371E}"/>
                  </a:ext>
                </a:extLst>
              </p:cNvPr>
              <p:cNvSpPr/>
              <p:nvPr/>
            </p:nvSpPr>
            <p:spPr>
              <a:xfrm>
                <a:off x="3376387" y="2401977"/>
                <a:ext cx="4985426" cy="3915670"/>
              </a:xfrm>
              <a:prstGeom prst="roundRect">
                <a:avLst>
                  <a:gd name="adj" fmla="val 23258"/>
                </a:avLst>
              </a:prstGeom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6" name="TextBox 375">
                <a:extLst>
                  <a:ext uri="{FF2B5EF4-FFF2-40B4-BE49-F238E27FC236}">
                    <a16:creationId xmlns:a16="http://schemas.microsoft.com/office/drawing/2014/main" id="{F0A2DC13-D25D-C17B-3F61-39FD152607BC}"/>
                  </a:ext>
                </a:extLst>
              </p:cNvPr>
              <p:cNvSpPr txBox="1"/>
              <p:nvPr/>
            </p:nvSpPr>
            <p:spPr>
              <a:xfrm>
                <a:off x="4230200" y="2821556"/>
                <a:ext cx="3749409" cy="31700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An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xưng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hô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với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các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thành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viên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trong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gia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đình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họ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nội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,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họ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ngoại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như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thế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nào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? </a:t>
                </a:r>
              </a:p>
            </p:txBody>
          </p:sp>
        </p:grp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D842ACB5-422E-805A-14C6-500B07B26E53}"/>
                </a:ext>
              </a:extLst>
            </p:cNvPr>
            <p:cNvGrpSpPr/>
            <p:nvPr/>
          </p:nvGrpSpPr>
          <p:grpSpPr>
            <a:xfrm>
              <a:off x="1931324" y="1529207"/>
              <a:ext cx="1903028" cy="1688119"/>
              <a:chOff x="2611802" y="2099103"/>
              <a:chExt cx="1903028" cy="1688119"/>
            </a:xfrm>
          </p:grpSpPr>
          <p:pic>
            <p:nvPicPr>
              <p:cNvPr id="369" name="Picture 368" descr="Icon&#10;&#10;Description automatically generated">
                <a:extLst>
                  <a:ext uri="{FF2B5EF4-FFF2-40B4-BE49-F238E27FC236}">
                    <a16:creationId xmlns:a16="http://schemas.microsoft.com/office/drawing/2014/main" id="{C230F5E6-3145-36AB-AA81-C9D826B7350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611802" y="2099103"/>
                <a:ext cx="1903028" cy="1688119"/>
              </a:xfrm>
              <a:prstGeom prst="rect">
                <a:avLst/>
              </a:prstGeom>
            </p:spPr>
          </p:pic>
          <p:sp>
            <p:nvSpPr>
              <p:cNvPr id="371" name="TextBox 370">
                <a:extLst>
                  <a:ext uri="{FF2B5EF4-FFF2-40B4-BE49-F238E27FC236}">
                    <a16:creationId xmlns:a16="http://schemas.microsoft.com/office/drawing/2014/main" id="{2977EB5B-21C0-6162-2D38-680E47641CA7}"/>
                  </a:ext>
                </a:extLst>
              </p:cNvPr>
              <p:cNvSpPr txBox="1"/>
              <p:nvPr/>
            </p:nvSpPr>
            <p:spPr>
              <a:xfrm>
                <a:off x="3411002" y="2759469"/>
                <a:ext cx="302968" cy="61555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en-US" sz="4000" dirty="0">
                    <a:ln w="25400">
                      <a:solidFill>
                        <a:schemeClr val="bg1"/>
                      </a:solidFill>
                    </a:ln>
                    <a:solidFill>
                      <a:srgbClr val="FF0000"/>
                    </a:solidFill>
                    <a:effectLst>
                      <a:outerShdw blurRad="50800" dist="38100" dir="2700000" algn="tl" rotWithShape="0">
                        <a:prstClr val="black">
                          <a:alpha val="40000"/>
                        </a:prstClr>
                      </a:outerShdw>
                    </a:effectLst>
                    <a:latin typeface="iCiel Crocante" panose="02000000000000000000" pitchFamily="50" charset="0"/>
                  </a:rPr>
                  <a:t>?</a:t>
                </a:r>
              </a:p>
            </p:txBody>
          </p:sp>
        </p:grpSp>
      </p:grpSp>
      <p:pic>
        <p:nvPicPr>
          <p:cNvPr id="362" name="Picture 361">
            <a:extLst>
              <a:ext uri="{FF2B5EF4-FFF2-40B4-BE49-F238E27FC236}">
                <a16:creationId xmlns:a16="http://schemas.microsoft.com/office/drawing/2014/main" id="{3AAEA9C8-3030-56F6-61DE-D8E4792856D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407372" y="377930"/>
            <a:ext cx="1784628" cy="81085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D479E9FA-61F6-1ECC-D378-5B601A7706D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7516" y="135492"/>
            <a:ext cx="5757270" cy="44839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33608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3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nodeType="withEffect" p14:presetBounceEnd="7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000">
                                          <p:cBhvr additive="base">
                                            <p:cTn id="10" dur="750" fill="hold"/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000">
                                          <p:cBhvr additive="base">
                                            <p:cTn id="11" dur="750" fill="hold"/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2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200"/>
                                            <p:tgtEl>
                                              <p:spTgt spid="36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20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20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3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2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200"/>
                                            <p:tgtEl>
                                              <p:spTgt spid="36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20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20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9" grpId="0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Speech Bubble: Rectangle with Corners Rounded 356">
            <a:extLst>
              <a:ext uri="{FF2B5EF4-FFF2-40B4-BE49-F238E27FC236}">
                <a16:creationId xmlns:a16="http://schemas.microsoft.com/office/drawing/2014/main" id="{0BE83DCB-640C-3DF1-2D0A-229E66B00DDD}"/>
              </a:ext>
            </a:extLst>
          </p:cNvPr>
          <p:cNvSpPr/>
          <p:nvPr/>
        </p:nvSpPr>
        <p:spPr>
          <a:xfrm>
            <a:off x="600337" y="479359"/>
            <a:ext cx="3079529" cy="1501548"/>
          </a:xfrm>
          <a:prstGeom prst="wedgeRoundRectCallout">
            <a:avLst>
              <a:gd name="adj1" fmla="val -7749"/>
              <a:gd name="adj2" fmla="val 80230"/>
              <a:gd name="adj3" fmla="val 16667"/>
            </a:avLst>
          </a:prstGeom>
          <a:solidFill>
            <a:schemeClr val="bg1"/>
          </a:solidFill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Cùng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 chia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sẻ</a:t>
            </a:r>
            <a:endParaRPr lang="en-US" sz="3600" dirty="0">
              <a:solidFill>
                <a:schemeClr val="tx1">
                  <a:lumMod val="75000"/>
                  <a:lumOff val="25000"/>
                </a:schemeClr>
              </a:solidFill>
              <a:latin typeface="iCiel Cadena" panose="02000503000000020004" pitchFamily="50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2DC7FC9-29F8-B8A0-612A-B60B87F5D86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58116" y="284311"/>
            <a:ext cx="6946730" cy="5410363"/>
          </a:xfrm>
          <a:prstGeom prst="rect">
            <a:avLst/>
          </a:prstGeom>
        </p:spPr>
      </p:pic>
      <p:grpSp>
        <p:nvGrpSpPr>
          <p:cNvPr id="55" name="Group 4">
            <a:extLst>
              <a:ext uri="{FF2B5EF4-FFF2-40B4-BE49-F238E27FC236}">
                <a16:creationId xmlns:a16="http://schemas.microsoft.com/office/drawing/2014/main" id="{B1A5C529-901F-D16C-33BC-C8BC64E3D3B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56" name="Group 205">
              <a:extLst>
                <a:ext uri="{FF2B5EF4-FFF2-40B4-BE49-F238E27FC236}">
                  <a16:creationId xmlns:a16="http://schemas.microsoft.com/office/drawing/2014/main" id="{F401F19C-47C2-467D-D72A-7C1C891A71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57" name="Freeform 5">
                <a:extLst>
                  <a:ext uri="{FF2B5EF4-FFF2-40B4-BE49-F238E27FC236}">
                    <a16:creationId xmlns:a16="http://schemas.microsoft.com/office/drawing/2014/main" id="{EC9C010D-71A5-BB7C-EF43-11B504682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Freeform 6">
                <a:extLst>
                  <a:ext uri="{FF2B5EF4-FFF2-40B4-BE49-F238E27FC236}">
                    <a16:creationId xmlns:a16="http://schemas.microsoft.com/office/drawing/2014/main" id="{AA90947F-D019-258E-728E-EE54578BD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Rectangle 7">
                <a:extLst>
                  <a:ext uri="{FF2B5EF4-FFF2-40B4-BE49-F238E27FC236}">
                    <a16:creationId xmlns:a16="http://schemas.microsoft.com/office/drawing/2014/main" id="{7C7C839F-79EF-5E5D-D9D6-921D08967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8">
                <a:extLst>
                  <a:ext uri="{FF2B5EF4-FFF2-40B4-BE49-F238E27FC236}">
                    <a16:creationId xmlns:a16="http://schemas.microsoft.com/office/drawing/2014/main" id="{7E670ECB-6101-BF3B-B3F4-76CB4C28D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9">
                <a:extLst>
                  <a:ext uri="{FF2B5EF4-FFF2-40B4-BE49-F238E27FC236}">
                    <a16:creationId xmlns:a16="http://schemas.microsoft.com/office/drawing/2014/main" id="{63027096-5726-DB11-277F-38550028A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10">
                <a:extLst>
                  <a:ext uri="{FF2B5EF4-FFF2-40B4-BE49-F238E27FC236}">
                    <a16:creationId xmlns:a16="http://schemas.microsoft.com/office/drawing/2014/main" id="{8C90826C-42EC-BD9C-DC56-263988C79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Rectangle 11">
                <a:extLst>
                  <a:ext uri="{FF2B5EF4-FFF2-40B4-BE49-F238E27FC236}">
                    <a16:creationId xmlns:a16="http://schemas.microsoft.com/office/drawing/2014/main" id="{E9835C21-0368-E0E8-DC0D-0A1F7D382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12">
                <a:extLst>
                  <a:ext uri="{FF2B5EF4-FFF2-40B4-BE49-F238E27FC236}">
                    <a16:creationId xmlns:a16="http://schemas.microsoft.com/office/drawing/2014/main" id="{E378879F-38DE-3A04-3E8A-CEACA00AF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13">
                <a:extLst>
                  <a:ext uri="{FF2B5EF4-FFF2-40B4-BE49-F238E27FC236}">
                    <a16:creationId xmlns:a16="http://schemas.microsoft.com/office/drawing/2014/main" id="{CA9FFB4E-0D94-B8FE-A164-917DA4182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14">
                <a:extLst>
                  <a:ext uri="{FF2B5EF4-FFF2-40B4-BE49-F238E27FC236}">
                    <a16:creationId xmlns:a16="http://schemas.microsoft.com/office/drawing/2014/main" id="{CBC6797F-40CF-0E98-5C96-0D36885DB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15">
                <a:extLst>
                  <a:ext uri="{FF2B5EF4-FFF2-40B4-BE49-F238E27FC236}">
                    <a16:creationId xmlns:a16="http://schemas.microsoft.com/office/drawing/2014/main" id="{DAC10FD1-9060-88EC-9220-28C20DDF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Freeform 16">
                <a:extLst>
                  <a:ext uri="{FF2B5EF4-FFF2-40B4-BE49-F238E27FC236}">
                    <a16:creationId xmlns:a16="http://schemas.microsoft.com/office/drawing/2014/main" id="{E2F41318-D112-48E7-FEA3-307BF27E3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17">
                <a:extLst>
                  <a:ext uri="{FF2B5EF4-FFF2-40B4-BE49-F238E27FC236}">
                    <a16:creationId xmlns:a16="http://schemas.microsoft.com/office/drawing/2014/main" id="{1385F431-A22F-66A1-7AFF-094886471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18">
                <a:extLst>
                  <a:ext uri="{FF2B5EF4-FFF2-40B4-BE49-F238E27FC236}">
                    <a16:creationId xmlns:a16="http://schemas.microsoft.com/office/drawing/2014/main" id="{CD782D1A-7858-0F2A-2F29-AD5DFFBFD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Rectangle 19">
                <a:extLst>
                  <a:ext uri="{FF2B5EF4-FFF2-40B4-BE49-F238E27FC236}">
                    <a16:creationId xmlns:a16="http://schemas.microsoft.com/office/drawing/2014/main" id="{E18BDF76-E011-19B7-EB8A-71505C912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20">
                <a:extLst>
                  <a:ext uri="{FF2B5EF4-FFF2-40B4-BE49-F238E27FC236}">
                    <a16:creationId xmlns:a16="http://schemas.microsoft.com/office/drawing/2014/main" id="{70A9EF7A-C584-6D6D-9610-EC8DF1B5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21">
                <a:extLst>
                  <a:ext uri="{FF2B5EF4-FFF2-40B4-BE49-F238E27FC236}">
                    <a16:creationId xmlns:a16="http://schemas.microsoft.com/office/drawing/2014/main" id="{8AC1502D-0613-1621-D5EC-FA8AF1915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22">
                <a:extLst>
                  <a:ext uri="{FF2B5EF4-FFF2-40B4-BE49-F238E27FC236}">
                    <a16:creationId xmlns:a16="http://schemas.microsoft.com/office/drawing/2014/main" id="{C095BCE5-4E74-4A0D-917E-9F4100EA4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Rectangle 23">
                <a:extLst>
                  <a:ext uri="{FF2B5EF4-FFF2-40B4-BE49-F238E27FC236}">
                    <a16:creationId xmlns:a16="http://schemas.microsoft.com/office/drawing/2014/main" id="{FAE555C8-1C38-6C77-389D-CC0A2AAD0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24">
                <a:extLst>
                  <a:ext uri="{FF2B5EF4-FFF2-40B4-BE49-F238E27FC236}">
                    <a16:creationId xmlns:a16="http://schemas.microsoft.com/office/drawing/2014/main" id="{82591187-0E1C-1701-01A8-BC97A7482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Rectangle 25">
                <a:extLst>
                  <a:ext uri="{FF2B5EF4-FFF2-40B4-BE49-F238E27FC236}">
                    <a16:creationId xmlns:a16="http://schemas.microsoft.com/office/drawing/2014/main" id="{46739128-A8DE-04E0-30EF-516314484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Oval 26">
                <a:extLst>
                  <a:ext uri="{FF2B5EF4-FFF2-40B4-BE49-F238E27FC236}">
                    <a16:creationId xmlns:a16="http://schemas.microsoft.com/office/drawing/2014/main" id="{EE02F8B0-F66D-DA60-A179-500A88D39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Freeform 27">
                <a:extLst>
                  <a:ext uri="{FF2B5EF4-FFF2-40B4-BE49-F238E27FC236}">
                    <a16:creationId xmlns:a16="http://schemas.microsoft.com/office/drawing/2014/main" id="{D4954BF4-9BB0-17A5-EDD8-46175524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28">
                <a:extLst>
                  <a:ext uri="{FF2B5EF4-FFF2-40B4-BE49-F238E27FC236}">
                    <a16:creationId xmlns:a16="http://schemas.microsoft.com/office/drawing/2014/main" id="{06A824FB-E787-9AA6-BCB0-A351DA2C3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Rectangle 29">
                <a:extLst>
                  <a:ext uri="{FF2B5EF4-FFF2-40B4-BE49-F238E27FC236}">
                    <a16:creationId xmlns:a16="http://schemas.microsoft.com/office/drawing/2014/main" id="{B5595AF4-6E6A-0C65-95DC-883B893DF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Oval 30">
                <a:extLst>
                  <a:ext uri="{FF2B5EF4-FFF2-40B4-BE49-F238E27FC236}">
                    <a16:creationId xmlns:a16="http://schemas.microsoft.com/office/drawing/2014/main" id="{27B0C41A-15F0-FCD6-9E7D-6764BC96C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31">
                <a:extLst>
                  <a:ext uri="{FF2B5EF4-FFF2-40B4-BE49-F238E27FC236}">
                    <a16:creationId xmlns:a16="http://schemas.microsoft.com/office/drawing/2014/main" id="{98011969-5D8C-BE03-4321-90B1EB5D9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32">
                <a:extLst>
                  <a:ext uri="{FF2B5EF4-FFF2-40B4-BE49-F238E27FC236}">
                    <a16:creationId xmlns:a16="http://schemas.microsoft.com/office/drawing/2014/main" id="{EC2E2282-98B8-D620-A10C-78347FE0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Rectangle 33">
                <a:extLst>
                  <a:ext uri="{FF2B5EF4-FFF2-40B4-BE49-F238E27FC236}">
                    <a16:creationId xmlns:a16="http://schemas.microsoft.com/office/drawing/2014/main" id="{D53A648A-124A-BD59-E4B0-F521956E5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Oval 34">
                <a:extLst>
                  <a:ext uri="{FF2B5EF4-FFF2-40B4-BE49-F238E27FC236}">
                    <a16:creationId xmlns:a16="http://schemas.microsoft.com/office/drawing/2014/main" id="{4E2096CF-F1F8-B0FD-4552-D8FEA10FF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35">
                <a:extLst>
                  <a:ext uri="{FF2B5EF4-FFF2-40B4-BE49-F238E27FC236}">
                    <a16:creationId xmlns:a16="http://schemas.microsoft.com/office/drawing/2014/main" id="{B5F5CEE3-4EE6-B5CE-4673-A0F8B126F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36">
                <a:extLst>
                  <a:ext uri="{FF2B5EF4-FFF2-40B4-BE49-F238E27FC236}">
                    <a16:creationId xmlns:a16="http://schemas.microsoft.com/office/drawing/2014/main" id="{B47283E9-523B-FBDE-36FC-AAF41A20C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Rectangle 37">
                <a:extLst>
                  <a:ext uri="{FF2B5EF4-FFF2-40B4-BE49-F238E27FC236}">
                    <a16:creationId xmlns:a16="http://schemas.microsoft.com/office/drawing/2014/main" id="{994AD2E7-8878-4452-813A-D93DA56E1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Oval 38">
                <a:extLst>
                  <a:ext uri="{FF2B5EF4-FFF2-40B4-BE49-F238E27FC236}">
                    <a16:creationId xmlns:a16="http://schemas.microsoft.com/office/drawing/2014/main" id="{42E113EA-9AAA-F2AB-AF2C-42DEC9F5C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39">
                <a:extLst>
                  <a:ext uri="{FF2B5EF4-FFF2-40B4-BE49-F238E27FC236}">
                    <a16:creationId xmlns:a16="http://schemas.microsoft.com/office/drawing/2014/main" id="{C7AF7F70-5E90-9CA2-9FF3-41DBFC3DF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40">
                <a:extLst>
                  <a:ext uri="{FF2B5EF4-FFF2-40B4-BE49-F238E27FC236}">
                    <a16:creationId xmlns:a16="http://schemas.microsoft.com/office/drawing/2014/main" id="{EDB2911D-8A5B-AA4E-B7BA-4E7EDCE7E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41">
                <a:extLst>
                  <a:ext uri="{FF2B5EF4-FFF2-40B4-BE49-F238E27FC236}">
                    <a16:creationId xmlns:a16="http://schemas.microsoft.com/office/drawing/2014/main" id="{4D17699A-6790-423B-1831-706FFC657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42">
                <a:extLst>
                  <a:ext uri="{FF2B5EF4-FFF2-40B4-BE49-F238E27FC236}">
                    <a16:creationId xmlns:a16="http://schemas.microsoft.com/office/drawing/2014/main" id="{7297E518-033E-C27B-B969-9DAF5532E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43">
                <a:extLst>
                  <a:ext uri="{FF2B5EF4-FFF2-40B4-BE49-F238E27FC236}">
                    <a16:creationId xmlns:a16="http://schemas.microsoft.com/office/drawing/2014/main" id="{3E7F1959-196D-E05D-46F4-A095527E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44">
                <a:extLst>
                  <a:ext uri="{FF2B5EF4-FFF2-40B4-BE49-F238E27FC236}">
                    <a16:creationId xmlns:a16="http://schemas.microsoft.com/office/drawing/2014/main" id="{62C5A65A-5FA2-D4A0-45E6-77E46FF8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45">
                <a:extLst>
                  <a:ext uri="{FF2B5EF4-FFF2-40B4-BE49-F238E27FC236}">
                    <a16:creationId xmlns:a16="http://schemas.microsoft.com/office/drawing/2014/main" id="{DB842032-9A4D-F5DB-DE7F-3F1833EA8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46">
                <a:extLst>
                  <a:ext uri="{FF2B5EF4-FFF2-40B4-BE49-F238E27FC236}">
                    <a16:creationId xmlns:a16="http://schemas.microsoft.com/office/drawing/2014/main" id="{C0CB9BB4-F398-A90B-F74C-EA335418F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47">
                <a:extLst>
                  <a:ext uri="{FF2B5EF4-FFF2-40B4-BE49-F238E27FC236}">
                    <a16:creationId xmlns:a16="http://schemas.microsoft.com/office/drawing/2014/main" id="{7804091C-9E5A-AC96-E334-6B7FC66E0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Oval 48">
                <a:extLst>
                  <a:ext uri="{FF2B5EF4-FFF2-40B4-BE49-F238E27FC236}">
                    <a16:creationId xmlns:a16="http://schemas.microsoft.com/office/drawing/2014/main" id="{C8D71446-5EC9-1AC0-DEED-A738B2533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49">
                <a:extLst>
                  <a:ext uri="{FF2B5EF4-FFF2-40B4-BE49-F238E27FC236}">
                    <a16:creationId xmlns:a16="http://schemas.microsoft.com/office/drawing/2014/main" id="{E04CEF40-F048-DABD-1D4A-2BF8F6267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50">
                <a:extLst>
                  <a:ext uri="{FF2B5EF4-FFF2-40B4-BE49-F238E27FC236}">
                    <a16:creationId xmlns:a16="http://schemas.microsoft.com/office/drawing/2014/main" id="{26F4F4B8-24C4-D0C5-A01F-BC7E4CFA4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51">
                <a:extLst>
                  <a:ext uri="{FF2B5EF4-FFF2-40B4-BE49-F238E27FC236}">
                    <a16:creationId xmlns:a16="http://schemas.microsoft.com/office/drawing/2014/main" id="{54E87885-9B64-A6D7-2B7E-C0FBA73F0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52">
                <a:extLst>
                  <a:ext uri="{FF2B5EF4-FFF2-40B4-BE49-F238E27FC236}">
                    <a16:creationId xmlns:a16="http://schemas.microsoft.com/office/drawing/2014/main" id="{C6F2DA41-0941-EB1E-4AAB-93CBD4B01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53">
                <a:extLst>
                  <a:ext uri="{FF2B5EF4-FFF2-40B4-BE49-F238E27FC236}">
                    <a16:creationId xmlns:a16="http://schemas.microsoft.com/office/drawing/2014/main" id="{1AD76FD1-6528-EF85-49E9-16779950E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54">
                <a:extLst>
                  <a:ext uri="{FF2B5EF4-FFF2-40B4-BE49-F238E27FC236}">
                    <a16:creationId xmlns:a16="http://schemas.microsoft.com/office/drawing/2014/main" id="{EE50C7E2-1E17-8AA4-2FAE-0645B1959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55">
                <a:extLst>
                  <a:ext uri="{FF2B5EF4-FFF2-40B4-BE49-F238E27FC236}">
                    <a16:creationId xmlns:a16="http://schemas.microsoft.com/office/drawing/2014/main" id="{A4A5262F-46F1-CA8B-4A11-E99E69962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56">
                <a:extLst>
                  <a:ext uri="{FF2B5EF4-FFF2-40B4-BE49-F238E27FC236}">
                    <a16:creationId xmlns:a16="http://schemas.microsoft.com/office/drawing/2014/main" id="{EAB623AE-8E08-1BAF-14EA-ECBAFCED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Rectangle 57">
                <a:extLst>
                  <a:ext uri="{FF2B5EF4-FFF2-40B4-BE49-F238E27FC236}">
                    <a16:creationId xmlns:a16="http://schemas.microsoft.com/office/drawing/2014/main" id="{F552F246-9FBC-7A88-FCE8-EF40594C5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Oval 58">
                <a:extLst>
                  <a:ext uri="{FF2B5EF4-FFF2-40B4-BE49-F238E27FC236}">
                    <a16:creationId xmlns:a16="http://schemas.microsoft.com/office/drawing/2014/main" id="{7EEB1C08-BFBD-F064-B4F2-DFE85E073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59">
                <a:extLst>
                  <a:ext uri="{FF2B5EF4-FFF2-40B4-BE49-F238E27FC236}">
                    <a16:creationId xmlns:a16="http://schemas.microsoft.com/office/drawing/2014/main" id="{546F83B2-67B2-1B22-9600-65D4E0F7E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60">
                <a:extLst>
                  <a:ext uri="{FF2B5EF4-FFF2-40B4-BE49-F238E27FC236}">
                    <a16:creationId xmlns:a16="http://schemas.microsoft.com/office/drawing/2014/main" id="{FAD574B9-C832-3944-AC0C-AEB9188F3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61">
                <a:extLst>
                  <a:ext uri="{FF2B5EF4-FFF2-40B4-BE49-F238E27FC236}">
                    <a16:creationId xmlns:a16="http://schemas.microsoft.com/office/drawing/2014/main" id="{18E6E9E6-D75A-F392-7FC2-526F4821D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62">
                <a:extLst>
                  <a:ext uri="{FF2B5EF4-FFF2-40B4-BE49-F238E27FC236}">
                    <a16:creationId xmlns:a16="http://schemas.microsoft.com/office/drawing/2014/main" id="{ED03C84B-47E0-B76A-42E0-F890C0E5D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63">
                <a:extLst>
                  <a:ext uri="{FF2B5EF4-FFF2-40B4-BE49-F238E27FC236}">
                    <a16:creationId xmlns:a16="http://schemas.microsoft.com/office/drawing/2014/main" id="{0756DE45-7BD4-65F2-C00E-04CB1CEEC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64">
                <a:extLst>
                  <a:ext uri="{FF2B5EF4-FFF2-40B4-BE49-F238E27FC236}">
                    <a16:creationId xmlns:a16="http://schemas.microsoft.com/office/drawing/2014/main" id="{6884F6B7-19E0-175F-DD11-A27A39C6B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65">
                <a:extLst>
                  <a:ext uri="{FF2B5EF4-FFF2-40B4-BE49-F238E27FC236}">
                    <a16:creationId xmlns:a16="http://schemas.microsoft.com/office/drawing/2014/main" id="{4B769BBF-45C0-44C2-1062-02FD4B221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66">
                <a:extLst>
                  <a:ext uri="{FF2B5EF4-FFF2-40B4-BE49-F238E27FC236}">
                    <a16:creationId xmlns:a16="http://schemas.microsoft.com/office/drawing/2014/main" id="{3D56B33E-2AA8-45CB-D582-42C53780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Freeform 67">
                <a:extLst>
                  <a:ext uri="{FF2B5EF4-FFF2-40B4-BE49-F238E27FC236}">
                    <a16:creationId xmlns:a16="http://schemas.microsoft.com/office/drawing/2014/main" id="{6B69F828-C891-91F3-5FCE-FD7FC2595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68">
                <a:extLst>
                  <a:ext uri="{FF2B5EF4-FFF2-40B4-BE49-F238E27FC236}">
                    <a16:creationId xmlns:a16="http://schemas.microsoft.com/office/drawing/2014/main" id="{9F142536-F786-CE0A-3FB8-6B4A991DA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Rectangle 69">
                <a:extLst>
                  <a:ext uri="{FF2B5EF4-FFF2-40B4-BE49-F238E27FC236}">
                    <a16:creationId xmlns:a16="http://schemas.microsoft.com/office/drawing/2014/main" id="{D2812BE3-61D2-907D-67EA-6BAAB11E4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70">
                <a:extLst>
                  <a:ext uri="{FF2B5EF4-FFF2-40B4-BE49-F238E27FC236}">
                    <a16:creationId xmlns:a16="http://schemas.microsoft.com/office/drawing/2014/main" id="{179AE5B1-3812-A2E0-3FE0-E13BC853D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71">
                <a:extLst>
                  <a:ext uri="{FF2B5EF4-FFF2-40B4-BE49-F238E27FC236}">
                    <a16:creationId xmlns:a16="http://schemas.microsoft.com/office/drawing/2014/main" id="{D72D8A17-663A-A31D-EC73-5AB47451A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72">
                <a:extLst>
                  <a:ext uri="{FF2B5EF4-FFF2-40B4-BE49-F238E27FC236}">
                    <a16:creationId xmlns:a16="http://schemas.microsoft.com/office/drawing/2014/main" id="{C4024EF9-2831-7D89-684D-4A8A096A6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73">
                <a:extLst>
                  <a:ext uri="{FF2B5EF4-FFF2-40B4-BE49-F238E27FC236}">
                    <a16:creationId xmlns:a16="http://schemas.microsoft.com/office/drawing/2014/main" id="{99C8BE13-CB6D-8C61-1AB5-7CAF98401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74">
                <a:extLst>
                  <a:ext uri="{FF2B5EF4-FFF2-40B4-BE49-F238E27FC236}">
                    <a16:creationId xmlns:a16="http://schemas.microsoft.com/office/drawing/2014/main" id="{5F77282D-8206-CDA0-9ED8-3F8DBF54E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75">
                <a:extLst>
                  <a:ext uri="{FF2B5EF4-FFF2-40B4-BE49-F238E27FC236}">
                    <a16:creationId xmlns:a16="http://schemas.microsoft.com/office/drawing/2014/main" id="{61DE8244-D027-FEB4-FE46-0536C67A8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76">
                <a:extLst>
                  <a:ext uri="{FF2B5EF4-FFF2-40B4-BE49-F238E27FC236}">
                    <a16:creationId xmlns:a16="http://schemas.microsoft.com/office/drawing/2014/main" id="{AFA8F02A-1DB6-2C30-D167-7D33B0DD2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77">
                <a:extLst>
                  <a:ext uri="{FF2B5EF4-FFF2-40B4-BE49-F238E27FC236}">
                    <a16:creationId xmlns:a16="http://schemas.microsoft.com/office/drawing/2014/main" id="{FD391460-7523-8B87-FA34-4F7A969F9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78">
                <a:extLst>
                  <a:ext uri="{FF2B5EF4-FFF2-40B4-BE49-F238E27FC236}">
                    <a16:creationId xmlns:a16="http://schemas.microsoft.com/office/drawing/2014/main" id="{1C8A9C48-917E-1CB2-8D55-BF3CB8D9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79">
                <a:extLst>
                  <a:ext uri="{FF2B5EF4-FFF2-40B4-BE49-F238E27FC236}">
                    <a16:creationId xmlns:a16="http://schemas.microsoft.com/office/drawing/2014/main" id="{5F22BAC7-E509-6EEC-FE22-5BC42EF77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80">
                <a:extLst>
                  <a:ext uri="{FF2B5EF4-FFF2-40B4-BE49-F238E27FC236}">
                    <a16:creationId xmlns:a16="http://schemas.microsoft.com/office/drawing/2014/main" id="{3DD62683-A095-225D-4D0E-91BF6233C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81">
                <a:extLst>
                  <a:ext uri="{FF2B5EF4-FFF2-40B4-BE49-F238E27FC236}">
                    <a16:creationId xmlns:a16="http://schemas.microsoft.com/office/drawing/2014/main" id="{1FB01C86-0299-6EE4-274A-99BFF5E46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82">
                <a:extLst>
                  <a:ext uri="{FF2B5EF4-FFF2-40B4-BE49-F238E27FC236}">
                    <a16:creationId xmlns:a16="http://schemas.microsoft.com/office/drawing/2014/main" id="{051F2336-47ED-BAC1-37B4-112734C38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83">
                <a:extLst>
                  <a:ext uri="{FF2B5EF4-FFF2-40B4-BE49-F238E27FC236}">
                    <a16:creationId xmlns:a16="http://schemas.microsoft.com/office/drawing/2014/main" id="{097CDE12-E332-E9F9-2A55-92E482206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84">
                <a:extLst>
                  <a:ext uri="{FF2B5EF4-FFF2-40B4-BE49-F238E27FC236}">
                    <a16:creationId xmlns:a16="http://schemas.microsoft.com/office/drawing/2014/main" id="{838715D8-7591-11DA-BDD9-34EA1BFFC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85">
                <a:extLst>
                  <a:ext uri="{FF2B5EF4-FFF2-40B4-BE49-F238E27FC236}">
                    <a16:creationId xmlns:a16="http://schemas.microsoft.com/office/drawing/2014/main" id="{28D66AFC-690E-5634-6B51-92402DDB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86">
                <a:extLst>
                  <a:ext uri="{FF2B5EF4-FFF2-40B4-BE49-F238E27FC236}">
                    <a16:creationId xmlns:a16="http://schemas.microsoft.com/office/drawing/2014/main" id="{F184D1E4-7AB1-5E5D-0ADE-E2AE74609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87">
                <a:extLst>
                  <a:ext uri="{FF2B5EF4-FFF2-40B4-BE49-F238E27FC236}">
                    <a16:creationId xmlns:a16="http://schemas.microsoft.com/office/drawing/2014/main" id="{62700B8C-35F0-F095-0B38-BC8C508E7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88">
                <a:extLst>
                  <a:ext uri="{FF2B5EF4-FFF2-40B4-BE49-F238E27FC236}">
                    <a16:creationId xmlns:a16="http://schemas.microsoft.com/office/drawing/2014/main" id="{DFCF0DB2-74BD-F6C0-BBB6-FA32A61F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Rectangle 89">
                <a:extLst>
                  <a:ext uri="{FF2B5EF4-FFF2-40B4-BE49-F238E27FC236}">
                    <a16:creationId xmlns:a16="http://schemas.microsoft.com/office/drawing/2014/main" id="{EC9D8F3F-FD97-E37D-7CD9-BA6887EB7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90">
                <a:extLst>
                  <a:ext uri="{FF2B5EF4-FFF2-40B4-BE49-F238E27FC236}">
                    <a16:creationId xmlns:a16="http://schemas.microsoft.com/office/drawing/2014/main" id="{98E9BAB5-C356-49B1-8FB0-DFC3C87D2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91">
                <a:extLst>
                  <a:ext uri="{FF2B5EF4-FFF2-40B4-BE49-F238E27FC236}">
                    <a16:creationId xmlns:a16="http://schemas.microsoft.com/office/drawing/2014/main" id="{4FA8FA59-D8B5-38E3-14FD-D474C78E5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92">
                <a:extLst>
                  <a:ext uri="{FF2B5EF4-FFF2-40B4-BE49-F238E27FC236}">
                    <a16:creationId xmlns:a16="http://schemas.microsoft.com/office/drawing/2014/main" id="{6B43681B-BCBA-4251-E3F7-77B157099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93">
                <a:extLst>
                  <a:ext uri="{FF2B5EF4-FFF2-40B4-BE49-F238E27FC236}">
                    <a16:creationId xmlns:a16="http://schemas.microsoft.com/office/drawing/2014/main" id="{75389C35-A7D0-470E-FEF0-3364D0592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94">
                <a:extLst>
                  <a:ext uri="{FF2B5EF4-FFF2-40B4-BE49-F238E27FC236}">
                    <a16:creationId xmlns:a16="http://schemas.microsoft.com/office/drawing/2014/main" id="{33E04C7D-01CA-79E6-28E4-D7CCA6417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95">
                <a:extLst>
                  <a:ext uri="{FF2B5EF4-FFF2-40B4-BE49-F238E27FC236}">
                    <a16:creationId xmlns:a16="http://schemas.microsoft.com/office/drawing/2014/main" id="{1F6583F3-18A6-8CD2-28F2-86E0337BD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96">
                <a:extLst>
                  <a:ext uri="{FF2B5EF4-FFF2-40B4-BE49-F238E27FC236}">
                    <a16:creationId xmlns:a16="http://schemas.microsoft.com/office/drawing/2014/main" id="{2E0F84E5-6DCA-1B1D-24A2-1828F10DA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97">
                <a:extLst>
                  <a:ext uri="{FF2B5EF4-FFF2-40B4-BE49-F238E27FC236}">
                    <a16:creationId xmlns:a16="http://schemas.microsoft.com/office/drawing/2014/main" id="{667EE74E-7065-CF25-7E9A-F9D946EEB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98">
                <a:extLst>
                  <a:ext uri="{FF2B5EF4-FFF2-40B4-BE49-F238E27FC236}">
                    <a16:creationId xmlns:a16="http://schemas.microsoft.com/office/drawing/2014/main" id="{A2EE5F43-84D9-3DBE-81A1-2DE41FE18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99">
                <a:extLst>
                  <a:ext uri="{FF2B5EF4-FFF2-40B4-BE49-F238E27FC236}">
                    <a16:creationId xmlns:a16="http://schemas.microsoft.com/office/drawing/2014/main" id="{E8C1F8CB-E623-AF6E-3767-0237E304D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00">
                <a:extLst>
                  <a:ext uri="{FF2B5EF4-FFF2-40B4-BE49-F238E27FC236}">
                    <a16:creationId xmlns:a16="http://schemas.microsoft.com/office/drawing/2014/main" id="{491C3C2A-B127-ECC8-A07E-630591465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01">
                <a:extLst>
                  <a:ext uri="{FF2B5EF4-FFF2-40B4-BE49-F238E27FC236}">
                    <a16:creationId xmlns:a16="http://schemas.microsoft.com/office/drawing/2014/main" id="{AACC20C4-8EE6-4FEF-635C-AED2B0842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02">
                <a:extLst>
                  <a:ext uri="{FF2B5EF4-FFF2-40B4-BE49-F238E27FC236}">
                    <a16:creationId xmlns:a16="http://schemas.microsoft.com/office/drawing/2014/main" id="{CA6F6BF3-38E8-1ACB-1B20-8CB3823AD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03">
                <a:extLst>
                  <a:ext uri="{FF2B5EF4-FFF2-40B4-BE49-F238E27FC236}">
                    <a16:creationId xmlns:a16="http://schemas.microsoft.com/office/drawing/2014/main" id="{A515A146-D995-7293-0632-5750535A0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04">
                <a:extLst>
                  <a:ext uri="{FF2B5EF4-FFF2-40B4-BE49-F238E27FC236}">
                    <a16:creationId xmlns:a16="http://schemas.microsoft.com/office/drawing/2014/main" id="{1684D46D-24C6-F677-7ACF-A78138429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05">
                <a:extLst>
                  <a:ext uri="{FF2B5EF4-FFF2-40B4-BE49-F238E27FC236}">
                    <a16:creationId xmlns:a16="http://schemas.microsoft.com/office/drawing/2014/main" id="{5698634A-49E6-2A39-F085-D3E9CE2D9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06">
                <a:extLst>
                  <a:ext uri="{FF2B5EF4-FFF2-40B4-BE49-F238E27FC236}">
                    <a16:creationId xmlns:a16="http://schemas.microsoft.com/office/drawing/2014/main" id="{DBAA0BBE-3A2C-3EBC-2E7F-11FBA17D0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07">
                <a:extLst>
                  <a:ext uri="{FF2B5EF4-FFF2-40B4-BE49-F238E27FC236}">
                    <a16:creationId xmlns:a16="http://schemas.microsoft.com/office/drawing/2014/main" id="{55797B53-C9F8-671D-3759-0CC23DB9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08">
                <a:extLst>
                  <a:ext uri="{FF2B5EF4-FFF2-40B4-BE49-F238E27FC236}">
                    <a16:creationId xmlns:a16="http://schemas.microsoft.com/office/drawing/2014/main" id="{4EF51B00-D53D-7888-BBE1-FCEFEFB9B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Rectangle 109">
                <a:extLst>
                  <a:ext uri="{FF2B5EF4-FFF2-40B4-BE49-F238E27FC236}">
                    <a16:creationId xmlns:a16="http://schemas.microsoft.com/office/drawing/2014/main" id="{86735E6E-9990-C9AA-BC00-A3D58DC32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10">
                <a:extLst>
                  <a:ext uri="{FF2B5EF4-FFF2-40B4-BE49-F238E27FC236}">
                    <a16:creationId xmlns:a16="http://schemas.microsoft.com/office/drawing/2014/main" id="{C5E5865F-5864-EE7D-F09E-75453BDD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11">
                <a:extLst>
                  <a:ext uri="{FF2B5EF4-FFF2-40B4-BE49-F238E27FC236}">
                    <a16:creationId xmlns:a16="http://schemas.microsoft.com/office/drawing/2014/main" id="{FA9A1526-3F54-FD2C-B118-850810716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12">
                <a:extLst>
                  <a:ext uri="{FF2B5EF4-FFF2-40B4-BE49-F238E27FC236}">
                    <a16:creationId xmlns:a16="http://schemas.microsoft.com/office/drawing/2014/main" id="{71935BE7-C379-9F27-466E-891D951E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13">
                <a:extLst>
                  <a:ext uri="{FF2B5EF4-FFF2-40B4-BE49-F238E27FC236}">
                    <a16:creationId xmlns:a16="http://schemas.microsoft.com/office/drawing/2014/main" id="{C0B6A821-CC7D-330F-D64D-B2B412D3D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14">
                <a:extLst>
                  <a:ext uri="{FF2B5EF4-FFF2-40B4-BE49-F238E27FC236}">
                    <a16:creationId xmlns:a16="http://schemas.microsoft.com/office/drawing/2014/main" id="{542F5A86-F74D-7A71-4174-B69B2E72D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15">
                <a:extLst>
                  <a:ext uri="{FF2B5EF4-FFF2-40B4-BE49-F238E27FC236}">
                    <a16:creationId xmlns:a16="http://schemas.microsoft.com/office/drawing/2014/main" id="{24052DC3-043E-DE4E-0ACC-34D8596DE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16">
                <a:extLst>
                  <a:ext uri="{FF2B5EF4-FFF2-40B4-BE49-F238E27FC236}">
                    <a16:creationId xmlns:a16="http://schemas.microsoft.com/office/drawing/2014/main" id="{2978AD51-E346-6EA6-E8F0-1BF7F8A4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17">
                <a:extLst>
                  <a:ext uri="{FF2B5EF4-FFF2-40B4-BE49-F238E27FC236}">
                    <a16:creationId xmlns:a16="http://schemas.microsoft.com/office/drawing/2014/main" id="{A0A716F2-3E52-EA47-A0CA-EB4ED8EF2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18">
                <a:extLst>
                  <a:ext uri="{FF2B5EF4-FFF2-40B4-BE49-F238E27FC236}">
                    <a16:creationId xmlns:a16="http://schemas.microsoft.com/office/drawing/2014/main" id="{0B94A5D4-3B3F-AD22-C9F9-53C9A123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19">
                <a:extLst>
                  <a:ext uri="{FF2B5EF4-FFF2-40B4-BE49-F238E27FC236}">
                    <a16:creationId xmlns:a16="http://schemas.microsoft.com/office/drawing/2014/main" id="{9B6B79A7-3136-5A12-51F9-961BABBD2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20">
                <a:extLst>
                  <a:ext uri="{FF2B5EF4-FFF2-40B4-BE49-F238E27FC236}">
                    <a16:creationId xmlns:a16="http://schemas.microsoft.com/office/drawing/2014/main" id="{B18F1F69-D16F-8051-5F54-3EC246153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21">
                <a:extLst>
                  <a:ext uri="{FF2B5EF4-FFF2-40B4-BE49-F238E27FC236}">
                    <a16:creationId xmlns:a16="http://schemas.microsoft.com/office/drawing/2014/main" id="{E40FD1E8-296E-5245-A84D-0F9463F72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22">
                <a:extLst>
                  <a:ext uri="{FF2B5EF4-FFF2-40B4-BE49-F238E27FC236}">
                    <a16:creationId xmlns:a16="http://schemas.microsoft.com/office/drawing/2014/main" id="{A2931E73-D88E-A3B0-3D33-8F3754D87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23">
                <a:extLst>
                  <a:ext uri="{FF2B5EF4-FFF2-40B4-BE49-F238E27FC236}">
                    <a16:creationId xmlns:a16="http://schemas.microsoft.com/office/drawing/2014/main" id="{BE1939FF-346A-1DA7-BA71-6129BC6D8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24">
                <a:extLst>
                  <a:ext uri="{FF2B5EF4-FFF2-40B4-BE49-F238E27FC236}">
                    <a16:creationId xmlns:a16="http://schemas.microsoft.com/office/drawing/2014/main" id="{C917D6F4-C05D-2B1B-AB3A-E13542D91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25">
                <a:extLst>
                  <a:ext uri="{FF2B5EF4-FFF2-40B4-BE49-F238E27FC236}">
                    <a16:creationId xmlns:a16="http://schemas.microsoft.com/office/drawing/2014/main" id="{904F8886-65B2-BA6E-5398-98DFE41FB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26">
                <a:extLst>
                  <a:ext uri="{FF2B5EF4-FFF2-40B4-BE49-F238E27FC236}">
                    <a16:creationId xmlns:a16="http://schemas.microsoft.com/office/drawing/2014/main" id="{EC17C42A-0E63-CC4D-39AC-F6B4AD19D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27">
                <a:extLst>
                  <a:ext uri="{FF2B5EF4-FFF2-40B4-BE49-F238E27FC236}">
                    <a16:creationId xmlns:a16="http://schemas.microsoft.com/office/drawing/2014/main" id="{F3B6B0AB-AC13-2563-35E6-A51A819CE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28">
                <a:extLst>
                  <a:ext uri="{FF2B5EF4-FFF2-40B4-BE49-F238E27FC236}">
                    <a16:creationId xmlns:a16="http://schemas.microsoft.com/office/drawing/2014/main" id="{0F6D2B5A-DCB0-02AC-D4ED-1907F87C0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29">
                <a:extLst>
                  <a:ext uri="{FF2B5EF4-FFF2-40B4-BE49-F238E27FC236}">
                    <a16:creationId xmlns:a16="http://schemas.microsoft.com/office/drawing/2014/main" id="{97F484AC-8E6A-4D30-100D-C75F7D51B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30">
                <a:extLst>
                  <a:ext uri="{FF2B5EF4-FFF2-40B4-BE49-F238E27FC236}">
                    <a16:creationId xmlns:a16="http://schemas.microsoft.com/office/drawing/2014/main" id="{39A58A86-7E4D-EBF8-4019-6A0C7F9C8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31">
                <a:extLst>
                  <a:ext uri="{FF2B5EF4-FFF2-40B4-BE49-F238E27FC236}">
                    <a16:creationId xmlns:a16="http://schemas.microsoft.com/office/drawing/2014/main" id="{7969690B-CCFE-90BA-9A25-0E0DB300A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32">
                <a:extLst>
                  <a:ext uri="{FF2B5EF4-FFF2-40B4-BE49-F238E27FC236}">
                    <a16:creationId xmlns:a16="http://schemas.microsoft.com/office/drawing/2014/main" id="{BA9CE2F0-28E4-8DA3-6675-3F3C05B56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33">
                <a:extLst>
                  <a:ext uri="{FF2B5EF4-FFF2-40B4-BE49-F238E27FC236}">
                    <a16:creationId xmlns:a16="http://schemas.microsoft.com/office/drawing/2014/main" id="{8974CBB3-9FB2-F3EF-9B95-CAC0B62F0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34">
                <a:extLst>
                  <a:ext uri="{FF2B5EF4-FFF2-40B4-BE49-F238E27FC236}">
                    <a16:creationId xmlns:a16="http://schemas.microsoft.com/office/drawing/2014/main" id="{A130B4F3-F0B7-34CC-FD9B-5751C9177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35">
                <a:extLst>
                  <a:ext uri="{FF2B5EF4-FFF2-40B4-BE49-F238E27FC236}">
                    <a16:creationId xmlns:a16="http://schemas.microsoft.com/office/drawing/2014/main" id="{06FEBB97-0303-8CC1-3C1E-FED75CA7D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36">
                <a:extLst>
                  <a:ext uri="{FF2B5EF4-FFF2-40B4-BE49-F238E27FC236}">
                    <a16:creationId xmlns:a16="http://schemas.microsoft.com/office/drawing/2014/main" id="{834FF7F4-E3B7-00A2-460A-1440E95A9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37">
                <a:extLst>
                  <a:ext uri="{FF2B5EF4-FFF2-40B4-BE49-F238E27FC236}">
                    <a16:creationId xmlns:a16="http://schemas.microsoft.com/office/drawing/2014/main" id="{332BD20B-1334-3F8A-A7F3-307C1360D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38">
                <a:extLst>
                  <a:ext uri="{FF2B5EF4-FFF2-40B4-BE49-F238E27FC236}">
                    <a16:creationId xmlns:a16="http://schemas.microsoft.com/office/drawing/2014/main" id="{E0093D82-3003-E301-CF53-D6BEF3BA0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39">
                <a:extLst>
                  <a:ext uri="{FF2B5EF4-FFF2-40B4-BE49-F238E27FC236}">
                    <a16:creationId xmlns:a16="http://schemas.microsoft.com/office/drawing/2014/main" id="{D26E280C-8731-FFB4-DFFF-9D273F29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40">
                <a:extLst>
                  <a:ext uri="{FF2B5EF4-FFF2-40B4-BE49-F238E27FC236}">
                    <a16:creationId xmlns:a16="http://schemas.microsoft.com/office/drawing/2014/main" id="{0B368A01-3FDC-D3D8-8676-82B70D18A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41">
                <a:extLst>
                  <a:ext uri="{FF2B5EF4-FFF2-40B4-BE49-F238E27FC236}">
                    <a16:creationId xmlns:a16="http://schemas.microsoft.com/office/drawing/2014/main" id="{297AA65C-990E-A377-1EBC-144743B26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42">
                <a:extLst>
                  <a:ext uri="{FF2B5EF4-FFF2-40B4-BE49-F238E27FC236}">
                    <a16:creationId xmlns:a16="http://schemas.microsoft.com/office/drawing/2014/main" id="{5A33F383-AAC4-51E9-42E9-C4D3CB842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43">
                <a:extLst>
                  <a:ext uri="{FF2B5EF4-FFF2-40B4-BE49-F238E27FC236}">
                    <a16:creationId xmlns:a16="http://schemas.microsoft.com/office/drawing/2014/main" id="{449566F1-34E6-CFA7-C75F-D2AAD8264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44">
                <a:extLst>
                  <a:ext uri="{FF2B5EF4-FFF2-40B4-BE49-F238E27FC236}">
                    <a16:creationId xmlns:a16="http://schemas.microsoft.com/office/drawing/2014/main" id="{088716C5-EBA0-03A1-720C-ACA729DD6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45">
                <a:extLst>
                  <a:ext uri="{FF2B5EF4-FFF2-40B4-BE49-F238E27FC236}">
                    <a16:creationId xmlns:a16="http://schemas.microsoft.com/office/drawing/2014/main" id="{53139894-4323-0D01-BC76-5080D35C4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46">
                <a:extLst>
                  <a:ext uri="{FF2B5EF4-FFF2-40B4-BE49-F238E27FC236}">
                    <a16:creationId xmlns:a16="http://schemas.microsoft.com/office/drawing/2014/main" id="{333098E0-1661-A598-AF8C-AFE0A57BD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47">
                <a:extLst>
                  <a:ext uri="{FF2B5EF4-FFF2-40B4-BE49-F238E27FC236}">
                    <a16:creationId xmlns:a16="http://schemas.microsoft.com/office/drawing/2014/main" id="{CB27B8F8-A059-8FC8-48EC-51C89B401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48">
                <a:extLst>
                  <a:ext uri="{FF2B5EF4-FFF2-40B4-BE49-F238E27FC236}">
                    <a16:creationId xmlns:a16="http://schemas.microsoft.com/office/drawing/2014/main" id="{0A64AA75-7162-DF07-B6D7-65330A105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49">
                <a:extLst>
                  <a:ext uri="{FF2B5EF4-FFF2-40B4-BE49-F238E27FC236}">
                    <a16:creationId xmlns:a16="http://schemas.microsoft.com/office/drawing/2014/main" id="{40509AFD-B6CC-F26A-D623-D432A4692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50">
                <a:extLst>
                  <a:ext uri="{FF2B5EF4-FFF2-40B4-BE49-F238E27FC236}">
                    <a16:creationId xmlns:a16="http://schemas.microsoft.com/office/drawing/2014/main" id="{85780FF7-AEC8-797E-037D-0FC2A2E96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51">
                <a:extLst>
                  <a:ext uri="{FF2B5EF4-FFF2-40B4-BE49-F238E27FC236}">
                    <a16:creationId xmlns:a16="http://schemas.microsoft.com/office/drawing/2014/main" id="{7AE2D520-D5CA-C7B5-F749-1387DE9E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52">
                <a:extLst>
                  <a:ext uri="{FF2B5EF4-FFF2-40B4-BE49-F238E27FC236}">
                    <a16:creationId xmlns:a16="http://schemas.microsoft.com/office/drawing/2014/main" id="{7159FF9C-B6AC-C106-F5C6-EEFF02E7C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53">
                <a:extLst>
                  <a:ext uri="{FF2B5EF4-FFF2-40B4-BE49-F238E27FC236}">
                    <a16:creationId xmlns:a16="http://schemas.microsoft.com/office/drawing/2014/main" id="{4D4E8ACC-9B10-4678-A709-76648CD74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54">
                <a:extLst>
                  <a:ext uri="{FF2B5EF4-FFF2-40B4-BE49-F238E27FC236}">
                    <a16:creationId xmlns:a16="http://schemas.microsoft.com/office/drawing/2014/main" id="{58891926-6431-BFE2-541F-30CBE64A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55">
                <a:extLst>
                  <a:ext uri="{FF2B5EF4-FFF2-40B4-BE49-F238E27FC236}">
                    <a16:creationId xmlns:a16="http://schemas.microsoft.com/office/drawing/2014/main" id="{A97923B9-FF45-34AC-F43F-D6AA6E0CE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56">
                <a:extLst>
                  <a:ext uri="{FF2B5EF4-FFF2-40B4-BE49-F238E27FC236}">
                    <a16:creationId xmlns:a16="http://schemas.microsoft.com/office/drawing/2014/main" id="{5C59EADB-A746-DE99-7E7B-F7BC2C84E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57">
                <a:extLst>
                  <a:ext uri="{FF2B5EF4-FFF2-40B4-BE49-F238E27FC236}">
                    <a16:creationId xmlns:a16="http://schemas.microsoft.com/office/drawing/2014/main" id="{E2817D38-B47D-B134-6414-F051AC735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158">
                <a:extLst>
                  <a:ext uri="{FF2B5EF4-FFF2-40B4-BE49-F238E27FC236}">
                    <a16:creationId xmlns:a16="http://schemas.microsoft.com/office/drawing/2014/main" id="{5862EF3B-E087-B2D9-BB0A-915DFBA81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159">
                <a:extLst>
                  <a:ext uri="{FF2B5EF4-FFF2-40B4-BE49-F238E27FC236}">
                    <a16:creationId xmlns:a16="http://schemas.microsoft.com/office/drawing/2014/main" id="{4B0175B4-CF2F-7B85-79B9-E747EB499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160">
                <a:extLst>
                  <a:ext uri="{FF2B5EF4-FFF2-40B4-BE49-F238E27FC236}">
                    <a16:creationId xmlns:a16="http://schemas.microsoft.com/office/drawing/2014/main" id="{58FBCB60-BFA0-6BB2-107F-F4B4BD088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161">
                <a:extLst>
                  <a:ext uri="{FF2B5EF4-FFF2-40B4-BE49-F238E27FC236}">
                    <a16:creationId xmlns:a16="http://schemas.microsoft.com/office/drawing/2014/main" id="{7D4F0EAB-0043-CF75-31AF-3EFB8F08F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162">
                <a:extLst>
                  <a:ext uri="{FF2B5EF4-FFF2-40B4-BE49-F238E27FC236}">
                    <a16:creationId xmlns:a16="http://schemas.microsoft.com/office/drawing/2014/main" id="{7391A483-5E78-0C3C-4D12-72106E500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5" name="Freeform 163">
                <a:extLst>
                  <a:ext uri="{FF2B5EF4-FFF2-40B4-BE49-F238E27FC236}">
                    <a16:creationId xmlns:a16="http://schemas.microsoft.com/office/drawing/2014/main" id="{D5D058F5-BEC5-769E-34EA-F51FE1A7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6" name="Freeform 164">
                <a:extLst>
                  <a:ext uri="{FF2B5EF4-FFF2-40B4-BE49-F238E27FC236}">
                    <a16:creationId xmlns:a16="http://schemas.microsoft.com/office/drawing/2014/main" id="{09E18E12-A92B-275E-37A2-711D8354D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7" name="Freeform 165">
                <a:extLst>
                  <a:ext uri="{FF2B5EF4-FFF2-40B4-BE49-F238E27FC236}">
                    <a16:creationId xmlns:a16="http://schemas.microsoft.com/office/drawing/2014/main" id="{A3A492CB-8E40-AA7B-7677-4FF3C86C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8" name="Freeform 166">
                <a:extLst>
                  <a:ext uri="{FF2B5EF4-FFF2-40B4-BE49-F238E27FC236}">
                    <a16:creationId xmlns:a16="http://schemas.microsoft.com/office/drawing/2014/main" id="{BABAFE06-2D4A-0A85-E542-1B8A9CEE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9" name="Freeform 167">
                <a:extLst>
                  <a:ext uri="{FF2B5EF4-FFF2-40B4-BE49-F238E27FC236}">
                    <a16:creationId xmlns:a16="http://schemas.microsoft.com/office/drawing/2014/main" id="{9448A4CB-6648-3186-7332-FB6AA2D3B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0" name="Freeform 168">
                <a:extLst>
                  <a:ext uri="{FF2B5EF4-FFF2-40B4-BE49-F238E27FC236}">
                    <a16:creationId xmlns:a16="http://schemas.microsoft.com/office/drawing/2014/main" id="{0D9D4B38-6F71-8E32-92E7-80D93E9CD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1" name="Freeform 169">
                <a:extLst>
                  <a:ext uri="{FF2B5EF4-FFF2-40B4-BE49-F238E27FC236}">
                    <a16:creationId xmlns:a16="http://schemas.microsoft.com/office/drawing/2014/main" id="{AB32CE0B-B2E5-2425-9814-2541494C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2" name="Freeform 170">
                <a:extLst>
                  <a:ext uri="{FF2B5EF4-FFF2-40B4-BE49-F238E27FC236}">
                    <a16:creationId xmlns:a16="http://schemas.microsoft.com/office/drawing/2014/main" id="{500AB507-4ADB-A38F-FC5E-F9072C011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3" name="Freeform 171">
                <a:extLst>
                  <a:ext uri="{FF2B5EF4-FFF2-40B4-BE49-F238E27FC236}">
                    <a16:creationId xmlns:a16="http://schemas.microsoft.com/office/drawing/2014/main" id="{2F2D6BC1-F6CC-8656-821D-063DEE592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4" name="Freeform 172">
                <a:extLst>
                  <a:ext uri="{FF2B5EF4-FFF2-40B4-BE49-F238E27FC236}">
                    <a16:creationId xmlns:a16="http://schemas.microsoft.com/office/drawing/2014/main" id="{17B6F366-C8AF-9CB6-6CEE-B28204FE8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5" name="Freeform 173">
                <a:extLst>
                  <a:ext uri="{FF2B5EF4-FFF2-40B4-BE49-F238E27FC236}">
                    <a16:creationId xmlns:a16="http://schemas.microsoft.com/office/drawing/2014/main" id="{218758D3-08AD-87A0-0269-CCBFD04A5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6" name="Freeform 174">
                <a:extLst>
                  <a:ext uri="{FF2B5EF4-FFF2-40B4-BE49-F238E27FC236}">
                    <a16:creationId xmlns:a16="http://schemas.microsoft.com/office/drawing/2014/main" id="{FD1D891B-6058-704A-2DC7-AEE4980AD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7" name="Freeform 175">
                <a:extLst>
                  <a:ext uri="{FF2B5EF4-FFF2-40B4-BE49-F238E27FC236}">
                    <a16:creationId xmlns:a16="http://schemas.microsoft.com/office/drawing/2014/main" id="{DF7ED6CE-B37F-671A-78F3-572BEC9E3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8" name="Freeform 176">
                <a:extLst>
                  <a:ext uri="{FF2B5EF4-FFF2-40B4-BE49-F238E27FC236}">
                    <a16:creationId xmlns:a16="http://schemas.microsoft.com/office/drawing/2014/main" id="{4BD2F4A5-14DF-C366-D13F-3D53BF29D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9" name="Freeform 177">
                <a:extLst>
                  <a:ext uri="{FF2B5EF4-FFF2-40B4-BE49-F238E27FC236}">
                    <a16:creationId xmlns:a16="http://schemas.microsoft.com/office/drawing/2014/main" id="{3C267188-1A7C-C574-BD7E-0AAE37183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0" name="Freeform 178">
                <a:extLst>
                  <a:ext uri="{FF2B5EF4-FFF2-40B4-BE49-F238E27FC236}">
                    <a16:creationId xmlns:a16="http://schemas.microsoft.com/office/drawing/2014/main" id="{F4D04DC5-C62A-6187-E88A-023E546D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1" name="Freeform 179">
                <a:extLst>
                  <a:ext uri="{FF2B5EF4-FFF2-40B4-BE49-F238E27FC236}">
                    <a16:creationId xmlns:a16="http://schemas.microsoft.com/office/drawing/2014/main" id="{81E48D7A-53AB-D8E4-28EB-4E045DC90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2" name="Freeform 180">
                <a:extLst>
                  <a:ext uri="{FF2B5EF4-FFF2-40B4-BE49-F238E27FC236}">
                    <a16:creationId xmlns:a16="http://schemas.microsoft.com/office/drawing/2014/main" id="{A2014460-BFE7-207C-ABD4-7C403EFC2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3" name="Freeform 181">
                <a:extLst>
                  <a:ext uri="{FF2B5EF4-FFF2-40B4-BE49-F238E27FC236}">
                    <a16:creationId xmlns:a16="http://schemas.microsoft.com/office/drawing/2014/main" id="{71ACA949-677C-D902-157E-592F84F03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4" name="Freeform 182">
                <a:extLst>
                  <a:ext uri="{FF2B5EF4-FFF2-40B4-BE49-F238E27FC236}">
                    <a16:creationId xmlns:a16="http://schemas.microsoft.com/office/drawing/2014/main" id="{5FDE2C51-1FF0-CB0D-1078-25CD164F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5" name="Freeform 183">
                <a:extLst>
                  <a:ext uri="{FF2B5EF4-FFF2-40B4-BE49-F238E27FC236}">
                    <a16:creationId xmlns:a16="http://schemas.microsoft.com/office/drawing/2014/main" id="{36914B0D-E2EC-F9E1-1B85-3F35CCD20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6" name="Freeform 184">
                <a:extLst>
                  <a:ext uri="{FF2B5EF4-FFF2-40B4-BE49-F238E27FC236}">
                    <a16:creationId xmlns:a16="http://schemas.microsoft.com/office/drawing/2014/main" id="{78E99D42-4D51-AD5F-7F11-019CAF1C2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7" name="Freeform 185">
                <a:extLst>
                  <a:ext uri="{FF2B5EF4-FFF2-40B4-BE49-F238E27FC236}">
                    <a16:creationId xmlns:a16="http://schemas.microsoft.com/office/drawing/2014/main" id="{63D24C11-FCA0-DB7B-02D2-B095DD74D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8" name="Freeform 186">
                <a:extLst>
                  <a:ext uri="{FF2B5EF4-FFF2-40B4-BE49-F238E27FC236}">
                    <a16:creationId xmlns:a16="http://schemas.microsoft.com/office/drawing/2014/main" id="{EB58B2A0-01A8-5AA9-C451-BA606998C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9" name="Freeform 187">
                <a:extLst>
                  <a:ext uri="{FF2B5EF4-FFF2-40B4-BE49-F238E27FC236}">
                    <a16:creationId xmlns:a16="http://schemas.microsoft.com/office/drawing/2014/main" id="{F06AF287-143E-0C40-07E7-377D25B38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0" name="Freeform 188">
                <a:extLst>
                  <a:ext uri="{FF2B5EF4-FFF2-40B4-BE49-F238E27FC236}">
                    <a16:creationId xmlns:a16="http://schemas.microsoft.com/office/drawing/2014/main" id="{254708D9-1A12-2D65-F739-59488C868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1" name="Freeform 189">
                <a:extLst>
                  <a:ext uri="{FF2B5EF4-FFF2-40B4-BE49-F238E27FC236}">
                    <a16:creationId xmlns:a16="http://schemas.microsoft.com/office/drawing/2014/main" id="{DBB978A5-EB41-2170-DAD8-91F9412C6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2" name="Freeform 190">
                <a:extLst>
                  <a:ext uri="{FF2B5EF4-FFF2-40B4-BE49-F238E27FC236}">
                    <a16:creationId xmlns:a16="http://schemas.microsoft.com/office/drawing/2014/main" id="{C7453D72-F507-A61F-E75E-6C461D20F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3" name="Freeform 191">
                <a:extLst>
                  <a:ext uri="{FF2B5EF4-FFF2-40B4-BE49-F238E27FC236}">
                    <a16:creationId xmlns:a16="http://schemas.microsoft.com/office/drawing/2014/main" id="{0C9EA07C-8C28-9269-BFB5-927B79BFA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4" name="Freeform 192">
                <a:extLst>
                  <a:ext uri="{FF2B5EF4-FFF2-40B4-BE49-F238E27FC236}">
                    <a16:creationId xmlns:a16="http://schemas.microsoft.com/office/drawing/2014/main" id="{C7844F76-C1DA-CC03-841A-EC420425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5" name="Freeform 193">
                <a:extLst>
                  <a:ext uri="{FF2B5EF4-FFF2-40B4-BE49-F238E27FC236}">
                    <a16:creationId xmlns:a16="http://schemas.microsoft.com/office/drawing/2014/main" id="{00695C65-A456-F682-FEE9-CD4B9E275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6" name="Freeform 194">
                <a:extLst>
                  <a:ext uri="{FF2B5EF4-FFF2-40B4-BE49-F238E27FC236}">
                    <a16:creationId xmlns:a16="http://schemas.microsoft.com/office/drawing/2014/main" id="{BA699590-3A35-D409-3780-E092F820A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7" name="Freeform 195">
                <a:extLst>
                  <a:ext uri="{FF2B5EF4-FFF2-40B4-BE49-F238E27FC236}">
                    <a16:creationId xmlns:a16="http://schemas.microsoft.com/office/drawing/2014/main" id="{A6308670-02B3-4093-5D49-34E13E64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8" name="Freeform 196">
                <a:extLst>
                  <a:ext uri="{FF2B5EF4-FFF2-40B4-BE49-F238E27FC236}">
                    <a16:creationId xmlns:a16="http://schemas.microsoft.com/office/drawing/2014/main" id="{DBF7FB3C-BBB0-3EEC-B02B-186F48BD7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9" name="Freeform 197">
                <a:extLst>
                  <a:ext uri="{FF2B5EF4-FFF2-40B4-BE49-F238E27FC236}">
                    <a16:creationId xmlns:a16="http://schemas.microsoft.com/office/drawing/2014/main" id="{B6F94D45-25F0-4B1A-761E-7D2C43BE9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0" name="Freeform 198">
                <a:extLst>
                  <a:ext uri="{FF2B5EF4-FFF2-40B4-BE49-F238E27FC236}">
                    <a16:creationId xmlns:a16="http://schemas.microsoft.com/office/drawing/2014/main" id="{57CF0CF3-ED08-6FC6-2658-99BB9E842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1" name="Freeform 199">
                <a:extLst>
                  <a:ext uri="{FF2B5EF4-FFF2-40B4-BE49-F238E27FC236}">
                    <a16:creationId xmlns:a16="http://schemas.microsoft.com/office/drawing/2014/main" id="{C28AA308-0472-64A1-A35A-906176FE1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2" name="Freeform 200">
                <a:extLst>
                  <a:ext uri="{FF2B5EF4-FFF2-40B4-BE49-F238E27FC236}">
                    <a16:creationId xmlns:a16="http://schemas.microsoft.com/office/drawing/2014/main" id="{DD05F50C-B798-0511-27C9-B0CDE24AD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3" name="Freeform 201">
                <a:extLst>
                  <a:ext uri="{FF2B5EF4-FFF2-40B4-BE49-F238E27FC236}">
                    <a16:creationId xmlns:a16="http://schemas.microsoft.com/office/drawing/2014/main" id="{32CED4A2-FCBD-5313-9E27-42BCE6FD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4" name="Freeform 202">
                <a:extLst>
                  <a:ext uri="{FF2B5EF4-FFF2-40B4-BE49-F238E27FC236}">
                    <a16:creationId xmlns:a16="http://schemas.microsoft.com/office/drawing/2014/main" id="{6DEED19A-CC04-664D-AF2B-F3BD580EF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5" name="Freeform 203">
                <a:extLst>
                  <a:ext uri="{FF2B5EF4-FFF2-40B4-BE49-F238E27FC236}">
                    <a16:creationId xmlns:a16="http://schemas.microsoft.com/office/drawing/2014/main" id="{4777E2A2-A7C3-4924-7735-44DB7916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6" name="Freeform 204">
                <a:extLst>
                  <a:ext uri="{FF2B5EF4-FFF2-40B4-BE49-F238E27FC236}">
                    <a16:creationId xmlns:a16="http://schemas.microsoft.com/office/drawing/2014/main" id="{87ADB405-570F-4B98-389D-C44783118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7" name="Freeform 206">
              <a:extLst>
                <a:ext uri="{FF2B5EF4-FFF2-40B4-BE49-F238E27FC236}">
                  <a16:creationId xmlns:a16="http://schemas.microsoft.com/office/drawing/2014/main" id="{775F7169-88DC-5936-8C6F-1089B7890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07">
              <a:extLst>
                <a:ext uri="{FF2B5EF4-FFF2-40B4-BE49-F238E27FC236}">
                  <a16:creationId xmlns:a16="http://schemas.microsoft.com/office/drawing/2014/main" id="{7A4340D8-D0BA-8FEA-E22E-50218F1BB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08">
              <a:extLst>
                <a:ext uri="{FF2B5EF4-FFF2-40B4-BE49-F238E27FC236}">
                  <a16:creationId xmlns:a16="http://schemas.microsoft.com/office/drawing/2014/main" id="{4C2C1252-3CFB-E8B8-1B77-5EDFA503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09">
              <a:extLst>
                <a:ext uri="{FF2B5EF4-FFF2-40B4-BE49-F238E27FC236}">
                  <a16:creationId xmlns:a16="http://schemas.microsoft.com/office/drawing/2014/main" id="{51A6D96D-FE97-94CA-BD67-968F0B248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10">
              <a:extLst>
                <a:ext uri="{FF2B5EF4-FFF2-40B4-BE49-F238E27FC236}">
                  <a16:creationId xmlns:a16="http://schemas.microsoft.com/office/drawing/2014/main" id="{71590E99-2162-6A67-EE0B-7C2BA07A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11">
              <a:extLst>
                <a:ext uri="{FF2B5EF4-FFF2-40B4-BE49-F238E27FC236}">
                  <a16:creationId xmlns:a16="http://schemas.microsoft.com/office/drawing/2014/main" id="{7035478D-1291-FAD6-E1EB-4BB54E1B9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12">
              <a:extLst>
                <a:ext uri="{FF2B5EF4-FFF2-40B4-BE49-F238E27FC236}">
                  <a16:creationId xmlns:a16="http://schemas.microsoft.com/office/drawing/2014/main" id="{7F056FC5-A730-EC95-8B51-C5486F57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13">
              <a:extLst>
                <a:ext uri="{FF2B5EF4-FFF2-40B4-BE49-F238E27FC236}">
                  <a16:creationId xmlns:a16="http://schemas.microsoft.com/office/drawing/2014/main" id="{DDC5B6C5-AAA0-B723-162B-496A6CEE8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14">
              <a:extLst>
                <a:ext uri="{FF2B5EF4-FFF2-40B4-BE49-F238E27FC236}">
                  <a16:creationId xmlns:a16="http://schemas.microsoft.com/office/drawing/2014/main" id="{AF3829DC-9F82-3785-6999-AB1817B1A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15">
              <a:extLst>
                <a:ext uri="{FF2B5EF4-FFF2-40B4-BE49-F238E27FC236}">
                  <a16:creationId xmlns:a16="http://schemas.microsoft.com/office/drawing/2014/main" id="{19D60EB5-8EA2-68B6-C5B0-9A494805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16">
              <a:extLst>
                <a:ext uri="{FF2B5EF4-FFF2-40B4-BE49-F238E27FC236}">
                  <a16:creationId xmlns:a16="http://schemas.microsoft.com/office/drawing/2014/main" id="{F59F7868-0FC6-B5B1-5370-C20F04ADE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17">
              <a:extLst>
                <a:ext uri="{FF2B5EF4-FFF2-40B4-BE49-F238E27FC236}">
                  <a16:creationId xmlns:a16="http://schemas.microsoft.com/office/drawing/2014/main" id="{45339AE9-5791-21EF-0614-815D796D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18">
              <a:extLst>
                <a:ext uri="{FF2B5EF4-FFF2-40B4-BE49-F238E27FC236}">
                  <a16:creationId xmlns:a16="http://schemas.microsoft.com/office/drawing/2014/main" id="{04AD873C-F14F-8059-1823-50FDA5B7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19">
              <a:extLst>
                <a:ext uri="{FF2B5EF4-FFF2-40B4-BE49-F238E27FC236}">
                  <a16:creationId xmlns:a16="http://schemas.microsoft.com/office/drawing/2014/main" id="{410A0620-8069-B8F7-C1DF-029FD90A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20">
              <a:extLst>
                <a:ext uri="{FF2B5EF4-FFF2-40B4-BE49-F238E27FC236}">
                  <a16:creationId xmlns:a16="http://schemas.microsoft.com/office/drawing/2014/main" id="{380B3881-00E4-761D-2CEF-C41E9F47C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21">
              <a:extLst>
                <a:ext uri="{FF2B5EF4-FFF2-40B4-BE49-F238E27FC236}">
                  <a16:creationId xmlns:a16="http://schemas.microsoft.com/office/drawing/2014/main" id="{2E503F51-A064-9815-A9F0-0D60E1D3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22">
              <a:extLst>
                <a:ext uri="{FF2B5EF4-FFF2-40B4-BE49-F238E27FC236}">
                  <a16:creationId xmlns:a16="http://schemas.microsoft.com/office/drawing/2014/main" id="{58BB58DC-BAD4-EF4C-99A0-FE232C85C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23">
              <a:extLst>
                <a:ext uri="{FF2B5EF4-FFF2-40B4-BE49-F238E27FC236}">
                  <a16:creationId xmlns:a16="http://schemas.microsoft.com/office/drawing/2014/main" id="{7AB0F04C-AADF-6B14-7384-97EDEE233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24">
              <a:extLst>
                <a:ext uri="{FF2B5EF4-FFF2-40B4-BE49-F238E27FC236}">
                  <a16:creationId xmlns:a16="http://schemas.microsoft.com/office/drawing/2014/main" id="{59647A8B-C75A-AC16-FD68-FC1A9A564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25">
              <a:extLst>
                <a:ext uri="{FF2B5EF4-FFF2-40B4-BE49-F238E27FC236}">
                  <a16:creationId xmlns:a16="http://schemas.microsoft.com/office/drawing/2014/main" id="{58376B12-A4EE-9720-DE13-F7560F3C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26">
              <a:extLst>
                <a:ext uri="{FF2B5EF4-FFF2-40B4-BE49-F238E27FC236}">
                  <a16:creationId xmlns:a16="http://schemas.microsoft.com/office/drawing/2014/main" id="{74E553A7-6792-3FE4-AA30-BC40C23E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27">
              <a:extLst>
                <a:ext uri="{FF2B5EF4-FFF2-40B4-BE49-F238E27FC236}">
                  <a16:creationId xmlns:a16="http://schemas.microsoft.com/office/drawing/2014/main" id="{D0A0D7E4-3A6E-2A8B-773D-96291117A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28">
              <a:extLst>
                <a:ext uri="{FF2B5EF4-FFF2-40B4-BE49-F238E27FC236}">
                  <a16:creationId xmlns:a16="http://schemas.microsoft.com/office/drawing/2014/main" id="{38E765C4-98FB-2AE5-92A6-7D1CF86E4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29">
              <a:extLst>
                <a:ext uri="{FF2B5EF4-FFF2-40B4-BE49-F238E27FC236}">
                  <a16:creationId xmlns:a16="http://schemas.microsoft.com/office/drawing/2014/main" id="{ED73D08A-3E0E-5CD4-B704-27F22BD2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30">
              <a:extLst>
                <a:ext uri="{FF2B5EF4-FFF2-40B4-BE49-F238E27FC236}">
                  <a16:creationId xmlns:a16="http://schemas.microsoft.com/office/drawing/2014/main" id="{0EF38274-9B18-A938-4570-7EE85862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31">
              <a:extLst>
                <a:ext uri="{FF2B5EF4-FFF2-40B4-BE49-F238E27FC236}">
                  <a16:creationId xmlns:a16="http://schemas.microsoft.com/office/drawing/2014/main" id="{B90DE776-0054-FF73-5961-115098737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32">
              <a:extLst>
                <a:ext uri="{FF2B5EF4-FFF2-40B4-BE49-F238E27FC236}">
                  <a16:creationId xmlns:a16="http://schemas.microsoft.com/office/drawing/2014/main" id="{D93A243F-A3A4-137D-AC81-C9B8E65EB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33">
              <a:extLst>
                <a:ext uri="{FF2B5EF4-FFF2-40B4-BE49-F238E27FC236}">
                  <a16:creationId xmlns:a16="http://schemas.microsoft.com/office/drawing/2014/main" id="{AB91D244-513A-C0C2-442C-43FB764C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34">
              <a:extLst>
                <a:ext uri="{FF2B5EF4-FFF2-40B4-BE49-F238E27FC236}">
                  <a16:creationId xmlns:a16="http://schemas.microsoft.com/office/drawing/2014/main" id="{EC98E99F-51BE-E711-877E-B2DDB23EB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35">
              <a:extLst>
                <a:ext uri="{FF2B5EF4-FFF2-40B4-BE49-F238E27FC236}">
                  <a16:creationId xmlns:a16="http://schemas.microsoft.com/office/drawing/2014/main" id="{0D05AFE4-7846-5CAD-A27F-736BE61B2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36">
              <a:extLst>
                <a:ext uri="{FF2B5EF4-FFF2-40B4-BE49-F238E27FC236}">
                  <a16:creationId xmlns:a16="http://schemas.microsoft.com/office/drawing/2014/main" id="{A4638C79-608C-72AA-BED2-699EB1A3B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37">
              <a:extLst>
                <a:ext uri="{FF2B5EF4-FFF2-40B4-BE49-F238E27FC236}">
                  <a16:creationId xmlns:a16="http://schemas.microsoft.com/office/drawing/2014/main" id="{D8450CD1-4FA4-E00E-5027-B7D8D7D7D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38">
              <a:extLst>
                <a:ext uri="{FF2B5EF4-FFF2-40B4-BE49-F238E27FC236}">
                  <a16:creationId xmlns:a16="http://schemas.microsoft.com/office/drawing/2014/main" id="{DF1250CB-04B7-FA2F-0F94-8361A26DC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39">
              <a:extLst>
                <a:ext uri="{FF2B5EF4-FFF2-40B4-BE49-F238E27FC236}">
                  <a16:creationId xmlns:a16="http://schemas.microsoft.com/office/drawing/2014/main" id="{0D42790B-6649-7210-BDD2-AEE84DAA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40">
              <a:extLst>
                <a:ext uri="{FF2B5EF4-FFF2-40B4-BE49-F238E27FC236}">
                  <a16:creationId xmlns:a16="http://schemas.microsoft.com/office/drawing/2014/main" id="{419AA19B-B1F1-5EC9-32EA-EAEB6CC5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41">
              <a:extLst>
                <a:ext uri="{FF2B5EF4-FFF2-40B4-BE49-F238E27FC236}">
                  <a16:creationId xmlns:a16="http://schemas.microsoft.com/office/drawing/2014/main" id="{873CE8FD-4A94-D3B3-7AE9-E9F63198C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42">
              <a:extLst>
                <a:ext uri="{FF2B5EF4-FFF2-40B4-BE49-F238E27FC236}">
                  <a16:creationId xmlns:a16="http://schemas.microsoft.com/office/drawing/2014/main" id="{563B6509-3C22-D9FE-7E52-CCAD6CA72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43">
              <a:extLst>
                <a:ext uri="{FF2B5EF4-FFF2-40B4-BE49-F238E27FC236}">
                  <a16:creationId xmlns:a16="http://schemas.microsoft.com/office/drawing/2014/main" id="{3202C677-9FBF-C3EB-C48D-E11876FF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44">
              <a:extLst>
                <a:ext uri="{FF2B5EF4-FFF2-40B4-BE49-F238E27FC236}">
                  <a16:creationId xmlns:a16="http://schemas.microsoft.com/office/drawing/2014/main" id="{D444C52F-DD70-50E3-9484-B7B471E9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45">
              <a:extLst>
                <a:ext uri="{FF2B5EF4-FFF2-40B4-BE49-F238E27FC236}">
                  <a16:creationId xmlns:a16="http://schemas.microsoft.com/office/drawing/2014/main" id="{BC9077EB-71B5-E362-5CE2-98709401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46">
              <a:extLst>
                <a:ext uri="{FF2B5EF4-FFF2-40B4-BE49-F238E27FC236}">
                  <a16:creationId xmlns:a16="http://schemas.microsoft.com/office/drawing/2014/main" id="{ABFCFAF4-4C2F-B41B-054C-0CE9196F9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47">
              <a:extLst>
                <a:ext uri="{FF2B5EF4-FFF2-40B4-BE49-F238E27FC236}">
                  <a16:creationId xmlns:a16="http://schemas.microsoft.com/office/drawing/2014/main" id="{BDEF46BE-837F-0884-9830-C6C83971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48">
              <a:extLst>
                <a:ext uri="{FF2B5EF4-FFF2-40B4-BE49-F238E27FC236}">
                  <a16:creationId xmlns:a16="http://schemas.microsoft.com/office/drawing/2014/main" id="{9BF41B65-41FB-A957-E95B-39E9BDDBB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49">
              <a:extLst>
                <a:ext uri="{FF2B5EF4-FFF2-40B4-BE49-F238E27FC236}">
                  <a16:creationId xmlns:a16="http://schemas.microsoft.com/office/drawing/2014/main" id="{272400A4-94D9-5087-B9A8-8193B85F2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50">
              <a:extLst>
                <a:ext uri="{FF2B5EF4-FFF2-40B4-BE49-F238E27FC236}">
                  <a16:creationId xmlns:a16="http://schemas.microsoft.com/office/drawing/2014/main" id="{16A5E2EB-01AE-F94B-D1FD-BE4F2C251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51">
              <a:extLst>
                <a:ext uri="{FF2B5EF4-FFF2-40B4-BE49-F238E27FC236}">
                  <a16:creationId xmlns:a16="http://schemas.microsoft.com/office/drawing/2014/main" id="{6E88A206-D2CF-BE22-F381-EA66ED5B8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52">
              <a:extLst>
                <a:ext uri="{FF2B5EF4-FFF2-40B4-BE49-F238E27FC236}">
                  <a16:creationId xmlns:a16="http://schemas.microsoft.com/office/drawing/2014/main" id="{2BE3E752-7035-52B7-33F8-52D6EE057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53">
              <a:extLst>
                <a:ext uri="{FF2B5EF4-FFF2-40B4-BE49-F238E27FC236}">
                  <a16:creationId xmlns:a16="http://schemas.microsoft.com/office/drawing/2014/main" id="{E2F691F4-21DD-8C96-691B-9FEA9E1DD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54">
              <a:extLst>
                <a:ext uri="{FF2B5EF4-FFF2-40B4-BE49-F238E27FC236}">
                  <a16:creationId xmlns:a16="http://schemas.microsoft.com/office/drawing/2014/main" id="{1B45DCCB-1D27-CD72-3E13-36DEB353E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55">
              <a:extLst>
                <a:ext uri="{FF2B5EF4-FFF2-40B4-BE49-F238E27FC236}">
                  <a16:creationId xmlns:a16="http://schemas.microsoft.com/office/drawing/2014/main" id="{B2A96F48-1B7D-002E-9245-CBAEDC7C0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56">
              <a:extLst>
                <a:ext uri="{FF2B5EF4-FFF2-40B4-BE49-F238E27FC236}">
                  <a16:creationId xmlns:a16="http://schemas.microsoft.com/office/drawing/2014/main" id="{5DD57CF4-80AF-0DC0-871C-98AA40FAB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57">
              <a:extLst>
                <a:ext uri="{FF2B5EF4-FFF2-40B4-BE49-F238E27FC236}">
                  <a16:creationId xmlns:a16="http://schemas.microsoft.com/office/drawing/2014/main" id="{AFD13746-BD11-4A35-2E4F-E733CEF74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258">
              <a:extLst>
                <a:ext uri="{FF2B5EF4-FFF2-40B4-BE49-F238E27FC236}">
                  <a16:creationId xmlns:a16="http://schemas.microsoft.com/office/drawing/2014/main" id="{AE3BD917-3B32-03A6-B715-42324147A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259">
              <a:extLst>
                <a:ext uri="{FF2B5EF4-FFF2-40B4-BE49-F238E27FC236}">
                  <a16:creationId xmlns:a16="http://schemas.microsoft.com/office/drawing/2014/main" id="{9F718165-41AD-7DE9-F203-FCA20132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260">
              <a:extLst>
                <a:ext uri="{FF2B5EF4-FFF2-40B4-BE49-F238E27FC236}">
                  <a16:creationId xmlns:a16="http://schemas.microsoft.com/office/drawing/2014/main" id="{EB4727DA-C703-E526-6841-90761D2FA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261">
              <a:extLst>
                <a:ext uri="{FF2B5EF4-FFF2-40B4-BE49-F238E27FC236}">
                  <a16:creationId xmlns:a16="http://schemas.microsoft.com/office/drawing/2014/main" id="{61C22F73-AE6E-879D-D318-6B292A8DD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262">
              <a:extLst>
                <a:ext uri="{FF2B5EF4-FFF2-40B4-BE49-F238E27FC236}">
                  <a16:creationId xmlns:a16="http://schemas.microsoft.com/office/drawing/2014/main" id="{96456EAD-67FD-4598-B431-A20E9059B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263">
              <a:extLst>
                <a:ext uri="{FF2B5EF4-FFF2-40B4-BE49-F238E27FC236}">
                  <a16:creationId xmlns:a16="http://schemas.microsoft.com/office/drawing/2014/main" id="{D3D2113D-5026-7CE0-538E-5DEC1704E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5" name="Freeform 264">
              <a:extLst>
                <a:ext uri="{FF2B5EF4-FFF2-40B4-BE49-F238E27FC236}">
                  <a16:creationId xmlns:a16="http://schemas.microsoft.com/office/drawing/2014/main" id="{41D38510-6482-5661-D55A-C328A036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6" name="Freeform 265">
              <a:extLst>
                <a:ext uri="{FF2B5EF4-FFF2-40B4-BE49-F238E27FC236}">
                  <a16:creationId xmlns:a16="http://schemas.microsoft.com/office/drawing/2014/main" id="{40B7DE62-D427-813F-E9E0-30B81001F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7" name="Freeform 266">
              <a:extLst>
                <a:ext uri="{FF2B5EF4-FFF2-40B4-BE49-F238E27FC236}">
                  <a16:creationId xmlns:a16="http://schemas.microsoft.com/office/drawing/2014/main" id="{5E6BF8C6-7F34-729C-830E-A2673F330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8" name="Freeform 267">
              <a:extLst>
                <a:ext uri="{FF2B5EF4-FFF2-40B4-BE49-F238E27FC236}">
                  <a16:creationId xmlns:a16="http://schemas.microsoft.com/office/drawing/2014/main" id="{E2437102-E86E-F752-3575-9B879A6F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268">
              <a:extLst>
                <a:ext uri="{FF2B5EF4-FFF2-40B4-BE49-F238E27FC236}">
                  <a16:creationId xmlns:a16="http://schemas.microsoft.com/office/drawing/2014/main" id="{6FE36712-BD22-BD75-EB53-162018EEB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0" name="Freeform 269">
              <a:extLst>
                <a:ext uri="{FF2B5EF4-FFF2-40B4-BE49-F238E27FC236}">
                  <a16:creationId xmlns:a16="http://schemas.microsoft.com/office/drawing/2014/main" id="{DBA5A596-F253-0A44-092A-7F3F30FF1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1" name="Freeform 270">
              <a:extLst>
                <a:ext uri="{FF2B5EF4-FFF2-40B4-BE49-F238E27FC236}">
                  <a16:creationId xmlns:a16="http://schemas.microsoft.com/office/drawing/2014/main" id="{878624AE-7EFC-2086-2C55-2AC5CF0E5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2" name="Freeform 271">
              <a:extLst>
                <a:ext uri="{FF2B5EF4-FFF2-40B4-BE49-F238E27FC236}">
                  <a16:creationId xmlns:a16="http://schemas.microsoft.com/office/drawing/2014/main" id="{C828379B-6F5F-4B70-6551-942873A4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3" name="Freeform 272">
              <a:extLst>
                <a:ext uri="{FF2B5EF4-FFF2-40B4-BE49-F238E27FC236}">
                  <a16:creationId xmlns:a16="http://schemas.microsoft.com/office/drawing/2014/main" id="{D1C0EA77-8DFC-B929-5EB8-262B4AF3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4" name="Freeform 273">
              <a:extLst>
                <a:ext uri="{FF2B5EF4-FFF2-40B4-BE49-F238E27FC236}">
                  <a16:creationId xmlns:a16="http://schemas.microsoft.com/office/drawing/2014/main" id="{DA6F0A8E-9B6B-9CEF-6093-3A20ADA61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5" name="Freeform 274">
              <a:extLst>
                <a:ext uri="{FF2B5EF4-FFF2-40B4-BE49-F238E27FC236}">
                  <a16:creationId xmlns:a16="http://schemas.microsoft.com/office/drawing/2014/main" id="{67A9EB55-503B-12F0-47E4-0F9A8405E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6" name="Freeform 275">
              <a:extLst>
                <a:ext uri="{FF2B5EF4-FFF2-40B4-BE49-F238E27FC236}">
                  <a16:creationId xmlns:a16="http://schemas.microsoft.com/office/drawing/2014/main" id="{56EFBF92-D791-99D7-5F0A-4BB9D485A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7" name="Freeform 276">
              <a:extLst>
                <a:ext uri="{FF2B5EF4-FFF2-40B4-BE49-F238E27FC236}">
                  <a16:creationId xmlns:a16="http://schemas.microsoft.com/office/drawing/2014/main" id="{74DDDB35-1BFE-0C63-D075-5A417B21C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8" name="Freeform 277">
              <a:extLst>
                <a:ext uri="{FF2B5EF4-FFF2-40B4-BE49-F238E27FC236}">
                  <a16:creationId xmlns:a16="http://schemas.microsoft.com/office/drawing/2014/main" id="{6074C4D4-01B5-44D4-EAA5-553989744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9" name="Freeform 278">
              <a:extLst>
                <a:ext uri="{FF2B5EF4-FFF2-40B4-BE49-F238E27FC236}">
                  <a16:creationId xmlns:a16="http://schemas.microsoft.com/office/drawing/2014/main" id="{62169EAF-E3C6-6B6B-F66E-0ED0FFC1A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0" name="Freeform 279">
              <a:extLst>
                <a:ext uri="{FF2B5EF4-FFF2-40B4-BE49-F238E27FC236}">
                  <a16:creationId xmlns:a16="http://schemas.microsoft.com/office/drawing/2014/main" id="{6621C9BF-C4C5-53C8-68F7-DC0DE26C5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1" name="Freeform 280">
              <a:extLst>
                <a:ext uri="{FF2B5EF4-FFF2-40B4-BE49-F238E27FC236}">
                  <a16:creationId xmlns:a16="http://schemas.microsoft.com/office/drawing/2014/main" id="{B47BEB2C-1855-63E5-E429-F53D370D7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2" name="Freeform 281">
              <a:extLst>
                <a:ext uri="{FF2B5EF4-FFF2-40B4-BE49-F238E27FC236}">
                  <a16:creationId xmlns:a16="http://schemas.microsoft.com/office/drawing/2014/main" id="{8736B44C-F361-B5EC-D8C9-6E8B04866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3" name="Freeform 282">
              <a:extLst>
                <a:ext uri="{FF2B5EF4-FFF2-40B4-BE49-F238E27FC236}">
                  <a16:creationId xmlns:a16="http://schemas.microsoft.com/office/drawing/2014/main" id="{1EE36AF6-CCE7-A6E3-863C-B5F1638D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4" name="Freeform 283">
              <a:extLst>
                <a:ext uri="{FF2B5EF4-FFF2-40B4-BE49-F238E27FC236}">
                  <a16:creationId xmlns:a16="http://schemas.microsoft.com/office/drawing/2014/main" id="{D81002FE-6F96-997C-C1D9-2133CA096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5" name="Freeform 284">
              <a:extLst>
                <a:ext uri="{FF2B5EF4-FFF2-40B4-BE49-F238E27FC236}">
                  <a16:creationId xmlns:a16="http://schemas.microsoft.com/office/drawing/2014/main" id="{EC69AC96-641F-908E-7D97-62FCBF10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6" name="Freeform 285">
              <a:extLst>
                <a:ext uri="{FF2B5EF4-FFF2-40B4-BE49-F238E27FC236}">
                  <a16:creationId xmlns:a16="http://schemas.microsoft.com/office/drawing/2014/main" id="{F74FB92D-772C-F792-4509-BA38A55FB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7" name="Freeform 286">
              <a:extLst>
                <a:ext uri="{FF2B5EF4-FFF2-40B4-BE49-F238E27FC236}">
                  <a16:creationId xmlns:a16="http://schemas.microsoft.com/office/drawing/2014/main" id="{B86F7E84-9678-79AC-5E7D-0472328D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8" name="Freeform 287">
              <a:extLst>
                <a:ext uri="{FF2B5EF4-FFF2-40B4-BE49-F238E27FC236}">
                  <a16:creationId xmlns:a16="http://schemas.microsoft.com/office/drawing/2014/main" id="{BE3995F8-3624-8B1A-5930-085C7797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9" name="Freeform 288">
              <a:extLst>
                <a:ext uri="{FF2B5EF4-FFF2-40B4-BE49-F238E27FC236}">
                  <a16:creationId xmlns:a16="http://schemas.microsoft.com/office/drawing/2014/main" id="{BDDB9BD8-4425-6FA5-320A-15AD72DD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Freeform 289">
              <a:extLst>
                <a:ext uri="{FF2B5EF4-FFF2-40B4-BE49-F238E27FC236}">
                  <a16:creationId xmlns:a16="http://schemas.microsoft.com/office/drawing/2014/main" id="{B364D4D8-A8CB-2AF0-A166-921C33E1E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1" name="Freeform 290">
              <a:extLst>
                <a:ext uri="{FF2B5EF4-FFF2-40B4-BE49-F238E27FC236}">
                  <a16:creationId xmlns:a16="http://schemas.microsoft.com/office/drawing/2014/main" id="{37AA8197-C06C-03D7-199C-F2B3D18A8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2" name="Freeform 291">
              <a:extLst>
                <a:ext uri="{FF2B5EF4-FFF2-40B4-BE49-F238E27FC236}">
                  <a16:creationId xmlns:a16="http://schemas.microsoft.com/office/drawing/2014/main" id="{F0B4C960-3F25-3589-19F0-958E96577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3" name="Freeform 292">
              <a:extLst>
                <a:ext uri="{FF2B5EF4-FFF2-40B4-BE49-F238E27FC236}">
                  <a16:creationId xmlns:a16="http://schemas.microsoft.com/office/drawing/2014/main" id="{4CDAC2C4-FBA4-3B6F-585A-154BF5A5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4" name="Freeform 293">
              <a:extLst>
                <a:ext uri="{FF2B5EF4-FFF2-40B4-BE49-F238E27FC236}">
                  <a16:creationId xmlns:a16="http://schemas.microsoft.com/office/drawing/2014/main" id="{32644475-0692-88B3-6D37-D6FFD900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5" name="Freeform 294">
              <a:extLst>
                <a:ext uri="{FF2B5EF4-FFF2-40B4-BE49-F238E27FC236}">
                  <a16:creationId xmlns:a16="http://schemas.microsoft.com/office/drawing/2014/main" id="{B56D27BC-588D-F91A-DA25-715B4068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6" name="Freeform 295">
              <a:extLst>
                <a:ext uri="{FF2B5EF4-FFF2-40B4-BE49-F238E27FC236}">
                  <a16:creationId xmlns:a16="http://schemas.microsoft.com/office/drawing/2014/main" id="{AE3F2493-471F-AB73-1B82-BDCE99A8F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7" name="Freeform 296">
              <a:extLst>
                <a:ext uri="{FF2B5EF4-FFF2-40B4-BE49-F238E27FC236}">
                  <a16:creationId xmlns:a16="http://schemas.microsoft.com/office/drawing/2014/main" id="{12646E47-2764-8758-4396-71488423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8" name="Freeform 297">
              <a:extLst>
                <a:ext uri="{FF2B5EF4-FFF2-40B4-BE49-F238E27FC236}">
                  <a16:creationId xmlns:a16="http://schemas.microsoft.com/office/drawing/2014/main" id="{BE8824CC-0EAA-0863-C50F-7FC91CE0A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9" name="Freeform 298">
              <a:extLst>
                <a:ext uri="{FF2B5EF4-FFF2-40B4-BE49-F238E27FC236}">
                  <a16:creationId xmlns:a16="http://schemas.microsoft.com/office/drawing/2014/main" id="{9A905A73-6A25-E0BD-BA0C-D9121049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0" name="Freeform 299">
              <a:extLst>
                <a:ext uri="{FF2B5EF4-FFF2-40B4-BE49-F238E27FC236}">
                  <a16:creationId xmlns:a16="http://schemas.microsoft.com/office/drawing/2014/main" id="{7F53D79F-698C-76B6-5E84-DA5049757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1" name="Freeform 300">
              <a:extLst>
                <a:ext uri="{FF2B5EF4-FFF2-40B4-BE49-F238E27FC236}">
                  <a16:creationId xmlns:a16="http://schemas.microsoft.com/office/drawing/2014/main" id="{1D59B667-94C3-6056-BFB2-2C027E866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2" name="Freeform 301">
              <a:extLst>
                <a:ext uri="{FF2B5EF4-FFF2-40B4-BE49-F238E27FC236}">
                  <a16:creationId xmlns:a16="http://schemas.microsoft.com/office/drawing/2014/main" id="{471B597C-645E-9E00-5585-86A1CDA5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3" name="Freeform 302">
              <a:extLst>
                <a:ext uri="{FF2B5EF4-FFF2-40B4-BE49-F238E27FC236}">
                  <a16:creationId xmlns:a16="http://schemas.microsoft.com/office/drawing/2014/main" id="{210F9CD3-5382-D0E3-3D6F-99F293A67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4" name="Freeform 303">
              <a:extLst>
                <a:ext uri="{FF2B5EF4-FFF2-40B4-BE49-F238E27FC236}">
                  <a16:creationId xmlns:a16="http://schemas.microsoft.com/office/drawing/2014/main" id="{33B558B8-EE34-0B89-5FED-BB81CCCA7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5" name="Freeform 304">
              <a:extLst>
                <a:ext uri="{FF2B5EF4-FFF2-40B4-BE49-F238E27FC236}">
                  <a16:creationId xmlns:a16="http://schemas.microsoft.com/office/drawing/2014/main" id="{3FB0934A-165B-7BCC-3E63-A57279430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6" name="Freeform 305">
              <a:extLst>
                <a:ext uri="{FF2B5EF4-FFF2-40B4-BE49-F238E27FC236}">
                  <a16:creationId xmlns:a16="http://schemas.microsoft.com/office/drawing/2014/main" id="{D50AA7F0-9E19-5D85-ADC9-F09EB87DD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757D8152-9851-3640-323B-0833FA693856}"/>
              </a:ext>
            </a:extLst>
          </p:cNvPr>
          <p:cNvGrpSpPr/>
          <p:nvPr/>
        </p:nvGrpSpPr>
        <p:grpSpPr>
          <a:xfrm>
            <a:off x="0" y="3714573"/>
            <a:ext cx="4118708" cy="2367470"/>
            <a:chOff x="7930237" y="854592"/>
            <a:chExt cx="5085471" cy="2367470"/>
          </a:xfrm>
        </p:grpSpPr>
        <p:pic>
          <p:nvPicPr>
            <p:cNvPr id="367" name="Graphic 366">
              <a:extLst>
                <a:ext uri="{FF2B5EF4-FFF2-40B4-BE49-F238E27FC236}">
                  <a16:creationId xmlns:a16="http://schemas.microsoft.com/office/drawing/2014/main" id="{E656D397-1529-DEE9-B0BA-4AA67EABCBD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=""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930237" y="854592"/>
              <a:ext cx="5085471" cy="2367470"/>
            </a:xfrm>
            <a:prstGeom prst="rect">
              <a:avLst/>
            </a:prstGeom>
          </p:spPr>
        </p:pic>
        <p:sp>
          <p:nvSpPr>
            <p:cNvPr id="368" name="TextBox 367">
              <a:extLst>
                <a:ext uri="{FF2B5EF4-FFF2-40B4-BE49-F238E27FC236}">
                  <a16:creationId xmlns:a16="http://schemas.microsoft.com/office/drawing/2014/main" id="{B815E107-F2C6-F1D0-85B3-B931AE9134BB}"/>
                </a:ext>
              </a:extLst>
            </p:cNvPr>
            <p:cNvSpPr txBox="1"/>
            <p:nvPr/>
          </p:nvSpPr>
          <p:spPr>
            <a:xfrm>
              <a:off x="8045243" y="1006224"/>
              <a:ext cx="4656317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Các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nhóm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khác</a:t>
              </a:r>
              <a:endParaRPr lang="en-US" sz="4000" b="1" dirty="0">
                <a:solidFill>
                  <a:schemeClr val="bg1"/>
                </a:solidFill>
                <a:latin typeface="+mj-lt"/>
              </a:endParaRPr>
            </a:p>
            <a:p>
              <a:pPr algn="ctr"/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Lắng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nghe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–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góp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ý -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bổ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sung</a:t>
              </a:r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DC00215F-E134-11F6-D684-06C400F69813}"/>
              </a:ext>
            </a:extLst>
          </p:cNvPr>
          <p:cNvGrpSpPr/>
          <p:nvPr/>
        </p:nvGrpSpPr>
        <p:grpSpPr>
          <a:xfrm>
            <a:off x="1418686" y="2239387"/>
            <a:ext cx="2126095" cy="2051845"/>
            <a:chOff x="7451028" y="-43747"/>
            <a:chExt cx="7576527" cy="7311931"/>
          </a:xfrm>
        </p:grpSpPr>
        <p:pic>
          <p:nvPicPr>
            <p:cNvPr id="360" name="Graphic 359">
              <a:extLst>
                <a:ext uri="{FF2B5EF4-FFF2-40B4-BE49-F238E27FC236}">
                  <a16:creationId xmlns:a16="http://schemas.microsoft.com/office/drawing/2014/main" id="{CE68503D-BBDD-112C-720C-473DC48595C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=""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8784185" y="3291786"/>
              <a:ext cx="2740143" cy="1762846"/>
            </a:xfrm>
            <a:prstGeom prst="rect">
              <a:avLst/>
            </a:prstGeom>
          </p:spPr>
        </p:pic>
        <p:pic>
          <p:nvPicPr>
            <p:cNvPr id="361" name="Graphic 360">
              <a:extLst>
                <a:ext uri="{FF2B5EF4-FFF2-40B4-BE49-F238E27FC236}">
                  <a16:creationId xmlns:a16="http://schemas.microsoft.com/office/drawing/2014/main" id="{4B9BBB01-D284-F500-CDFD-6D2C4B77F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=""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1670603" y="3547097"/>
              <a:ext cx="2740143" cy="1762846"/>
            </a:xfrm>
            <a:prstGeom prst="rect">
              <a:avLst/>
            </a:prstGeom>
          </p:spPr>
        </p:pic>
        <p:pic>
          <p:nvPicPr>
            <p:cNvPr id="362" name="Graphic 361">
              <a:extLst>
                <a:ext uri="{FF2B5EF4-FFF2-40B4-BE49-F238E27FC236}">
                  <a16:creationId xmlns:a16="http://schemas.microsoft.com/office/drawing/2014/main" id="{6D2EBA5B-2EE0-67B7-5C43-6B975567A06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=""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7451028" y="4124006"/>
              <a:ext cx="4219575" cy="2714625"/>
            </a:xfrm>
            <a:prstGeom prst="rect">
              <a:avLst/>
            </a:prstGeom>
          </p:spPr>
        </p:pic>
        <p:pic>
          <p:nvPicPr>
            <p:cNvPr id="363" name="Picture 362">
              <a:extLst>
                <a:ext uri="{FF2B5EF4-FFF2-40B4-BE49-F238E27FC236}">
                  <a16:creationId xmlns:a16="http://schemas.microsoft.com/office/drawing/2014/main" id="{BA458A4B-592C-256C-8195-C010209B5F0A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flipH="1">
              <a:off x="9738926" y="-43747"/>
              <a:ext cx="3948113" cy="5971521"/>
            </a:xfrm>
            <a:prstGeom prst="rect">
              <a:avLst/>
            </a:prstGeom>
          </p:spPr>
        </p:pic>
        <p:pic>
          <p:nvPicPr>
            <p:cNvPr id="364" name="Graphic 363">
              <a:extLst>
                <a:ext uri="{FF2B5EF4-FFF2-40B4-BE49-F238E27FC236}">
                  <a16:creationId xmlns:a16="http://schemas.microsoft.com/office/drawing/2014/main" id="{DC1CAFC3-39B3-7576-BE1D-D9009C6EF73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=""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2110866" y="4469428"/>
              <a:ext cx="2916689" cy="1876425"/>
            </a:xfrm>
            <a:prstGeom prst="rect">
              <a:avLst/>
            </a:prstGeom>
          </p:spPr>
        </p:pic>
        <p:pic>
          <p:nvPicPr>
            <p:cNvPr id="366" name="Graphic 365">
              <a:extLst>
                <a:ext uri="{FF2B5EF4-FFF2-40B4-BE49-F238E27FC236}">
                  <a16:creationId xmlns:a16="http://schemas.microsoft.com/office/drawing/2014/main" id="{B72E7CD1-4271-2D32-4C0B-70A3C8D9937D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=""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507893" y="4553559"/>
              <a:ext cx="4219575" cy="271462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83048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nodeType="with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17" dur="100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18" dur="100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2" fill="hold" nodeType="withEffect" p14:presetBounceEnd="7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6000">
                                          <p:cBhvr additive="base">
                                            <p:cTn id="21" dur="75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6000">
                                          <p:cBhvr additive="base">
                                            <p:cTn id="22" dur="75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5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57" grpId="0" animBg="1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Group 4">
            <a:extLst>
              <a:ext uri="{FF2B5EF4-FFF2-40B4-BE49-F238E27FC236}">
                <a16:creationId xmlns:a16="http://schemas.microsoft.com/office/drawing/2014/main" id="{B1A5C529-901F-D16C-33BC-C8BC64E3D3B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56" name="Group 205">
              <a:extLst>
                <a:ext uri="{FF2B5EF4-FFF2-40B4-BE49-F238E27FC236}">
                  <a16:creationId xmlns:a16="http://schemas.microsoft.com/office/drawing/2014/main" id="{F401F19C-47C2-467D-D72A-7C1C891A71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57" name="Freeform 5">
                <a:extLst>
                  <a:ext uri="{FF2B5EF4-FFF2-40B4-BE49-F238E27FC236}">
                    <a16:creationId xmlns:a16="http://schemas.microsoft.com/office/drawing/2014/main" id="{EC9C010D-71A5-BB7C-EF43-11B504682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Freeform 6">
                <a:extLst>
                  <a:ext uri="{FF2B5EF4-FFF2-40B4-BE49-F238E27FC236}">
                    <a16:creationId xmlns:a16="http://schemas.microsoft.com/office/drawing/2014/main" id="{AA90947F-D019-258E-728E-EE54578BD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Rectangle 7">
                <a:extLst>
                  <a:ext uri="{FF2B5EF4-FFF2-40B4-BE49-F238E27FC236}">
                    <a16:creationId xmlns:a16="http://schemas.microsoft.com/office/drawing/2014/main" id="{7C7C839F-79EF-5E5D-D9D6-921D08967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8">
                <a:extLst>
                  <a:ext uri="{FF2B5EF4-FFF2-40B4-BE49-F238E27FC236}">
                    <a16:creationId xmlns:a16="http://schemas.microsoft.com/office/drawing/2014/main" id="{7E670ECB-6101-BF3B-B3F4-76CB4C28D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9">
                <a:extLst>
                  <a:ext uri="{FF2B5EF4-FFF2-40B4-BE49-F238E27FC236}">
                    <a16:creationId xmlns:a16="http://schemas.microsoft.com/office/drawing/2014/main" id="{63027096-5726-DB11-277F-38550028A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10">
                <a:extLst>
                  <a:ext uri="{FF2B5EF4-FFF2-40B4-BE49-F238E27FC236}">
                    <a16:creationId xmlns:a16="http://schemas.microsoft.com/office/drawing/2014/main" id="{8C90826C-42EC-BD9C-DC56-263988C79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Rectangle 11">
                <a:extLst>
                  <a:ext uri="{FF2B5EF4-FFF2-40B4-BE49-F238E27FC236}">
                    <a16:creationId xmlns:a16="http://schemas.microsoft.com/office/drawing/2014/main" id="{E9835C21-0368-E0E8-DC0D-0A1F7D382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12">
                <a:extLst>
                  <a:ext uri="{FF2B5EF4-FFF2-40B4-BE49-F238E27FC236}">
                    <a16:creationId xmlns:a16="http://schemas.microsoft.com/office/drawing/2014/main" id="{E378879F-38DE-3A04-3E8A-CEACA00AF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13">
                <a:extLst>
                  <a:ext uri="{FF2B5EF4-FFF2-40B4-BE49-F238E27FC236}">
                    <a16:creationId xmlns:a16="http://schemas.microsoft.com/office/drawing/2014/main" id="{CA9FFB4E-0D94-B8FE-A164-917DA4182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14">
                <a:extLst>
                  <a:ext uri="{FF2B5EF4-FFF2-40B4-BE49-F238E27FC236}">
                    <a16:creationId xmlns:a16="http://schemas.microsoft.com/office/drawing/2014/main" id="{CBC6797F-40CF-0E98-5C96-0D36885DB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15">
                <a:extLst>
                  <a:ext uri="{FF2B5EF4-FFF2-40B4-BE49-F238E27FC236}">
                    <a16:creationId xmlns:a16="http://schemas.microsoft.com/office/drawing/2014/main" id="{DAC10FD1-9060-88EC-9220-28C20DDF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Freeform 16">
                <a:extLst>
                  <a:ext uri="{FF2B5EF4-FFF2-40B4-BE49-F238E27FC236}">
                    <a16:creationId xmlns:a16="http://schemas.microsoft.com/office/drawing/2014/main" id="{E2F41318-D112-48E7-FEA3-307BF27E3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17">
                <a:extLst>
                  <a:ext uri="{FF2B5EF4-FFF2-40B4-BE49-F238E27FC236}">
                    <a16:creationId xmlns:a16="http://schemas.microsoft.com/office/drawing/2014/main" id="{1385F431-A22F-66A1-7AFF-094886471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18">
                <a:extLst>
                  <a:ext uri="{FF2B5EF4-FFF2-40B4-BE49-F238E27FC236}">
                    <a16:creationId xmlns:a16="http://schemas.microsoft.com/office/drawing/2014/main" id="{CD782D1A-7858-0F2A-2F29-AD5DFFBFD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Rectangle 19">
                <a:extLst>
                  <a:ext uri="{FF2B5EF4-FFF2-40B4-BE49-F238E27FC236}">
                    <a16:creationId xmlns:a16="http://schemas.microsoft.com/office/drawing/2014/main" id="{E18BDF76-E011-19B7-EB8A-71505C912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20">
                <a:extLst>
                  <a:ext uri="{FF2B5EF4-FFF2-40B4-BE49-F238E27FC236}">
                    <a16:creationId xmlns:a16="http://schemas.microsoft.com/office/drawing/2014/main" id="{70A9EF7A-C584-6D6D-9610-EC8DF1B5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21">
                <a:extLst>
                  <a:ext uri="{FF2B5EF4-FFF2-40B4-BE49-F238E27FC236}">
                    <a16:creationId xmlns:a16="http://schemas.microsoft.com/office/drawing/2014/main" id="{8AC1502D-0613-1621-D5EC-FA8AF1915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22">
                <a:extLst>
                  <a:ext uri="{FF2B5EF4-FFF2-40B4-BE49-F238E27FC236}">
                    <a16:creationId xmlns:a16="http://schemas.microsoft.com/office/drawing/2014/main" id="{C095BCE5-4E74-4A0D-917E-9F4100EA4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Rectangle 23">
                <a:extLst>
                  <a:ext uri="{FF2B5EF4-FFF2-40B4-BE49-F238E27FC236}">
                    <a16:creationId xmlns:a16="http://schemas.microsoft.com/office/drawing/2014/main" id="{FAE555C8-1C38-6C77-389D-CC0A2AAD0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24">
                <a:extLst>
                  <a:ext uri="{FF2B5EF4-FFF2-40B4-BE49-F238E27FC236}">
                    <a16:creationId xmlns:a16="http://schemas.microsoft.com/office/drawing/2014/main" id="{82591187-0E1C-1701-01A8-BC97A7482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Rectangle 25">
                <a:extLst>
                  <a:ext uri="{FF2B5EF4-FFF2-40B4-BE49-F238E27FC236}">
                    <a16:creationId xmlns:a16="http://schemas.microsoft.com/office/drawing/2014/main" id="{46739128-A8DE-04E0-30EF-516314484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Oval 26">
                <a:extLst>
                  <a:ext uri="{FF2B5EF4-FFF2-40B4-BE49-F238E27FC236}">
                    <a16:creationId xmlns:a16="http://schemas.microsoft.com/office/drawing/2014/main" id="{EE02F8B0-F66D-DA60-A179-500A88D39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Freeform 27">
                <a:extLst>
                  <a:ext uri="{FF2B5EF4-FFF2-40B4-BE49-F238E27FC236}">
                    <a16:creationId xmlns:a16="http://schemas.microsoft.com/office/drawing/2014/main" id="{D4954BF4-9BB0-17A5-EDD8-46175524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28">
                <a:extLst>
                  <a:ext uri="{FF2B5EF4-FFF2-40B4-BE49-F238E27FC236}">
                    <a16:creationId xmlns:a16="http://schemas.microsoft.com/office/drawing/2014/main" id="{06A824FB-E787-9AA6-BCB0-A351DA2C3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Rectangle 29">
                <a:extLst>
                  <a:ext uri="{FF2B5EF4-FFF2-40B4-BE49-F238E27FC236}">
                    <a16:creationId xmlns:a16="http://schemas.microsoft.com/office/drawing/2014/main" id="{B5595AF4-6E6A-0C65-95DC-883B893DF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Oval 30">
                <a:extLst>
                  <a:ext uri="{FF2B5EF4-FFF2-40B4-BE49-F238E27FC236}">
                    <a16:creationId xmlns:a16="http://schemas.microsoft.com/office/drawing/2014/main" id="{27B0C41A-15F0-FCD6-9E7D-6764BC96C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31">
                <a:extLst>
                  <a:ext uri="{FF2B5EF4-FFF2-40B4-BE49-F238E27FC236}">
                    <a16:creationId xmlns:a16="http://schemas.microsoft.com/office/drawing/2014/main" id="{98011969-5D8C-BE03-4321-90B1EB5D9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32">
                <a:extLst>
                  <a:ext uri="{FF2B5EF4-FFF2-40B4-BE49-F238E27FC236}">
                    <a16:creationId xmlns:a16="http://schemas.microsoft.com/office/drawing/2014/main" id="{EC2E2282-98B8-D620-A10C-78347FE0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Rectangle 33">
                <a:extLst>
                  <a:ext uri="{FF2B5EF4-FFF2-40B4-BE49-F238E27FC236}">
                    <a16:creationId xmlns:a16="http://schemas.microsoft.com/office/drawing/2014/main" id="{D53A648A-124A-BD59-E4B0-F521956E5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Oval 34">
                <a:extLst>
                  <a:ext uri="{FF2B5EF4-FFF2-40B4-BE49-F238E27FC236}">
                    <a16:creationId xmlns:a16="http://schemas.microsoft.com/office/drawing/2014/main" id="{4E2096CF-F1F8-B0FD-4552-D8FEA10FF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35">
                <a:extLst>
                  <a:ext uri="{FF2B5EF4-FFF2-40B4-BE49-F238E27FC236}">
                    <a16:creationId xmlns:a16="http://schemas.microsoft.com/office/drawing/2014/main" id="{B5F5CEE3-4EE6-B5CE-4673-A0F8B126F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36">
                <a:extLst>
                  <a:ext uri="{FF2B5EF4-FFF2-40B4-BE49-F238E27FC236}">
                    <a16:creationId xmlns:a16="http://schemas.microsoft.com/office/drawing/2014/main" id="{B47283E9-523B-FBDE-36FC-AAF41A20C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Rectangle 37">
                <a:extLst>
                  <a:ext uri="{FF2B5EF4-FFF2-40B4-BE49-F238E27FC236}">
                    <a16:creationId xmlns:a16="http://schemas.microsoft.com/office/drawing/2014/main" id="{994AD2E7-8878-4452-813A-D93DA56E1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Oval 38">
                <a:extLst>
                  <a:ext uri="{FF2B5EF4-FFF2-40B4-BE49-F238E27FC236}">
                    <a16:creationId xmlns:a16="http://schemas.microsoft.com/office/drawing/2014/main" id="{42E113EA-9AAA-F2AB-AF2C-42DEC9F5C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39">
                <a:extLst>
                  <a:ext uri="{FF2B5EF4-FFF2-40B4-BE49-F238E27FC236}">
                    <a16:creationId xmlns:a16="http://schemas.microsoft.com/office/drawing/2014/main" id="{C7AF7F70-5E90-9CA2-9FF3-41DBFC3DF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40">
                <a:extLst>
                  <a:ext uri="{FF2B5EF4-FFF2-40B4-BE49-F238E27FC236}">
                    <a16:creationId xmlns:a16="http://schemas.microsoft.com/office/drawing/2014/main" id="{EDB2911D-8A5B-AA4E-B7BA-4E7EDCE7E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41">
                <a:extLst>
                  <a:ext uri="{FF2B5EF4-FFF2-40B4-BE49-F238E27FC236}">
                    <a16:creationId xmlns:a16="http://schemas.microsoft.com/office/drawing/2014/main" id="{4D17699A-6790-423B-1831-706FFC657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42">
                <a:extLst>
                  <a:ext uri="{FF2B5EF4-FFF2-40B4-BE49-F238E27FC236}">
                    <a16:creationId xmlns:a16="http://schemas.microsoft.com/office/drawing/2014/main" id="{7297E518-033E-C27B-B969-9DAF5532E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43">
                <a:extLst>
                  <a:ext uri="{FF2B5EF4-FFF2-40B4-BE49-F238E27FC236}">
                    <a16:creationId xmlns:a16="http://schemas.microsoft.com/office/drawing/2014/main" id="{3E7F1959-196D-E05D-46F4-A095527E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44">
                <a:extLst>
                  <a:ext uri="{FF2B5EF4-FFF2-40B4-BE49-F238E27FC236}">
                    <a16:creationId xmlns:a16="http://schemas.microsoft.com/office/drawing/2014/main" id="{62C5A65A-5FA2-D4A0-45E6-77E46FF8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45">
                <a:extLst>
                  <a:ext uri="{FF2B5EF4-FFF2-40B4-BE49-F238E27FC236}">
                    <a16:creationId xmlns:a16="http://schemas.microsoft.com/office/drawing/2014/main" id="{DB842032-9A4D-F5DB-DE7F-3F1833EA8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46">
                <a:extLst>
                  <a:ext uri="{FF2B5EF4-FFF2-40B4-BE49-F238E27FC236}">
                    <a16:creationId xmlns:a16="http://schemas.microsoft.com/office/drawing/2014/main" id="{C0CB9BB4-F398-A90B-F74C-EA335418F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47">
                <a:extLst>
                  <a:ext uri="{FF2B5EF4-FFF2-40B4-BE49-F238E27FC236}">
                    <a16:creationId xmlns:a16="http://schemas.microsoft.com/office/drawing/2014/main" id="{7804091C-9E5A-AC96-E334-6B7FC66E0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Oval 48">
                <a:extLst>
                  <a:ext uri="{FF2B5EF4-FFF2-40B4-BE49-F238E27FC236}">
                    <a16:creationId xmlns:a16="http://schemas.microsoft.com/office/drawing/2014/main" id="{C8D71446-5EC9-1AC0-DEED-A738B2533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49">
                <a:extLst>
                  <a:ext uri="{FF2B5EF4-FFF2-40B4-BE49-F238E27FC236}">
                    <a16:creationId xmlns:a16="http://schemas.microsoft.com/office/drawing/2014/main" id="{E04CEF40-F048-DABD-1D4A-2BF8F6267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50">
                <a:extLst>
                  <a:ext uri="{FF2B5EF4-FFF2-40B4-BE49-F238E27FC236}">
                    <a16:creationId xmlns:a16="http://schemas.microsoft.com/office/drawing/2014/main" id="{26F4F4B8-24C4-D0C5-A01F-BC7E4CFA4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51">
                <a:extLst>
                  <a:ext uri="{FF2B5EF4-FFF2-40B4-BE49-F238E27FC236}">
                    <a16:creationId xmlns:a16="http://schemas.microsoft.com/office/drawing/2014/main" id="{54E87885-9B64-A6D7-2B7E-C0FBA73F0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52">
                <a:extLst>
                  <a:ext uri="{FF2B5EF4-FFF2-40B4-BE49-F238E27FC236}">
                    <a16:creationId xmlns:a16="http://schemas.microsoft.com/office/drawing/2014/main" id="{C6F2DA41-0941-EB1E-4AAB-93CBD4B01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53">
                <a:extLst>
                  <a:ext uri="{FF2B5EF4-FFF2-40B4-BE49-F238E27FC236}">
                    <a16:creationId xmlns:a16="http://schemas.microsoft.com/office/drawing/2014/main" id="{1AD76FD1-6528-EF85-49E9-16779950E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54">
                <a:extLst>
                  <a:ext uri="{FF2B5EF4-FFF2-40B4-BE49-F238E27FC236}">
                    <a16:creationId xmlns:a16="http://schemas.microsoft.com/office/drawing/2014/main" id="{EE50C7E2-1E17-8AA4-2FAE-0645B1959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55">
                <a:extLst>
                  <a:ext uri="{FF2B5EF4-FFF2-40B4-BE49-F238E27FC236}">
                    <a16:creationId xmlns:a16="http://schemas.microsoft.com/office/drawing/2014/main" id="{A4A5262F-46F1-CA8B-4A11-E99E69962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56">
                <a:extLst>
                  <a:ext uri="{FF2B5EF4-FFF2-40B4-BE49-F238E27FC236}">
                    <a16:creationId xmlns:a16="http://schemas.microsoft.com/office/drawing/2014/main" id="{EAB623AE-8E08-1BAF-14EA-ECBAFCED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Rectangle 57">
                <a:extLst>
                  <a:ext uri="{FF2B5EF4-FFF2-40B4-BE49-F238E27FC236}">
                    <a16:creationId xmlns:a16="http://schemas.microsoft.com/office/drawing/2014/main" id="{F552F246-9FBC-7A88-FCE8-EF40594C5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Oval 58">
                <a:extLst>
                  <a:ext uri="{FF2B5EF4-FFF2-40B4-BE49-F238E27FC236}">
                    <a16:creationId xmlns:a16="http://schemas.microsoft.com/office/drawing/2014/main" id="{7EEB1C08-BFBD-F064-B4F2-DFE85E073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59">
                <a:extLst>
                  <a:ext uri="{FF2B5EF4-FFF2-40B4-BE49-F238E27FC236}">
                    <a16:creationId xmlns:a16="http://schemas.microsoft.com/office/drawing/2014/main" id="{546F83B2-67B2-1B22-9600-65D4E0F7E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60">
                <a:extLst>
                  <a:ext uri="{FF2B5EF4-FFF2-40B4-BE49-F238E27FC236}">
                    <a16:creationId xmlns:a16="http://schemas.microsoft.com/office/drawing/2014/main" id="{FAD574B9-C832-3944-AC0C-AEB9188F3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61">
                <a:extLst>
                  <a:ext uri="{FF2B5EF4-FFF2-40B4-BE49-F238E27FC236}">
                    <a16:creationId xmlns:a16="http://schemas.microsoft.com/office/drawing/2014/main" id="{18E6E9E6-D75A-F392-7FC2-526F4821D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62">
                <a:extLst>
                  <a:ext uri="{FF2B5EF4-FFF2-40B4-BE49-F238E27FC236}">
                    <a16:creationId xmlns:a16="http://schemas.microsoft.com/office/drawing/2014/main" id="{ED03C84B-47E0-B76A-42E0-F890C0E5D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63">
                <a:extLst>
                  <a:ext uri="{FF2B5EF4-FFF2-40B4-BE49-F238E27FC236}">
                    <a16:creationId xmlns:a16="http://schemas.microsoft.com/office/drawing/2014/main" id="{0756DE45-7BD4-65F2-C00E-04CB1CEEC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64">
                <a:extLst>
                  <a:ext uri="{FF2B5EF4-FFF2-40B4-BE49-F238E27FC236}">
                    <a16:creationId xmlns:a16="http://schemas.microsoft.com/office/drawing/2014/main" id="{6884F6B7-19E0-175F-DD11-A27A39C6B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65">
                <a:extLst>
                  <a:ext uri="{FF2B5EF4-FFF2-40B4-BE49-F238E27FC236}">
                    <a16:creationId xmlns:a16="http://schemas.microsoft.com/office/drawing/2014/main" id="{4B769BBF-45C0-44C2-1062-02FD4B221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66">
                <a:extLst>
                  <a:ext uri="{FF2B5EF4-FFF2-40B4-BE49-F238E27FC236}">
                    <a16:creationId xmlns:a16="http://schemas.microsoft.com/office/drawing/2014/main" id="{3D56B33E-2AA8-45CB-D582-42C53780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Freeform 67">
                <a:extLst>
                  <a:ext uri="{FF2B5EF4-FFF2-40B4-BE49-F238E27FC236}">
                    <a16:creationId xmlns:a16="http://schemas.microsoft.com/office/drawing/2014/main" id="{6B69F828-C891-91F3-5FCE-FD7FC2595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68">
                <a:extLst>
                  <a:ext uri="{FF2B5EF4-FFF2-40B4-BE49-F238E27FC236}">
                    <a16:creationId xmlns:a16="http://schemas.microsoft.com/office/drawing/2014/main" id="{9F142536-F786-CE0A-3FB8-6B4A991DA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Rectangle 69">
                <a:extLst>
                  <a:ext uri="{FF2B5EF4-FFF2-40B4-BE49-F238E27FC236}">
                    <a16:creationId xmlns:a16="http://schemas.microsoft.com/office/drawing/2014/main" id="{D2812BE3-61D2-907D-67EA-6BAAB11E4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70">
                <a:extLst>
                  <a:ext uri="{FF2B5EF4-FFF2-40B4-BE49-F238E27FC236}">
                    <a16:creationId xmlns:a16="http://schemas.microsoft.com/office/drawing/2014/main" id="{179AE5B1-3812-A2E0-3FE0-E13BC853D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71">
                <a:extLst>
                  <a:ext uri="{FF2B5EF4-FFF2-40B4-BE49-F238E27FC236}">
                    <a16:creationId xmlns:a16="http://schemas.microsoft.com/office/drawing/2014/main" id="{D72D8A17-663A-A31D-EC73-5AB47451A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72">
                <a:extLst>
                  <a:ext uri="{FF2B5EF4-FFF2-40B4-BE49-F238E27FC236}">
                    <a16:creationId xmlns:a16="http://schemas.microsoft.com/office/drawing/2014/main" id="{C4024EF9-2831-7D89-684D-4A8A096A6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73">
                <a:extLst>
                  <a:ext uri="{FF2B5EF4-FFF2-40B4-BE49-F238E27FC236}">
                    <a16:creationId xmlns:a16="http://schemas.microsoft.com/office/drawing/2014/main" id="{99C8BE13-CB6D-8C61-1AB5-7CAF98401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74">
                <a:extLst>
                  <a:ext uri="{FF2B5EF4-FFF2-40B4-BE49-F238E27FC236}">
                    <a16:creationId xmlns:a16="http://schemas.microsoft.com/office/drawing/2014/main" id="{5F77282D-8206-CDA0-9ED8-3F8DBF54E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75">
                <a:extLst>
                  <a:ext uri="{FF2B5EF4-FFF2-40B4-BE49-F238E27FC236}">
                    <a16:creationId xmlns:a16="http://schemas.microsoft.com/office/drawing/2014/main" id="{61DE8244-D027-FEB4-FE46-0536C67A8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76">
                <a:extLst>
                  <a:ext uri="{FF2B5EF4-FFF2-40B4-BE49-F238E27FC236}">
                    <a16:creationId xmlns:a16="http://schemas.microsoft.com/office/drawing/2014/main" id="{AFA8F02A-1DB6-2C30-D167-7D33B0DD2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77">
                <a:extLst>
                  <a:ext uri="{FF2B5EF4-FFF2-40B4-BE49-F238E27FC236}">
                    <a16:creationId xmlns:a16="http://schemas.microsoft.com/office/drawing/2014/main" id="{FD391460-7523-8B87-FA34-4F7A969F9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78">
                <a:extLst>
                  <a:ext uri="{FF2B5EF4-FFF2-40B4-BE49-F238E27FC236}">
                    <a16:creationId xmlns:a16="http://schemas.microsoft.com/office/drawing/2014/main" id="{1C8A9C48-917E-1CB2-8D55-BF3CB8D9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79">
                <a:extLst>
                  <a:ext uri="{FF2B5EF4-FFF2-40B4-BE49-F238E27FC236}">
                    <a16:creationId xmlns:a16="http://schemas.microsoft.com/office/drawing/2014/main" id="{5F22BAC7-E509-6EEC-FE22-5BC42EF77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80">
                <a:extLst>
                  <a:ext uri="{FF2B5EF4-FFF2-40B4-BE49-F238E27FC236}">
                    <a16:creationId xmlns:a16="http://schemas.microsoft.com/office/drawing/2014/main" id="{3DD62683-A095-225D-4D0E-91BF6233C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81">
                <a:extLst>
                  <a:ext uri="{FF2B5EF4-FFF2-40B4-BE49-F238E27FC236}">
                    <a16:creationId xmlns:a16="http://schemas.microsoft.com/office/drawing/2014/main" id="{1FB01C86-0299-6EE4-274A-99BFF5E46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82">
                <a:extLst>
                  <a:ext uri="{FF2B5EF4-FFF2-40B4-BE49-F238E27FC236}">
                    <a16:creationId xmlns:a16="http://schemas.microsoft.com/office/drawing/2014/main" id="{051F2336-47ED-BAC1-37B4-112734C38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83">
                <a:extLst>
                  <a:ext uri="{FF2B5EF4-FFF2-40B4-BE49-F238E27FC236}">
                    <a16:creationId xmlns:a16="http://schemas.microsoft.com/office/drawing/2014/main" id="{097CDE12-E332-E9F9-2A55-92E482206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84">
                <a:extLst>
                  <a:ext uri="{FF2B5EF4-FFF2-40B4-BE49-F238E27FC236}">
                    <a16:creationId xmlns:a16="http://schemas.microsoft.com/office/drawing/2014/main" id="{838715D8-7591-11DA-BDD9-34EA1BFFC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85">
                <a:extLst>
                  <a:ext uri="{FF2B5EF4-FFF2-40B4-BE49-F238E27FC236}">
                    <a16:creationId xmlns:a16="http://schemas.microsoft.com/office/drawing/2014/main" id="{28D66AFC-690E-5634-6B51-92402DDB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86">
                <a:extLst>
                  <a:ext uri="{FF2B5EF4-FFF2-40B4-BE49-F238E27FC236}">
                    <a16:creationId xmlns:a16="http://schemas.microsoft.com/office/drawing/2014/main" id="{F184D1E4-7AB1-5E5D-0ADE-E2AE74609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87">
                <a:extLst>
                  <a:ext uri="{FF2B5EF4-FFF2-40B4-BE49-F238E27FC236}">
                    <a16:creationId xmlns:a16="http://schemas.microsoft.com/office/drawing/2014/main" id="{62700B8C-35F0-F095-0B38-BC8C508E7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88">
                <a:extLst>
                  <a:ext uri="{FF2B5EF4-FFF2-40B4-BE49-F238E27FC236}">
                    <a16:creationId xmlns:a16="http://schemas.microsoft.com/office/drawing/2014/main" id="{DFCF0DB2-74BD-F6C0-BBB6-FA32A61F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Rectangle 89">
                <a:extLst>
                  <a:ext uri="{FF2B5EF4-FFF2-40B4-BE49-F238E27FC236}">
                    <a16:creationId xmlns:a16="http://schemas.microsoft.com/office/drawing/2014/main" id="{EC9D8F3F-FD97-E37D-7CD9-BA6887EB7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90">
                <a:extLst>
                  <a:ext uri="{FF2B5EF4-FFF2-40B4-BE49-F238E27FC236}">
                    <a16:creationId xmlns:a16="http://schemas.microsoft.com/office/drawing/2014/main" id="{98E9BAB5-C356-49B1-8FB0-DFC3C87D2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91">
                <a:extLst>
                  <a:ext uri="{FF2B5EF4-FFF2-40B4-BE49-F238E27FC236}">
                    <a16:creationId xmlns:a16="http://schemas.microsoft.com/office/drawing/2014/main" id="{4FA8FA59-D8B5-38E3-14FD-D474C78E5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92">
                <a:extLst>
                  <a:ext uri="{FF2B5EF4-FFF2-40B4-BE49-F238E27FC236}">
                    <a16:creationId xmlns:a16="http://schemas.microsoft.com/office/drawing/2014/main" id="{6B43681B-BCBA-4251-E3F7-77B157099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93">
                <a:extLst>
                  <a:ext uri="{FF2B5EF4-FFF2-40B4-BE49-F238E27FC236}">
                    <a16:creationId xmlns:a16="http://schemas.microsoft.com/office/drawing/2014/main" id="{75389C35-A7D0-470E-FEF0-3364D0592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94">
                <a:extLst>
                  <a:ext uri="{FF2B5EF4-FFF2-40B4-BE49-F238E27FC236}">
                    <a16:creationId xmlns:a16="http://schemas.microsoft.com/office/drawing/2014/main" id="{33E04C7D-01CA-79E6-28E4-D7CCA6417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95">
                <a:extLst>
                  <a:ext uri="{FF2B5EF4-FFF2-40B4-BE49-F238E27FC236}">
                    <a16:creationId xmlns:a16="http://schemas.microsoft.com/office/drawing/2014/main" id="{1F6583F3-18A6-8CD2-28F2-86E0337BD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96">
                <a:extLst>
                  <a:ext uri="{FF2B5EF4-FFF2-40B4-BE49-F238E27FC236}">
                    <a16:creationId xmlns:a16="http://schemas.microsoft.com/office/drawing/2014/main" id="{2E0F84E5-6DCA-1B1D-24A2-1828F10DA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97">
                <a:extLst>
                  <a:ext uri="{FF2B5EF4-FFF2-40B4-BE49-F238E27FC236}">
                    <a16:creationId xmlns:a16="http://schemas.microsoft.com/office/drawing/2014/main" id="{667EE74E-7065-CF25-7E9A-F9D946EEB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98">
                <a:extLst>
                  <a:ext uri="{FF2B5EF4-FFF2-40B4-BE49-F238E27FC236}">
                    <a16:creationId xmlns:a16="http://schemas.microsoft.com/office/drawing/2014/main" id="{A2EE5F43-84D9-3DBE-81A1-2DE41FE18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99">
                <a:extLst>
                  <a:ext uri="{FF2B5EF4-FFF2-40B4-BE49-F238E27FC236}">
                    <a16:creationId xmlns:a16="http://schemas.microsoft.com/office/drawing/2014/main" id="{E8C1F8CB-E623-AF6E-3767-0237E304D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00">
                <a:extLst>
                  <a:ext uri="{FF2B5EF4-FFF2-40B4-BE49-F238E27FC236}">
                    <a16:creationId xmlns:a16="http://schemas.microsoft.com/office/drawing/2014/main" id="{491C3C2A-B127-ECC8-A07E-630591465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01">
                <a:extLst>
                  <a:ext uri="{FF2B5EF4-FFF2-40B4-BE49-F238E27FC236}">
                    <a16:creationId xmlns:a16="http://schemas.microsoft.com/office/drawing/2014/main" id="{AACC20C4-8EE6-4FEF-635C-AED2B0842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02">
                <a:extLst>
                  <a:ext uri="{FF2B5EF4-FFF2-40B4-BE49-F238E27FC236}">
                    <a16:creationId xmlns:a16="http://schemas.microsoft.com/office/drawing/2014/main" id="{CA6F6BF3-38E8-1ACB-1B20-8CB3823AD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03">
                <a:extLst>
                  <a:ext uri="{FF2B5EF4-FFF2-40B4-BE49-F238E27FC236}">
                    <a16:creationId xmlns:a16="http://schemas.microsoft.com/office/drawing/2014/main" id="{A515A146-D995-7293-0632-5750535A0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04">
                <a:extLst>
                  <a:ext uri="{FF2B5EF4-FFF2-40B4-BE49-F238E27FC236}">
                    <a16:creationId xmlns:a16="http://schemas.microsoft.com/office/drawing/2014/main" id="{1684D46D-24C6-F677-7ACF-A78138429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05">
                <a:extLst>
                  <a:ext uri="{FF2B5EF4-FFF2-40B4-BE49-F238E27FC236}">
                    <a16:creationId xmlns:a16="http://schemas.microsoft.com/office/drawing/2014/main" id="{5698634A-49E6-2A39-F085-D3E9CE2D9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06">
                <a:extLst>
                  <a:ext uri="{FF2B5EF4-FFF2-40B4-BE49-F238E27FC236}">
                    <a16:creationId xmlns:a16="http://schemas.microsoft.com/office/drawing/2014/main" id="{DBAA0BBE-3A2C-3EBC-2E7F-11FBA17D0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07">
                <a:extLst>
                  <a:ext uri="{FF2B5EF4-FFF2-40B4-BE49-F238E27FC236}">
                    <a16:creationId xmlns:a16="http://schemas.microsoft.com/office/drawing/2014/main" id="{55797B53-C9F8-671D-3759-0CC23DB9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08">
                <a:extLst>
                  <a:ext uri="{FF2B5EF4-FFF2-40B4-BE49-F238E27FC236}">
                    <a16:creationId xmlns:a16="http://schemas.microsoft.com/office/drawing/2014/main" id="{4EF51B00-D53D-7888-BBE1-FCEFEFB9B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Rectangle 109">
                <a:extLst>
                  <a:ext uri="{FF2B5EF4-FFF2-40B4-BE49-F238E27FC236}">
                    <a16:creationId xmlns:a16="http://schemas.microsoft.com/office/drawing/2014/main" id="{86735E6E-9990-C9AA-BC00-A3D58DC32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10">
                <a:extLst>
                  <a:ext uri="{FF2B5EF4-FFF2-40B4-BE49-F238E27FC236}">
                    <a16:creationId xmlns:a16="http://schemas.microsoft.com/office/drawing/2014/main" id="{C5E5865F-5864-EE7D-F09E-75453BDD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11">
                <a:extLst>
                  <a:ext uri="{FF2B5EF4-FFF2-40B4-BE49-F238E27FC236}">
                    <a16:creationId xmlns:a16="http://schemas.microsoft.com/office/drawing/2014/main" id="{FA9A1526-3F54-FD2C-B118-850810716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12">
                <a:extLst>
                  <a:ext uri="{FF2B5EF4-FFF2-40B4-BE49-F238E27FC236}">
                    <a16:creationId xmlns:a16="http://schemas.microsoft.com/office/drawing/2014/main" id="{71935BE7-C379-9F27-466E-891D951E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13">
                <a:extLst>
                  <a:ext uri="{FF2B5EF4-FFF2-40B4-BE49-F238E27FC236}">
                    <a16:creationId xmlns:a16="http://schemas.microsoft.com/office/drawing/2014/main" id="{C0B6A821-CC7D-330F-D64D-B2B412D3D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14">
                <a:extLst>
                  <a:ext uri="{FF2B5EF4-FFF2-40B4-BE49-F238E27FC236}">
                    <a16:creationId xmlns:a16="http://schemas.microsoft.com/office/drawing/2014/main" id="{542F5A86-F74D-7A71-4174-B69B2E72D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15">
                <a:extLst>
                  <a:ext uri="{FF2B5EF4-FFF2-40B4-BE49-F238E27FC236}">
                    <a16:creationId xmlns:a16="http://schemas.microsoft.com/office/drawing/2014/main" id="{24052DC3-043E-DE4E-0ACC-34D8596DE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16">
                <a:extLst>
                  <a:ext uri="{FF2B5EF4-FFF2-40B4-BE49-F238E27FC236}">
                    <a16:creationId xmlns:a16="http://schemas.microsoft.com/office/drawing/2014/main" id="{2978AD51-E346-6EA6-E8F0-1BF7F8A4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17">
                <a:extLst>
                  <a:ext uri="{FF2B5EF4-FFF2-40B4-BE49-F238E27FC236}">
                    <a16:creationId xmlns:a16="http://schemas.microsoft.com/office/drawing/2014/main" id="{A0A716F2-3E52-EA47-A0CA-EB4ED8EF2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18">
                <a:extLst>
                  <a:ext uri="{FF2B5EF4-FFF2-40B4-BE49-F238E27FC236}">
                    <a16:creationId xmlns:a16="http://schemas.microsoft.com/office/drawing/2014/main" id="{0B94A5D4-3B3F-AD22-C9F9-53C9A123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19">
                <a:extLst>
                  <a:ext uri="{FF2B5EF4-FFF2-40B4-BE49-F238E27FC236}">
                    <a16:creationId xmlns:a16="http://schemas.microsoft.com/office/drawing/2014/main" id="{9B6B79A7-3136-5A12-51F9-961BABBD2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20">
                <a:extLst>
                  <a:ext uri="{FF2B5EF4-FFF2-40B4-BE49-F238E27FC236}">
                    <a16:creationId xmlns:a16="http://schemas.microsoft.com/office/drawing/2014/main" id="{B18F1F69-D16F-8051-5F54-3EC246153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21">
                <a:extLst>
                  <a:ext uri="{FF2B5EF4-FFF2-40B4-BE49-F238E27FC236}">
                    <a16:creationId xmlns:a16="http://schemas.microsoft.com/office/drawing/2014/main" id="{E40FD1E8-296E-5245-A84D-0F9463F72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22">
                <a:extLst>
                  <a:ext uri="{FF2B5EF4-FFF2-40B4-BE49-F238E27FC236}">
                    <a16:creationId xmlns:a16="http://schemas.microsoft.com/office/drawing/2014/main" id="{A2931E73-D88E-A3B0-3D33-8F3754D87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23">
                <a:extLst>
                  <a:ext uri="{FF2B5EF4-FFF2-40B4-BE49-F238E27FC236}">
                    <a16:creationId xmlns:a16="http://schemas.microsoft.com/office/drawing/2014/main" id="{BE1939FF-346A-1DA7-BA71-6129BC6D8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24">
                <a:extLst>
                  <a:ext uri="{FF2B5EF4-FFF2-40B4-BE49-F238E27FC236}">
                    <a16:creationId xmlns:a16="http://schemas.microsoft.com/office/drawing/2014/main" id="{C917D6F4-C05D-2B1B-AB3A-E13542D91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25">
                <a:extLst>
                  <a:ext uri="{FF2B5EF4-FFF2-40B4-BE49-F238E27FC236}">
                    <a16:creationId xmlns:a16="http://schemas.microsoft.com/office/drawing/2014/main" id="{904F8886-65B2-BA6E-5398-98DFE41FB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26">
                <a:extLst>
                  <a:ext uri="{FF2B5EF4-FFF2-40B4-BE49-F238E27FC236}">
                    <a16:creationId xmlns:a16="http://schemas.microsoft.com/office/drawing/2014/main" id="{EC17C42A-0E63-CC4D-39AC-F6B4AD19D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27">
                <a:extLst>
                  <a:ext uri="{FF2B5EF4-FFF2-40B4-BE49-F238E27FC236}">
                    <a16:creationId xmlns:a16="http://schemas.microsoft.com/office/drawing/2014/main" id="{F3B6B0AB-AC13-2563-35E6-A51A819CE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28">
                <a:extLst>
                  <a:ext uri="{FF2B5EF4-FFF2-40B4-BE49-F238E27FC236}">
                    <a16:creationId xmlns:a16="http://schemas.microsoft.com/office/drawing/2014/main" id="{0F6D2B5A-DCB0-02AC-D4ED-1907F87C0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29">
                <a:extLst>
                  <a:ext uri="{FF2B5EF4-FFF2-40B4-BE49-F238E27FC236}">
                    <a16:creationId xmlns:a16="http://schemas.microsoft.com/office/drawing/2014/main" id="{97F484AC-8E6A-4D30-100D-C75F7D51B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30">
                <a:extLst>
                  <a:ext uri="{FF2B5EF4-FFF2-40B4-BE49-F238E27FC236}">
                    <a16:creationId xmlns:a16="http://schemas.microsoft.com/office/drawing/2014/main" id="{39A58A86-7E4D-EBF8-4019-6A0C7F9C8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31">
                <a:extLst>
                  <a:ext uri="{FF2B5EF4-FFF2-40B4-BE49-F238E27FC236}">
                    <a16:creationId xmlns:a16="http://schemas.microsoft.com/office/drawing/2014/main" id="{7969690B-CCFE-90BA-9A25-0E0DB300A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32">
                <a:extLst>
                  <a:ext uri="{FF2B5EF4-FFF2-40B4-BE49-F238E27FC236}">
                    <a16:creationId xmlns:a16="http://schemas.microsoft.com/office/drawing/2014/main" id="{BA9CE2F0-28E4-8DA3-6675-3F3C05B56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33">
                <a:extLst>
                  <a:ext uri="{FF2B5EF4-FFF2-40B4-BE49-F238E27FC236}">
                    <a16:creationId xmlns:a16="http://schemas.microsoft.com/office/drawing/2014/main" id="{8974CBB3-9FB2-F3EF-9B95-CAC0B62F0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34">
                <a:extLst>
                  <a:ext uri="{FF2B5EF4-FFF2-40B4-BE49-F238E27FC236}">
                    <a16:creationId xmlns:a16="http://schemas.microsoft.com/office/drawing/2014/main" id="{A130B4F3-F0B7-34CC-FD9B-5751C9177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35">
                <a:extLst>
                  <a:ext uri="{FF2B5EF4-FFF2-40B4-BE49-F238E27FC236}">
                    <a16:creationId xmlns:a16="http://schemas.microsoft.com/office/drawing/2014/main" id="{06FEBB97-0303-8CC1-3C1E-FED75CA7D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36">
                <a:extLst>
                  <a:ext uri="{FF2B5EF4-FFF2-40B4-BE49-F238E27FC236}">
                    <a16:creationId xmlns:a16="http://schemas.microsoft.com/office/drawing/2014/main" id="{834FF7F4-E3B7-00A2-460A-1440E95A9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37">
                <a:extLst>
                  <a:ext uri="{FF2B5EF4-FFF2-40B4-BE49-F238E27FC236}">
                    <a16:creationId xmlns:a16="http://schemas.microsoft.com/office/drawing/2014/main" id="{332BD20B-1334-3F8A-A7F3-307C1360D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38">
                <a:extLst>
                  <a:ext uri="{FF2B5EF4-FFF2-40B4-BE49-F238E27FC236}">
                    <a16:creationId xmlns:a16="http://schemas.microsoft.com/office/drawing/2014/main" id="{E0093D82-3003-E301-CF53-D6BEF3BA0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39">
                <a:extLst>
                  <a:ext uri="{FF2B5EF4-FFF2-40B4-BE49-F238E27FC236}">
                    <a16:creationId xmlns:a16="http://schemas.microsoft.com/office/drawing/2014/main" id="{D26E280C-8731-FFB4-DFFF-9D273F29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40">
                <a:extLst>
                  <a:ext uri="{FF2B5EF4-FFF2-40B4-BE49-F238E27FC236}">
                    <a16:creationId xmlns:a16="http://schemas.microsoft.com/office/drawing/2014/main" id="{0B368A01-3FDC-D3D8-8676-82B70D18A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41">
                <a:extLst>
                  <a:ext uri="{FF2B5EF4-FFF2-40B4-BE49-F238E27FC236}">
                    <a16:creationId xmlns:a16="http://schemas.microsoft.com/office/drawing/2014/main" id="{297AA65C-990E-A377-1EBC-144743B26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42">
                <a:extLst>
                  <a:ext uri="{FF2B5EF4-FFF2-40B4-BE49-F238E27FC236}">
                    <a16:creationId xmlns:a16="http://schemas.microsoft.com/office/drawing/2014/main" id="{5A33F383-AAC4-51E9-42E9-C4D3CB842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43">
                <a:extLst>
                  <a:ext uri="{FF2B5EF4-FFF2-40B4-BE49-F238E27FC236}">
                    <a16:creationId xmlns:a16="http://schemas.microsoft.com/office/drawing/2014/main" id="{449566F1-34E6-CFA7-C75F-D2AAD8264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44">
                <a:extLst>
                  <a:ext uri="{FF2B5EF4-FFF2-40B4-BE49-F238E27FC236}">
                    <a16:creationId xmlns:a16="http://schemas.microsoft.com/office/drawing/2014/main" id="{088716C5-EBA0-03A1-720C-ACA729DD6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45">
                <a:extLst>
                  <a:ext uri="{FF2B5EF4-FFF2-40B4-BE49-F238E27FC236}">
                    <a16:creationId xmlns:a16="http://schemas.microsoft.com/office/drawing/2014/main" id="{53139894-4323-0D01-BC76-5080D35C4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46">
                <a:extLst>
                  <a:ext uri="{FF2B5EF4-FFF2-40B4-BE49-F238E27FC236}">
                    <a16:creationId xmlns:a16="http://schemas.microsoft.com/office/drawing/2014/main" id="{333098E0-1661-A598-AF8C-AFE0A57BD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47">
                <a:extLst>
                  <a:ext uri="{FF2B5EF4-FFF2-40B4-BE49-F238E27FC236}">
                    <a16:creationId xmlns:a16="http://schemas.microsoft.com/office/drawing/2014/main" id="{CB27B8F8-A059-8FC8-48EC-51C89B401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48">
                <a:extLst>
                  <a:ext uri="{FF2B5EF4-FFF2-40B4-BE49-F238E27FC236}">
                    <a16:creationId xmlns:a16="http://schemas.microsoft.com/office/drawing/2014/main" id="{0A64AA75-7162-DF07-B6D7-65330A105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49">
                <a:extLst>
                  <a:ext uri="{FF2B5EF4-FFF2-40B4-BE49-F238E27FC236}">
                    <a16:creationId xmlns:a16="http://schemas.microsoft.com/office/drawing/2014/main" id="{40509AFD-B6CC-F26A-D623-D432A4692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50">
                <a:extLst>
                  <a:ext uri="{FF2B5EF4-FFF2-40B4-BE49-F238E27FC236}">
                    <a16:creationId xmlns:a16="http://schemas.microsoft.com/office/drawing/2014/main" id="{85780FF7-AEC8-797E-037D-0FC2A2E96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51">
                <a:extLst>
                  <a:ext uri="{FF2B5EF4-FFF2-40B4-BE49-F238E27FC236}">
                    <a16:creationId xmlns:a16="http://schemas.microsoft.com/office/drawing/2014/main" id="{7AE2D520-D5CA-C7B5-F749-1387DE9E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52">
                <a:extLst>
                  <a:ext uri="{FF2B5EF4-FFF2-40B4-BE49-F238E27FC236}">
                    <a16:creationId xmlns:a16="http://schemas.microsoft.com/office/drawing/2014/main" id="{7159FF9C-B6AC-C106-F5C6-EEFF02E7C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53">
                <a:extLst>
                  <a:ext uri="{FF2B5EF4-FFF2-40B4-BE49-F238E27FC236}">
                    <a16:creationId xmlns:a16="http://schemas.microsoft.com/office/drawing/2014/main" id="{4D4E8ACC-9B10-4678-A709-76648CD74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54">
                <a:extLst>
                  <a:ext uri="{FF2B5EF4-FFF2-40B4-BE49-F238E27FC236}">
                    <a16:creationId xmlns:a16="http://schemas.microsoft.com/office/drawing/2014/main" id="{58891926-6431-BFE2-541F-30CBE64A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55">
                <a:extLst>
                  <a:ext uri="{FF2B5EF4-FFF2-40B4-BE49-F238E27FC236}">
                    <a16:creationId xmlns:a16="http://schemas.microsoft.com/office/drawing/2014/main" id="{A97923B9-FF45-34AC-F43F-D6AA6E0CE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56">
                <a:extLst>
                  <a:ext uri="{FF2B5EF4-FFF2-40B4-BE49-F238E27FC236}">
                    <a16:creationId xmlns:a16="http://schemas.microsoft.com/office/drawing/2014/main" id="{5C59EADB-A746-DE99-7E7B-F7BC2C84E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57">
                <a:extLst>
                  <a:ext uri="{FF2B5EF4-FFF2-40B4-BE49-F238E27FC236}">
                    <a16:creationId xmlns:a16="http://schemas.microsoft.com/office/drawing/2014/main" id="{E2817D38-B47D-B134-6414-F051AC735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158">
                <a:extLst>
                  <a:ext uri="{FF2B5EF4-FFF2-40B4-BE49-F238E27FC236}">
                    <a16:creationId xmlns:a16="http://schemas.microsoft.com/office/drawing/2014/main" id="{5862EF3B-E087-B2D9-BB0A-915DFBA81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159">
                <a:extLst>
                  <a:ext uri="{FF2B5EF4-FFF2-40B4-BE49-F238E27FC236}">
                    <a16:creationId xmlns:a16="http://schemas.microsoft.com/office/drawing/2014/main" id="{4B0175B4-CF2F-7B85-79B9-E747EB499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160">
                <a:extLst>
                  <a:ext uri="{FF2B5EF4-FFF2-40B4-BE49-F238E27FC236}">
                    <a16:creationId xmlns:a16="http://schemas.microsoft.com/office/drawing/2014/main" id="{58FBCB60-BFA0-6BB2-107F-F4B4BD088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161">
                <a:extLst>
                  <a:ext uri="{FF2B5EF4-FFF2-40B4-BE49-F238E27FC236}">
                    <a16:creationId xmlns:a16="http://schemas.microsoft.com/office/drawing/2014/main" id="{7D4F0EAB-0043-CF75-31AF-3EFB8F08F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162">
                <a:extLst>
                  <a:ext uri="{FF2B5EF4-FFF2-40B4-BE49-F238E27FC236}">
                    <a16:creationId xmlns:a16="http://schemas.microsoft.com/office/drawing/2014/main" id="{7391A483-5E78-0C3C-4D12-72106E500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5" name="Freeform 163">
                <a:extLst>
                  <a:ext uri="{FF2B5EF4-FFF2-40B4-BE49-F238E27FC236}">
                    <a16:creationId xmlns:a16="http://schemas.microsoft.com/office/drawing/2014/main" id="{D5D058F5-BEC5-769E-34EA-F51FE1A7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6" name="Freeform 164">
                <a:extLst>
                  <a:ext uri="{FF2B5EF4-FFF2-40B4-BE49-F238E27FC236}">
                    <a16:creationId xmlns:a16="http://schemas.microsoft.com/office/drawing/2014/main" id="{09E18E12-A92B-275E-37A2-711D8354D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7" name="Freeform 165">
                <a:extLst>
                  <a:ext uri="{FF2B5EF4-FFF2-40B4-BE49-F238E27FC236}">
                    <a16:creationId xmlns:a16="http://schemas.microsoft.com/office/drawing/2014/main" id="{A3A492CB-8E40-AA7B-7677-4FF3C86C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8" name="Freeform 166">
                <a:extLst>
                  <a:ext uri="{FF2B5EF4-FFF2-40B4-BE49-F238E27FC236}">
                    <a16:creationId xmlns:a16="http://schemas.microsoft.com/office/drawing/2014/main" id="{BABAFE06-2D4A-0A85-E542-1B8A9CEE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9" name="Freeform 167">
                <a:extLst>
                  <a:ext uri="{FF2B5EF4-FFF2-40B4-BE49-F238E27FC236}">
                    <a16:creationId xmlns:a16="http://schemas.microsoft.com/office/drawing/2014/main" id="{9448A4CB-6648-3186-7332-FB6AA2D3B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0" name="Freeform 168">
                <a:extLst>
                  <a:ext uri="{FF2B5EF4-FFF2-40B4-BE49-F238E27FC236}">
                    <a16:creationId xmlns:a16="http://schemas.microsoft.com/office/drawing/2014/main" id="{0D9D4B38-6F71-8E32-92E7-80D93E9CD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1" name="Freeform 169">
                <a:extLst>
                  <a:ext uri="{FF2B5EF4-FFF2-40B4-BE49-F238E27FC236}">
                    <a16:creationId xmlns:a16="http://schemas.microsoft.com/office/drawing/2014/main" id="{AB32CE0B-B2E5-2425-9814-2541494C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2" name="Freeform 170">
                <a:extLst>
                  <a:ext uri="{FF2B5EF4-FFF2-40B4-BE49-F238E27FC236}">
                    <a16:creationId xmlns:a16="http://schemas.microsoft.com/office/drawing/2014/main" id="{500AB507-4ADB-A38F-FC5E-F9072C011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3" name="Freeform 171">
                <a:extLst>
                  <a:ext uri="{FF2B5EF4-FFF2-40B4-BE49-F238E27FC236}">
                    <a16:creationId xmlns:a16="http://schemas.microsoft.com/office/drawing/2014/main" id="{2F2D6BC1-F6CC-8656-821D-063DEE592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4" name="Freeform 172">
                <a:extLst>
                  <a:ext uri="{FF2B5EF4-FFF2-40B4-BE49-F238E27FC236}">
                    <a16:creationId xmlns:a16="http://schemas.microsoft.com/office/drawing/2014/main" id="{17B6F366-C8AF-9CB6-6CEE-B28204FE8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5" name="Freeform 173">
                <a:extLst>
                  <a:ext uri="{FF2B5EF4-FFF2-40B4-BE49-F238E27FC236}">
                    <a16:creationId xmlns:a16="http://schemas.microsoft.com/office/drawing/2014/main" id="{218758D3-08AD-87A0-0269-CCBFD04A5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6" name="Freeform 174">
                <a:extLst>
                  <a:ext uri="{FF2B5EF4-FFF2-40B4-BE49-F238E27FC236}">
                    <a16:creationId xmlns:a16="http://schemas.microsoft.com/office/drawing/2014/main" id="{FD1D891B-6058-704A-2DC7-AEE4980AD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7" name="Freeform 175">
                <a:extLst>
                  <a:ext uri="{FF2B5EF4-FFF2-40B4-BE49-F238E27FC236}">
                    <a16:creationId xmlns:a16="http://schemas.microsoft.com/office/drawing/2014/main" id="{DF7ED6CE-B37F-671A-78F3-572BEC9E3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8" name="Freeform 176">
                <a:extLst>
                  <a:ext uri="{FF2B5EF4-FFF2-40B4-BE49-F238E27FC236}">
                    <a16:creationId xmlns:a16="http://schemas.microsoft.com/office/drawing/2014/main" id="{4BD2F4A5-14DF-C366-D13F-3D53BF29D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9" name="Freeform 177">
                <a:extLst>
                  <a:ext uri="{FF2B5EF4-FFF2-40B4-BE49-F238E27FC236}">
                    <a16:creationId xmlns:a16="http://schemas.microsoft.com/office/drawing/2014/main" id="{3C267188-1A7C-C574-BD7E-0AAE37183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0" name="Freeform 178">
                <a:extLst>
                  <a:ext uri="{FF2B5EF4-FFF2-40B4-BE49-F238E27FC236}">
                    <a16:creationId xmlns:a16="http://schemas.microsoft.com/office/drawing/2014/main" id="{F4D04DC5-C62A-6187-E88A-023E546D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1" name="Freeform 179">
                <a:extLst>
                  <a:ext uri="{FF2B5EF4-FFF2-40B4-BE49-F238E27FC236}">
                    <a16:creationId xmlns:a16="http://schemas.microsoft.com/office/drawing/2014/main" id="{81E48D7A-53AB-D8E4-28EB-4E045DC90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2" name="Freeform 180">
                <a:extLst>
                  <a:ext uri="{FF2B5EF4-FFF2-40B4-BE49-F238E27FC236}">
                    <a16:creationId xmlns:a16="http://schemas.microsoft.com/office/drawing/2014/main" id="{A2014460-BFE7-207C-ABD4-7C403EFC2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3" name="Freeform 181">
                <a:extLst>
                  <a:ext uri="{FF2B5EF4-FFF2-40B4-BE49-F238E27FC236}">
                    <a16:creationId xmlns:a16="http://schemas.microsoft.com/office/drawing/2014/main" id="{71ACA949-677C-D902-157E-592F84F03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4" name="Freeform 182">
                <a:extLst>
                  <a:ext uri="{FF2B5EF4-FFF2-40B4-BE49-F238E27FC236}">
                    <a16:creationId xmlns:a16="http://schemas.microsoft.com/office/drawing/2014/main" id="{5FDE2C51-1FF0-CB0D-1078-25CD164F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5" name="Freeform 183">
                <a:extLst>
                  <a:ext uri="{FF2B5EF4-FFF2-40B4-BE49-F238E27FC236}">
                    <a16:creationId xmlns:a16="http://schemas.microsoft.com/office/drawing/2014/main" id="{36914B0D-E2EC-F9E1-1B85-3F35CCD20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6" name="Freeform 184">
                <a:extLst>
                  <a:ext uri="{FF2B5EF4-FFF2-40B4-BE49-F238E27FC236}">
                    <a16:creationId xmlns:a16="http://schemas.microsoft.com/office/drawing/2014/main" id="{78E99D42-4D51-AD5F-7F11-019CAF1C2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7" name="Freeform 185">
                <a:extLst>
                  <a:ext uri="{FF2B5EF4-FFF2-40B4-BE49-F238E27FC236}">
                    <a16:creationId xmlns:a16="http://schemas.microsoft.com/office/drawing/2014/main" id="{63D24C11-FCA0-DB7B-02D2-B095DD74D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8" name="Freeform 186">
                <a:extLst>
                  <a:ext uri="{FF2B5EF4-FFF2-40B4-BE49-F238E27FC236}">
                    <a16:creationId xmlns:a16="http://schemas.microsoft.com/office/drawing/2014/main" id="{EB58B2A0-01A8-5AA9-C451-BA606998C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9" name="Freeform 187">
                <a:extLst>
                  <a:ext uri="{FF2B5EF4-FFF2-40B4-BE49-F238E27FC236}">
                    <a16:creationId xmlns:a16="http://schemas.microsoft.com/office/drawing/2014/main" id="{F06AF287-143E-0C40-07E7-377D25B38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0" name="Freeform 188">
                <a:extLst>
                  <a:ext uri="{FF2B5EF4-FFF2-40B4-BE49-F238E27FC236}">
                    <a16:creationId xmlns:a16="http://schemas.microsoft.com/office/drawing/2014/main" id="{254708D9-1A12-2D65-F739-59488C868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1" name="Freeform 189">
                <a:extLst>
                  <a:ext uri="{FF2B5EF4-FFF2-40B4-BE49-F238E27FC236}">
                    <a16:creationId xmlns:a16="http://schemas.microsoft.com/office/drawing/2014/main" id="{DBB978A5-EB41-2170-DAD8-91F9412C6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2" name="Freeform 190">
                <a:extLst>
                  <a:ext uri="{FF2B5EF4-FFF2-40B4-BE49-F238E27FC236}">
                    <a16:creationId xmlns:a16="http://schemas.microsoft.com/office/drawing/2014/main" id="{C7453D72-F507-A61F-E75E-6C461D20F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3" name="Freeform 191">
                <a:extLst>
                  <a:ext uri="{FF2B5EF4-FFF2-40B4-BE49-F238E27FC236}">
                    <a16:creationId xmlns:a16="http://schemas.microsoft.com/office/drawing/2014/main" id="{0C9EA07C-8C28-9269-BFB5-927B79BFA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4" name="Freeform 192">
                <a:extLst>
                  <a:ext uri="{FF2B5EF4-FFF2-40B4-BE49-F238E27FC236}">
                    <a16:creationId xmlns:a16="http://schemas.microsoft.com/office/drawing/2014/main" id="{C7844F76-C1DA-CC03-841A-EC420425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5" name="Freeform 193">
                <a:extLst>
                  <a:ext uri="{FF2B5EF4-FFF2-40B4-BE49-F238E27FC236}">
                    <a16:creationId xmlns:a16="http://schemas.microsoft.com/office/drawing/2014/main" id="{00695C65-A456-F682-FEE9-CD4B9E275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6" name="Freeform 194">
                <a:extLst>
                  <a:ext uri="{FF2B5EF4-FFF2-40B4-BE49-F238E27FC236}">
                    <a16:creationId xmlns:a16="http://schemas.microsoft.com/office/drawing/2014/main" id="{BA699590-3A35-D409-3780-E092F820A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7" name="Freeform 195">
                <a:extLst>
                  <a:ext uri="{FF2B5EF4-FFF2-40B4-BE49-F238E27FC236}">
                    <a16:creationId xmlns:a16="http://schemas.microsoft.com/office/drawing/2014/main" id="{A6308670-02B3-4093-5D49-34E13E64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8" name="Freeform 196">
                <a:extLst>
                  <a:ext uri="{FF2B5EF4-FFF2-40B4-BE49-F238E27FC236}">
                    <a16:creationId xmlns:a16="http://schemas.microsoft.com/office/drawing/2014/main" id="{DBF7FB3C-BBB0-3EEC-B02B-186F48BD7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9" name="Freeform 197">
                <a:extLst>
                  <a:ext uri="{FF2B5EF4-FFF2-40B4-BE49-F238E27FC236}">
                    <a16:creationId xmlns:a16="http://schemas.microsoft.com/office/drawing/2014/main" id="{B6F94D45-25F0-4B1A-761E-7D2C43BE9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0" name="Freeform 198">
                <a:extLst>
                  <a:ext uri="{FF2B5EF4-FFF2-40B4-BE49-F238E27FC236}">
                    <a16:creationId xmlns:a16="http://schemas.microsoft.com/office/drawing/2014/main" id="{57CF0CF3-ED08-6FC6-2658-99BB9E842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1" name="Freeform 199">
                <a:extLst>
                  <a:ext uri="{FF2B5EF4-FFF2-40B4-BE49-F238E27FC236}">
                    <a16:creationId xmlns:a16="http://schemas.microsoft.com/office/drawing/2014/main" id="{C28AA308-0472-64A1-A35A-906176FE1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2" name="Freeform 200">
                <a:extLst>
                  <a:ext uri="{FF2B5EF4-FFF2-40B4-BE49-F238E27FC236}">
                    <a16:creationId xmlns:a16="http://schemas.microsoft.com/office/drawing/2014/main" id="{DD05F50C-B798-0511-27C9-B0CDE24AD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3" name="Freeform 201">
                <a:extLst>
                  <a:ext uri="{FF2B5EF4-FFF2-40B4-BE49-F238E27FC236}">
                    <a16:creationId xmlns:a16="http://schemas.microsoft.com/office/drawing/2014/main" id="{32CED4A2-FCBD-5313-9E27-42BCE6FD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4" name="Freeform 202">
                <a:extLst>
                  <a:ext uri="{FF2B5EF4-FFF2-40B4-BE49-F238E27FC236}">
                    <a16:creationId xmlns:a16="http://schemas.microsoft.com/office/drawing/2014/main" id="{6DEED19A-CC04-664D-AF2B-F3BD580EF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5" name="Freeform 203">
                <a:extLst>
                  <a:ext uri="{FF2B5EF4-FFF2-40B4-BE49-F238E27FC236}">
                    <a16:creationId xmlns:a16="http://schemas.microsoft.com/office/drawing/2014/main" id="{4777E2A2-A7C3-4924-7735-44DB7916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6" name="Freeform 204">
                <a:extLst>
                  <a:ext uri="{FF2B5EF4-FFF2-40B4-BE49-F238E27FC236}">
                    <a16:creationId xmlns:a16="http://schemas.microsoft.com/office/drawing/2014/main" id="{87ADB405-570F-4B98-389D-C44783118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7" name="Freeform 206">
              <a:extLst>
                <a:ext uri="{FF2B5EF4-FFF2-40B4-BE49-F238E27FC236}">
                  <a16:creationId xmlns:a16="http://schemas.microsoft.com/office/drawing/2014/main" id="{775F7169-88DC-5936-8C6F-1089B7890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07">
              <a:extLst>
                <a:ext uri="{FF2B5EF4-FFF2-40B4-BE49-F238E27FC236}">
                  <a16:creationId xmlns:a16="http://schemas.microsoft.com/office/drawing/2014/main" id="{7A4340D8-D0BA-8FEA-E22E-50218F1BB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08">
              <a:extLst>
                <a:ext uri="{FF2B5EF4-FFF2-40B4-BE49-F238E27FC236}">
                  <a16:creationId xmlns:a16="http://schemas.microsoft.com/office/drawing/2014/main" id="{4C2C1252-3CFB-E8B8-1B77-5EDFA503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09">
              <a:extLst>
                <a:ext uri="{FF2B5EF4-FFF2-40B4-BE49-F238E27FC236}">
                  <a16:creationId xmlns:a16="http://schemas.microsoft.com/office/drawing/2014/main" id="{51A6D96D-FE97-94CA-BD67-968F0B248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10">
              <a:extLst>
                <a:ext uri="{FF2B5EF4-FFF2-40B4-BE49-F238E27FC236}">
                  <a16:creationId xmlns:a16="http://schemas.microsoft.com/office/drawing/2014/main" id="{71590E99-2162-6A67-EE0B-7C2BA07A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11">
              <a:extLst>
                <a:ext uri="{FF2B5EF4-FFF2-40B4-BE49-F238E27FC236}">
                  <a16:creationId xmlns:a16="http://schemas.microsoft.com/office/drawing/2014/main" id="{7035478D-1291-FAD6-E1EB-4BB54E1B9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12">
              <a:extLst>
                <a:ext uri="{FF2B5EF4-FFF2-40B4-BE49-F238E27FC236}">
                  <a16:creationId xmlns:a16="http://schemas.microsoft.com/office/drawing/2014/main" id="{7F056FC5-A730-EC95-8B51-C5486F57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13">
              <a:extLst>
                <a:ext uri="{FF2B5EF4-FFF2-40B4-BE49-F238E27FC236}">
                  <a16:creationId xmlns:a16="http://schemas.microsoft.com/office/drawing/2014/main" id="{DDC5B6C5-AAA0-B723-162B-496A6CEE8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14">
              <a:extLst>
                <a:ext uri="{FF2B5EF4-FFF2-40B4-BE49-F238E27FC236}">
                  <a16:creationId xmlns:a16="http://schemas.microsoft.com/office/drawing/2014/main" id="{AF3829DC-9F82-3785-6999-AB1817B1A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15">
              <a:extLst>
                <a:ext uri="{FF2B5EF4-FFF2-40B4-BE49-F238E27FC236}">
                  <a16:creationId xmlns:a16="http://schemas.microsoft.com/office/drawing/2014/main" id="{19D60EB5-8EA2-68B6-C5B0-9A494805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16">
              <a:extLst>
                <a:ext uri="{FF2B5EF4-FFF2-40B4-BE49-F238E27FC236}">
                  <a16:creationId xmlns:a16="http://schemas.microsoft.com/office/drawing/2014/main" id="{F59F7868-0FC6-B5B1-5370-C20F04ADE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17">
              <a:extLst>
                <a:ext uri="{FF2B5EF4-FFF2-40B4-BE49-F238E27FC236}">
                  <a16:creationId xmlns:a16="http://schemas.microsoft.com/office/drawing/2014/main" id="{45339AE9-5791-21EF-0614-815D796D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18">
              <a:extLst>
                <a:ext uri="{FF2B5EF4-FFF2-40B4-BE49-F238E27FC236}">
                  <a16:creationId xmlns:a16="http://schemas.microsoft.com/office/drawing/2014/main" id="{04AD873C-F14F-8059-1823-50FDA5B7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19">
              <a:extLst>
                <a:ext uri="{FF2B5EF4-FFF2-40B4-BE49-F238E27FC236}">
                  <a16:creationId xmlns:a16="http://schemas.microsoft.com/office/drawing/2014/main" id="{410A0620-8069-B8F7-C1DF-029FD90A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20">
              <a:extLst>
                <a:ext uri="{FF2B5EF4-FFF2-40B4-BE49-F238E27FC236}">
                  <a16:creationId xmlns:a16="http://schemas.microsoft.com/office/drawing/2014/main" id="{380B3881-00E4-761D-2CEF-C41E9F47C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21">
              <a:extLst>
                <a:ext uri="{FF2B5EF4-FFF2-40B4-BE49-F238E27FC236}">
                  <a16:creationId xmlns:a16="http://schemas.microsoft.com/office/drawing/2014/main" id="{2E503F51-A064-9815-A9F0-0D60E1D3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22">
              <a:extLst>
                <a:ext uri="{FF2B5EF4-FFF2-40B4-BE49-F238E27FC236}">
                  <a16:creationId xmlns:a16="http://schemas.microsoft.com/office/drawing/2014/main" id="{58BB58DC-BAD4-EF4C-99A0-FE232C85C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23">
              <a:extLst>
                <a:ext uri="{FF2B5EF4-FFF2-40B4-BE49-F238E27FC236}">
                  <a16:creationId xmlns:a16="http://schemas.microsoft.com/office/drawing/2014/main" id="{7AB0F04C-AADF-6B14-7384-97EDEE233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24">
              <a:extLst>
                <a:ext uri="{FF2B5EF4-FFF2-40B4-BE49-F238E27FC236}">
                  <a16:creationId xmlns:a16="http://schemas.microsoft.com/office/drawing/2014/main" id="{59647A8B-C75A-AC16-FD68-FC1A9A564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25">
              <a:extLst>
                <a:ext uri="{FF2B5EF4-FFF2-40B4-BE49-F238E27FC236}">
                  <a16:creationId xmlns:a16="http://schemas.microsoft.com/office/drawing/2014/main" id="{58376B12-A4EE-9720-DE13-F7560F3C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26">
              <a:extLst>
                <a:ext uri="{FF2B5EF4-FFF2-40B4-BE49-F238E27FC236}">
                  <a16:creationId xmlns:a16="http://schemas.microsoft.com/office/drawing/2014/main" id="{74E553A7-6792-3FE4-AA30-BC40C23E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27">
              <a:extLst>
                <a:ext uri="{FF2B5EF4-FFF2-40B4-BE49-F238E27FC236}">
                  <a16:creationId xmlns:a16="http://schemas.microsoft.com/office/drawing/2014/main" id="{D0A0D7E4-3A6E-2A8B-773D-96291117A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28">
              <a:extLst>
                <a:ext uri="{FF2B5EF4-FFF2-40B4-BE49-F238E27FC236}">
                  <a16:creationId xmlns:a16="http://schemas.microsoft.com/office/drawing/2014/main" id="{38E765C4-98FB-2AE5-92A6-7D1CF86E4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29">
              <a:extLst>
                <a:ext uri="{FF2B5EF4-FFF2-40B4-BE49-F238E27FC236}">
                  <a16:creationId xmlns:a16="http://schemas.microsoft.com/office/drawing/2014/main" id="{ED73D08A-3E0E-5CD4-B704-27F22BD2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30">
              <a:extLst>
                <a:ext uri="{FF2B5EF4-FFF2-40B4-BE49-F238E27FC236}">
                  <a16:creationId xmlns:a16="http://schemas.microsoft.com/office/drawing/2014/main" id="{0EF38274-9B18-A938-4570-7EE85862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31">
              <a:extLst>
                <a:ext uri="{FF2B5EF4-FFF2-40B4-BE49-F238E27FC236}">
                  <a16:creationId xmlns:a16="http://schemas.microsoft.com/office/drawing/2014/main" id="{B90DE776-0054-FF73-5961-115098737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32">
              <a:extLst>
                <a:ext uri="{FF2B5EF4-FFF2-40B4-BE49-F238E27FC236}">
                  <a16:creationId xmlns:a16="http://schemas.microsoft.com/office/drawing/2014/main" id="{D93A243F-A3A4-137D-AC81-C9B8E65EB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33">
              <a:extLst>
                <a:ext uri="{FF2B5EF4-FFF2-40B4-BE49-F238E27FC236}">
                  <a16:creationId xmlns:a16="http://schemas.microsoft.com/office/drawing/2014/main" id="{AB91D244-513A-C0C2-442C-43FB764C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34">
              <a:extLst>
                <a:ext uri="{FF2B5EF4-FFF2-40B4-BE49-F238E27FC236}">
                  <a16:creationId xmlns:a16="http://schemas.microsoft.com/office/drawing/2014/main" id="{EC98E99F-51BE-E711-877E-B2DDB23EB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35">
              <a:extLst>
                <a:ext uri="{FF2B5EF4-FFF2-40B4-BE49-F238E27FC236}">
                  <a16:creationId xmlns:a16="http://schemas.microsoft.com/office/drawing/2014/main" id="{0D05AFE4-7846-5CAD-A27F-736BE61B2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36">
              <a:extLst>
                <a:ext uri="{FF2B5EF4-FFF2-40B4-BE49-F238E27FC236}">
                  <a16:creationId xmlns:a16="http://schemas.microsoft.com/office/drawing/2014/main" id="{A4638C79-608C-72AA-BED2-699EB1A3B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37">
              <a:extLst>
                <a:ext uri="{FF2B5EF4-FFF2-40B4-BE49-F238E27FC236}">
                  <a16:creationId xmlns:a16="http://schemas.microsoft.com/office/drawing/2014/main" id="{D8450CD1-4FA4-E00E-5027-B7D8D7D7D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38">
              <a:extLst>
                <a:ext uri="{FF2B5EF4-FFF2-40B4-BE49-F238E27FC236}">
                  <a16:creationId xmlns:a16="http://schemas.microsoft.com/office/drawing/2014/main" id="{DF1250CB-04B7-FA2F-0F94-8361A26DC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39">
              <a:extLst>
                <a:ext uri="{FF2B5EF4-FFF2-40B4-BE49-F238E27FC236}">
                  <a16:creationId xmlns:a16="http://schemas.microsoft.com/office/drawing/2014/main" id="{0D42790B-6649-7210-BDD2-AEE84DAA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40">
              <a:extLst>
                <a:ext uri="{FF2B5EF4-FFF2-40B4-BE49-F238E27FC236}">
                  <a16:creationId xmlns:a16="http://schemas.microsoft.com/office/drawing/2014/main" id="{419AA19B-B1F1-5EC9-32EA-EAEB6CC5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41">
              <a:extLst>
                <a:ext uri="{FF2B5EF4-FFF2-40B4-BE49-F238E27FC236}">
                  <a16:creationId xmlns:a16="http://schemas.microsoft.com/office/drawing/2014/main" id="{873CE8FD-4A94-D3B3-7AE9-E9F63198C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42">
              <a:extLst>
                <a:ext uri="{FF2B5EF4-FFF2-40B4-BE49-F238E27FC236}">
                  <a16:creationId xmlns:a16="http://schemas.microsoft.com/office/drawing/2014/main" id="{563B6509-3C22-D9FE-7E52-CCAD6CA72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43">
              <a:extLst>
                <a:ext uri="{FF2B5EF4-FFF2-40B4-BE49-F238E27FC236}">
                  <a16:creationId xmlns:a16="http://schemas.microsoft.com/office/drawing/2014/main" id="{3202C677-9FBF-C3EB-C48D-E11876FF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44">
              <a:extLst>
                <a:ext uri="{FF2B5EF4-FFF2-40B4-BE49-F238E27FC236}">
                  <a16:creationId xmlns:a16="http://schemas.microsoft.com/office/drawing/2014/main" id="{D444C52F-DD70-50E3-9484-B7B471E9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45">
              <a:extLst>
                <a:ext uri="{FF2B5EF4-FFF2-40B4-BE49-F238E27FC236}">
                  <a16:creationId xmlns:a16="http://schemas.microsoft.com/office/drawing/2014/main" id="{BC9077EB-71B5-E362-5CE2-98709401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46">
              <a:extLst>
                <a:ext uri="{FF2B5EF4-FFF2-40B4-BE49-F238E27FC236}">
                  <a16:creationId xmlns:a16="http://schemas.microsoft.com/office/drawing/2014/main" id="{ABFCFAF4-4C2F-B41B-054C-0CE9196F9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47">
              <a:extLst>
                <a:ext uri="{FF2B5EF4-FFF2-40B4-BE49-F238E27FC236}">
                  <a16:creationId xmlns:a16="http://schemas.microsoft.com/office/drawing/2014/main" id="{BDEF46BE-837F-0884-9830-C6C83971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48">
              <a:extLst>
                <a:ext uri="{FF2B5EF4-FFF2-40B4-BE49-F238E27FC236}">
                  <a16:creationId xmlns:a16="http://schemas.microsoft.com/office/drawing/2014/main" id="{9BF41B65-41FB-A957-E95B-39E9BDDBB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49">
              <a:extLst>
                <a:ext uri="{FF2B5EF4-FFF2-40B4-BE49-F238E27FC236}">
                  <a16:creationId xmlns:a16="http://schemas.microsoft.com/office/drawing/2014/main" id="{272400A4-94D9-5087-B9A8-8193B85F2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50">
              <a:extLst>
                <a:ext uri="{FF2B5EF4-FFF2-40B4-BE49-F238E27FC236}">
                  <a16:creationId xmlns:a16="http://schemas.microsoft.com/office/drawing/2014/main" id="{16A5E2EB-01AE-F94B-D1FD-BE4F2C251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51">
              <a:extLst>
                <a:ext uri="{FF2B5EF4-FFF2-40B4-BE49-F238E27FC236}">
                  <a16:creationId xmlns:a16="http://schemas.microsoft.com/office/drawing/2014/main" id="{6E88A206-D2CF-BE22-F381-EA66ED5B8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52">
              <a:extLst>
                <a:ext uri="{FF2B5EF4-FFF2-40B4-BE49-F238E27FC236}">
                  <a16:creationId xmlns:a16="http://schemas.microsoft.com/office/drawing/2014/main" id="{2BE3E752-7035-52B7-33F8-52D6EE057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53">
              <a:extLst>
                <a:ext uri="{FF2B5EF4-FFF2-40B4-BE49-F238E27FC236}">
                  <a16:creationId xmlns:a16="http://schemas.microsoft.com/office/drawing/2014/main" id="{E2F691F4-21DD-8C96-691B-9FEA9E1DD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54">
              <a:extLst>
                <a:ext uri="{FF2B5EF4-FFF2-40B4-BE49-F238E27FC236}">
                  <a16:creationId xmlns:a16="http://schemas.microsoft.com/office/drawing/2014/main" id="{1B45DCCB-1D27-CD72-3E13-36DEB353E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55">
              <a:extLst>
                <a:ext uri="{FF2B5EF4-FFF2-40B4-BE49-F238E27FC236}">
                  <a16:creationId xmlns:a16="http://schemas.microsoft.com/office/drawing/2014/main" id="{B2A96F48-1B7D-002E-9245-CBAEDC7C0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56">
              <a:extLst>
                <a:ext uri="{FF2B5EF4-FFF2-40B4-BE49-F238E27FC236}">
                  <a16:creationId xmlns:a16="http://schemas.microsoft.com/office/drawing/2014/main" id="{5DD57CF4-80AF-0DC0-871C-98AA40FAB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57">
              <a:extLst>
                <a:ext uri="{FF2B5EF4-FFF2-40B4-BE49-F238E27FC236}">
                  <a16:creationId xmlns:a16="http://schemas.microsoft.com/office/drawing/2014/main" id="{AFD13746-BD11-4A35-2E4F-E733CEF74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258">
              <a:extLst>
                <a:ext uri="{FF2B5EF4-FFF2-40B4-BE49-F238E27FC236}">
                  <a16:creationId xmlns:a16="http://schemas.microsoft.com/office/drawing/2014/main" id="{AE3BD917-3B32-03A6-B715-42324147A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259">
              <a:extLst>
                <a:ext uri="{FF2B5EF4-FFF2-40B4-BE49-F238E27FC236}">
                  <a16:creationId xmlns:a16="http://schemas.microsoft.com/office/drawing/2014/main" id="{9F718165-41AD-7DE9-F203-FCA20132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260">
              <a:extLst>
                <a:ext uri="{FF2B5EF4-FFF2-40B4-BE49-F238E27FC236}">
                  <a16:creationId xmlns:a16="http://schemas.microsoft.com/office/drawing/2014/main" id="{EB4727DA-C703-E526-6841-90761D2FA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261">
              <a:extLst>
                <a:ext uri="{FF2B5EF4-FFF2-40B4-BE49-F238E27FC236}">
                  <a16:creationId xmlns:a16="http://schemas.microsoft.com/office/drawing/2014/main" id="{61C22F73-AE6E-879D-D318-6B292A8DD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262">
              <a:extLst>
                <a:ext uri="{FF2B5EF4-FFF2-40B4-BE49-F238E27FC236}">
                  <a16:creationId xmlns:a16="http://schemas.microsoft.com/office/drawing/2014/main" id="{96456EAD-67FD-4598-B431-A20E9059B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263">
              <a:extLst>
                <a:ext uri="{FF2B5EF4-FFF2-40B4-BE49-F238E27FC236}">
                  <a16:creationId xmlns:a16="http://schemas.microsoft.com/office/drawing/2014/main" id="{D3D2113D-5026-7CE0-538E-5DEC1704E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5" name="Freeform 264">
              <a:extLst>
                <a:ext uri="{FF2B5EF4-FFF2-40B4-BE49-F238E27FC236}">
                  <a16:creationId xmlns:a16="http://schemas.microsoft.com/office/drawing/2014/main" id="{41D38510-6482-5661-D55A-C328A036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6" name="Freeform 265">
              <a:extLst>
                <a:ext uri="{FF2B5EF4-FFF2-40B4-BE49-F238E27FC236}">
                  <a16:creationId xmlns:a16="http://schemas.microsoft.com/office/drawing/2014/main" id="{40B7DE62-D427-813F-E9E0-30B81001F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7" name="Freeform 266">
              <a:extLst>
                <a:ext uri="{FF2B5EF4-FFF2-40B4-BE49-F238E27FC236}">
                  <a16:creationId xmlns:a16="http://schemas.microsoft.com/office/drawing/2014/main" id="{5E6BF8C6-7F34-729C-830E-A2673F330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8" name="Freeform 267">
              <a:extLst>
                <a:ext uri="{FF2B5EF4-FFF2-40B4-BE49-F238E27FC236}">
                  <a16:creationId xmlns:a16="http://schemas.microsoft.com/office/drawing/2014/main" id="{E2437102-E86E-F752-3575-9B879A6F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268">
              <a:extLst>
                <a:ext uri="{FF2B5EF4-FFF2-40B4-BE49-F238E27FC236}">
                  <a16:creationId xmlns:a16="http://schemas.microsoft.com/office/drawing/2014/main" id="{6FE36712-BD22-BD75-EB53-162018EEB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0" name="Freeform 269">
              <a:extLst>
                <a:ext uri="{FF2B5EF4-FFF2-40B4-BE49-F238E27FC236}">
                  <a16:creationId xmlns:a16="http://schemas.microsoft.com/office/drawing/2014/main" id="{DBA5A596-F253-0A44-092A-7F3F30FF1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1" name="Freeform 270">
              <a:extLst>
                <a:ext uri="{FF2B5EF4-FFF2-40B4-BE49-F238E27FC236}">
                  <a16:creationId xmlns:a16="http://schemas.microsoft.com/office/drawing/2014/main" id="{878624AE-7EFC-2086-2C55-2AC5CF0E5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2" name="Freeform 271">
              <a:extLst>
                <a:ext uri="{FF2B5EF4-FFF2-40B4-BE49-F238E27FC236}">
                  <a16:creationId xmlns:a16="http://schemas.microsoft.com/office/drawing/2014/main" id="{C828379B-6F5F-4B70-6551-942873A4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3" name="Freeform 272">
              <a:extLst>
                <a:ext uri="{FF2B5EF4-FFF2-40B4-BE49-F238E27FC236}">
                  <a16:creationId xmlns:a16="http://schemas.microsoft.com/office/drawing/2014/main" id="{D1C0EA77-8DFC-B929-5EB8-262B4AF3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4" name="Freeform 273">
              <a:extLst>
                <a:ext uri="{FF2B5EF4-FFF2-40B4-BE49-F238E27FC236}">
                  <a16:creationId xmlns:a16="http://schemas.microsoft.com/office/drawing/2014/main" id="{DA6F0A8E-9B6B-9CEF-6093-3A20ADA61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5" name="Freeform 274">
              <a:extLst>
                <a:ext uri="{FF2B5EF4-FFF2-40B4-BE49-F238E27FC236}">
                  <a16:creationId xmlns:a16="http://schemas.microsoft.com/office/drawing/2014/main" id="{67A9EB55-503B-12F0-47E4-0F9A8405E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6" name="Freeform 275">
              <a:extLst>
                <a:ext uri="{FF2B5EF4-FFF2-40B4-BE49-F238E27FC236}">
                  <a16:creationId xmlns:a16="http://schemas.microsoft.com/office/drawing/2014/main" id="{56EFBF92-D791-99D7-5F0A-4BB9D485A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7" name="Freeform 276">
              <a:extLst>
                <a:ext uri="{FF2B5EF4-FFF2-40B4-BE49-F238E27FC236}">
                  <a16:creationId xmlns:a16="http://schemas.microsoft.com/office/drawing/2014/main" id="{74DDDB35-1BFE-0C63-D075-5A417B21C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8" name="Freeform 277">
              <a:extLst>
                <a:ext uri="{FF2B5EF4-FFF2-40B4-BE49-F238E27FC236}">
                  <a16:creationId xmlns:a16="http://schemas.microsoft.com/office/drawing/2014/main" id="{6074C4D4-01B5-44D4-EAA5-553989744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9" name="Freeform 278">
              <a:extLst>
                <a:ext uri="{FF2B5EF4-FFF2-40B4-BE49-F238E27FC236}">
                  <a16:creationId xmlns:a16="http://schemas.microsoft.com/office/drawing/2014/main" id="{62169EAF-E3C6-6B6B-F66E-0ED0FFC1A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0" name="Freeform 279">
              <a:extLst>
                <a:ext uri="{FF2B5EF4-FFF2-40B4-BE49-F238E27FC236}">
                  <a16:creationId xmlns:a16="http://schemas.microsoft.com/office/drawing/2014/main" id="{6621C9BF-C4C5-53C8-68F7-DC0DE26C5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1" name="Freeform 280">
              <a:extLst>
                <a:ext uri="{FF2B5EF4-FFF2-40B4-BE49-F238E27FC236}">
                  <a16:creationId xmlns:a16="http://schemas.microsoft.com/office/drawing/2014/main" id="{B47BEB2C-1855-63E5-E429-F53D370D7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2" name="Freeform 281">
              <a:extLst>
                <a:ext uri="{FF2B5EF4-FFF2-40B4-BE49-F238E27FC236}">
                  <a16:creationId xmlns:a16="http://schemas.microsoft.com/office/drawing/2014/main" id="{8736B44C-F361-B5EC-D8C9-6E8B04866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3" name="Freeform 282">
              <a:extLst>
                <a:ext uri="{FF2B5EF4-FFF2-40B4-BE49-F238E27FC236}">
                  <a16:creationId xmlns:a16="http://schemas.microsoft.com/office/drawing/2014/main" id="{1EE36AF6-CCE7-A6E3-863C-B5F1638D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4" name="Freeform 283">
              <a:extLst>
                <a:ext uri="{FF2B5EF4-FFF2-40B4-BE49-F238E27FC236}">
                  <a16:creationId xmlns:a16="http://schemas.microsoft.com/office/drawing/2014/main" id="{D81002FE-6F96-997C-C1D9-2133CA096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5" name="Freeform 284">
              <a:extLst>
                <a:ext uri="{FF2B5EF4-FFF2-40B4-BE49-F238E27FC236}">
                  <a16:creationId xmlns:a16="http://schemas.microsoft.com/office/drawing/2014/main" id="{EC69AC96-641F-908E-7D97-62FCBF10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6" name="Freeform 285">
              <a:extLst>
                <a:ext uri="{FF2B5EF4-FFF2-40B4-BE49-F238E27FC236}">
                  <a16:creationId xmlns:a16="http://schemas.microsoft.com/office/drawing/2014/main" id="{F74FB92D-772C-F792-4509-BA38A55FB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7" name="Freeform 286">
              <a:extLst>
                <a:ext uri="{FF2B5EF4-FFF2-40B4-BE49-F238E27FC236}">
                  <a16:creationId xmlns:a16="http://schemas.microsoft.com/office/drawing/2014/main" id="{B86F7E84-9678-79AC-5E7D-0472328D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8" name="Freeform 287">
              <a:extLst>
                <a:ext uri="{FF2B5EF4-FFF2-40B4-BE49-F238E27FC236}">
                  <a16:creationId xmlns:a16="http://schemas.microsoft.com/office/drawing/2014/main" id="{BE3995F8-3624-8B1A-5930-085C7797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9" name="Freeform 288">
              <a:extLst>
                <a:ext uri="{FF2B5EF4-FFF2-40B4-BE49-F238E27FC236}">
                  <a16:creationId xmlns:a16="http://schemas.microsoft.com/office/drawing/2014/main" id="{BDDB9BD8-4425-6FA5-320A-15AD72DD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Freeform 289">
              <a:extLst>
                <a:ext uri="{FF2B5EF4-FFF2-40B4-BE49-F238E27FC236}">
                  <a16:creationId xmlns:a16="http://schemas.microsoft.com/office/drawing/2014/main" id="{B364D4D8-A8CB-2AF0-A166-921C33E1E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1" name="Freeform 290">
              <a:extLst>
                <a:ext uri="{FF2B5EF4-FFF2-40B4-BE49-F238E27FC236}">
                  <a16:creationId xmlns:a16="http://schemas.microsoft.com/office/drawing/2014/main" id="{37AA8197-C06C-03D7-199C-F2B3D18A8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2" name="Freeform 291">
              <a:extLst>
                <a:ext uri="{FF2B5EF4-FFF2-40B4-BE49-F238E27FC236}">
                  <a16:creationId xmlns:a16="http://schemas.microsoft.com/office/drawing/2014/main" id="{F0B4C960-3F25-3589-19F0-958E96577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3" name="Freeform 292">
              <a:extLst>
                <a:ext uri="{FF2B5EF4-FFF2-40B4-BE49-F238E27FC236}">
                  <a16:creationId xmlns:a16="http://schemas.microsoft.com/office/drawing/2014/main" id="{4CDAC2C4-FBA4-3B6F-585A-154BF5A5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4" name="Freeform 293">
              <a:extLst>
                <a:ext uri="{FF2B5EF4-FFF2-40B4-BE49-F238E27FC236}">
                  <a16:creationId xmlns:a16="http://schemas.microsoft.com/office/drawing/2014/main" id="{32644475-0692-88B3-6D37-D6FFD900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5" name="Freeform 294">
              <a:extLst>
                <a:ext uri="{FF2B5EF4-FFF2-40B4-BE49-F238E27FC236}">
                  <a16:creationId xmlns:a16="http://schemas.microsoft.com/office/drawing/2014/main" id="{B56D27BC-588D-F91A-DA25-715B4068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6" name="Freeform 295">
              <a:extLst>
                <a:ext uri="{FF2B5EF4-FFF2-40B4-BE49-F238E27FC236}">
                  <a16:creationId xmlns:a16="http://schemas.microsoft.com/office/drawing/2014/main" id="{AE3F2493-471F-AB73-1B82-BDCE99A8F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7" name="Freeform 296">
              <a:extLst>
                <a:ext uri="{FF2B5EF4-FFF2-40B4-BE49-F238E27FC236}">
                  <a16:creationId xmlns:a16="http://schemas.microsoft.com/office/drawing/2014/main" id="{12646E47-2764-8758-4396-71488423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8" name="Freeform 297">
              <a:extLst>
                <a:ext uri="{FF2B5EF4-FFF2-40B4-BE49-F238E27FC236}">
                  <a16:creationId xmlns:a16="http://schemas.microsoft.com/office/drawing/2014/main" id="{BE8824CC-0EAA-0863-C50F-7FC91CE0A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9" name="Freeform 298">
              <a:extLst>
                <a:ext uri="{FF2B5EF4-FFF2-40B4-BE49-F238E27FC236}">
                  <a16:creationId xmlns:a16="http://schemas.microsoft.com/office/drawing/2014/main" id="{9A905A73-6A25-E0BD-BA0C-D9121049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0" name="Freeform 299">
              <a:extLst>
                <a:ext uri="{FF2B5EF4-FFF2-40B4-BE49-F238E27FC236}">
                  <a16:creationId xmlns:a16="http://schemas.microsoft.com/office/drawing/2014/main" id="{7F53D79F-698C-76B6-5E84-DA5049757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1" name="Freeform 300">
              <a:extLst>
                <a:ext uri="{FF2B5EF4-FFF2-40B4-BE49-F238E27FC236}">
                  <a16:creationId xmlns:a16="http://schemas.microsoft.com/office/drawing/2014/main" id="{1D59B667-94C3-6056-BFB2-2C027E866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2" name="Freeform 301">
              <a:extLst>
                <a:ext uri="{FF2B5EF4-FFF2-40B4-BE49-F238E27FC236}">
                  <a16:creationId xmlns:a16="http://schemas.microsoft.com/office/drawing/2014/main" id="{471B597C-645E-9E00-5585-86A1CDA5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3" name="Freeform 302">
              <a:extLst>
                <a:ext uri="{FF2B5EF4-FFF2-40B4-BE49-F238E27FC236}">
                  <a16:creationId xmlns:a16="http://schemas.microsoft.com/office/drawing/2014/main" id="{210F9CD3-5382-D0E3-3D6F-99F293A67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4" name="Freeform 303">
              <a:extLst>
                <a:ext uri="{FF2B5EF4-FFF2-40B4-BE49-F238E27FC236}">
                  <a16:creationId xmlns:a16="http://schemas.microsoft.com/office/drawing/2014/main" id="{33B558B8-EE34-0B89-5FED-BB81CCCA7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5" name="Freeform 304">
              <a:extLst>
                <a:ext uri="{FF2B5EF4-FFF2-40B4-BE49-F238E27FC236}">
                  <a16:creationId xmlns:a16="http://schemas.microsoft.com/office/drawing/2014/main" id="{3FB0934A-165B-7BCC-3E63-A57279430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6" name="Freeform 305">
              <a:extLst>
                <a:ext uri="{FF2B5EF4-FFF2-40B4-BE49-F238E27FC236}">
                  <a16:creationId xmlns:a16="http://schemas.microsoft.com/office/drawing/2014/main" id="{D50AA7F0-9E19-5D85-ADC9-F09EB87DD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pic>
        <p:nvPicPr>
          <p:cNvPr id="361" name="Picture 8">
            <a:extLst>
              <a:ext uri="{FF2B5EF4-FFF2-40B4-BE49-F238E27FC236}">
                <a16:creationId xmlns:a16="http://schemas.microsoft.com/office/drawing/2014/main" id="{7A946928-6914-41FB-4B82-C83E07E6A6ED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0651804" y="-251009"/>
            <a:ext cx="2438954" cy="2743200"/>
          </a:xfrm>
          <a:prstGeom prst="rect">
            <a:avLst/>
          </a:prstGeom>
        </p:spPr>
      </p:pic>
      <p:pic>
        <p:nvPicPr>
          <p:cNvPr id="362" name="Picture 8">
            <a:extLst>
              <a:ext uri="{FF2B5EF4-FFF2-40B4-BE49-F238E27FC236}">
                <a16:creationId xmlns:a16="http://schemas.microsoft.com/office/drawing/2014/main" id="{AB93191B-942B-41A3-C6BF-0BBC3B7CA7D0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-1017478" y="-251009"/>
            <a:ext cx="2438954" cy="27432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3B19C1BA-7AF4-A4CB-6EFB-3F362779EBB6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b="9435"/>
          <a:stretch/>
        </p:blipFill>
        <p:spPr>
          <a:xfrm>
            <a:off x="2568639" y="1767552"/>
            <a:ext cx="6817588" cy="4808795"/>
          </a:xfrm>
          <a:prstGeom prst="rect">
            <a:avLst/>
          </a:prstGeom>
        </p:spPr>
      </p:pic>
      <p:pic>
        <p:nvPicPr>
          <p:cNvPr id="6" name="Picture 5" descr="Icon&#10;&#10;Description automatically generated">
            <a:extLst>
              <a:ext uri="{FF2B5EF4-FFF2-40B4-BE49-F238E27FC236}">
                <a16:creationId xmlns:a16="http://schemas.microsoft.com/office/drawing/2014/main" id="{3405A2C9-5318-DF82-87BC-2F2443A3164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03165" y="-1974297"/>
            <a:ext cx="5514862" cy="4206595"/>
          </a:xfrm>
          <a:prstGeom prst="rect">
            <a:avLst/>
          </a:prstGeom>
        </p:spPr>
      </p:pic>
      <p:sp>
        <p:nvSpPr>
          <p:cNvPr id="359" name="TextBox 358">
            <a:extLst>
              <a:ext uri="{FF2B5EF4-FFF2-40B4-BE49-F238E27FC236}">
                <a16:creationId xmlns:a16="http://schemas.microsoft.com/office/drawing/2014/main" id="{529B9116-EB3A-92EB-5648-AD3641ED74DD}"/>
              </a:ext>
            </a:extLst>
          </p:cNvPr>
          <p:cNvSpPr txBox="1"/>
          <p:nvPr/>
        </p:nvSpPr>
        <p:spPr>
          <a:xfrm>
            <a:off x="3909989" y="178154"/>
            <a:ext cx="4419480" cy="92333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Câu</a:t>
            </a:r>
            <a:r>
              <a:rPr lang="en-US" sz="6000" dirty="0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Trả</a:t>
            </a:r>
            <a:r>
              <a:rPr lang="en-US" sz="6000" dirty="0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lời</a:t>
            </a:r>
            <a:endParaRPr lang="en-US" sz="6000" dirty="0">
              <a:ln w="25400">
                <a:solidFill>
                  <a:schemeClr val="bg1"/>
                </a:solidFill>
              </a:ln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</p:txBody>
      </p:sp>
      <p:sp>
        <p:nvSpPr>
          <p:cNvPr id="357" name="Speech Bubble: Rectangle with Corners Rounded 356">
            <a:extLst>
              <a:ext uri="{FF2B5EF4-FFF2-40B4-BE49-F238E27FC236}">
                <a16:creationId xmlns:a16="http://schemas.microsoft.com/office/drawing/2014/main" id="{C26AA978-8DAE-D1CF-1D8C-F43C8E034AD1}"/>
              </a:ext>
            </a:extLst>
          </p:cNvPr>
          <p:cNvSpPr/>
          <p:nvPr/>
        </p:nvSpPr>
        <p:spPr>
          <a:xfrm>
            <a:off x="9770314" y="3011432"/>
            <a:ext cx="2277779" cy="1875901"/>
          </a:xfrm>
          <a:prstGeom prst="wedgeRoundRectCallout">
            <a:avLst>
              <a:gd name="adj1" fmla="val -68204"/>
              <a:gd name="adj2" fmla="val 18917"/>
              <a:gd name="adj3" fmla="val 16667"/>
            </a:avLst>
          </a:prstGeom>
          <a:solidFill>
            <a:schemeClr val="bg1"/>
          </a:solidFill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Vợ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cậu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Sơn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em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gọi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là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Mợ</a:t>
            </a:r>
            <a:endParaRPr lang="en-US" sz="3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67" name="Speech Bubble: Rectangle with Corners Rounded 366">
            <a:extLst>
              <a:ext uri="{FF2B5EF4-FFF2-40B4-BE49-F238E27FC236}">
                <a16:creationId xmlns:a16="http://schemas.microsoft.com/office/drawing/2014/main" id="{469BE62D-1225-AFF9-9F47-B243FD4ACF74}"/>
              </a:ext>
            </a:extLst>
          </p:cNvPr>
          <p:cNvSpPr/>
          <p:nvPr/>
        </p:nvSpPr>
        <p:spPr>
          <a:xfrm>
            <a:off x="9431070" y="3716215"/>
            <a:ext cx="2617023" cy="2424829"/>
          </a:xfrm>
          <a:prstGeom prst="wedgeRoundRectCallout">
            <a:avLst>
              <a:gd name="adj1" fmla="val -68204"/>
              <a:gd name="adj2" fmla="val 18917"/>
              <a:gd name="adj3" fmla="val 16667"/>
            </a:avLst>
          </a:prstGeom>
          <a:solidFill>
            <a:schemeClr val="bg1"/>
          </a:solidFill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cậu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Sơn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em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gọi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là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em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trai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(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em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họ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368" name="Speech Bubble: Rectangle with Corners Rounded 367">
            <a:extLst>
              <a:ext uri="{FF2B5EF4-FFF2-40B4-BE49-F238E27FC236}">
                <a16:creationId xmlns:a16="http://schemas.microsoft.com/office/drawing/2014/main" id="{AFAE9965-EE13-9638-FD23-1C132C510338}"/>
              </a:ext>
            </a:extLst>
          </p:cNvPr>
          <p:cNvSpPr/>
          <p:nvPr/>
        </p:nvSpPr>
        <p:spPr>
          <a:xfrm>
            <a:off x="166917" y="3333177"/>
            <a:ext cx="2368283" cy="2161133"/>
          </a:xfrm>
          <a:prstGeom prst="wedgeRoundRectCallout">
            <a:avLst>
              <a:gd name="adj1" fmla="val 67830"/>
              <a:gd name="adj2" fmla="val 9908"/>
              <a:gd name="adj3" fmla="val 16667"/>
            </a:avLst>
          </a:prstGeom>
          <a:solidFill>
            <a:schemeClr val="bg1"/>
          </a:solidFill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Chị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gái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của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bố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em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gọi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là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bác</a:t>
            </a:r>
            <a:endParaRPr lang="en-US" sz="3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69" name="Speech Bubble: Rectangle with Corners Rounded 368">
            <a:extLst>
              <a:ext uri="{FF2B5EF4-FFF2-40B4-BE49-F238E27FC236}">
                <a16:creationId xmlns:a16="http://schemas.microsoft.com/office/drawing/2014/main" id="{F58091C5-8984-0761-E563-C04B1204A21D}"/>
              </a:ext>
            </a:extLst>
          </p:cNvPr>
          <p:cNvSpPr/>
          <p:nvPr/>
        </p:nvSpPr>
        <p:spPr>
          <a:xfrm>
            <a:off x="143711" y="2360813"/>
            <a:ext cx="2368283" cy="1332686"/>
          </a:xfrm>
          <a:prstGeom prst="wedgeRoundRectCallout">
            <a:avLst>
              <a:gd name="adj1" fmla="val 65355"/>
              <a:gd name="adj2" fmla="val -35658"/>
              <a:gd name="adj3" fmla="val 16667"/>
            </a:avLst>
          </a:prstGeom>
          <a:solidFill>
            <a:schemeClr val="bg1"/>
          </a:solidFill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Ông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bà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nội</a:t>
            </a:r>
            <a:endParaRPr lang="en-US" sz="3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74A0D26-3648-D68B-83ED-3A9F33F869E7}"/>
              </a:ext>
            </a:extLst>
          </p:cNvPr>
          <p:cNvSpPr/>
          <p:nvPr/>
        </p:nvSpPr>
        <p:spPr>
          <a:xfrm>
            <a:off x="2947004" y="1990456"/>
            <a:ext cx="2008724" cy="1212781"/>
          </a:xfrm>
          <a:prstGeom prst="rect">
            <a:avLst/>
          </a:prstGeom>
          <a:noFill/>
          <a:ln w="34925">
            <a:solidFill>
              <a:srgbClr val="FF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0" name="Speech Bubble: Rectangle with Corners Rounded 369">
            <a:extLst>
              <a:ext uri="{FF2B5EF4-FFF2-40B4-BE49-F238E27FC236}">
                <a16:creationId xmlns:a16="http://schemas.microsoft.com/office/drawing/2014/main" id="{FDB66ABF-F9DE-14E9-2509-24245C4D0A50}"/>
              </a:ext>
            </a:extLst>
          </p:cNvPr>
          <p:cNvSpPr/>
          <p:nvPr/>
        </p:nvSpPr>
        <p:spPr>
          <a:xfrm>
            <a:off x="8539001" y="1727595"/>
            <a:ext cx="2368283" cy="1332686"/>
          </a:xfrm>
          <a:prstGeom prst="wedgeRoundRectCallout">
            <a:avLst>
              <a:gd name="adj1" fmla="val -62851"/>
              <a:gd name="adj2" fmla="val 13603"/>
              <a:gd name="adj3" fmla="val 16667"/>
            </a:avLst>
          </a:prstGeom>
          <a:solidFill>
            <a:schemeClr val="bg1"/>
          </a:solidFill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Ông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bà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ngoại</a:t>
            </a:r>
            <a:endParaRPr lang="en-US" sz="3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3" name="Rectangle 372">
            <a:extLst>
              <a:ext uri="{FF2B5EF4-FFF2-40B4-BE49-F238E27FC236}">
                <a16:creationId xmlns:a16="http://schemas.microsoft.com/office/drawing/2014/main" id="{240D3150-1BE7-28A7-65C7-B80AB7CF291C}"/>
              </a:ext>
            </a:extLst>
          </p:cNvPr>
          <p:cNvSpPr/>
          <p:nvPr/>
        </p:nvSpPr>
        <p:spPr>
          <a:xfrm>
            <a:off x="5911432" y="1967224"/>
            <a:ext cx="2008724" cy="1212781"/>
          </a:xfrm>
          <a:prstGeom prst="rect">
            <a:avLst/>
          </a:prstGeom>
          <a:noFill/>
          <a:ln w="34925">
            <a:solidFill>
              <a:srgbClr val="FF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81509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7" grpId="0" animBg="1"/>
      <p:bldP spid="357" grpId="2" animBg="1"/>
      <p:bldP spid="367" grpId="0" animBg="1"/>
      <p:bldP spid="367" grpId="2" animBg="1"/>
      <p:bldP spid="368" grpId="0" animBg="1"/>
      <p:bldP spid="368" grpId="2" animBg="1"/>
      <p:bldP spid="369" grpId="0" animBg="1"/>
      <p:bldP spid="369" grpId="2" animBg="1"/>
      <p:bldP spid="4" grpId="0" animBg="1"/>
      <p:bldP spid="370" grpId="0" animBg="1"/>
      <p:bldP spid="370" grpId="2" animBg="1"/>
      <p:bldP spid="373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Group 4">
            <a:extLst>
              <a:ext uri="{FF2B5EF4-FFF2-40B4-BE49-F238E27FC236}">
                <a16:creationId xmlns:a16="http://schemas.microsoft.com/office/drawing/2014/main" id="{B1A5C529-901F-D16C-33BC-C8BC64E3D3B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56" name="Group 205">
              <a:extLst>
                <a:ext uri="{FF2B5EF4-FFF2-40B4-BE49-F238E27FC236}">
                  <a16:creationId xmlns:a16="http://schemas.microsoft.com/office/drawing/2014/main" id="{F401F19C-47C2-467D-D72A-7C1C891A71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57" name="Freeform 5">
                <a:extLst>
                  <a:ext uri="{FF2B5EF4-FFF2-40B4-BE49-F238E27FC236}">
                    <a16:creationId xmlns:a16="http://schemas.microsoft.com/office/drawing/2014/main" id="{EC9C010D-71A5-BB7C-EF43-11B504682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Freeform 6">
                <a:extLst>
                  <a:ext uri="{FF2B5EF4-FFF2-40B4-BE49-F238E27FC236}">
                    <a16:creationId xmlns:a16="http://schemas.microsoft.com/office/drawing/2014/main" id="{AA90947F-D019-258E-728E-EE54578BD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Rectangle 7">
                <a:extLst>
                  <a:ext uri="{FF2B5EF4-FFF2-40B4-BE49-F238E27FC236}">
                    <a16:creationId xmlns:a16="http://schemas.microsoft.com/office/drawing/2014/main" id="{7C7C839F-79EF-5E5D-D9D6-921D08967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8">
                <a:extLst>
                  <a:ext uri="{FF2B5EF4-FFF2-40B4-BE49-F238E27FC236}">
                    <a16:creationId xmlns:a16="http://schemas.microsoft.com/office/drawing/2014/main" id="{7E670ECB-6101-BF3B-B3F4-76CB4C28D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9">
                <a:extLst>
                  <a:ext uri="{FF2B5EF4-FFF2-40B4-BE49-F238E27FC236}">
                    <a16:creationId xmlns:a16="http://schemas.microsoft.com/office/drawing/2014/main" id="{63027096-5726-DB11-277F-38550028A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10">
                <a:extLst>
                  <a:ext uri="{FF2B5EF4-FFF2-40B4-BE49-F238E27FC236}">
                    <a16:creationId xmlns:a16="http://schemas.microsoft.com/office/drawing/2014/main" id="{8C90826C-42EC-BD9C-DC56-263988C79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Rectangle 11">
                <a:extLst>
                  <a:ext uri="{FF2B5EF4-FFF2-40B4-BE49-F238E27FC236}">
                    <a16:creationId xmlns:a16="http://schemas.microsoft.com/office/drawing/2014/main" id="{E9835C21-0368-E0E8-DC0D-0A1F7D382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12">
                <a:extLst>
                  <a:ext uri="{FF2B5EF4-FFF2-40B4-BE49-F238E27FC236}">
                    <a16:creationId xmlns:a16="http://schemas.microsoft.com/office/drawing/2014/main" id="{E378879F-38DE-3A04-3E8A-CEACA00AF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13">
                <a:extLst>
                  <a:ext uri="{FF2B5EF4-FFF2-40B4-BE49-F238E27FC236}">
                    <a16:creationId xmlns:a16="http://schemas.microsoft.com/office/drawing/2014/main" id="{CA9FFB4E-0D94-B8FE-A164-917DA4182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14">
                <a:extLst>
                  <a:ext uri="{FF2B5EF4-FFF2-40B4-BE49-F238E27FC236}">
                    <a16:creationId xmlns:a16="http://schemas.microsoft.com/office/drawing/2014/main" id="{CBC6797F-40CF-0E98-5C96-0D36885DB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15">
                <a:extLst>
                  <a:ext uri="{FF2B5EF4-FFF2-40B4-BE49-F238E27FC236}">
                    <a16:creationId xmlns:a16="http://schemas.microsoft.com/office/drawing/2014/main" id="{DAC10FD1-9060-88EC-9220-28C20DDF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Freeform 16">
                <a:extLst>
                  <a:ext uri="{FF2B5EF4-FFF2-40B4-BE49-F238E27FC236}">
                    <a16:creationId xmlns:a16="http://schemas.microsoft.com/office/drawing/2014/main" id="{E2F41318-D112-48E7-FEA3-307BF27E3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17">
                <a:extLst>
                  <a:ext uri="{FF2B5EF4-FFF2-40B4-BE49-F238E27FC236}">
                    <a16:creationId xmlns:a16="http://schemas.microsoft.com/office/drawing/2014/main" id="{1385F431-A22F-66A1-7AFF-094886471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18">
                <a:extLst>
                  <a:ext uri="{FF2B5EF4-FFF2-40B4-BE49-F238E27FC236}">
                    <a16:creationId xmlns:a16="http://schemas.microsoft.com/office/drawing/2014/main" id="{CD782D1A-7858-0F2A-2F29-AD5DFFBFD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Rectangle 19">
                <a:extLst>
                  <a:ext uri="{FF2B5EF4-FFF2-40B4-BE49-F238E27FC236}">
                    <a16:creationId xmlns:a16="http://schemas.microsoft.com/office/drawing/2014/main" id="{E18BDF76-E011-19B7-EB8A-71505C912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20">
                <a:extLst>
                  <a:ext uri="{FF2B5EF4-FFF2-40B4-BE49-F238E27FC236}">
                    <a16:creationId xmlns:a16="http://schemas.microsoft.com/office/drawing/2014/main" id="{70A9EF7A-C584-6D6D-9610-EC8DF1B5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21">
                <a:extLst>
                  <a:ext uri="{FF2B5EF4-FFF2-40B4-BE49-F238E27FC236}">
                    <a16:creationId xmlns:a16="http://schemas.microsoft.com/office/drawing/2014/main" id="{8AC1502D-0613-1621-D5EC-FA8AF1915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22">
                <a:extLst>
                  <a:ext uri="{FF2B5EF4-FFF2-40B4-BE49-F238E27FC236}">
                    <a16:creationId xmlns:a16="http://schemas.microsoft.com/office/drawing/2014/main" id="{C095BCE5-4E74-4A0D-917E-9F4100EA4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Rectangle 23">
                <a:extLst>
                  <a:ext uri="{FF2B5EF4-FFF2-40B4-BE49-F238E27FC236}">
                    <a16:creationId xmlns:a16="http://schemas.microsoft.com/office/drawing/2014/main" id="{FAE555C8-1C38-6C77-389D-CC0A2AAD0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24">
                <a:extLst>
                  <a:ext uri="{FF2B5EF4-FFF2-40B4-BE49-F238E27FC236}">
                    <a16:creationId xmlns:a16="http://schemas.microsoft.com/office/drawing/2014/main" id="{82591187-0E1C-1701-01A8-BC97A7482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Rectangle 25">
                <a:extLst>
                  <a:ext uri="{FF2B5EF4-FFF2-40B4-BE49-F238E27FC236}">
                    <a16:creationId xmlns:a16="http://schemas.microsoft.com/office/drawing/2014/main" id="{46739128-A8DE-04E0-30EF-516314484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Oval 26">
                <a:extLst>
                  <a:ext uri="{FF2B5EF4-FFF2-40B4-BE49-F238E27FC236}">
                    <a16:creationId xmlns:a16="http://schemas.microsoft.com/office/drawing/2014/main" id="{EE02F8B0-F66D-DA60-A179-500A88D39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Freeform 27">
                <a:extLst>
                  <a:ext uri="{FF2B5EF4-FFF2-40B4-BE49-F238E27FC236}">
                    <a16:creationId xmlns:a16="http://schemas.microsoft.com/office/drawing/2014/main" id="{D4954BF4-9BB0-17A5-EDD8-46175524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28">
                <a:extLst>
                  <a:ext uri="{FF2B5EF4-FFF2-40B4-BE49-F238E27FC236}">
                    <a16:creationId xmlns:a16="http://schemas.microsoft.com/office/drawing/2014/main" id="{06A824FB-E787-9AA6-BCB0-A351DA2C3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Rectangle 29">
                <a:extLst>
                  <a:ext uri="{FF2B5EF4-FFF2-40B4-BE49-F238E27FC236}">
                    <a16:creationId xmlns:a16="http://schemas.microsoft.com/office/drawing/2014/main" id="{B5595AF4-6E6A-0C65-95DC-883B893DF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Oval 30">
                <a:extLst>
                  <a:ext uri="{FF2B5EF4-FFF2-40B4-BE49-F238E27FC236}">
                    <a16:creationId xmlns:a16="http://schemas.microsoft.com/office/drawing/2014/main" id="{27B0C41A-15F0-FCD6-9E7D-6764BC96C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31">
                <a:extLst>
                  <a:ext uri="{FF2B5EF4-FFF2-40B4-BE49-F238E27FC236}">
                    <a16:creationId xmlns:a16="http://schemas.microsoft.com/office/drawing/2014/main" id="{98011969-5D8C-BE03-4321-90B1EB5D9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32">
                <a:extLst>
                  <a:ext uri="{FF2B5EF4-FFF2-40B4-BE49-F238E27FC236}">
                    <a16:creationId xmlns:a16="http://schemas.microsoft.com/office/drawing/2014/main" id="{EC2E2282-98B8-D620-A10C-78347FE0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Rectangle 33">
                <a:extLst>
                  <a:ext uri="{FF2B5EF4-FFF2-40B4-BE49-F238E27FC236}">
                    <a16:creationId xmlns:a16="http://schemas.microsoft.com/office/drawing/2014/main" id="{D53A648A-124A-BD59-E4B0-F521956E5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Oval 34">
                <a:extLst>
                  <a:ext uri="{FF2B5EF4-FFF2-40B4-BE49-F238E27FC236}">
                    <a16:creationId xmlns:a16="http://schemas.microsoft.com/office/drawing/2014/main" id="{4E2096CF-F1F8-B0FD-4552-D8FEA10FF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35">
                <a:extLst>
                  <a:ext uri="{FF2B5EF4-FFF2-40B4-BE49-F238E27FC236}">
                    <a16:creationId xmlns:a16="http://schemas.microsoft.com/office/drawing/2014/main" id="{B5F5CEE3-4EE6-B5CE-4673-A0F8B126F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36">
                <a:extLst>
                  <a:ext uri="{FF2B5EF4-FFF2-40B4-BE49-F238E27FC236}">
                    <a16:creationId xmlns:a16="http://schemas.microsoft.com/office/drawing/2014/main" id="{B47283E9-523B-FBDE-36FC-AAF41A20C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Rectangle 37">
                <a:extLst>
                  <a:ext uri="{FF2B5EF4-FFF2-40B4-BE49-F238E27FC236}">
                    <a16:creationId xmlns:a16="http://schemas.microsoft.com/office/drawing/2014/main" id="{994AD2E7-8878-4452-813A-D93DA56E1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Oval 38">
                <a:extLst>
                  <a:ext uri="{FF2B5EF4-FFF2-40B4-BE49-F238E27FC236}">
                    <a16:creationId xmlns:a16="http://schemas.microsoft.com/office/drawing/2014/main" id="{42E113EA-9AAA-F2AB-AF2C-42DEC9F5C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39">
                <a:extLst>
                  <a:ext uri="{FF2B5EF4-FFF2-40B4-BE49-F238E27FC236}">
                    <a16:creationId xmlns:a16="http://schemas.microsoft.com/office/drawing/2014/main" id="{C7AF7F70-5E90-9CA2-9FF3-41DBFC3DF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40">
                <a:extLst>
                  <a:ext uri="{FF2B5EF4-FFF2-40B4-BE49-F238E27FC236}">
                    <a16:creationId xmlns:a16="http://schemas.microsoft.com/office/drawing/2014/main" id="{EDB2911D-8A5B-AA4E-B7BA-4E7EDCE7E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41">
                <a:extLst>
                  <a:ext uri="{FF2B5EF4-FFF2-40B4-BE49-F238E27FC236}">
                    <a16:creationId xmlns:a16="http://schemas.microsoft.com/office/drawing/2014/main" id="{4D17699A-6790-423B-1831-706FFC657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42">
                <a:extLst>
                  <a:ext uri="{FF2B5EF4-FFF2-40B4-BE49-F238E27FC236}">
                    <a16:creationId xmlns:a16="http://schemas.microsoft.com/office/drawing/2014/main" id="{7297E518-033E-C27B-B969-9DAF5532E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43">
                <a:extLst>
                  <a:ext uri="{FF2B5EF4-FFF2-40B4-BE49-F238E27FC236}">
                    <a16:creationId xmlns:a16="http://schemas.microsoft.com/office/drawing/2014/main" id="{3E7F1959-196D-E05D-46F4-A095527E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44">
                <a:extLst>
                  <a:ext uri="{FF2B5EF4-FFF2-40B4-BE49-F238E27FC236}">
                    <a16:creationId xmlns:a16="http://schemas.microsoft.com/office/drawing/2014/main" id="{62C5A65A-5FA2-D4A0-45E6-77E46FF8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45">
                <a:extLst>
                  <a:ext uri="{FF2B5EF4-FFF2-40B4-BE49-F238E27FC236}">
                    <a16:creationId xmlns:a16="http://schemas.microsoft.com/office/drawing/2014/main" id="{DB842032-9A4D-F5DB-DE7F-3F1833EA8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46">
                <a:extLst>
                  <a:ext uri="{FF2B5EF4-FFF2-40B4-BE49-F238E27FC236}">
                    <a16:creationId xmlns:a16="http://schemas.microsoft.com/office/drawing/2014/main" id="{C0CB9BB4-F398-A90B-F74C-EA335418F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47">
                <a:extLst>
                  <a:ext uri="{FF2B5EF4-FFF2-40B4-BE49-F238E27FC236}">
                    <a16:creationId xmlns:a16="http://schemas.microsoft.com/office/drawing/2014/main" id="{7804091C-9E5A-AC96-E334-6B7FC66E0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Oval 48">
                <a:extLst>
                  <a:ext uri="{FF2B5EF4-FFF2-40B4-BE49-F238E27FC236}">
                    <a16:creationId xmlns:a16="http://schemas.microsoft.com/office/drawing/2014/main" id="{C8D71446-5EC9-1AC0-DEED-A738B2533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49">
                <a:extLst>
                  <a:ext uri="{FF2B5EF4-FFF2-40B4-BE49-F238E27FC236}">
                    <a16:creationId xmlns:a16="http://schemas.microsoft.com/office/drawing/2014/main" id="{E04CEF40-F048-DABD-1D4A-2BF8F6267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50">
                <a:extLst>
                  <a:ext uri="{FF2B5EF4-FFF2-40B4-BE49-F238E27FC236}">
                    <a16:creationId xmlns:a16="http://schemas.microsoft.com/office/drawing/2014/main" id="{26F4F4B8-24C4-D0C5-A01F-BC7E4CFA4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51">
                <a:extLst>
                  <a:ext uri="{FF2B5EF4-FFF2-40B4-BE49-F238E27FC236}">
                    <a16:creationId xmlns:a16="http://schemas.microsoft.com/office/drawing/2014/main" id="{54E87885-9B64-A6D7-2B7E-C0FBA73F0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52">
                <a:extLst>
                  <a:ext uri="{FF2B5EF4-FFF2-40B4-BE49-F238E27FC236}">
                    <a16:creationId xmlns:a16="http://schemas.microsoft.com/office/drawing/2014/main" id="{C6F2DA41-0941-EB1E-4AAB-93CBD4B01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53">
                <a:extLst>
                  <a:ext uri="{FF2B5EF4-FFF2-40B4-BE49-F238E27FC236}">
                    <a16:creationId xmlns:a16="http://schemas.microsoft.com/office/drawing/2014/main" id="{1AD76FD1-6528-EF85-49E9-16779950E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54">
                <a:extLst>
                  <a:ext uri="{FF2B5EF4-FFF2-40B4-BE49-F238E27FC236}">
                    <a16:creationId xmlns:a16="http://schemas.microsoft.com/office/drawing/2014/main" id="{EE50C7E2-1E17-8AA4-2FAE-0645B1959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55">
                <a:extLst>
                  <a:ext uri="{FF2B5EF4-FFF2-40B4-BE49-F238E27FC236}">
                    <a16:creationId xmlns:a16="http://schemas.microsoft.com/office/drawing/2014/main" id="{A4A5262F-46F1-CA8B-4A11-E99E69962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56">
                <a:extLst>
                  <a:ext uri="{FF2B5EF4-FFF2-40B4-BE49-F238E27FC236}">
                    <a16:creationId xmlns:a16="http://schemas.microsoft.com/office/drawing/2014/main" id="{EAB623AE-8E08-1BAF-14EA-ECBAFCED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Rectangle 57">
                <a:extLst>
                  <a:ext uri="{FF2B5EF4-FFF2-40B4-BE49-F238E27FC236}">
                    <a16:creationId xmlns:a16="http://schemas.microsoft.com/office/drawing/2014/main" id="{F552F246-9FBC-7A88-FCE8-EF40594C5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Oval 58">
                <a:extLst>
                  <a:ext uri="{FF2B5EF4-FFF2-40B4-BE49-F238E27FC236}">
                    <a16:creationId xmlns:a16="http://schemas.microsoft.com/office/drawing/2014/main" id="{7EEB1C08-BFBD-F064-B4F2-DFE85E073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59">
                <a:extLst>
                  <a:ext uri="{FF2B5EF4-FFF2-40B4-BE49-F238E27FC236}">
                    <a16:creationId xmlns:a16="http://schemas.microsoft.com/office/drawing/2014/main" id="{546F83B2-67B2-1B22-9600-65D4E0F7E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60">
                <a:extLst>
                  <a:ext uri="{FF2B5EF4-FFF2-40B4-BE49-F238E27FC236}">
                    <a16:creationId xmlns:a16="http://schemas.microsoft.com/office/drawing/2014/main" id="{FAD574B9-C832-3944-AC0C-AEB9188F3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61">
                <a:extLst>
                  <a:ext uri="{FF2B5EF4-FFF2-40B4-BE49-F238E27FC236}">
                    <a16:creationId xmlns:a16="http://schemas.microsoft.com/office/drawing/2014/main" id="{18E6E9E6-D75A-F392-7FC2-526F4821D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62">
                <a:extLst>
                  <a:ext uri="{FF2B5EF4-FFF2-40B4-BE49-F238E27FC236}">
                    <a16:creationId xmlns:a16="http://schemas.microsoft.com/office/drawing/2014/main" id="{ED03C84B-47E0-B76A-42E0-F890C0E5D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63">
                <a:extLst>
                  <a:ext uri="{FF2B5EF4-FFF2-40B4-BE49-F238E27FC236}">
                    <a16:creationId xmlns:a16="http://schemas.microsoft.com/office/drawing/2014/main" id="{0756DE45-7BD4-65F2-C00E-04CB1CEEC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64">
                <a:extLst>
                  <a:ext uri="{FF2B5EF4-FFF2-40B4-BE49-F238E27FC236}">
                    <a16:creationId xmlns:a16="http://schemas.microsoft.com/office/drawing/2014/main" id="{6884F6B7-19E0-175F-DD11-A27A39C6B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65">
                <a:extLst>
                  <a:ext uri="{FF2B5EF4-FFF2-40B4-BE49-F238E27FC236}">
                    <a16:creationId xmlns:a16="http://schemas.microsoft.com/office/drawing/2014/main" id="{4B769BBF-45C0-44C2-1062-02FD4B221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66">
                <a:extLst>
                  <a:ext uri="{FF2B5EF4-FFF2-40B4-BE49-F238E27FC236}">
                    <a16:creationId xmlns:a16="http://schemas.microsoft.com/office/drawing/2014/main" id="{3D56B33E-2AA8-45CB-D582-42C53780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Freeform 67">
                <a:extLst>
                  <a:ext uri="{FF2B5EF4-FFF2-40B4-BE49-F238E27FC236}">
                    <a16:creationId xmlns:a16="http://schemas.microsoft.com/office/drawing/2014/main" id="{6B69F828-C891-91F3-5FCE-FD7FC2595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68">
                <a:extLst>
                  <a:ext uri="{FF2B5EF4-FFF2-40B4-BE49-F238E27FC236}">
                    <a16:creationId xmlns:a16="http://schemas.microsoft.com/office/drawing/2014/main" id="{9F142536-F786-CE0A-3FB8-6B4A991DA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Rectangle 69">
                <a:extLst>
                  <a:ext uri="{FF2B5EF4-FFF2-40B4-BE49-F238E27FC236}">
                    <a16:creationId xmlns:a16="http://schemas.microsoft.com/office/drawing/2014/main" id="{D2812BE3-61D2-907D-67EA-6BAAB11E4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70">
                <a:extLst>
                  <a:ext uri="{FF2B5EF4-FFF2-40B4-BE49-F238E27FC236}">
                    <a16:creationId xmlns:a16="http://schemas.microsoft.com/office/drawing/2014/main" id="{179AE5B1-3812-A2E0-3FE0-E13BC853D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71">
                <a:extLst>
                  <a:ext uri="{FF2B5EF4-FFF2-40B4-BE49-F238E27FC236}">
                    <a16:creationId xmlns:a16="http://schemas.microsoft.com/office/drawing/2014/main" id="{D72D8A17-663A-A31D-EC73-5AB47451A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72">
                <a:extLst>
                  <a:ext uri="{FF2B5EF4-FFF2-40B4-BE49-F238E27FC236}">
                    <a16:creationId xmlns:a16="http://schemas.microsoft.com/office/drawing/2014/main" id="{C4024EF9-2831-7D89-684D-4A8A096A6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73">
                <a:extLst>
                  <a:ext uri="{FF2B5EF4-FFF2-40B4-BE49-F238E27FC236}">
                    <a16:creationId xmlns:a16="http://schemas.microsoft.com/office/drawing/2014/main" id="{99C8BE13-CB6D-8C61-1AB5-7CAF98401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74">
                <a:extLst>
                  <a:ext uri="{FF2B5EF4-FFF2-40B4-BE49-F238E27FC236}">
                    <a16:creationId xmlns:a16="http://schemas.microsoft.com/office/drawing/2014/main" id="{5F77282D-8206-CDA0-9ED8-3F8DBF54E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75">
                <a:extLst>
                  <a:ext uri="{FF2B5EF4-FFF2-40B4-BE49-F238E27FC236}">
                    <a16:creationId xmlns:a16="http://schemas.microsoft.com/office/drawing/2014/main" id="{61DE8244-D027-FEB4-FE46-0536C67A8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76">
                <a:extLst>
                  <a:ext uri="{FF2B5EF4-FFF2-40B4-BE49-F238E27FC236}">
                    <a16:creationId xmlns:a16="http://schemas.microsoft.com/office/drawing/2014/main" id="{AFA8F02A-1DB6-2C30-D167-7D33B0DD2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77">
                <a:extLst>
                  <a:ext uri="{FF2B5EF4-FFF2-40B4-BE49-F238E27FC236}">
                    <a16:creationId xmlns:a16="http://schemas.microsoft.com/office/drawing/2014/main" id="{FD391460-7523-8B87-FA34-4F7A969F9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78">
                <a:extLst>
                  <a:ext uri="{FF2B5EF4-FFF2-40B4-BE49-F238E27FC236}">
                    <a16:creationId xmlns:a16="http://schemas.microsoft.com/office/drawing/2014/main" id="{1C8A9C48-917E-1CB2-8D55-BF3CB8D9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79">
                <a:extLst>
                  <a:ext uri="{FF2B5EF4-FFF2-40B4-BE49-F238E27FC236}">
                    <a16:creationId xmlns:a16="http://schemas.microsoft.com/office/drawing/2014/main" id="{5F22BAC7-E509-6EEC-FE22-5BC42EF77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80">
                <a:extLst>
                  <a:ext uri="{FF2B5EF4-FFF2-40B4-BE49-F238E27FC236}">
                    <a16:creationId xmlns:a16="http://schemas.microsoft.com/office/drawing/2014/main" id="{3DD62683-A095-225D-4D0E-91BF6233C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81">
                <a:extLst>
                  <a:ext uri="{FF2B5EF4-FFF2-40B4-BE49-F238E27FC236}">
                    <a16:creationId xmlns:a16="http://schemas.microsoft.com/office/drawing/2014/main" id="{1FB01C86-0299-6EE4-274A-99BFF5E46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82">
                <a:extLst>
                  <a:ext uri="{FF2B5EF4-FFF2-40B4-BE49-F238E27FC236}">
                    <a16:creationId xmlns:a16="http://schemas.microsoft.com/office/drawing/2014/main" id="{051F2336-47ED-BAC1-37B4-112734C38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83">
                <a:extLst>
                  <a:ext uri="{FF2B5EF4-FFF2-40B4-BE49-F238E27FC236}">
                    <a16:creationId xmlns:a16="http://schemas.microsoft.com/office/drawing/2014/main" id="{097CDE12-E332-E9F9-2A55-92E482206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84">
                <a:extLst>
                  <a:ext uri="{FF2B5EF4-FFF2-40B4-BE49-F238E27FC236}">
                    <a16:creationId xmlns:a16="http://schemas.microsoft.com/office/drawing/2014/main" id="{838715D8-7591-11DA-BDD9-34EA1BFFC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85">
                <a:extLst>
                  <a:ext uri="{FF2B5EF4-FFF2-40B4-BE49-F238E27FC236}">
                    <a16:creationId xmlns:a16="http://schemas.microsoft.com/office/drawing/2014/main" id="{28D66AFC-690E-5634-6B51-92402DDB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86">
                <a:extLst>
                  <a:ext uri="{FF2B5EF4-FFF2-40B4-BE49-F238E27FC236}">
                    <a16:creationId xmlns:a16="http://schemas.microsoft.com/office/drawing/2014/main" id="{F184D1E4-7AB1-5E5D-0ADE-E2AE74609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87">
                <a:extLst>
                  <a:ext uri="{FF2B5EF4-FFF2-40B4-BE49-F238E27FC236}">
                    <a16:creationId xmlns:a16="http://schemas.microsoft.com/office/drawing/2014/main" id="{62700B8C-35F0-F095-0B38-BC8C508E7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88">
                <a:extLst>
                  <a:ext uri="{FF2B5EF4-FFF2-40B4-BE49-F238E27FC236}">
                    <a16:creationId xmlns:a16="http://schemas.microsoft.com/office/drawing/2014/main" id="{DFCF0DB2-74BD-F6C0-BBB6-FA32A61F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Rectangle 89">
                <a:extLst>
                  <a:ext uri="{FF2B5EF4-FFF2-40B4-BE49-F238E27FC236}">
                    <a16:creationId xmlns:a16="http://schemas.microsoft.com/office/drawing/2014/main" id="{EC9D8F3F-FD97-E37D-7CD9-BA6887EB7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90">
                <a:extLst>
                  <a:ext uri="{FF2B5EF4-FFF2-40B4-BE49-F238E27FC236}">
                    <a16:creationId xmlns:a16="http://schemas.microsoft.com/office/drawing/2014/main" id="{98E9BAB5-C356-49B1-8FB0-DFC3C87D2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91">
                <a:extLst>
                  <a:ext uri="{FF2B5EF4-FFF2-40B4-BE49-F238E27FC236}">
                    <a16:creationId xmlns:a16="http://schemas.microsoft.com/office/drawing/2014/main" id="{4FA8FA59-D8B5-38E3-14FD-D474C78E5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92">
                <a:extLst>
                  <a:ext uri="{FF2B5EF4-FFF2-40B4-BE49-F238E27FC236}">
                    <a16:creationId xmlns:a16="http://schemas.microsoft.com/office/drawing/2014/main" id="{6B43681B-BCBA-4251-E3F7-77B157099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93">
                <a:extLst>
                  <a:ext uri="{FF2B5EF4-FFF2-40B4-BE49-F238E27FC236}">
                    <a16:creationId xmlns:a16="http://schemas.microsoft.com/office/drawing/2014/main" id="{75389C35-A7D0-470E-FEF0-3364D0592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94">
                <a:extLst>
                  <a:ext uri="{FF2B5EF4-FFF2-40B4-BE49-F238E27FC236}">
                    <a16:creationId xmlns:a16="http://schemas.microsoft.com/office/drawing/2014/main" id="{33E04C7D-01CA-79E6-28E4-D7CCA6417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95">
                <a:extLst>
                  <a:ext uri="{FF2B5EF4-FFF2-40B4-BE49-F238E27FC236}">
                    <a16:creationId xmlns:a16="http://schemas.microsoft.com/office/drawing/2014/main" id="{1F6583F3-18A6-8CD2-28F2-86E0337BD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96">
                <a:extLst>
                  <a:ext uri="{FF2B5EF4-FFF2-40B4-BE49-F238E27FC236}">
                    <a16:creationId xmlns:a16="http://schemas.microsoft.com/office/drawing/2014/main" id="{2E0F84E5-6DCA-1B1D-24A2-1828F10DA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97">
                <a:extLst>
                  <a:ext uri="{FF2B5EF4-FFF2-40B4-BE49-F238E27FC236}">
                    <a16:creationId xmlns:a16="http://schemas.microsoft.com/office/drawing/2014/main" id="{667EE74E-7065-CF25-7E9A-F9D946EEB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98">
                <a:extLst>
                  <a:ext uri="{FF2B5EF4-FFF2-40B4-BE49-F238E27FC236}">
                    <a16:creationId xmlns:a16="http://schemas.microsoft.com/office/drawing/2014/main" id="{A2EE5F43-84D9-3DBE-81A1-2DE41FE18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99">
                <a:extLst>
                  <a:ext uri="{FF2B5EF4-FFF2-40B4-BE49-F238E27FC236}">
                    <a16:creationId xmlns:a16="http://schemas.microsoft.com/office/drawing/2014/main" id="{E8C1F8CB-E623-AF6E-3767-0237E304D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00">
                <a:extLst>
                  <a:ext uri="{FF2B5EF4-FFF2-40B4-BE49-F238E27FC236}">
                    <a16:creationId xmlns:a16="http://schemas.microsoft.com/office/drawing/2014/main" id="{491C3C2A-B127-ECC8-A07E-630591465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01">
                <a:extLst>
                  <a:ext uri="{FF2B5EF4-FFF2-40B4-BE49-F238E27FC236}">
                    <a16:creationId xmlns:a16="http://schemas.microsoft.com/office/drawing/2014/main" id="{AACC20C4-8EE6-4FEF-635C-AED2B0842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02">
                <a:extLst>
                  <a:ext uri="{FF2B5EF4-FFF2-40B4-BE49-F238E27FC236}">
                    <a16:creationId xmlns:a16="http://schemas.microsoft.com/office/drawing/2014/main" id="{CA6F6BF3-38E8-1ACB-1B20-8CB3823AD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03">
                <a:extLst>
                  <a:ext uri="{FF2B5EF4-FFF2-40B4-BE49-F238E27FC236}">
                    <a16:creationId xmlns:a16="http://schemas.microsoft.com/office/drawing/2014/main" id="{A515A146-D995-7293-0632-5750535A0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04">
                <a:extLst>
                  <a:ext uri="{FF2B5EF4-FFF2-40B4-BE49-F238E27FC236}">
                    <a16:creationId xmlns:a16="http://schemas.microsoft.com/office/drawing/2014/main" id="{1684D46D-24C6-F677-7ACF-A78138429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05">
                <a:extLst>
                  <a:ext uri="{FF2B5EF4-FFF2-40B4-BE49-F238E27FC236}">
                    <a16:creationId xmlns:a16="http://schemas.microsoft.com/office/drawing/2014/main" id="{5698634A-49E6-2A39-F085-D3E9CE2D9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06">
                <a:extLst>
                  <a:ext uri="{FF2B5EF4-FFF2-40B4-BE49-F238E27FC236}">
                    <a16:creationId xmlns:a16="http://schemas.microsoft.com/office/drawing/2014/main" id="{DBAA0BBE-3A2C-3EBC-2E7F-11FBA17D0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07">
                <a:extLst>
                  <a:ext uri="{FF2B5EF4-FFF2-40B4-BE49-F238E27FC236}">
                    <a16:creationId xmlns:a16="http://schemas.microsoft.com/office/drawing/2014/main" id="{55797B53-C9F8-671D-3759-0CC23DB9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08">
                <a:extLst>
                  <a:ext uri="{FF2B5EF4-FFF2-40B4-BE49-F238E27FC236}">
                    <a16:creationId xmlns:a16="http://schemas.microsoft.com/office/drawing/2014/main" id="{4EF51B00-D53D-7888-BBE1-FCEFEFB9B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Rectangle 109">
                <a:extLst>
                  <a:ext uri="{FF2B5EF4-FFF2-40B4-BE49-F238E27FC236}">
                    <a16:creationId xmlns:a16="http://schemas.microsoft.com/office/drawing/2014/main" id="{86735E6E-9990-C9AA-BC00-A3D58DC32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10">
                <a:extLst>
                  <a:ext uri="{FF2B5EF4-FFF2-40B4-BE49-F238E27FC236}">
                    <a16:creationId xmlns:a16="http://schemas.microsoft.com/office/drawing/2014/main" id="{C5E5865F-5864-EE7D-F09E-75453BDD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11">
                <a:extLst>
                  <a:ext uri="{FF2B5EF4-FFF2-40B4-BE49-F238E27FC236}">
                    <a16:creationId xmlns:a16="http://schemas.microsoft.com/office/drawing/2014/main" id="{FA9A1526-3F54-FD2C-B118-850810716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12">
                <a:extLst>
                  <a:ext uri="{FF2B5EF4-FFF2-40B4-BE49-F238E27FC236}">
                    <a16:creationId xmlns:a16="http://schemas.microsoft.com/office/drawing/2014/main" id="{71935BE7-C379-9F27-466E-891D951E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13">
                <a:extLst>
                  <a:ext uri="{FF2B5EF4-FFF2-40B4-BE49-F238E27FC236}">
                    <a16:creationId xmlns:a16="http://schemas.microsoft.com/office/drawing/2014/main" id="{C0B6A821-CC7D-330F-D64D-B2B412D3D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14">
                <a:extLst>
                  <a:ext uri="{FF2B5EF4-FFF2-40B4-BE49-F238E27FC236}">
                    <a16:creationId xmlns:a16="http://schemas.microsoft.com/office/drawing/2014/main" id="{542F5A86-F74D-7A71-4174-B69B2E72D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15">
                <a:extLst>
                  <a:ext uri="{FF2B5EF4-FFF2-40B4-BE49-F238E27FC236}">
                    <a16:creationId xmlns:a16="http://schemas.microsoft.com/office/drawing/2014/main" id="{24052DC3-043E-DE4E-0ACC-34D8596DE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16">
                <a:extLst>
                  <a:ext uri="{FF2B5EF4-FFF2-40B4-BE49-F238E27FC236}">
                    <a16:creationId xmlns:a16="http://schemas.microsoft.com/office/drawing/2014/main" id="{2978AD51-E346-6EA6-E8F0-1BF7F8A4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17">
                <a:extLst>
                  <a:ext uri="{FF2B5EF4-FFF2-40B4-BE49-F238E27FC236}">
                    <a16:creationId xmlns:a16="http://schemas.microsoft.com/office/drawing/2014/main" id="{A0A716F2-3E52-EA47-A0CA-EB4ED8EF2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18">
                <a:extLst>
                  <a:ext uri="{FF2B5EF4-FFF2-40B4-BE49-F238E27FC236}">
                    <a16:creationId xmlns:a16="http://schemas.microsoft.com/office/drawing/2014/main" id="{0B94A5D4-3B3F-AD22-C9F9-53C9A123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19">
                <a:extLst>
                  <a:ext uri="{FF2B5EF4-FFF2-40B4-BE49-F238E27FC236}">
                    <a16:creationId xmlns:a16="http://schemas.microsoft.com/office/drawing/2014/main" id="{9B6B79A7-3136-5A12-51F9-961BABBD2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20">
                <a:extLst>
                  <a:ext uri="{FF2B5EF4-FFF2-40B4-BE49-F238E27FC236}">
                    <a16:creationId xmlns:a16="http://schemas.microsoft.com/office/drawing/2014/main" id="{B18F1F69-D16F-8051-5F54-3EC246153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21">
                <a:extLst>
                  <a:ext uri="{FF2B5EF4-FFF2-40B4-BE49-F238E27FC236}">
                    <a16:creationId xmlns:a16="http://schemas.microsoft.com/office/drawing/2014/main" id="{E40FD1E8-296E-5245-A84D-0F9463F72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22">
                <a:extLst>
                  <a:ext uri="{FF2B5EF4-FFF2-40B4-BE49-F238E27FC236}">
                    <a16:creationId xmlns:a16="http://schemas.microsoft.com/office/drawing/2014/main" id="{A2931E73-D88E-A3B0-3D33-8F3754D87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23">
                <a:extLst>
                  <a:ext uri="{FF2B5EF4-FFF2-40B4-BE49-F238E27FC236}">
                    <a16:creationId xmlns:a16="http://schemas.microsoft.com/office/drawing/2014/main" id="{BE1939FF-346A-1DA7-BA71-6129BC6D8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24">
                <a:extLst>
                  <a:ext uri="{FF2B5EF4-FFF2-40B4-BE49-F238E27FC236}">
                    <a16:creationId xmlns:a16="http://schemas.microsoft.com/office/drawing/2014/main" id="{C917D6F4-C05D-2B1B-AB3A-E13542D91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25">
                <a:extLst>
                  <a:ext uri="{FF2B5EF4-FFF2-40B4-BE49-F238E27FC236}">
                    <a16:creationId xmlns:a16="http://schemas.microsoft.com/office/drawing/2014/main" id="{904F8886-65B2-BA6E-5398-98DFE41FB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26">
                <a:extLst>
                  <a:ext uri="{FF2B5EF4-FFF2-40B4-BE49-F238E27FC236}">
                    <a16:creationId xmlns:a16="http://schemas.microsoft.com/office/drawing/2014/main" id="{EC17C42A-0E63-CC4D-39AC-F6B4AD19D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27">
                <a:extLst>
                  <a:ext uri="{FF2B5EF4-FFF2-40B4-BE49-F238E27FC236}">
                    <a16:creationId xmlns:a16="http://schemas.microsoft.com/office/drawing/2014/main" id="{F3B6B0AB-AC13-2563-35E6-A51A819CE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28">
                <a:extLst>
                  <a:ext uri="{FF2B5EF4-FFF2-40B4-BE49-F238E27FC236}">
                    <a16:creationId xmlns:a16="http://schemas.microsoft.com/office/drawing/2014/main" id="{0F6D2B5A-DCB0-02AC-D4ED-1907F87C0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29">
                <a:extLst>
                  <a:ext uri="{FF2B5EF4-FFF2-40B4-BE49-F238E27FC236}">
                    <a16:creationId xmlns:a16="http://schemas.microsoft.com/office/drawing/2014/main" id="{97F484AC-8E6A-4D30-100D-C75F7D51B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30">
                <a:extLst>
                  <a:ext uri="{FF2B5EF4-FFF2-40B4-BE49-F238E27FC236}">
                    <a16:creationId xmlns:a16="http://schemas.microsoft.com/office/drawing/2014/main" id="{39A58A86-7E4D-EBF8-4019-6A0C7F9C8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31">
                <a:extLst>
                  <a:ext uri="{FF2B5EF4-FFF2-40B4-BE49-F238E27FC236}">
                    <a16:creationId xmlns:a16="http://schemas.microsoft.com/office/drawing/2014/main" id="{7969690B-CCFE-90BA-9A25-0E0DB300A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32">
                <a:extLst>
                  <a:ext uri="{FF2B5EF4-FFF2-40B4-BE49-F238E27FC236}">
                    <a16:creationId xmlns:a16="http://schemas.microsoft.com/office/drawing/2014/main" id="{BA9CE2F0-28E4-8DA3-6675-3F3C05B56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33">
                <a:extLst>
                  <a:ext uri="{FF2B5EF4-FFF2-40B4-BE49-F238E27FC236}">
                    <a16:creationId xmlns:a16="http://schemas.microsoft.com/office/drawing/2014/main" id="{8974CBB3-9FB2-F3EF-9B95-CAC0B62F0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34">
                <a:extLst>
                  <a:ext uri="{FF2B5EF4-FFF2-40B4-BE49-F238E27FC236}">
                    <a16:creationId xmlns:a16="http://schemas.microsoft.com/office/drawing/2014/main" id="{A130B4F3-F0B7-34CC-FD9B-5751C9177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35">
                <a:extLst>
                  <a:ext uri="{FF2B5EF4-FFF2-40B4-BE49-F238E27FC236}">
                    <a16:creationId xmlns:a16="http://schemas.microsoft.com/office/drawing/2014/main" id="{06FEBB97-0303-8CC1-3C1E-FED75CA7D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36">
                <a:extLst>
                  <a:ext uri="{FF2B5EF4-FFF2-40B4-BE49-F238E27FC236}">
                    <a16:creationId xmlns:a16="http://schemas.microsoft.com/office/drawing/2014/main" id="{834FF7F4-E3B7-00A2-460A-1440E95A9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37">
                <a:extLst>
                  <a:ext uri="{FF2B5EF4-FFF2-40B4-BE49-F238E27FC236}">
                    <a16:creationId xmlns:a16="http://schemas.microsoft.com/office/drawing/2014/main" id="{332BD20B-1334-3F8A-A7F3-307C1360D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38">
                <a:extLst>
                  <a:ext uri="{FF2B5EF4-FFF2-40B4-BE49-F238E27FC236}">
                    <a16:creationId xmlns:a16="http://schemas.microsoft.com/office/drawing/2014/main" id="{E0093D82-3003-E301-CF53-D6BEF3BA0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39">
                <a:extLst>
                  <a:ext uri="{FF2B5EF4-FFF2-40B4-BE49-F238E27FC236}">
                    <a16:creationId xmlns:a16="http://schemas.microsoft.com/office/drawing/2014/main" id="{D26E280C-8731-FFB4-DFFF-9D273F29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40">
                <a:extLst>
                  <a:ext uri="{FF2B5EF4-FFF2-40B4-BE49-F238E27FC236}">
                    <a16:creationId xmlns:a16="http://schemas.microsoft.com/office/drawing/2014/main" id="{0B368A01-3FDC-D3D8-8676-82B70D18A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41">
                <a:extLst>
                  <a:ext uri="{FF2B5EF4-FFF2-40B4-BE49-F238E27FC236}">
                    <a16:creationId xmlns:a16="http://schemas.microsoft.com/office/drawing/2014/main" id="{297AA65C-990E-A377-1EBC-144743B26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42">
                <a:extLst>
                  <a:ext uri="{FF2B5EF4-FFF2-40B4-BE49-F238E27FC236}">
                    <a16:creationId xmlns:a16="http://schemas.microsoft.com/office/drawing/2014/main" id="{5A33F383-AAC4-51E9-42E9-C4D3CB842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43">
                <a:extLst>
                  <a:ext uri="{FF2B5EF4-FFF2-40B4-BE49-F238E27FC236}">
                    <a16:creationId xmlns:a16="http://schemas.microsoft.com/office/drawing/2014/main" id="{449566F1-34E6-CFA7-C75F-D2AAD8264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44">
                <a:extLst>
                  <a:ext uri="{FF2B5EF4-FFF2-40B4-BE49-F238E27FC236}">
                    <a16:creationId xmlns:a16="http://schemas.microsoft.com/office/drawing/2014/main" id="{088716C5-EBA0-03A1-720C-ACA729DD6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45">
                <a:extLst>
                  <a:ext uri="{FF2B5EF4-FFF2-40B4-BE49-F238E27FC236}">
                    <a16:creationId xmlns:a16="http://schemas.microsoft.com/office/drawing/2014/main" id="{53139894-4323-0D01-BC76-5080D35C4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46">
                <a:extLst>
                  <a:ext uri="{FF2B5EF4-FFF2-40B4-BE49-F238E27FC236}">
                    <a16:creationId xmlns:a16="http://schemas.microsoft.com/office/drawing/2014/main" id="{333098E0-1661-A598-AF8C-AFE0A57BD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47">
                <a:extLst>
                  <a:ext uri="{FF2B5EF4-FFF2-40B4-BE49-F238E27FC236}">
                    <a16:creationId xmlns:a16="http://schemas.microsoft.com/office/drawing/2014/main" id="{CB27B8F8-A059-8FC8-48EC-51C89B401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48">
                <a:extLst>
                  <a:ext uri="{FF2B5EF4-FFF2-40B4-BE49-F238E27FC236}">
                    <a16:creationId xmlns:a16="http://schemas.microsoft.com/office/drawing/2014/main" id="{0A64AA75-7162-DF07-B6D7-65330A105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49">
                <a:extLst>
                  <a:ext uri="{FF2B5EF4-FFF2-40B4-BE49-F238E27FC236}">
                    <a16:creationId xmlns:a16="http://schemas.microsoft.com/office/drawing/2014/main" id="{40509AFD-B6CC-F26A-D623-D432A4692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50">
                <a:extLst>
                  <a:ext uri="{FF2B5EF4-FFF2-40B4-BE49-F238E27FC236}">
                    <a16:creationId xmlns:a16="http://schemas.microsoft.com/office/drawing/2014/main" id="{85780FF7-AEC8-797E-037D-0FC2A2E96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51">
                <a:extLst>
                  <a:ext uri="{FF2B5EF4-FFF2-40B4-BE49-F238E27FC236}">
                    <a16:creationId xmlns:a16="http://schemas.microsoft.com/office/drawing/2014/main" id="{7AE2D520-D5CA-C7B5-F749-1387DE9E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52">
                <a:extLst>
                  <a:ext uri="{FF2B5EF4-FFF2-40B4-BE49-F238E27FC236}">
                    <a16:creationId xmlns:a16="http://schemas.microsoft.com/office/drawing/2014/main" id="{7159FF9C-B6AC-C106-F5C6-EEFF02E7C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53">
                <a:extLst>
                  <a:ext uri="{FF2B5EF4-FFF2-40B4-BE49-F238E27FC236}">
                    <a16:creationId xmlns:a16="http://schemas.microsoft.com/office/drawing/2014/main" id="{4D4E8ACC-9B10-4678-A709-76648CD74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54">
                <a:extLst>
                  <a:ext uri="{FF2B5EF4-FFF2-40B4-BE49-F238E27FC236}">
                    <a16:creationId xmlns:a16="http://schemas.microsoft.com/office/drawing/2014/main" id="{58891926-6431-BFE2-541F-30CBE64A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55">
                <a:extLst>
                  <a:ext uri="{FF2B5EF4-FFF2-40B4-BE49-F238E27FC236}">
                    <a16:creationId xmlns:a16="http://schemas.microsoft.com/office/drawing/2014/main" id="{A97923B9-FF45-34AC-F43F-D6AA6E0CE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56">
                <a:extLst>
                  <a:ext uri="{FF2B5EF4-FFF2-40B4-BE49-F238E27FC236}">
                    <a16:creationId xmlns:a16="http://schemas.microsoft.com/office/drawing/2014/main" id="{5C59EADB-A746-DE99-7E7B-F7BC2C84E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57">
                <a:extLst>
                  <a:ext uri="{FF2B5EF4-FFF2-40B4-BE49-F238E27FC236}">
                    <a16:creationId xmlns:a16="http://schemas.microsoft.com/office/drawing/2014/main" id="{E2817D38-B47D-B134-6414-F051AC735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158">
                <a:extLst>
                  <a:ext uri="{FF2B5EF4-FFF2-40B4-BE49-F238E27FC236}">
                    <a16:creationId xmlns:a16="http://schemas.microsoft.com/office/drawing/2014/main" id="{5862EF3B-E087-B2D9-BB0A-915DFBA81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159">
                <a:extLst>
                  <a:ext uri="{FF2B5EF4-FFF2-40B4-BE49-F238E27FC236}">
                    <a16:creationId xmlns:a16="http://schemas.microsoft.com/office/drawing/2014/main" id="{4B0175B4-CF2F-7B85-79B9-E747EB499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160">
                <a:extLst>
                  <a:ext uri="{FF2B5EF4-FFF2-40B4-BE49-F238E27FC236}">
                    <a16:creationId xmlns:a16="http://schemas.microsoft.com/office/drawing/2014/main" id="{58FBCB60-BFA0-6BB2-107F-F4B4BD088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161">
                <a:extLst>
                  <a:ext uri="{FF2B5EF4-FFF2-40B4-BE49-F238E27FC236}">
                    <a16:creationId xmlns:a16="http://schemas.microsoft.com/office/drawing/2014/main" id="{7D4F0EAB-0043-CF75-31AF-3EFB8F08F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162">
                <a:extLst>
                  <a:ext uri="{FF2B5EF4-FFF2-40B4-BE49-F238E27FC236}">
                    <a16:creationId xmlns:a16="http://schemas.microsoft.com/office/drawing/2014/main" id="{7391A483-5E78-0C3C-4D12-72106E500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5" name="Freeform 163">
                <a:extLst>
                  <a:ext uri="{FF2B5EF4-FFF2-40B4-BE49-F238E27FC236}">
                    <a16:creationId xmlns:a16="http://schemas.microsoft.com/office/drawing/2014/main" id="{D5D058F5-BEC5-769E-34EA-F51FE1A7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6" name="Freeform 164">
                <a:extLst>
                  <a:ext uri="{FF2B5EF4-FFF2-40B4-BE49-F238E27FC236}">
                    <a16:creationId xmlns:a16="http://schemas.microsoft.com/office/drawing/2014/main" id="{09E18E12-A92B-275E-37A2-711D8354D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7" name="Freeform 165">
                <a:extLst>
                  <a:ext uri="{FF2B5EF4-FFF2-40B4-BE49-F238E27FC236}">
                    <a16:creationId xmlns:a16="http://schemas.microsoft.com/office/drawing/2014/main" id="{A3A492CB-8E40-AA7B-7677-4FF3C86C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8" name="Freeform 166">
                <a:extLst>
                  <a:ext uri="{FF2B5EF4-FFF2-40B4-BE49-F238E27FC236}">
                    <a16:creationId xmlns:a16="http://schemas.microsoft.com/office/drawing/2014/main" id="{BABAFE06-2D4A-0A85-E542-1B8A9CEE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9" name="Freeform 167">
                <a:extLst>
                  <a:ext uri="{FF2B5EF4-FFF2-40B4-BE49-F238E27FC236}">
                    <a16:creationId xmlns:a16="http://schemas.microsoft.com/office/drawing/2014/main" id="{9448A4CB-6648-3186-7332-FB6AA2D3B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0" name="Freeform 168">
                <a:extLst>
                  <a:ext uri="{FF2B5EF4-FFF2-40B4-BE49-F238E27FC236}">
                    <a16:creationId xmlns:a16="http://schemas.microsoft.com/office/drawing/2014/main" id="{0D9D4B38-6F71-8E32-92E7-80D93E9CD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1" name="Freeform 169">
                <a:extLst>
                  <a:ext uri="{FF2B5EF4-FFF2-40B4-BE49-F238E27FC236}">
                    <a16:creationId xmlns:a16="http://schemas.microsoft.com/office/drawing/2014/main" id="{AB32CE0B-B2E5-2425-9814-2541494C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2" name="Freeform 170">
                <a:extLst>
                  <a:ext uri="{FF2B5EF4-FFF2-40B4-BE49-F238E27FC236}">
                    <a16:creationId xmlns:a16="http://schemas.microsoft.com/office/drawing/2014/main" id="{500AB507-4ADB-A38F-FC5E-F9072C011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3" name="Freeform 171">
                <a:extLst>
                  <a:ext uri="{FF2B5EF4-FFF2-40B4-BE49-F238E27FC236}">
                    <a16:creationId xmlns:a16="http://schemas.microsoft.com/office/drawing/2014/main" id="{2F2D6BC1-F6CC-8656-821D-063DEE592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4" name="Freeform 172">
                <a:extLst>
                  <a:ext uri="{FF2B5EF4-FFF2-40B4-BE49-F238E27FC236}">
                    <a16:creationId xmlns:a16="http://schemas.microsoft.com/office/drawing/2014/main" id="{17B6F366-C8AF-9CB6-6CEE-B28204FE8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5" name="Freeform 173">
                <a:extLst>
                  <a:ext uri="{FF2B5EF4-FFF2-40B4-BE49-F238E27FC236}">
                    <a16:creationId xmlns:a16="http://schemas.microsoft.com/office/drawing/2014/main" id="{218758D3-08AD-87A0-0269-CCBFD04A5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6" name="Freeform 174">
                <a:extLst>
                  <a:ext uri="{FF2B5EF4-FFF2-40B4-BE49-F238E27FC236}">
                    <a16:creationId xmlns:a16="http://schemas.microsoft.com/office/drawing/2014/main" id="{FD1D891B-6058-704A-2DC7-AEE4980AD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7" name="Freeform 175">
                <a:extLst>
                  <a:ext uri="{FF2B5EF4-FFF2-40B4-BE49-F238E27FC236}">
                    <a16:creationId xmlns:a16="http://schemas.microsoft.com/office/drawing/2014/main" id="{DF7ED6CE-B37F-671A-78F3-572BEC9E3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8" name="Freeform 176">
                <a:extLst>
                  <a:ext uri="{FF2B5EF4-FFF2-40B4-BE49-F238E27FC236}">
                    <a16:creationId xmlns:a16="http://schemas.microsoft.com/office/drawing/2014/main" id="{4BD2F4A5-14DF-C366-D13F-3D53BF29D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9" name="Freeform 177">
                <a:extLst>
                  <a:ext uri="{FF2B5EF4-FFF2-40B4-BE49-F238E27FC236}">
                    <a16:creationId xmlns:a16="http://schemas.microsoft.com/office/drawing/2014/main" id="{3C267188-1A7C-C574-BD7E-0AAE37183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0" name="Freeform 178">
                <a:extLst>
                  <a:ext uri="{FF2B5EF4-FFF2-40B4-BE49-F238E27FC236}">
                    <a16:creationId xmlns:a16="http://schemas.microsoft.com/office/drawing/2014/main" id="{F4D04DC5-C62A-6187-E88A-023E546D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1" name="Freeform 179">
                <a:extLst>
                  <a:ext uri="{FF2B5EF4-FFF2-40B4-BE49-F238E27FC236}">
                    <a16:creationId xmlns:a16="http://schemas.microsoft.com/office/drawing/2014/main" id="{81E48D7A-53AB-D8E4-28EB-4E045DC90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2" name="Freeform 180">
                <a:extLst>
                  <a:ext uri="{FF2B5EF4-FFF2-40B4-BE49-F238E27FC236}">
                    <a16:creationId xmlns:a16="http://schemas.microsoft.com/office/drawing/2014/main" id="{A2014460-BFE7-207C-ABD4-7C403EFC2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3" name="Freeform 181">
                <a:extLst>
                  <a:ext uri="{FF2B5EF4-FFF2-40B4-BE49-F238E27FC236}">
                    <a16:creationId xmlns:a16="http://schemas.microsoft.com/office/drawing/2014/main" id="{71ACA949-677C-D902-157E-592F84F03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4" name="Freeform 182">
                <a:extLst>
                  <a:ext uri="{FF2B5EF4-FFF2-40B4-BE49-F238E27FC236}">
                    <a16:creationId xmlns:a16="http://schemas.microsoft.com/office/drawing/2014/main" id="{5FDE2C51-1FF0-CB0D-1078-25CD164F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5" name="Freeform 183">
                <a:extLst>
                  <a:ext uri="{FF2B5EF4-FFF2-40B4-BE49-F238E27FC236}">
                    <a16:creationId xmlns:a16="http://schemas.microsoft.com/office/drawing/2014/main" id="{36914B0D-E2EC-F9E1-1B85-3F35CCD20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6" name="Freeform 184">
                <a:extLst>
                  <a:ext uri="{FF2B5EF4-FFF2-40B4-BE49-F238E27FC236}">
                    <a16:creationId xmlns:a16="http://schemas.microsoft.com/office/drawing/2014/main" id="{78E99D42-4D51-AD5F-7F11-019CAF1C2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7" name="Freeform 185">
                <a:extLst>
                  <a:ext uri="{FF2B5EF4-FFF2-40B4-BE49-F238E27FC236}">
                    <a16:creationId xmlns:a16="http://schemas.microsoft.com/office/drawing/2014/main" id="{63D24C11-FCA0-DB7B-02D2-B095DD74D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8" name="Freeform 186">
                <a:extLst>
                  <a:ext uri="{FF2B5EF4-FFF2-40B4-BE49-F238E27FC236}">
                    <a16:creationId xmlns:a16="http://schemas.microsoft.com/office/drawing/2014/main" id="{EB58B2A0-01A8-5AA9-C451-BA606998C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9" name="Freeform 187">
                <a:extLst>
                  <a:ext uri="{FF2B5EF4-FFF2-40B4-BE49-F238E27FC236}">
                    <a16:creationId xmlns:a16="http://schemas.microsoft.com/office/drawing/2014/main" id="{F06AF287-143E-0C40-07E7-377D25B38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0" name="Freeform 188">
                <a:extLst>
                  <a:ext uri="{FF2B5EF4-FFF2-40B4-BE49-F238E27FC236}">
                    <a16:creationId xmlns:a16="http://schemas.microsoft.com/office/drawing/2014/main" id="{254708D9-1A12-2D65-F739-59488C868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1" name="Freeform 189">
                <a:extLst>
                  <a:ext uri="{FF2B5EF4-FFF2-40B4-BE49-F238E27FC236}">
                    <a16:creationId xmlns:a16="http://schemas.microsoft.com/office/drawing/2014/main" id="{DBB978A5-EB41-2170-DAD8-91F9412C6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2" name="Freeform 190">
                <a:extLst>
                  <a:ext uri="{FF2B5EF4-FFF2-40B4-BE49-F238E27FC236}">
                    <a16:creationId xmlns:a16="http://schemas.microsoft.com/office/drawing/2014/main" id="{C7453D72-F507-A61F-E75E-6C461D20F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3" name="Freeform 191">
                <a:extLst>
                  <a:ext uri="{FF2B5EF4-FFF2-40B4-BE49-F238E27FC236}">
                    <a16:creationId xmlns:a16="http://schemas.microsoft.com/office/drawing/2014/main" id="{0C9EA07C-8C28-9269-BFB5-927B79BFA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4" name="Freeform 192">
                <a:extLst>
                  <a:ext uri="{FF2B5EF4-FFF2-40B4-BE49-F238E27FC236}">
                    <a16:creationId xmlns:a16="http://schemas.microsoft.com/office/drawing/2014/main" id="{C7844F76-C1DA-CC03-841A-EC420425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5" name="Freeform 193">
                <a:extLst>
                  <a:ext uri="{FF2B5EF4-FFF2-40B4-BE49-F238E27FC236}">
                    <a16:creationId xmlns:a16="http://schemas.microsoft.com/office/drawing/2014/main" id="{00695C65-A456-F682-FEE9-CD4B9E275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6" name="Freeform 194">
                <a:extLst>
                  <a:ext uri="{FF2B5EF4-FFF2-40B4-BE49-F238E27FC236}">
                    <a16:creationId xmlns:a16="http://schemas.microsoft.com/office/drawing/2014/main" id="{BA699590-3A35-D409-3780-E092F820A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7" name="Freeform 195">
                <a:extLst>
                  <a:ext uri="{FF2B5EF4-FFF2-40B4-BE49-F238E27FC236}">
                    <a16:creationId xmlns:a16="http://schemas.microsoft.com/office/drawing/2014/main" id="{A6308670-02B3-4093-5D49-34E13E64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8" name="Freeform 196">
                <a:extLst>
                  <a:ext uri="{FF2B5EF4-FFF2-40B4-BE49-F238E27FC236}">
                    <a16:creationId xmlns:a16="http://schemas.microsoft.com/office/drawing/2014/main" id="{DBF7FB3C-BBB0-3EEC-B02B-186F48BD7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9" name="Freeform 197">
                <a:extLst>
                  <a:ext uri="{FF2B5EF4-FFF2-40B4-BE49-F238E27FC236}">
                    <a16:creationId xmlns:a16="http://schemas.microsoft.com/office/drawing/2014/main" id="{B6F94D45-25F0-4B1A-761E-7D2C43BE9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0" name="Freeform 198">
                <a:extLst>
                  <a:ext uri="{FF2B5EF4-FFF2-40B4-BE49-F238E27FC236}">
                    <a16:creationId xmlns:a16="http://schemas.microsoft.com/office/drawing/2014/main" id="{57CF0CF3-ED08-6FC6-2658-99BB9E842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1" name="Freeform 199">
                <a:extLst>
                  <a:ext uri="{FF2B5EF4-FFF2-40B4-BE49-F238E27FC236}">
                    <a16:creationId xmlns:a16="http://schemas.microsoft.com/office/drawing/2014/main" id="{C28AA308-0472-64A1-A35A-906176FE1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2" name="Freeform 200">
                <a:extLst>
                  <a:ext uri="{FF2B5EF4-FFF2-40B4-BE49-F238E27FC236}">
                    <a16:creationId xmlns:a16="http://schemas.microsoft.com/office/drawing/2014/main" id="{DD05F50C-B798-0511-27C9-B0CDE24AD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3" name="Freeform 201">
                <a:extLst>
                  <a:ext uri="{FF2B5EF4-FFF2-40B4-BE49-F238E27FC236}">
                    <a16:creationId xmlns:a16="http://schemas.microsoft.com/office/drawing/2014/main" id="{32CED4A2-FCBD-5313-9E27-42BCE6FD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4" name="Freeform 202">
                <a:extLst>
                  <a:ext uri="{FF2B5EF4-FFF2-40B4-BE49-F238E27FC236}">
                    <a16:creationId xmlns:a16="http://schemas.microsoft.com/office/drawing/2014/main" id="{6DEED19A-CC04-664D-AF2B-F3BD580EF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5" name="Freeform 203">
                <a:extLst>
                  <a:ext uri="{FF2B5EF4-FFF2-40B4-BE49-F238E27FC236}">
                    <a16:creationId xmlns:a16="http://schemas.microsoft.com/office/drawing/2014/main" id="{4777E2A2-A7C3-4924-7735-44DB7916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6" name="Freeform 204">
                <a:extLst>
                  <a:ext uri="{FF2B5EF4-FFF2-40B4-BE49-F238E27FC236}">
                    <a16:creationId xmlns:a16="http://schemas.microsoft.com/office/drawing/2014/main" id="{87ADB405-570F-4B98-389D-C44783118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7" name="Freeform 206">
              <a:extLst>
                <a:ext uri="{FF2B5EF4-FFF2-40B4-BE49-F238E27FC236}">
                  <a16:creationId xmlns:a16="http://schemas.microsoft.com/office/drawing/2014/main" id="{775F7169-88DC-5936-8C6F-1089B7890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07">
              <a:extLst>
                <a:ext uri="{FF2B5EF4-FFF2-40B4-BE49-F238E27FC236}">
                  <a16:creationId xmlns:a16="http://schemas.microsoft.com/office/drawing/2014/main" id="{7A4340D8-D0BA-8FEA-E22E-50218F1BB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08">
              <a:extLst>
                <a:ext uri="{FF2B5EF4-FFF2-40B4-BE49-F238E27FC236}">
                  <a16:creationId xmlns:a16="http://schemas.microsoft.com/office/drawing/2014/main" id="{4C2C1252-3CFB-E8B8-1B77-5EDFA503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09">
              <a:extLst>
                <a:ext uri="{FF2B5EF4-FFF2-40B4-BE49-F238E27FC236}">
                  <a16:creationId xmlns:a16="http://schemas.microsoft.com/office/drawing/2014/main" id="{51A6D96D-FE97-94CA-BD67-968F0B248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10">
              <a:extLst>
                <a:ext uri="{FF2B5EF4-FFF2-40B4-BE49-F238E27FC236}">
                  <a16:creationId xmlns:a16="http://schemas.microsoft.com/office/drawing/2014/main" id="{71590E99-2162-6A67-EE0B-7C2BA07A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11">
              <a:extLst>
                <a:ext uri="{FF2B5EF4-FFF2-40B4-BE49-F238E27FC236}">
                  <a16:creationId xmlns:a16="http://schemas.microsoft.com/office/drawing/2014/main" id="{7035478D-1291-FAD6-E1EB-4BB54E1B9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12">
              <a:extLst>
                <a:ext uri="{FF2B5EF4-FFF2-40B4-BE49-F238E27FC236}">
                  <a16:creationId xmlns:a16="http://schemas.microsoft.com/office/drawing/2014/main" id="{7F056FC5-A730-EC95-8B51-C5486F57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13">
              <a:extLst>
                <a:ext uri="{FF2B5EF4-FFF2-40B4-BE49-F238E27FC236}">
                  <a16:creationId xmlns:a16="http://schemas.microsoft.com/office/drawing/2014/main" id="{DDC5B6C5-AAA0-B723-162B-496A6CEE8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14">
              <a:extLst>
                <a:ext uri="{FF2B5EF4-FFF2-40B4-BE49-F238E27FC236}">
                  <a16:creationId xmlns:a16="http://schemas.microsoft.com/office/drawing/2014/main" id="{AF3829DC-9F82-3785-6999-AB1817B1A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15">
              <a:extLst>
                <a:ext uri="{FF2B5EF4-FFF2-40B4-BE49-F238E27FC236}">
                  <a16:creationId xmlns:a16="http://schemas.microsoft.com/office/drawing/2014/main" id="{19D60EB5-8EA2-68B6-C5B0-9A494805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16">
              <a:extLst>
                <a:ext uri="{FF2B5EF4-FFF2-40B4-BE49-F238E27FC236}">
                  <a16:creationId xmlns:a16="http://schemas.microsoft.com/office/drawing/2014/main" id="{F59F7868-0FC6-B5B1-5370-C20F04ADE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17">
              <a:extLst>
                <a:ext uri="{FF2B5EF4-FFF2-40B4-BE49-F238E27FC236}">
                  <a16:creationId xmlns:a16="http://schemas.microsoft.com/office/drawing/2014/main" id="{45339AE9-5791-21EF-0614-815D796D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18">
              <a:extLst>
                <a:ext uri="{FF2B5EF4-FFF2-40B4-BE49-F238E27FC236}">
                  <a16:creationId xmlns:a16="http://schemas.microsoft.com/office/drawing/2014/main" id="{04AD873C-F14F-8059-1823-50FDA5B7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19">
              <a:extLst>
                <a:ext uri="{FF2B5EF4-FFF2-40B4-BE49-F238E27FC236}">
                  <a16:creationId xmlns:a16="http://schemas.microsoft.com/office/drawing/2014/main" id="{410A0620-8069-B8F7-C1DF-029FD90A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20">
              <a:extLst>
                <a:ext uri="{FF2B5EF4-FFF2-40B4-BE49-F238E27FC236}">
                  <a16:creationId xmlns:a16="http://schemas.microsoft.com/office/drawing/2014/main" id="{380B3881-00E4-761D-2CEF-C41E9F47C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21">
              <a:extLst>
                <a:ext uri="{FF2B5EF4-FFF2-40B4-BE49-F238E27FC236}">
                  <a16:creationId xmlns:a16="http://schemas.microsoft.com/office/drawing/2014/main" id="{2E503F51-A064-9815-A9F0-0D60E1D3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22">
              <a:extLst>
                <a:ext uri="{FF2B5EF4-FFF2-40B4-BE49-F238E27FC236}">
                  <a16:creationId xmlns:a16="http://schemas.microsoft.com/office/drawing/2014/main" id="{58BB58DC-BAD4-EF4C-99A0-FE232C85C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23">
              <a:extLst>
                <a:ext uri="{FF2B5EF4-FFF2-40B4-BE49-F238E27FC236}">
                  <a16:creationId xmlns:a16="http://schemas.microsoft.com/office/drawing/2014/main" id="{7AB0F04C-AADF-6B14-7384-97EDEE233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24">
              <a:extLst>
                <a:ext uri="{FF2B5EF4-FFF2-40B4-BE49-F238E27FC236}">
                  <a16:creationId xmlns:a16="http://schemas.microsoft.com/office/drawing/2014/main" id="{59647A8B-C75A-AC16-FD68-FC1A9A564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25">
              <a:extLst>
                <a:ext uri="{FF2B5EF4-FFF2-40B4-BE49-F238E27FC236}">
                  <a16:creationId xmlns:a16="http://schemas.microsoft.com/office/drawing/2014/main" id="{58376B12-A4EE-9720-DE13-F7560F3C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26">
              <a:extLst>
                <a:ext uri="{FF2B5EF4-FFF2-40B4-BE49-F238E27FC236}">
                  <a16:creationId xmlns:a16="http://schemas.microsoft.com/office/drawing/2014/main" id="{74E553A7-6792-3FE4-AA30-BC40C23E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27">
              <a:extLst>
                <a:ext uri="{FF2B5EF4-FFF2-40B4-BE49-F238E27FC236}">
                  <a16:creationId xmlns:a16="http://schemas.microsoft.com/office/drawing/2014/main" id="{D0A0D7E4-3A6E-2A8B-773D-96291117A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28">
              <a:extLst>
                <a:ext uri="{FF2B5EF4-FFF2-40B4-BE49-F238E27FC236}">
                  <a16:creationId xmlns:a16="http://schemas.microsoft.com/office/drawing/2014/main" id="{38E765C4-98FB-2AE5-92A6-7D1CF86E4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29">
              <a:extLst>
                <a:ext uri="{FF2B5EF4-FFF2-40B4-BE49-F238E27FC236}">
                  <a16:creationId xmlns:a16="http://schemas.microsoft.com/office/drawing/2014/main" id="{ED73D08A-3E0E-5CD4-B704-27F22BD2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30">
              <a:extLst>
                <a:ext uri="{FF2B5EF4-FFF2-40B4-BE49-F238E27FC236}">
                  <a16:creationId xmlns:a16="http://schemas.microsoft.com/office/drawing/2014/main" id="{0EF38274-9B18-A938-4570-7EE85862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31">
              <a:extLst>
                <a:ext uri="{FF2B5EF4-FFF2-40B4-BE49-F238E27FC236}">
                  <a16:creationId xmlns:a16="http://schemas.microsoft.com/office/drawing/2014/main" id="{B90DE776-0054-FF73-5961-115098737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32">
              <a:extLst>
                <a:ext uri="{FF2B5EF4-FFF2-40B4-BE49-F238E27FC236}">
                  <a16:creationId xmlns:a16="http://schemas.microsoft.com/office/drawing/2014/main" id="{D93A243F-A3A4-137D-AC81-C9B8E65EB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33">
              <a:extLst>
                <a:ext uri="{FF2B5EF4-FFF2-40B4-BE49-F238E27FC236}">
                  <a16:creationId xmlns:a16="http://schemas.microsoft.com/office/drawing/2014/main" id="{AB91D244-513A-C0C2-442C-43FB764C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34">
              <a:extLst>
                <a:ext uri="{FF2B5EF4-FFF2-40B4-BE49-F238E27FC236}">
                  <a16:creationId xmlns:a16="http://schemas.microsoft.com/office/drawing/2014/main" id="{EC98E99F-51BE-E711-877E-B2DDB23EB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35">
              <a:extLst>
                <a:ext uri="{FF2B5EF4-FFF2-40B4-BE49-F238E27FC236}">
                  <a16:creationId xmlns:a16="http://schemas.microsoft.com/office/drawing/2014/main" id="{0D05AFE4-7846-5CAD-A27F-736BE61B2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36">
              <a:extLst>
                <a:ext uri="{FF2B5EF4-FFF2-40B4-BE49-F238E27FC236}">
                  <a16:creationId xmlns:a16="http://schemas.microsoft.com/office/drawing/2014/main" id="{A4638C79-608C-72AA-BED2-699EB1A3B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37">
              <a:extLst>
                <a:ext uri="{FF2B5EF4-FFF2-40B4-BE49-F238E27FC236}">
                  <a16:creationId xmlns:a16="http://schemas.microsoft.com/office/drawing/2014/main" id="{D8450CD1-4FA4-E00E-5027-B7D8D7D7D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38">
              <a:extLst>
                <a:ext uri="{FF2B5EF4-FFF2-40B4-BE49-F238E27FC236}">
                  <a16:creationId xmlns:a16="http://schemas.microsoft.com/office/drawing/2014/main" id="{DF1250CB-04B7-FA2F-0F94-8361A26DC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39">
              <a:extLst>
                <a:ext uri="{FF2B5EF4-FFF2-40B4-BE49-F238E27FC236}">
                  <a16:creationId xmlns:a16="http://schemas.microsoft.com/office/drawing/2014/main" id="{0D42790B-6649-7210-BDD2-AEE84DAA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40">
              <a:extLst>
                <a:ext uri="{FF2B5EF4-FFF2-40B4-BE49-F238E27FC236}">
                  <a16:creationId xmlns:a16="http://schemas.microsoft.com/office/drawing/2014/main" id="{419AA19B-B1F1-5EC9-32EA-EAEB6CC5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41">
              <a:extLst>
                <a:ext uri="{FF2B5EF4-FFF2-40B4-BE49-F238E27FC236}">
                  <a16:creationId xmlns:a16="http://schemas.microsoft.com/office/drawing/2014/main" id="{873CE8FD-4A94-D3B3-7AE9-E9F63198C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42">
              <a:extLst>
                <a:ext uri="{FF2B5EF4-FFF2-40B4-BE49-F238E27FC236}">
                  <a16:creationId xmlns:a16="http://schemas.microsoft.com/office/drawing/2014/main" id="{563B6509-3C22-D9FE-7E52-CCAD6CA72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43">
              <a:extLst>
                <a:ext uri="{FF2B5EF4-FFF2-40B4-BE49-F238E27FC236}">
                  <a16:creationId xmlns:a16="http://schemas.microsoft.com/office/drawing/2014/main" id="{3202C677-9FBF-C3EB-C48D-E11876FF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44">
              <a:extLst>
                <a:ext uri="{FF2B5EF4-FFF2-40B4-BE49-F238E27FC236}">
                  <a16:creationId xmlns:a16="http://schemas.microsoft.com/office/drawing/2014/main" id="{D444C52F-DD70-50E3-9484-B7B471E9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45">
              <a:extLst>
                <a:ext uri="{FF2B5EF4-FFF2-40B4-BE49-F238E27FC236}">
                  <a16:creationId xmlns:a16="http://schemas.microsoft.com/office/drawing/2014/main" id="{BC9077EB-71B5-E362-5CE2-98709401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46">
              <a:extLst>
                <a:ext uri="{FF2B5EF4-FFF2-40B4-BE49-F238E27FC236}">
                  <a16:creationId xmlns:a16="http://schemas.microsoft.com/office/drawing/2014/main" id="{ABFCFAF4-4C2F-B41B-054C-0CE9196F9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47">
              <a:extLst>
                <a:ext uri="{FF2B5EF4-FFF2-40B4-BE49-F238E27FC236}">
                  <a16:creationId xmlns:a16="http://schemas.microsoft.com/office/drawing/2014/main" id="{BDEF46BE-837F-0884-9830-C6C83971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48">
              <a:extLst>
                <a:ext uri="{FF2B5EF4-FFF2-40B4-BE49-F238E27FC236}">
                  <a16:creationId xmlns:a16="http://schemas.microsoft.com/office/drawing/2014/main" id="{9BF41B65-41FB-A957-E95B-39E9BDDBB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49">
              <a:extLst>
                <a:ext uri="{FF2B5EF4-FFF2-40B4-BE49-F238E27FC236}">
                  <a16:creationId xmlns:a16="http://schemas.microsoft.com/office/drawing/2014/main" id="{272400A4-94D9-5087-B9A8-8193B85F2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50">
              <a:extLst>
                <a:ext uri="{FF2B5EF4-FFF2-40B4-BE49-F238E27FC236}">
                  <a16:creationId xmlns:a16="http://schemas.microsoft.com/office/drawing/2014/main" id="{16A5E2EB-01AE-F94B-D1FD-BE4F2C251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51">
              <a:extLst>
                <a:ext uri="{FF2B5EF4-FFF2-40B4-BE49-F238E27FC236}">
                  <a16:creationId xmlns:a16="http://schemas.microsoft.com/office/drawing/2014/main" id="{6E88A206-D2CF-BE22-F381-EA66ED5B8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52">
              <a:extLst>
                <a:ext uri="{FF2B5EF4-FFF2-40B4-BE49-F238E27FC236}">
                  <a16:creationId xmlns:a16="http://schemas.microsoft.com/office/drawing/2014/main" id="{2BE3E752-7035-52B7-33F8-52D6EE057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53">
              <a:extLst>
                <a:ext uri="{FF2B5EF4-FFF2-40B4-BE49-F238E27FC236}">
                  <a16:creationId xmlns:a16="http://schemas.microsoft.com/office/drawing/2014/main" id="{E2F691F4-21DD-8C96-691B-9FEA9E1DD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54">
              <a:extLst>
                <a:ext uri="{FF2B5EF4-FFF2-40B4-BE49-F238E27FC236}">
                  <a16:creationId xmlns:a16="http://schemas.microsoft.com/office/drawing/2014/main" id="{1B45DCCB-1D27-CD72-3E13-36DEB353E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55">
              <a:extLst>
                <a:ext uri="{FF2B5EF4-FFF2-40B4-BE49-F238E27FC236}">
                  <a16:creationId xmlns:a16="http://schemas.microsoft.com/office/drawing/2014/main" id="{B2A96F48-1B7D-002E-9245-CBAEDC7C0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56">
              <a:extLst>
                <a:ext uri="{FF2B5EF4-FFF2-40B4-BE49-F238E27FC236}">
                  <a16:creationId xmlns:a16="http://schemas.microsoft.com/office/drawing/2014/main" id="{5DD57CF4-80AF-0DC0-871C-98AA40FAB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57">
              <a:extLst>
                <a:ext uri="{FF2B5EF4-FFF2-40B4-BE49-F238E27FC236}">
                  <a16:creationId xmlns:a16="http://schemas.microsoft.com/office/drawing/2014/main" id="{AFD13746-BD11-4A35-2E4F-E733CEF74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258">
              <a:extLst>
                <a:ext uri="{FF2B5EF4-FFF2-40B4-BE49-F238E27FC236}">
                  <a16:creationId xmlns:a16="http://schemas.microsoft.com/office/drawing/2014/main" id="{AE3BD917-3B32-03A6-B715-42324147A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259">
              <a:extLst>
                <a:ext uri="{FF2B5EF4-FFF2-40B4-BE49-F238E27FC236}">
                  <a16:creationId xmlns:a16="http://schemas.microsoft.com/office/drawing/2014/main" id="{9F718165-41AD-7DE9-F203-FCA20132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260">
              <a:extLst>
                <a:ext uri="{FF2B5EF4-FFF2-40B4-BE49-F238E27FC236}">
                  <a16:creationId xmlns:a16="http://schemas.microsoft.com/office/drawing/2014/main" id="{EB4727DA-C703-E526-6841-90761D2FA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261">
              <a:extLst>
                <a:ext uri="{FF2B5EF4-FFF2-40B4-BE49-F238E27FC236}">
                  <a16:creationId xmlns:a16="http://schemas.microsoft.com/office/drawing/2014/main" id="{61C22F73-AE6E-879D-D318-6B292A8DD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262">
              <a:extLst>
                <a:ext uri="{FF2B5EF4-FFF2-40B4-BE49-F238E27FC236}">
                  <a16:creationId xmlns:a16="http://schemas.microsoft.com/office/drawing/2014/main" id="{96456EAD-67FD-4598-B431-A20E9059B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263">
              <a:extLst>
                <a:ext uri="{FF2B5EF4-FFF2-40B4-BE49-F238E27FC236}">
                  <a16:creationId xmlns:a16="http://schemas.microsoft.com/office/drawing/2014/main" id="{D3D2113D-5026-7CE0-538E-5DEC1704E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5" name="Freeform 264">
              <a:extLst>
                <a:ext uri="{FF2B5EF4-FFF2-40B4-BE49-F238E27FC236}">
                  <a16:creationId xmlns:a16="http://schemas.microsoft.com/office/drawing/2014/main" id="{41D38510-6482-5661-D55A-C328A036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6" name="Freeform 265">
              <a:extLst>
                <a:ext uri="{FF2B5EF4-FFF2-40B4-BE49-F238E27FC236}">
                  <a16:creationId xmlns:a16="http://schemas.microsoft.com/office/drawing/2014/main" id="{40B7DE62-D427-813F-E9E0-30B81001F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7" name="Freeform 266">
              <a:extLst>
                <a:ext uri="{FF2B5EF4-FFF2-40B4-BE49-F238E27FC236}">
                  <a16:creationId xmlns:a16="http://schemas.microsoft.com/office/drawing/2014/main" id="{5E6BF8C6-7F34-729C-830E-A2673F330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8" name="Freeform 267">
              <a:extLst>
                <a:ext uri="{FF2B5EF4-FFF2-40B4-BE49-F238E27FC236}">
                  <a16:creationId xmlns:a16="http://schemas.microsoft.com/office/drawing/2014/main" id="{E2437102-E86E-F752-3575-9B879A6F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268">
              <a:extLst>
                <a:ext uri="{FF2B5EF4-FFF2-40B4-BE49-F238E27FC236}">
                  <a16:creationId xmlns:a16="http://schemas.microsoft.com/office/drawing/2014/main" id="{6FE36712-BD22-BD75-EB53-162018EEB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0" name="Freeform 269">
              <a:extLst>
                <a:ext uri="{FF2B5EF4-FFF2-40B4-BE49-F238E27FC236}">
                  <a16:creationId xmlns:a16="http://schemas.microsoft.com/office/drawing/2014/main" id="{DBA5A596-F253-0A44-092A-7F3F30FF1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1" name="Freeform 270">
              <a:extLst>
                <a:ext uri="{FF2B5EF4-FFF2-40B4-BE49-F238E27FC236}">
                  <a16:creationId xmlns:a16="http://schemas.microsoft.com/office/drawing/2014/main" id="{878624AE-7EFC-2086-2C55-2AC5CF0E5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2" name="Freeform 271">
              <a:extLst>
                <a:ext uri="{FF2B5EF4-FFF2-40B4-BE49-F238E27FC236}">
                  <a16:creationId xmlns:a16="http://schemas.microsoft.com/office/drawing/2014/main" id="{C828379B-6F5F-4B70-6551-942873A4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3" name="Freeform 272">
              <a:extLst>
                <a:ext uri="{FF2B5EF4-FFF2-40B4-BE49-F238E27FC236}">
                  <a16:creationId xmlns:a16="http://schemas.microsoft.com/office/drawing/2014/main" id="{D1C0EA77-8DFC-B929-5EB8-262B4AF3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4" name="Freeform 273">
              <a:extLst>
                <a:ext uri="{FF2B5EF4-FFF2-40B4-BE49-F238E27FC236}">
                  <a16:creationId xmlns:a16="http://schemas.microsoft.com/office/drawing/2014/main" id="{DA6F0A8E-9B6B-9CEF-6093-3A20ADA61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5" name="Freeform 274">
              <a:extLst>
                <a:ext uri="{FF2B5EF4-FFF2-40B4-BE49-F238E27FC236}">
                  <a16:creationId xmlns:a16="http://schemas.microsoft.com/office/drawing/2014/main" id="{67A9EB55-503B-12F0-47E4-0F9A8405E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6" name="Freeform 275">
              <a:extLst>
                <a:ext uri="{FF2B5EF4-FFF2-40B4-BE49-F238E27FC236}">
                  <a16:creationId xmlns:a16="http://schemas.microsoft.com/office/drawing/2014/main" id="{56EFBF92-D791-99D7-5F0A-4BB9D485A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7" name="Freeform 276">
              <a:extLst>
                <a:ext uri="{FF2B5EF4-FFF2-40B4-BE49-F238E27FC236}">
                  <a16:creationId xmlns:a16="http://schemas.microsoft.com/office/drawing/2014/main" id="{74DDDB35-1BFE-0C63-D075-5A417B21C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8" name="Freeform 277">
              <a:extLst>
                <a:ext uri="{FF2B5EF4-FFF2-40B4-BE49-F238E27FC236}">
                  <a16:creationId xmlns:a16="http://schemas.microsoft.com/office/drawing/2014/main" id="{6074C4D4-01B5-44D4-EAA5-553989744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9" name="Freeform 278">
              <a:extLst>
                <a:ext uri="{FF2B5EF4-FFF2-40B4-BE49-F238E27FC236}">
                  <a16:creationId xmlns:a16="http://schemas.microsoft.com/office/drawing/2014/main" id="{62169EAF-E3C6-6B6B-F66E-0ED0FFC1A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0" name="Freeform 279">
              <a:extLst>
                <a:ext uri="{FF2B5EF4-FFF2-40B4-BE49-F238E27FC236}">
                  <a16:creationId xmlns:a16="http://schemas.microsoft.com/office/drawing/2014/main" id="{6621C9BF-C4C5-53C8-68F7-DC0DE26C5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1" name="Freeform 280">
              <a:extLst>
                <a:ext uri="{FF2B5EF4-FFF2-40B4-BE49-F238E27FC236}">
                  <a16:creationId xmlns:a16="http://schemas.microsoft.com/office/drawing/2014/main" id="{B47BEB2C-1855-63E5-E429-F53D370D7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2" name="Freeform 281">
              <a:extLst>
                <a:ext uri="{FF2B5EF4-FFF2-40B4-BE49-F238E27FC236}">
                  <a16:creationId xmlns:a16="http://schemas.microsoft.com/office/drawing/2014/main" id="{8736B44C-F361-B5EC-D8C9-6E8B04866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3" name="Freeform 282">
              <a:extLst>
                <a:ext uri="{FF2B5EF4-FFF2-40B4-BE49-F238E27FC236}">
                  <a16:creationId xmlns:a16="http://schemas.microsoft.com/office/drawing/2014/main" id="{1EE36AF6-CCE7-A6E3-863C-B5F1638D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4" name="Freeform 283">
              <a:extLst>
                <a:ext uri="{FF2B5EF4-FFF2-40B4-BE49-F238E27FC236}">
                  <a16:creationId xmlns:a16="http://schemas.microsoft.com/office/drawing/2014/main" id="{D81002FE-6F96-997C-C1D9-2133CA096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5" name="Freeform 284">
              <a:extLst>
                <a:ext uri="{FF2B5EF4-FFF2-40B4-BE49-F238E27FC236}">
                  <a16:creationId xmlns:a16="http://schemas.microsoft.com/office/drawing/2014/main" id="{EC69AC96-641F-908E-7D97-62FCBF10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6" name="Freeform 285">
              <a:extLst>
                <a:ext uri="{FF2B5EF4-FFF2-40B4-BE49-F238E27FC236}">
                  <a16:creationId xmlns:a16="http://schemas.microsoft.com/office/drawing/2014/main" id="{F74FB92D-772C-F792-4509-BA38A55FB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7" name="Freeform 286">
              <a:extLst>
                <a:ext uri="{FF2B5EF4-FFF2-40B4-BE49-F238E27FC236}">
                  <a16:creationId xmlns:a16="http://schemas.microsoft.com/office/drawing/2014/main" id="{B86F7E84-9678-79AC-5E7D-0472328D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8" name="Freeform 287">
              <a:extLst>
                <a:ext uri="{FF2B5EF4-FFF2-40B4-BE49-F238E27FC236}">
                  <a16:creationId xmlns:a16="http://schemas.microsoft.com/office/drawing/2014/main" id="{BE3995F8-3624-8B1A-5930-085C7797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9" name="Freeform 288">
              <a:extLst>
                <a:ext uri="{FF2B5EF4-FFF2-40B4-BE49-F238E27FC236}">
                  <a16:creationId xmlns:a16="http://schemas.microsoft.com/office/drawing/2014/main" id="{BDDB9BD8-4425-6FA5-320A-15AD72DD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Freeform 289">
              <a:extLst>
                <a:ext uri="{FF2B5EF4-FFF2-40B4-BE49-F238E27FC236}">
                  <a16:creationId xmlns:a16="http://schemas.microsoft.com/office/drawing/2014/main" id="{B364D4D8-A8CB-2AF0-A166-921C33E1E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1" name="Freeform 290">
              <a:extLst>
                <a:ext uri="{FF2B5EF4-FFF2-40B4-BE49-F238E27FC236}">
                  <a16:creationId xmlns:a16="http://schemas.microsoft.com/office/drawing/2014/main" id="{37AA8197-C06C-03D7-199C-F2B3D18A8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2" name="Freeform 291">
              <a:extLst>
                <a:ext uri="{FF2B5EF4-FFF2-40B4-BE49-F238E27FC236}">
                  <a16:creationId xmlns:a16="http://schemas.microsoft.com/office/drawing/2014/main" id="{F0B4C960-3F25-3589-19F0-958E96577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3" name="Freeform 292">
              <a:extLst>
                <a:ext uri="{FF2B5EF4-FFF2-40B4-BE49-F238E27FC236}">
                  <a16:creationId xmlns:a16="http://schemas.microsoft.com/office/drawing/2014/main" id="{4CDAC2C4-FBA4-3B6F-585A-154BF5A5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4" name="Freeform 293">
              <a:extLst>
                <a:ext uri="{FF2B5EF4-FFF2-40B4-BE49-F238E27FC236}">
                  <a16:creationId xmlns:a16="http://schemas.microsoft.com/office/drawing/2014/main" id="{32644475-0692-88B3-6D37-D6FFD900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5" name="Freeform 294">
              <a:extLst>
                <a:ext uri="{FF2B5EF4-FFF2-40B4-BE49-F238E27FC236}">
                  <a16:creationId xmlns:a16="http://schemas.microsoft.com/office/drawing/2014/main" id="{B56D27BC-588D-F91A-DA25-715B4068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6" name="Freeform 295">
              <a:extLst>
                <a:ext uri="{FF2B5EF4-FFF2-40B4-BE49-F238E27FC236}">
                  <a16:creationId xmlns:a16="http://schemas.microsoft.com/office/drawing/2014/main" id="{AE3F2493-471F-AB73-1B82-BDCE99A8F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7" name="Freeform 296">
              <a:extLst>
                <a:ext uri="{FF2B5EF4-FFF2-40B4-BE49-F238E27FC236}">
                  <a16:creationId xmlns:a16="http://schemas.microsoft.com/office/drawing/2014/main" id="{12646E47-2764-8758-4396-71488423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8" name="Freeform 297">
              <a:extLst>
                <a:ext uri="{FF2B5EF4-FFF2-40B4-BE49-F238E27FC236}">
                  <a16:creationId xmlns:a16="http://schemas.microsoft.com/office/drawing/2014/main" id="{BE8824CC-0EAA-0863-C50F-7FC91CE0A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9" name="Freeform 298">
              <a:extLst>
                <a:ext uri="{FF2B5EF4-FFF2-40B4-BE49-F238E27FC236}">
                  <a16:creationId xmlns:a16="http://schemas.microsoft.com/office/drawing/2014/main" id="{9A905A73-6A25-E0BD-BA0C-D9121049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0" name="Freeform 299">
              <a:extLst>
                <a:ext uri="{FF2B5EF4-FFF2-40B4-BE49-F238E27FC236}">
                  <a16:creationId xmlns:a16="http://schemas.microsoft.com/office/drawing/2014/main" id="{7F53D79F-698C-76B6-5E84-DA5049757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1" name="Freeform 300">
              <a:extLst>
                <a:ext uri="{FF2B5EF4-FFF2-40B4-BE49-F238E27FC236}">
                  <a16:creationId xmlns:a16="http://schemas.microsoft.com/office/drawing/2014/main" id="{1D59B667-94C3-6056-BFB2-2C027E866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2" name="Freeform 301">
              <a:extLst>
                <a:ext uri="{FF2B5EF4-FFF2-40B4-BE49-F238E27FC236}">
                  <a16:creationId xmlns:a16="http://schemas.microsoft.com/office/drawing/2014/main" id="{471B597C-645E-9E00-5585-86A1CDA5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3" name="Freeform 302">
              <a:extLst>
                <a:ext uri="{FF2B5EF4-FFF2-40B4-BE49-F238E27FC236}">
                  <a16:creationId xmlns:a16="http://schemas.microsoft.com/office/drawing/2014/main" id="{210F9CD3-5382-D0E3-3D6F-99F293A67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4" name="Freeform 303">
              <a:extLst>
                <a:ext uri="{FF2B5EF4-FFF2-40B4-BE49-F238E27FC236}">
                  <a16:creationId xmlns:a16="http://schemas.microsoft.com/office/drawing/2014/main" id="{33B558B8-EE34-0B89-5FED-BB81CCCA7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5" name="Freeform 304">
              <a:extLst>
                <a:ext uri="{FF2B5EF4-FFF2-40B4-BE49-F238E27FC236}">
                  <a16:creationId xmlns:a16="http://schemas.microsoft.com/office/drawing/2014/main" id="{3FB0934A-165B-7BCC-3E63-A57279430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6" name="Freeform 305">
              <a:extLst>
                <a:ext uri="{FF2B5EF4-FFF2-40B4-BE49-F238E27FC236}">
                  <a16:creationId xmlns:a16="http://schemas.microsoft.com/office/drawing/2014/main" id="{D50AA7F0-9E19-5D85-ADC9-F09EB87DD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pic>
        <p:nvPicPr>
          <p:cNvPr id="6" name="Picture 5" descr="Icon&#10;&#10;Description automatically generated">
            <a:extLst>
              <a:ext uri="{FF2B5EF4-FFF2-40B4-BE49-F238E27FC236}">
                <a16:creationId xmlns:a16="http://schemas.microsoft.com/office/drawing/2014/main" id="{3405A2C9-5318-DF82-87BC-2F2443A316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2011" y="-1911165"/>
            <a:ext cx="6355633" cy="4847913"/>
          </a:xfrm>
          <a:prstGeom prst="rect">
            <a:avLst/>
          </a:prstGeom>
        </p:spPr>
      </p:pic>
      <p:sp>
        <p:nvSpPr>
          <p:cNvPr id="359" name="TextBox 358">
            <a:extLst>
              <a:ext uri="{FF2B5EF4-FFF2-40B4-BE49-F238E27FC236}">
                <a16:creationId xmlns:a16="http://schemas.microsoft.com/office/drawing/2014/main" id="{529B9116-EB3A-92EB-5648-AD3641ED74DD}"/>
              </a:ext>
            </a:extLst>
          </p:cNvPr>
          <p:cNvSpPr txBox="1"/>
          <p:nvPr/>
        </p:nvSpPr>
        <p:spPr>
          <a:xfrm>
            <a:off x="4413335" y="178154"/>
            <a:ext cx="3412794" cy="92333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Mở</a:t>
            </a:r>
            <a:r>
              <a:rPr lang="en-US" sz="6000" dirty="0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rộng</a:t>
            </a:r>
            <a:endParaRPr lang="en-US" sz="6000" dirty="0">
              <a:ln w="25400">
                <a:solidFill>
                  <a:schemeClr val="bg1"/>
                </a:solidFill>
              </a:ln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</p:txBody>
      </p:sp>
      <p:pic>
        <p:nvPicPr>
          <p:cNvPr id="361" name="Picture 8">
            <a:extLst>
              <a:ext uri="{FF2B5EF4-FFF2-40B4-BE49-F238E27FC236}">
                <a16:creationId xmlns:a16="http://schemas.microsoft.com/office/drawing/2014/main" id="{7A946928-6914-41FB-4B82-C83E07E6A6ED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0651804" y="-251009"/>
            <a:ext cx="2438954" cy="2743200"/>
          </a:xfrm>
          <a:prstGeom prst="rect">
            <a:avLst/>
          </a:prstGeom>
        </p:spPr>
      </p:pic>
      <p:pic>
        <p:nvPicPr>
          <p:cNvPr id="362" name="Picture 8">
            <a:extLst>
              <a:ext uri="{FF2B5EF4-FFF2-40B4-BE49-F238E27FC236}">
                <a16:creationId xmlns:a16="http://schemas.microsoft.com/office/drawing/2014/main" id="{AB93191B-942B-41A3-C6BF-0BBC3B7CA7D0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-179278" y="0"/>
            <a:ext cx="2438954" cy="2743200"/>
          </a:xfrm>
          <a:prstGeom prst="rect">
            <a:avLst/>
          </a:prstGeom>
        </p:spPr>
      </p:pic>
      <p:grpSp>
        <p:nvGrpSpPr>
          <p:cNvPr id="358" name="Group 357">
            <a:extLst>
              <a:ext uri="{FF2B5EF4-FFF2-40B4-BE49-F238E27FC236}">
                <a16:creationId xmlns:a16="http://schemas.microsoft.com/office/drawing/2014/main" id="{5DA4E534-1A3B-077A-A9C1-FAF6F2042B50}"/>
              </a:ext>
            </a:extLst>
          </p:cNvPr>
          <p:cNvGrpSpPr/>
          <p:nvPr/>
        </p:nvGrpSpPr>
        <p:grpSpPr>
          <a:xfrm>
            <a:off x="509410" y="3164766"/>
            <a:ext cx="5085471" cy="1738638"/>
            <a:chOff x="7892958" y="826183"/>
            <a:chExt cx="5085471" cy="1738638"/>
          </a:xfrm>
        </p:grpSpPr>
        <p:pic>
          <p:nvPicPr>
            <p:cNvPr id="360" name="Graphic 359">
              <a:extLst>
                <a:ext uri="{FF2B5EF4-FFF2-40B4-BE49-F238E27FC236}">
                  <a16:creationId xmlns:a16="http://schemas.microsoft.com/office/drawing/2014/main" id="{4DC89974-E1B8-0AF5-57D9-5C90C65FAEC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=""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7892958" y="826183"/>
              <a:ext cx="5085471" cy="1738638"/>
            </a:xfrm>
            <a:prstGeom prst="rect">
              <a:avLst/>
            </a:prstGeom>
          </p:spPr>
        </p:pic>
        <p:sp>
          <p:nvSpPr>
            <p:cNvPr id="365" name="TextBox 364">
              <a:extLst>
                <a:ext uri="{FF2B5EF4-FFF2-40B4-BE49-F238E27FC236}">
                  <a16:creationId xmlns:a16="http://schemas.microsoft.com/office/drawing/2014/main" id="{5E03D70A-F756-7C88-7918-58D2E5524B0D}"/>
                </a:ext>
              </a:extLst>
            </p:cNvPr>
            <p:cNvSpPr txBox="1"/>
            <p:nvPr/>
          </p:nvSpPr>
          <p:spPr>
            <a:xfrm>
              <a:off x="8045243" y="1006224"/>
              <a:ext cx="4656317" cy="123110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Họ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nội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: </a:t>
              </a:r>
            </a:p>
            <a:p>
              <a:pPr algn="ctr"/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bác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,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cô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,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chú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thím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,…</a:t>
              </a:r>
            </a:p>
          </p:txBody>
        </p: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AB4E724A-ECDC-C03C-0ED0-803F7AF244DD}"/>
              </a:ext>
            </a:extLst>
          </p:cNvPr>
          <p:cNvGrpSpPr/>
          <p:nvPr/>
        </p:nvGrpSpPr>
        <p:grpSpPr>
          <a:xfrm>
            <a:off x="6346030" y="3097611"/>
            <a:ext cx="5112242" cy="1738638"/>
            <a:chOff x="7982444" y="840617"/>
            <a:chExt cx="5112242" cy="1738638"/>
          </a:xfrm>
        </p:grpSpPr>
        <p:pic>
          <p:nvPicPr>
            <p:cNvPr id="368" name="Graphic 367">
              <a:extLst>
                <a:ext uri="{FF2B5EF4-FFF2-40B4-BE49-F238E27FC236}">
                  <a16:creationId xmlns:a16="http://schemas.microsoft.com/office/drawing/2014/main" id="{821F211F-816A-A52F-E777-F89B6836A28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=""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7982444" y="840617"/>
              <a:ext cx="5085471" cy="1738638"/>
            </a:xfrm>
            <a:prstGeom prst="rect">
              <a:avLst/>
            </a:prstGeom>
          </p:spPr>
        </p:pic>
        <p:sp>
          <p:nvSpPr>
            <p:cNvPr id="369" name="TextBox 368">
              <a:extLst>
                <a:ext uri="{FF2B5EF4-FFF2-40B4-BE49-F238E27FC236}">
                  <a16:creationId xmlns:a16="http://schemas.microsoft.com/office/drawing/2014/main" id="{0534B3A7-D830-AC8A-39BF-969AB8C53A87}"/>
                </a:ext>
              </a:extLst>
            </p:cNvPr>
            <p:cNvSpPr txBox="1"/>
            <p:nvPr/>
          </p:nvSpPr>
          <p:spPr>
            <a:xfrm>
              <a:off x="8045243" y="1006224"/>
              <a:ext cx="5049443" cy="123110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Họ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ngoại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: </a:t>
              </a:r>
            </a:p>
            <a:p>
              <a:pPr algn="ctr"/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cậu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–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mợ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,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dì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–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dượng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,…</a:t>
              </a:r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387B1B04-0424-6537-840E-B291FE38D267}"/>
              </a:ext>
            </a:extLst>
          </p:cNvPr>
          <p:cNvGrpSpPr/>
          <p:nvPr/>
        </p:nvGrpSpPr>
        <p:grpSpPr>
          <a:xfrm>
            <a:off x="2372964" y="2008262"/>
            <a:ext cx="1394895" cy="1346181"/>
            <a:chOff x="7451028" y="-43747"/>
            <a:chExt cx="7576527" cy="7311931"/>
          </a:xfrm>
        </p:grpSpPr>
        <p:pic>
          <p:nvPicPr>
            <p:cNvPr id="373" name="Graphic 372">
              <a:extLst>
                <a:ext uri="{FF2B5EF4-FFF2-40B4-BE49-F238E27FC236}">
                  <a16:creationId xmlns:a16="http://schemas.microsoft.com/office/drawing/2014/main" id="{3498FCC3-65C0-9B6F-B8F9-3B14AB2D8046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=""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8784185" y="3291786"/>
              <a:ext cx="2740143" cy="1762846"/>
            </a:xfrm>
            <a:prstGeom prst="rect">
              <a:avLst/>
            </a:prstGeom>
          </p:spPr>
        </p:pic>
        <p:pic>
          <p:nvPicPr>
            <p:cNvPr id="374" name="Graphic 373">
              <a:extLst>
                <a:ext uri="{FF2B5EF4-FFF2-40B4-BE49-F238E27FC236}">
                  <a16:creationId xmlns:a16="http://schemas.microsoft.com/office/drawing/2014/main" id="{DED3D2A9-62D6-ACFC-EDD0-7CA517C3344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=""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11670603" y="3547097"/>
              <a:ext cx="2740143" cy="1762846"/>
            </a:xfrm>
            <a:prstGeom prst="rect">
              <a:avLst/>
            </a:prstGeom>
          </p:spPr>
        </p:pic>
        <p:pic>
          <p:nvPicPr>
            <p:cNvPr id="375" name="Graphic 374">
              <a:extLst>
                <a:ext uri="{FF2B5EF4-FFF2-40B4-BE49-F238E27FC236}">
                  <a16:creationId xmlns:a16="http://schemas.microsoft.com/office/drawing/2014/main" id="{89F264FD-4F71-3D8F-FAE6-9C40F4B6E27A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=""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7451028" y="4124006"/>
              <a:ext cx="4219575" cy="2714625"/>
            </a:xfrm>
            <a:prstGeom prst="rect">
              <a:avLst/>
            </a:prstGeom>
          </p:spPr>
        </p:pic>
        <p:pic>
          <p:nvPicPr>
            <p:cNvPr id="380" name="Picture 379">
              <a:extLst>
                <a:ext uri="{FF2B5EF4-FFF2-40B4-BE49-F238E27FC236}">
                  <a16:creationId xmlns:a16="http://schemas.microsoft.com/office/drawing/2014/main" id="{812AF54F-1717-1774-DFBD-540623521CD9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flipH="1">
              <a:off x="9738926" y="-43747"/>
              <a:ext cx="3948113" cy="5971521"/>
            </a:xfrm>
            <a:prstGeom prst="rect">
              <a:avLst/>
            </a:prstGeom>
          </p:spPr>
        </p:pic>
        <p:pic>
          <p:nvPicPr>
            <p:cNvPr id="381" name="Graphic 380">
              <a:extLst>
                <a:ext uri="{FF2B5EF4-FFF2-40B4-BE49-F238E27FC236}">
                  <a16:creationId xmlns:a16="http://schemas.microsoft.com/office/drawing/2014/main" id="{B9B8AC94-F81A-7D9D-1CB5-DE3E6F6CB345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=""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12110866" y="4469428"/>
              <a:ext cx="2916689" cy="1876425"/>
            </a:xfrm>
            <a:prstGeom prst="rect">
              <a:avLst/>
            </a:prstGeom>
          </p:spPr>
        </p:pic>
        <p:pic>
          <p:nvPicPr>
            <p:cNvPr id="382" name="Graphic 381">
              <a:extLst>
                <a:ext uri="{FF2B5EF4-FFF2-40B4-BE49-F238E27FC236}">
                  <a16:creationId xmlns:a16="http://schemas.microsoft.com/office/drawing/2014/main" id="{DBD48C9A-4157-6D3A-5D2A-F58DC8E77DB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=""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9507893" y="4553559"/>
              <a:ext cx="4219575" cy="2714625"/>
            </a:xfrm>
            <a:prstGeom prst="rect">
              <a:avLst/>
            </a:prstGeom>
          </p:spPr>
        </p:pic>
      </p:grpSp>
      <p:grpSp>
        <p:nvGrpSpPr>
          <p:cNvPr id="383" name="Group 382">
            <a:extLst>
              <a:ext uri="{FF2B5EF4-FFF2-40B4-BE49-F238E27FC236}">
                <a16:creationId xmlns:a16="http://schemas.microsoft.com/office/drawing/2014/main" id="{E7DB0FF4-0DF3-4FB1-2BC5-BBAEE143AF06}"/>
              </a:ext>
            </a:extLst>
          </p:cNvPr>
          <p:cNvGrpSpPr/>
          <p:nvPr/>
        </p:nvGrpSpPr>
        <p:grpSpPr>
          <a:xfrm>
            <a:off x="8397721" y="2027038"/>
            <a:ext cx="1394895" cy="1346181"/>
            <a:chOff x="7451028" y="-43747"/>
            <a:chExt cx="7576527" cy="7311931"/>
          </a:xfrm>
        </p:grpSpPr>
        <p:pic>
          <p:nvPicPr>
            <p:cNvPr id="384" name="Graphic 383">
              <a:extLst>
                <a:ext uri="{FF2B5EF4-FFF2-40B4-BE49-F238E27FC236}">
                  <a16:creationId xmlns:a16="http://schemas.microsoft.com/office/drawing/2014/main" id="{B4CF3950-217F-4936-0CC2-20800AC83795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=""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8784185" y="3291786"/>
              <a:ext cx="2740143" cy="1762846"/>
            </a:xfrm>
            <a:prstGeom prst="rect">
              <a:avLst/>
            </a:prstGeom>
          </p:spPr>
        </p:pic>
        <p:pic>
          <p:nvPicPr>
            <p:cNvPr id="385" name="Graphic 384">
              <a:extLst>
                <a:ext uri="{FF2B5EF4-FFF2-40B4-BE49-F238E27FC236}">
                  <a16:creationId xmlns:a16="http://schemas.microsoft.com/office/drawing/2014/main" id="{C8B470DA-6A5F-0826-06CF-924908C0BE6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=""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11670603" y="3547097"/>
              <a:ext cx="2740143" cy="1762846"/>
            </a:xfrm>
            <a:prstGeom prst="rect">
              <a:avLst/>
            </a:prstGeom>
          </p:spPr>
        </p:pic>
        <p:pic>
          <p:nvPicPr>
            <p:cNvPr id="386" name="Graphic 385">
              <a:extLst>
                <a:ext uri="{FF2B5EF4-FFF2-40B4-BE49-F238E27FC236}">
                  <a16:creationId xmlns:a16="http://schemas.microsoft.com/office/drawing/2014/main" id="{6CBD68C3-8ED1-1D0C-44C8-5B7A7D0B759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=""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7451028" y="4124006"/>
              <a:ext cx="4219575" cy="2714625"/>
            </a:xfrm>
            <a:prstGeom prst="rect">
              <a:avLst/>
            </a:prstGeom>
          </p:spPr>
        </p:pic>
        <p:pic>
          <p:nvPicPr>
            <p:cNvPr id="387" name="Picture 386">
              <a:extLst>
                <a:ext uri="{FF2B5EF4-FFF2-40B4-BE49-F238E27FC236}">
                  <a16:creationId xmlns:a16="http://schemas.microsoft.com/office/drawing/2014/main" id="{12B158CD-520F-7795-CBD5-8AEAACEEC1B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flipH="1">
              <a:off x="9738926" y="-43747"/>
              <a:ext cx="3948113" cy="5971521"/>
            </a:xfrm>
            <a:prstGeom prst="rect">
              <a:avLst/>
            </a:prstGeom>
          </p:spPr>
        </p:pic>
        <p:pic>
          <p:nvPicPr>
            <p:cNvPr id="388" name="Graphic 387">
              <a:extLst>
                <a:ext uri="{FF2B5EF4-FFF2-40B4-BE49-F238E27FC236}">
                  <a16:creationId xmlns:a16="http://schemas.microsoft.com/office/drawing/2014/main" id="{FE50ACA7-47AE-5012-AD25-AB3CC420E42D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=""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12110866" y="4469428"/>
              <a:ext cx="2916689" cy="1876425"/>
            </a:xfrm>
            <a:prstGeom prst="rect">
              <a:avLst/>
            </a:prstGeom>
          </p:spPr>
        </p:pic>
        <p:pic>
          <p:nvPicPr>
            <p:cNvPr id="389" name="Graphic 388">
              <a:extLst>
                <a:ext uri="{FF2B5EF4-FFF2-40B4-BE49-F238E27FC236}">
                  <a16:creationId xmlns:a16="http://schemas.microsoft.com/office/drawing/2014/main" id="{809FCCB5-4BFD-2432-C34E-F7D4CA26DFDA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=""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9507893" y="4553559"/>
              <a:ext cx="4219575" cy="271462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9444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fill="hold" nodeType="clickEffect" p14:presetBounceEnd="7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6000">
                                          <p:cBhvr additive="base">
                                            <p:cTn id="21" dur="75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6000">
                                          <p:cBhvr additive="base">
                                            <p:cTn id="22" dur="75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25" dur="1000" fill="hold"/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26" dur="1000" fill="hold"/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2" presetClass="entr" presetSubtype="2" fill="hold" nodeType="clickEffect" p14:presetBounceEnd="7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6000">
                                          <p:cBhvr additive="base">
                                            <p:cTn id="31" dur="750" fill="hold"/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6000">
                                          <p:cBhvr additive="base">
                                            <p:cTn id="32" dur="750" fill="hold"/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35" dur="10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36" dur="10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3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4">
            <a:extLst>
              <a:ext uri="{FF2B5EF4-FFF2-40B4-BE49-F238E27FC236}">
                <a16:creationId xmlns:a16="http://schemas.microsoft.com/office/drawing/2014/main" id="{F33A6D12-16E7-C509-5BE3-A2A4F94DB3F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14" name="Group 205">
              <a:extLst>
                <a:ext uri="{FF2B5EF4-FFF2-40B4-BE49-F238E27FC236}">
                  <a16:creationId xmlns:a16="http://schemas.microsoft.com/office/drawing/2014/main" id="{B0332EE3-4C79-44A4-39F5-74C2455AF5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15" name="Freeform 5">
                <a:extLst>
                  <a:ext uri="{FF2B5EF4-FFF2-40B4-BE49-F238E27FC236}">
                    <a16:creationId xmlns:a16="http://schemas.microsoft.com/office/drawing/2014/main" id="{FBBB3B37-67D3-3921-5ABD-EBC90C3D8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6" name="Freeform 6">
                <a:extLst>
                  <a:ext uri="{FF2B5EF4-FFF2-40B4-BE49-F238E27FC236}">
                    <a16:creationId xmlns:a16="http://schemas.microsoft.com/office/drawing/2014/main" id="{86114C47-9BB5-AF58-3EE1-286FBDB35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7" name="Rectangle 7">
                <a:extLst>
                  <a:ext uri="{FF2B5EF4-FFF2-40B4-BE49-F238E27FC236}">
                    <a16:creationId xmlns:a16="http://schemas.microsoft.com/office/drawing/2014/main" id="{AD39EE25-93F8-37B8-25D1-1A7FDDBE3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8" name="Freeform 8">
                <a:extLst>
                  <a:ext uri="{FF2B5EF4-FFF2-40B4-BE49-F238E27FC236}">
                    <a16:creationId xmlns:a16="http://schemas.microsoft.com/office/drawing/2014/main" id="{A1251EB2-62E7-E3B3-83E3-39E91B55C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9" name="Freeform 9">
                <a:extLst>
                  <a:ext uri="{FF2B5EF4-FFF2-40B4-BE49-F238E27FC236}">
                    <a16:creationId xmlns:a16="http://schemas.microsoft.com/office/drawing/2014/main" id="{B7FD1792-3369-5AC4-C9A1-20C1A8866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0" name="Freeform 10">
                <a:extLst>
                  <a:ext uri="{FF2B5EF4-FFF2-40B4-BE49-F238E27FC236}">
                    <a16:creationId xmlns:a16="http://schemas.microsoft.com/office/drawing/2014/main" id="{F2B47D04-E3CB-DF8F-E79C-BD447FECF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1" name="Rectangle 11">
                <a:extLst>
                  <a:ext uri="{FF2B5EF4-FFF2-40B4-BE49-F238E27FC236}">
                    <a16:creationId xmlns:a16="http://schemas.microsoft.com/office/drawing/2014/main" id="{B4F21667-42B0-D369-8A99-19DB2E74D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2" name="Freeform 12">
                <a:extLst>
                  <a:ext uri="{FF2B5EF4-FFF2-40B4-BE49-F238E27FC236}">
                    <a16:creationId xmlns:a16="http://schemas.microsoft.com/office/drawing/2014/main" id="{03C67C41-3BAE-F392-D2C7-1791BEF5E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3" name="Freeform 13">
                <a:extLst>
                  <a:ext uri="{FF2B5EF4-FFF2-40B4-BE49-F238E27FC236}">
                    <a16:creationId xmlns:a16="http://schemas.microsoft.com/office/drawing/2014/main" id="{4952BB90-766F-2D6A-C7F0-48675FB09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4" name="Freeform 14">
                <a:extLst>
                  <a:ext uri="{FF2B5EF4-FFF2-40B4-BE49-F238E27FC236}">
                    <a16:creationId xmlns:a16="http://schemas.microsoft.com/office/drawing/2014/main" id="{2FF5BAC0-01EC-8585-54C4-5C3B4ECD5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5" name="Rectangle 15">
                <a:extLst>
                  <a:ext uri="{FF2B5EF4-FFF2-40B4-BE49-F238E27FC236}">
                    <a16:creationId xmlns:a16="http://schemas.microsoft.com/office/drawing/2014/main" id="{FDDF8373-021B-C810-6A6A-37DB97B40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6" name="Freeform 16">
                <a:extLst>
                  <a:ext uri="{FF2B5EF4-FFF2-40B4-BE49-F238E27FC236}">
                    <a16:creationId xmlns:a16="http://schemas.microsoft.com/office/drawing/2014/main" id="{1C9A4554-6760-1D1E-D00B-F23751AD2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7" name="Freeform 17">
                <a:extLst>
                  <a:ext uri="{FF2B5EF4-FFF2-40B4-BE49-F238E27FC236}">
                    <a16:creationId xmlns:a16="http://schemas.microsoft.com/office/drawing/2014/main" id="{E7562CE3-94AF-AEA4-D325-F6329D2A8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8" name="Freeform 18">
                <a:extLst>
                  <a:ext uri="{FF2B5EF4-FFF2-40B4-BE49-F238E27FC236}">
                    <a16:creationId xmlns:a16="http://schemas.microsoft.com/office/drawing/2014/main" id="{1120197B-56AD-9CDD-C0C1-7EB8E2525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9" name="Rectangle 19">
                <a:extLst>
                  <a:ext uri="{FF2B5EF4-FFF2-40B4-BE49-F238E27FC236}">
                    <a16:creationId xmlns:a16="http://schemas.microsoft.com/office/drawing/2014/main" id="{7D2C4F90-CD93-AEF7-BC99-973DEE83A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0" name="Freeform 20">
                <a:extLst>
                  <a:ext uri="{FF2B5EF4-FFF2-40B4-BE49-F238E27FC236}">
                    <a16:creationId xmlns:a16="http://schemas.microsoft.com/office/drawing/2014/main" id="{AD7BBD99-8CD4-DE33-EA56-2802945B1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1" name="Freeform 21">
                <a:extLst>
                  <a:ext uri="{FF2B5EF4-FFF2-40B4-BE49-F238E27FC236}">
                    <a16:creationId xmlns:a16="http://schemas.microsoft.com/office/drawing/2014/main" id="{3FDFD539-8668-9C45-F663-DFFFD85FD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2" name="Freeform 22">
                <a:extLst>
                  <a:ext uri="{FF2B5EF4-FFF2-40B4-BE49-F238E27FC236}">
                    <a16:creationId xmlns:a16="http://schemas.microsoft.com/office/drawing/2014/main" id="{57182299-27F4-08A5-8D3D-69EB6DB2F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3" name="Rectangle 23">
                <a:extLst>
                  <a:ext uri="{FF2B5EF4-FFF2-40B4-BE49-F238E27FC236}">
                    <a16:creationId xmlns:a16="http://schemas.microsoft.com/office/drawing/2014/main" id="{E58874F6-00A8-7EBD-393D-1EE34D59D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4" name="Freeform 24">
                <a:extLst>
                  <a:ext uri="{FF2B5EF4-FFF2-40B4-BE49-F238E27FC236}">
                    <a16:creationId xmlns:a16="http://schemas.microsoft.com/office/drawing/2014/main" id="{48AB92E8-6BA1-E865-525B-BAB2B6239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5" name="Rectangle 25">
                <a:extLst>
                  <a:ext uri="{FF2B5EF4-FFF2-40B4-BE49-F238E27FC236}">
                    <a16:creationId xmlns:a16="http://schemas.microsoft.com/office/drawing/2014/main" id="{13863E29-7019-DE4A-580F-A1EEA5607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6" name="Oval 26">
                <a:extLst>
                  <a:ext uri="{FF2B5EF4-FFF2-40B4-BE49-F238E27FC236}">
                    <a16:creationId xmlns:a16="http://schemas.microsoft.com/office/drawing/2014/main" id="{0298B111-0A6B-E22D-A7B2-2793EF6E8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7" name="Freeform 27">
                <a:extLst>
                  <a:ext uri="{FF2B5EF4-FFF2-40B4-BE49-F238E27FC236}">
                    <a16:creationId xmlns:a16="http://schemas.microsoft.com/office/drawing/2014/main" id="{FE944F50-1984-E1CF-6D87-9490FF1B7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8" name="Freeform 28">
                <a:extLst>
                  <a:ext uri="{FF2B5EF4-FFF2-40B4-BE49-F238E27FC236}">
                    <a16:creationId xmlns:a16="http://schemas.microsoft.com/office/drawing/2014/main" id="{7E81588B-14B8-7BD5-A018-92CEC0761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9" name="Rectangle 29">
                <a:extLst>
                  <a:ext uri="{FF2B5EF4-FFF2-40B4-BE49-F238E27FC236}">
                    <a16:creationId xmlns:a16="http://schemas.microsoft.com/office/drawing/2014/main" id="{1E01E03D-3825-DD71-1585-C15418D6A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0" name="Oval 30">
                <a:extLst>
                  <a:ext uri="{FF2B5EF4-FFF2-40B4-BE49-F238E27FC236}">
                    <a16:creationId xmlns:a16="http://schemas.microsoft.com/office/drawing/2014/main" id="{761BA2E6-7439-36D9-AA93-EEC1AEFC8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1" name="Freeform 31">
                <a:extLst>
                  <a:ext uri="{FF2B5EF4-FFF2-40B4-BE49-F238E27FC236}">
                    <a16:creationId xmlns:a16="http://schemas.microsoft.com/office/drawing/2014/main" id="{3AC8E6A1-98D7-31B2-F09B-6A7621322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2" name="Freeform 32">
                <a:extLst>
                  <a:ext uri="{FF2B5EF4-FFF2-40B4-BE49-F238E27FC236}">
                    <a16:creationId xmlns:a16="http://schemas.microsoft.com/office/drawing/2014/main" id="{37B30B9F-6CB1-44A3-5A8A-984AB0007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3" name="Rectangle 33">
                <a:extLst>
                  <a:ext uri="{FF2B5EF4-FFF2-40B4-BE49-F238E27FC236}">
                    <a16:creationId xmlns:a16="http://schemas.microsoft.com/office/drawing/2014/main" id="{6FBE2538-E93E-BEC9-B6EE-51922A417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4" name="Oval 34">
                <a:extLst>
                  <a:ext uri="{FF2B5EF4-FFF2-40B4-BE49-F238E27FC236}">
                    <a16:creationId xmlns:a16="http://schemas.microsoft.com/office/drawing/2014/main" id="{1B229359-FD86-5A85-49C5-C44E7F5AE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5" name="Freeform 35">
                <a:extLst>
                  <a:ext uri="{FF2B5EF4-FFF2-40B4-BE49-F238E27FC236}">
                    <a16:creationId xmlns:a16="http://schemas.microsoft.com/office/drawing/2014/main" id="{C1BA761B-3155-E9A9-19CF-8785035B8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6" name="Freeform 36">
                <a:extLst>
                  <a:ext uri="{FF2B5EF4-FFF2-40B4-BE49-F238E27FC236}">
                    <a16:creationId xmlns:a16="http://schemas.microsoft.com/office/drawing/2014/main" id="{694BEFA1-6EBF-220D-A9BE-26DA73F64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7" name="Rectangle 37">
                <a:extLst>
                  <a:ext uri="{FF2B5EF4-FFF2-40B4-BE49-F238E27FC236}">
                    <a16:creationId xmlns:a16="http://schemas.microsoft.com/office/drawing/2014/main" id="{F3CF1A68-BF53-3383-0F69-B661A1281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8" name="Oval 38">
                <a:extLst>
                  <a:ext uri="{FF2B5EF4-FFF2-40B4-BE49-F238E27FC236}">
                    <a16:creationId xmlns:a16="http://schemas.microsoft.com/office/drawing/2014/main" id="{5DBF3669-C150-8750-ADBE-4D6E60DC4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9" name="Freeform 39">
                <a:extLst>
                  <a:ext uri="{FF2B5EF4-FFF2-40B4-BE49-F238E27FC236}">
                    <a16:creationId xmlns:a16="http://schemas.microsoft.com/office/drawing/2014/main" id="{85CAD5DA-8B9D-ADC7-DE80-D883831FB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0" name="Freeform 40">
                <a:extLst>
                  <a:ext uri="{FF2B5EF4-FFF2-40B4-BE49-F238E27FC236}">
                    <a16:creationId xmlns:a16="http://schemas.microsoft.com/office/drawing/2014/main" id="{1D8723D1-57EE-8234-C456-C4AADE47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1" name="Freeform 41">
                <a:extLst>
                  <a:ext uri="{FF2B5EF4-FFF2-40B4-BE49-F238E27FC236}">
                    <a16:creationId xmlns:a16="http://schemas.microsoft.com/office/drawing/2014/main" id="{8A3E0E9B-CDE4-F18E-61FE-4C1EDE3EA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2" name="Freeform 42">
                <a:extLst>
                  <a:ext uri="{FF2B5EF4-FFF2-40B4-BE49-F238E27FC236}">
                    <a16:creationId xmlns:a16="http://schemas.microsoft.com/office/drawing/2014/main" id="{EFA77297-A1B0-731B-160C-B63298569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3" name="Freeform 43">
                <a:extLst>
                  <a:ext uri="{FF2B5EF4-FFF2-40B4-BE49-F238E27FC236}">
                    <a16:creationId xmlns:a16="http://schemas.microsoft.com/office/drawing/2014/main" id="{B2790466-C22C-A048-7548-522191A3C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4" name="Freeform 44">
                <a:extLst>
                  <a:ext uri="{FF2B5EF4-FFF2-40B4-BE49-F238E27FC236}">
                    <a16:creationId xmlns:a16="http://schemas.microsoft.com/office/drawing/2014/main" id="{65B96A75-1A55-6C0A-AE43-C9A6267D3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5" name="Freeform 45">
                <a:extLst>
                  <a:ext uri="{FF2B5EF4-FFF2-40B4-BE49-F238E27FC236}">
                    <a16:creationId xmlns:a16="http://schemas.microsoft.com/office/drawing/2014/main" id="{935AE139-984A-A684-0012-489DF1DCC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6" name="Freeform 46">
                <a:extLst>
                  <a:ext uri="{FF2B5EF4-FFF2-40B4-BE49-F238E27FC236}">
                    <a16:creationId xmlns:a16="http://schemas.microsoft.com/office/drawing/2014/main" id="{0C1D12D2-56B8-A988-F5D4-E1EF1F09F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7" name="Rectangle 47">
                <a:extLst>
                  <a:ext uri="{FF2B5EF4-FFF2-40B4-BE49-F238E27FC236}">
                    <a16:creationId xmlns:a16="http://schemas.microsoft.com/office/drawing/2014/main" id="{323D4F44-3A73-1E0B-E5AA-5C8FFF823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Oval 48">
                <a:extLst>
                  <a:ext uri="{FF2B5EF4-FFF2-40B4-BE49-F238E27FC236}">
                    <a16:creationId xmlns:a16="http://schemas.microsoft.com/office/drawing/2014/main" id="{8ABABC2A-A314-1F97-EE91-BB68FB3F8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Freeform 49">
                <a:extLst>
                  <a:ext uri="{FF2B5EF4-FFF2-40B4-BE49-F238E27FC236}">
                    <a16:creationId xmlns:a16="http://schemas.microsoft.com/office/drawing/2014/main" id="{FE80FE5F-56DF-2457-C50D-FB5AEC47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50">
                <a:extLst>
                  <a:ext uri="{FF2B5EF4-FFF2-40B4-BE49-F238E27FC236}">
                    <a16:creationId xmlns:a16="http://schemas.microsoft.com/office/drawing/2014/main" id="{75FA0D7D-44D0-E08B-EF3E-FCA49BB6D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51">
                <a:extLst>
                  <a:ext uri="{FF2B5EF4-FFF2-40B4-BE49-F238E27FC236}">
                    <a16:creationId xmlns:a16="http://schemas.microsoft.com/office/drawing/2014/main" id="{2B59F85F-B820-2A2C-57AF-D49971FF4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52">
                <a:extLst>
                  <a:ext uri="{FF2B5EF4-FFF2-40B4-BE49-F238E27FC236}">
                    <a16:creationId xmlns:a16="http://schemas.microsoft.com/office/drawing/2014/main" id="{C5743504-CE52-83E2-A385-A601B4B23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Freeform 53">
                <a:extLst>
                  <a:ext uri="{FF2B5EF4-FFF2-40B4-BE49-F238E27FC236}">
                    <a16:creationId xmlns:a16="http://schemas.microsoft.com/office/drawing/2014/main" id="{13568CF5-5D11-B675-8558-DB778FD6A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54">
                <a:extLst>
                  <a:ext uri="{FF2B5EF4-FFF2-40B4-BE49-F238E27FC236}">
                    <a16:creationId xmlns:a16="http://schemas.microsoft.com/office/drawing/2014/main" id="{9345FDDE-96DA-79C1-EBE4-34665AEAB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55">
                <a:extLst>
                  <a:ext uri="{FF2B5EF4-FFF2-40B4-BE49-F238E27FC236}">
                    <a16:creationId xmlns:a16="http://schemas.microsoft.com/office/drawing/2014/main" id="{A5DCFF6B-0F7C-3596-BA7C-D3106EBF3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56">
                <a:extLst>
                  <a:ext uri="{FF2B5EF4-FFF2-40B4-BE49-F238E27FC236}">
                    <a16:creationId xmlns:a16="http://schemas.microsoft.com/office/drawing/2014/main" id="{9A354DD7-439E-B195-233A-F42002794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57">
                <a:extLst>
                  <a:ext uri="{FF2B5EF4-FFF2-40B4-BE49-F238E27FC236}">
                    <a16:creationId xmlns:a16="http://schemas.microsoft.com/office/drawing/2014/main" id="{747EC572-8440-EE5F-7BE9-65BC3DF89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Oval 58">
                <a:extLst>
                  <a:ext uri="{FF2B5EF4-FFF2-40B4-BE49-F238E27FC236}">
                    <a16:creationId xmlns:a16="http://schemas.microsoft.com/office/drawing/2014/main" id="{0289C73B-9FE1-5DB2-271D-389899DE7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59">
                <a:extLst>
                  <a:ext uri="{FF2B5EF4-FFF2-40B4-BE49-F238E27FC236}">
                    <a16:creationId xmlns:a16="http://schemas.microsoft.com/office/drawing/2014/main" id="{3D1C5C73-4C46-6A52-C3DE-A6B2EA744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60">
                <a:extLst>
                  <a:ext uri="{FF2B5EF4-FFF2-40B4-BE49-F238E27FC236}">
                    <a16:creationId xmlns:a16="http://schemas.microsoft.com/office/drawing/2014/main" id="{83E002B7-09EE-104D-F2EF-F58C3685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Freeform 61">
                <a:extLst>
                  <a:ext uri="{FF2B5EF4-FFF2-40B4-BE49-F238E27FC236}">
                    <a16:creationId xmlns:a16="http://schemas.microsoft.com/office/drawing/2014/main" id="{210D3752-8C95-C5C7-877B-4BB064DA2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62">
                <a:extLst>
                  <a:ext uri="{FF2B5EF4-FFF2-40B4-BE49-F238E27FC236}">
                    <a16:creationId xmlns:a16="http://schemas.microsoft.com/office/drawing/2014/main" id="{BA7237EA-C221-8624-FFA3-A9D7A2D68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63">
                <a:extLst>
                  <a:ext uri="{FF2B5EF4-FFF2-40B4-BE49-F238E27FC236}">
                    <a16:creationId xmlns:a16="http://schemas.microsoft.com/office/drawing/2014/main" id="{FFC62632-665A-BB10-BD9B-989218C04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64">
                <a:extLst>
                  <a:ext uri="{FF2B5EF4-FFF2-40B4-BE49-F238E27FC236}">
                    <a16:creationId xmlns:a16="http://schemas.microsoft.com/office/drawing/2014/main" id="{D94C9425-6E6B-772B-6F1F-C6E66672A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Freeform 65">
                <a:extLst>
                  <a:ext uri="{FF2B5EF4-FFF2-40B4-BE49-F238E27FC236}">
                    <a16:creationId xmlns:a16="http://schemas.microsoft.com/office/drawing/2014/main" id="{295BD4E7-2C21-E86A-D27E-FC5DCF48B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66">
                <a:extLst>
                  <a:ext uri="{FF2B5EF4-FFF2-40B4-BE49-F238E27FC236}">
                    <a16:creationId xmlns:a16="http://schemas.microsoft.com/office/drawing/2014/main" id="{1C8E5325-1A71-EF12-B57E-D994B0286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Freeform 67">
                <a:extLst>
                  <a:ext uri="{FF2B5EF4-FFF2-40B4-BE49-F238E27FC236}">
                    <a16:creationId xmlns:a16="http://schemas.microsoft.com/office/drawing/2014/main" id="{8BA66D4A-D6A6-9B59-908E-EB8DD43DE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Freeform 68">
                <a:extLst>
                  <a:ext uri="{FF2B5EF4-FFF2-40B4-BE49-F238E27FC236}">
                    <a16:creationId xmlns:a16="http://schemas.microsoft.com/office/drawing/2014/main" id="{D5ED4CB3-79F7-D3EC-9ED5-DF66AD73D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Rectangle 69">
                <a:extLst>
                  <a:ext uri="{FF2B5EF4-FFF2-40B4-BE49-F238E27FC236}">
                    <a16:creationId xmlns:a16="http://schemas.microsoft.com/office/drawing/2014/main" id="{CF3C1B31-99B7-48C9-B70E-C23F237DC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70">
                <a:extLst>
                  <a:ext uri="{FF2B5EF4-FFF2-40B4-BE49-F238E27FC236}">
                    <a16:creationId xmlns:a16="http://schemas.microsoft.com/office/drawing/2014/main" id="{25C6DC66-435B-C60D-9DB9-1C2F5F413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Freeform 71">
                <a:extLst>
                  <a:ext uri="{FF2B5EF4-FFF2-40B4-BE49-F238E27FC236}">
                    <a16:creationId xmlns:a16="http://schemas.microsoft.com/office/drawing/2014/main" id="{42240F68-39F0-107D-9830-BEAAEEF24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Freeform 72">
                <a:extLst>
                  <a:ext uri="{FF2B5EF4-FFF2-40B4-BE49-F238E27FC236}">
                    <a16:creationId xmlns:a16="http://schemas.microsoft.com/office/drawing/2014/main" id="{F6DDCFAF-62F5-2914-9517-BE8E97EF2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73">
                <a:extLst>
                  <a:ext uri="{FF2B5EF4-FFF2-40B4-BE49-F238E27FC236}">
                    <a16:creationId xmlns:a16="http://schemas.microsoft.com/office/drawing/2014/main" id="{7AFEBBAB-5B29-D0DD-CA36-E5786935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74">
                <a:extLst>
                  <a:ext uri="{FF2B5EF4-FFF2-40B4-BE49-F238E27FC236}">
                    <a16:creationId xmlns:a16="http://schemas.microsoft.com/office/drawing/2014/main" id="{196717EA-EC0D-454F-E96E-B84BAE363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Freeform 75">
                <a:extLst>
                  <a:ext uri="{FF2B5EF4-FFF2-40B4-BE49-F238E27FC236}">
                    <a16:creationId xmlns:a16="http://schemas.microsoft.com/office/drawing/2014/main" id="{668548D6-AB05-84BE-C731-B4CDB5051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Freeform 76">
                <a:extLst>
                  <a:ext uri="{FF2B5EF4-FFF2-40B4-BE49-F238E27FC236}">
                    <a16:creationId xmlns:a16="http://schemas.microsoft.com/office/drawing/2014/main" id="{6B1A4AD1-455E-25F6-FB9E-36E42A3BC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77">
                <a:extLst>
                  <a:ext uri="{FF2B5EF4-FFF2-40B4-BE49-F238E27FC236}">
                    <a16:creationId xmlns:a16="http://schemas.microsoft.com/office/drawing/2014/main" id="{2C7813DF-10C8-F5F6-4762-D4755CD94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78">
                <a:extLst>
                  <a:ext uri="{FF2B5EF4-FFF2-40B4-BE49-F238E27FC236}">
                    <a16:creationId xmlns:a16="http://schemas.microsoft.com/office/drawing/2014/main" id="{070702EF-526B-5189-56ED-D82B4F69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Freeform 79">
                <a:extLst>
                  <a:ext uri="{FF2B5EF4-FFF2-40B4-BE49-F238E27FC236}">
                    <a16:creationId xmlns:a16="http://schemas.microsoft.com/office/drawing/2014/main" id="{6B561A93-9AD7-E709-5B61-EA716B1FE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Freeform 80">
                <a:extLst>
                  <a:ext uri="{FF2B5EF4-FFF2-40B4-BE49-F238E27FC236}">
                    <a16:creationId xmlns:a16="http://schemas.microsoft.com/office/drawing/2014/main" id="{C5118EEB-5CCD-94EC-8380-8C840A785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81">
                <a:extLst>
                  <a:ext uri="{FF2B5EF4-FFF2-40B4-BE49-F238E27FC236}">
                    <a16:creationId xmlns:a16="http://schemas.microsoft.com/office/drawing/2014/main" id="{9CDDBA9C-8BCE-A0CF-AA9D-8DAC6CE16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82">
                <a:extLst>
                  <a:ext uri="{FF2B5EF4-FFF2-40B4-BE49-F238E27FC236}">
                    <a16:creationId xmlns:a16="http://schemas.microsoft.com/office/drawing/2014/main" id="{C1454D47-3171-F8F9-F507-768E19BCA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83">
                <a:extLst>
                  <a:ext uri="{FF2B5EF4-FFF2-40B4-BE49-F238E27FC236}">
                    <a16:creationId xmlns:a16="http://schemas.microsoft.com/office/drawing/2014/main" id="{0AB2E75B-5656-413A-81FD-ED6094C3E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84">
                <a:extLst>
                  <a:ext uri="{FF2B5EF4-FFF2-40B4-BE49-F238E27FC236}">
                    <a16:creationId xmlns:a16="http://schemas.microsoft.com/office/drawing/2014/main" id="{87451C1E-23B7-ECD3-1C5F-06A230156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85">
                <a:extLst>
                  <a:ext uri="{FF2B5EF4-FFF2-40B4-BE49-F238E27FC236}">
                    <a16:creationId xmlns:a16="http://schemas.microsoft.com/office/drawing/2014/main" id="{ACE49A33-4C9D-1805-F302-FE38FB348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86">
                <a:extLst>
                  <a:ext uri="{FF2B5EF4-FFF2-40B4-BE49-F238E27FC236}">
                    <a16:creationId xmlns:a16="http://schemas.microsoft.com/office/drawing/2014/main" id="{53F519C1-34AC-3726-DCE0-F029D58A2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87">
                <a:extLst>
                  <a:ext uri="{FF2B5EF4-FFF2-40B4-BE49-F238E27FC236}">
                    <a16:creationId xmlns:a16="http://schemas.microsoft.com/office/drawing/2014/main" id="{54C09257-81E9-24AE-68C1-11EF55889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88">
                <a:extLst>
                  <a:ext uri="{FF2B5EF4-FFF2-40B4-BE49-F238E27FC236}">
                    <a16:creationId xmlns:a16="http://schemas.microsoft.com/office/drawing/2014/main" id="{FE4C3764-DDE2-FEC9-2B2D-964243325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89">
                <a:extLst>
                  <a:ext uri="{FF2B5EF4-FFF2-40B4-BE49-F238E27FC236}">
                    <a16:creationId xmlns:a16="http://schemas.microsoft.com/office/drawing/2014/main" id="{5B43D413-BC38-6FEF-2C44-067554394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Freeform 90">
                <a:extLst>
                  <a:ext uri="{FF2B5EF4-FFF2-40B4-BE49-F238E27FC236}">
                    <a16:creationId xmlns:a16="http://schemas.microsoft.com/office/drawing/2014/main" id="{55FCB9FB-EE3D-44D9-6AEC-68E5B67B2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91">
                <a:extLst>
                  <a:ext uri="{FF2B5EF4-FFF2-40B4-BE49-F238E27FC236}">
                    <a16:creationId xmlns:a16="http://schemas.microsoft.com/office/drawing/2014/main" id="{B8942C6B-C41C-6662-D424-236428781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92">
                <a:extLst>
                  <a:ext uri="{FF2B5EF4-FFF2-40B4-BE49-F238E27FC236}">
                    <a16:creationId xmlns:a16="http://schemas.microsoft.com/office/drawing/2014/main" id="{700268C9-6465-9A44-5D3E-79114A22F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93">
                <a:extLst>
                  <a:ext uri="{FF2B5EF4-FFF2-40B4-BE49-F238E27FC236}">
                    <a16:creationId xmlns:a16="http://schemas.microsoft.com/office/drawing/2014/main" id="{3FB6152D-94B1-266E-513A-63A483440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94">
                <a:extLst>
                  <a:ext uri="{FF2B5EF4-FFF2-40B4-BE49-F238E27FC236}">
                    <a16:creationId xmlns:a16="http://schemas.microsoft.com/office/drawing/2014/main" id="{841C2740-9802-FD04-FF31-30C0DBC95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95">
                <a:extLst>
                  <a:ext uri="{FF2B5EF4-FFF2-40B4-BE49-F238E27FC236}">
                    <a16:creationId xmlns:a16="http://schemas.microsoft.com/office/drawing/2014/main" id="{195CC433-70A9-FCD9-556C-ED5BCF8E5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96">
                <a:extLst>
                  <a:ext uri="{FF2B5EF4-FFF2-40B4-BE49-F238E27FC236}">
                    <a16:creationId xmlns:a16="http://schemas.microsoft.com/office/drawing/2014/main" id="{900E72AE-C35A-96DC-0051-2057633CB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97">
                <a:extLst>
                  <a:ext uri="{FF2B5EF4-FFF2-40B4-BE49-F238E27FC236}">
                    <a16:creationId xmlns:a16="http://schemas.microsoft.com/office/drawing/2014/main" id="{203947C0-7213-623D-9C36-DA0F8E441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98">
                <a:extLst>
                  <a:ext uri="{FF2B5EF4-FFF2-40B4-BE49-F238E27FC236}">
                    <a16:creationId xmlns:a16="http://schemas.microsoft.com/office/drawing/2014/main" id="{BC8B90EF-0B56-3F8A-9938-31B71FE24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Freeform 99">
                <a:extLst>
                  <a:ext uri="{FF2B5EF4-FFF2-40B4-BE49-F238E27FC236}">
                    <a16:creationId xmlns:a16="http://schemas.microsoft.com/office/drawing/2014/main" id="{386400F4-F4AC-BF68-F0E4-1BAFF98E2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Freeform 100">
                <a:extLst>
                  <a:ext uri="{FF2B5EF4-FFF2-40B4-BE49-F238E27FC236}">
                    <a16:creationId xmlns:a16="http://schemas.microsoft.com/office/drawing/2014/main" id="{ABFAC0C7-1DF1-9EED-037C-CE56CF64C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101">
                <a:extLst>
                  <a:ext uri="{FF2B5EF4-FFF2-40B4-BE49-F238E27FC236}">
                    <a16:creationId xmlns:a16="http://schemas.microsoft.com/office/drawing/2014/main" id="{40C85CAD-BFFF-60ED-C4C7-D2DEE2A92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102">
                <a:extLst>
                  <a:ext uri="{FF2B5EF4-FFF2-40B4-BE49-F238E27FC236}">
                    <a16:creationId xmlns:a16="http://schemas.microsoft.com/office/drawing/2014/main" id="{3B5FAF3A-D17C-8D88-D61D-DE974E66A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103">
                <a:extLst>
                  <a:ext uri="{FF2B5EF4-FFF2-40B4-BE49-F238E27FC236}">
                    <a16:creationId xmlns:a16="http://schemas.microsoft.com/office/drawing/2014/main" id="{C3DA9AD8-A99B-5C15-34DD-A48641E59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104">
                <a:extLst>
                  <a:ext uri="{FF2B5EF4-FFF2-40B4-BE49-F238E27FC236}">
                    <a16:creationId xmlns:a16="http://schemas.microsoft.com/office/drawing/2014/main" id="{A92B4062-B9ED-979F-E8BB-A6ABCF8C2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105">
                <a:extLst>
                  <a:ext uri="{FF2B5EF4-FFF2-40B4-BE49-F238E27FC236}">
                    <a16:creationId xmlns:a16="http://schemas.microsoft.com/office/drawing/2014/main" id="{E78DD209-8E3E-8A7F-3B44-6CE03FF50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106">
                <a:extLst>
                  <a:ext uri="{FF2B5EF4-FFF2-40B4-BE49-F238E27FC236}">
                    <a16:creationId xmlns:a16="http://schemas.microsoft.com/office/drawing/2014/main" id="{82D13719-A99D-0D00-E240-EB881EC36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107">
                <a:extLst>
                  <a:ext uri="{FF2B5EF4-FFF2-40B4-BE49-F238E27FC236}">
                    <a16:creationId xmlns:a16="http://schemas.microsoft.com/office/drawing/2014/main" id="{63022376-B35A-A5B1-A291-DFE535585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108">
                <a:extLst>
                  <a:ext uri="{FF2B5EF4-FFF2-40B4-BE49-F238E27FC236}">
                    <a16:creationId xmlns:a16="http://schemas.microsoft.com/office/drawing/2014/main" id="{38BA75A2-0783-9851-5E9E-BE790E5DD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Rectangle 109">
                <a:extLst>
                  <a:ext uri="{FF2B5EF4-FFF2-40B4-BE49-F238E27FC236}">
                    <a16:creationId xmlns:a16="http://schemas.microsoft.com/office/drawing/2014/main" id="{E8C53BC8-D2C3-4370-6097-33DD2307A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110">
                <a:extLst>
                  <a:ext uri="{FF2B5EF4-FFF2-40B4-BE49-F238E27FC236}">
                    <a16:creationId xmlns:a16="http://schemas.microsoft.com/office/drawing/2014/main" id="{7AD4FB91-FDA3-1BF3-A702-F9AD4EEAD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Freeform 111">
                <a:extLst>
                  <a:ext uri="{FF2B5EF4-FFF2-40B4-BE49-F238E27FC236}">
                    <a16:creationId xmlns:a16="http://schemas.microsoft.com/office/drawing/2014/main" id="{464DA464-7EB8-FCA1-D832-4134B1F9D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112">
                <a:extLst>
                  <a:ext uri="{FF2B5EF4-FFF2-40B4-BE49-F238E27FC236}">
                    <a16:creationId xmlns:a16="http://schemas.microsoft.com/office/drawing/2014/main" id="{98E092ED-4866-E565-95AC-E88709F1D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113">
                <a:extLst>
                  <a:ext uri="{FF2B5EF4-FFF2-40B4-BE49-F238E27FC236}">
                    <a16:creationId xmlns:a16="http://schemas.microsoft.com/office/drawing/2014/main" id="{B9B2D652-DDB3-376A-2E9C-2D67F127B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114">
                <a:extLst>
                  <a:ext uri="{FF2B5EF4-FFF2-40B4-BE49-F238E27FC236}">
                    <a16:creationId xmlns:a16="http://schemas.microsoft.com/office/drawing/2014/main" id="{D9B81A98-3121-2DB1-2E70-36B3624EB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115">
                <a:extLst>
                  <a:ext uri="{FF2B5EF4-FFF2-40B4-BE49-F238E27FC236}">
                    <a16:creationId xmlns:a16="http://schemas.microsoft.com/office/drawing/2014/main" id="{5F3D6704-8BE0-0564-E8A8-7679BEF15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116">
                <a:extLst>
                  <a:ext uri="{FF2B5EF4-FFF2-40B4-BE49-F238E27FC236}">
                    <a16:creationId xmlns:a16="http://schemas.microsoft.com/office/drawing/2014/main" id="{C0742CCB-C4E7-4488-331E-7CEF3322F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117">
                <a:extLst>
                  <a:ext uri="{FF2B5EF4-FFF2-40B4-BE49-F238E27FC236}">
                    <a16:creationId xmlns:a16="http://schemas.microsoft.com/office/drawing/2014/main" id="{3BE371AA-6B04-94FA-062A-22AF35FC2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118">
                <a:extLst>
                  <a:ext uri="{FF2B5EF4-FFF2-40B4-BE49-F238E27FC236}">
                    <a16:creationId xmlns:a16="http://schemas.microsoft.com/office/drawing/2014/main" id="{0550444C-E99E-E4D4-35C1-E1E8782E0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119">
                <a:extLst>
                  <a:ext uri="{FF2B5EF4-FFF2-40B4-BE49-F238E27FC236}">
                    <a16:creationId xmlns:a16="http://schemas.microsoft.com/office/drawing/2014/main" id="{61B48983-4551-49CD-3B7A-7836B4BA8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120">
                <a:extLst>
                  <a:ext uri="{FF2B5EF4-FFF2-40B4-BE49-F238E27FC236}">
                    <a16:creationId xmlns:a16="http://schemas.microsoft.com/office/drawing/2014/main" id="{280E0914-6DAF-33D3-9ECF-9CC7DEC7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121">
                <a:extLst>
                  <a:ext uri="{FF2B5EF4-FFF2-40B4-BE49-F238E27FC236}">
                    <a16:creationId xmlns:a16="http://schemas.microsoft.com/office/drawing/2014/main" id="{A66108E2-4349-F52B-0AD3-0E1B70A3D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122">
                <a:extLst>
                  <a:ext uri="{FF2B5EF4-FFF2-40B4-BE49-F238E27FC236}">
                    <a16:creationId xmlns:a16="http://schemas.microsoft.com/office/drawing/2014/main" id="{2371DBE3-6597-AE53-33D8-91BB84D71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123">
                <a:extLst>
                  <a:ext uri="{FF2B5EF4-FFF2-40B4-BE49-F238E27FC236}">
                    <a16:creationId xmlns:a16="http://schemas.microsoft.com/office/drawing/2014/main" id="{72982F24-5044-6854-622E-C4E3E798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124">
                <a:extLst>
                  <a:ext uri="{FF2B5EF4-FFF2-40B4-BE49-F238E27FC236}">
                    <a16:creationId xmlns:a16="http://schemas.microsoft.com/office/drawing/2014/main" id="{0D03E544-EABD-E8D5-09CA-F19BB060B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125">
                <a:extLst>
                  <a:ext uri="{FF2B5EF4-FFF2-40B4-BE49-F238E27FC236}">
                    <a16:creationId xmlns:a16="http://schemas.microsoft.com/office/drawing/2014/main" id="{866CFB01-73AE-FB7B-A3EC-1D61409FC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126">
                <a:extLst>
                  <a:ext uri="{FF2B5EF4-FFF2-40B4-BE49-F238E27FC236}">
                    <a16:creationId xmlns:a16="http://schemas.microsoft.com/office/drawing/2014/main" id="{E752CF8D-A727-EFA5-D07B-066A0CDF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127">
                <a:extLst>
                  <a:ext uri="{FF2B5EF4-FFF2-40B4-BE49-F238E27FC236}">
                    <a16:creationId xmlns:a16="http://schemas.microsoft.com/office/drawing/2014/main" id="{5579E0F0-DA72-0E13-960F-6C407EBD2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128">
                <a:extLst>
                  <a:ext uri="{FF2B5EF4-FFF2-40B4-BE49-F238E27FC236}">
                    <a16:creationId xmlns:a16="http://schemas.microsoft.com/office/drawing/2014/main" id="{C58082E2-F696-C599-37B9-D3DC6202C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129">
                <a:extLst>
                  <a:ext uri="{FF2B5EF4-FFF2-40B4-BE49-F238E27FC236}">
                    <a16:creationId xmlns:a16="http://schemas.microsoft.com/office/drawing/2014/main" id="{D0F52CA2-1843-497A-C449-678264229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130">
                <a:extLst>
                  <a:ext uri="{FF2B5EF4-FFF2-40B4-BE49-F238E27FC236}">
                    <a16:creationId xmlns:a16="http://schemas.microsoft.com/office/drawing/2014/main" id="{5F66EF24-3B14-2177-F685-0C3437147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Freeform 131">
                <a:extLst>
                  <a:ext uri="{FF2B5EF4-FFF2-40B4-BE49-F238E27FC236}">
                    <a16:creationId xmlns:a16="http://schemas.microsoft.com/office/drawing/2014/main" id="{77E476B6-D9E3-A7AC-8F84-26B3C9B6D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132">
                <a:extLst>
                  <a:ext uri="{FF2B5EF4-FFF2-40B4-BE49-F238E27FC236}">
                    <a16:creationId xmlns:a16="http://schemas.microsoft.com/office/drawing/2014/main" id="{B8E5C4CD-E772-6D6F-6B99-F69A73352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133">
                <a:extLst>
                  <a:ext uri="{FF2B5EF4-FFF2-40B4-BE49-F238E27FC236}">
                    <a16:creationId xmlns:a16="http://schemas.microsoft.com/office/drawing/2014/main" id="{819A1F8E-7417-B1BF-FE34-5735C6BF0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134">
                <a:extLst>
                  <a:ext uri="{FF2B5EF4-FFF2-40B4-BE49-F238E27FC236}">
                    <a16:creationId xmlns:a16="http://schemas.microsoft.com/office/drawing/2014/main" id="{C484F0B2-1571-BD0A-2150-0DA2343CD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135">
                <a:extLst>
                  <a:ext uri="{FF2B5EF4-FFF2-40B4-BE49-F238E27FC236}">
                    <a16:creationId xmlns:a16="http://schemas.microsoft.com/office/drawing/2014/main" id="{F989F19F-9241-D3A7-5A46-80471AD43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136">
                <a:extLst>
                  <a:ext uri="{FF2B5EF4-FFF2-40B4-BE49-F238E27FC236}">
                    <a16:creationId xmlns:a16="http://schemas.microsoft.com/office/drawing/2014/main" id="{EEB5534A-C98C-F7BF-0084-B776ED142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137">
                <a:extLst>
                  <a:ext uri="{FF2B5EF4-FFF2-40B4-BE49-F238E27FC236}">
                    <a16:creationId xmlns:a16="http://schemas.microsoft.com/office/drawing/2014/main" id="{78969A78-0584-3228-23BA-E0CAB8AA6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138">
                <a:extLst>
                  <a:ext uri="{FF2B5EF4-FFF2-40B4-BE49-F238E27FC236}">
                    <a16:creationId xmlns:a16="http://schemas.microsoft.com/office/drawing/2014/main" id="{88031C3A-8E5F-AEC6-DEDC-B4805D881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139">
                <a:extLst>
                  <a:ext uri="{FF2B5EF4-FFF2-40B4-BE49-F238E27FC236}">
                    <a16:creationId xmlns:a16="http://schemas.microsoft.com/office/drawing/2014/main" id="{5BF60428-9CC7-5D38-F97A-8423BEDA5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140">
                <a:extLst>
                  <a:ext uri="{FF2B5EF4-FFF2-40B4-BE49-F238E27FC236}">
                    <a16:creationId xmlns:a16="http://schemas.microsoft.com/office/drawing/2014/main" id="{7FDD67E3-4B23-6ACD-D834-2464B4952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141">
                <a:extLst>
                  <a:ext uri="{FF2B5EF4-FFF2-40B4-BE49-F238E27FC236}">
                    <a16:creationId xmlns:a16="http://schemas.microsoft.com/office/drawing/2014/main" id="{EA8424E1-926C-C138-4533-9A04AEA21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42">
                <a:extLst>
                  <a:ext uri="{FF2B5EF4-FFF2-40B4-BE49-F238E27FC236}">
                    <a16:creationId xmlns:a16="http://schemas.microsoft.com/office/drawing/2014/main" id="{0A98148C-52EA-D34F-587C-69DEDF283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43">
                <a:extLst>
                  <a:ext uri="{FF2B5EF4-FFF2-40B4-BE49-F238E27FC236}">
                    <a16:creationId xmlns:a16="http://schemas.microsoft.com/office/drawing/2014/main" id="{A3907CBC-6415-2B4B-07D3-35CA0ACFA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44">
                <a:extLst>
                  <a:ext uri="{FF2B5EF4-FFF2-40B4-BE49-F238E27FC236}">
                    <a16:creationId xmlns:a16="http://schemas.microsoft.com/office/drawing/2014/main" id="{7EF41803-F91B-CBF7-3C88-8E166A1C9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45">
                <a:extLst>
                  <a:ext uri="{FF2B5EF4-FFF2-40B4-BE49-F238E27FC236}">
                    <a16:creationId xmlns:a16="http://schemas.microsoft.com/office/drawing/2014/main" id="{8166112B-6D83-06E4-8224-6BEF2D437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46">
                <a:extLst>
                  <a:ext uri="{FF2B5EF4-FFF2-40B4-BE49-F238E27FC236}">
                    <a16:creationId xmlns:a16="http://schemas.microsoft.com/office/drawing/2014/main" id="{A47EEBAD-6490-4F15-AC32-09828FDDF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47">
                <a:extLst>
                  <a:ext uri="{FF2B5EF4-FFF2-40B4-BE49-F238E27FC236}">
                    <a16:creationId xmlns:a16="http://schemas.microsoft.com/office/drawing/2014/main" id="{1EA59E8C-0EFE-A975-848A-3F86E82C8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48">
                <a:extLst>
                  <a:ext uri="{FF2B5EF4-FFF2-40B4-BE49-F238E27FC236}">
                    <a16:creationId xmlns:a16="http://schemas.microsoft.com/office/drawing/2014/main" id="{E4C78A89-8FBF-0FBB-2B1C-0771F75E5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49">
                <a:extLst>
                  <a:ext uri="{FF2B5EF4-FFF2-40B4-BE49-F238E27FC236}">
                    <a16:creationId xmlns:a16="http://schemas.microsoft.com/office/drawing/2014/main" id="{68C5559C-D8AE-90C3-5676-903ED5A9D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50">
                <a:extLst>
                  <a:ext uri="{FF2B5EF4-FFF2-40B4-BE49-F238E27FC236}">
                    <a16:creationId xmlns:a16="http://schemas.microsoft.com/office/drawing/2014/main" id="{596BAD2C-461F-C50E-F14E-C245ACA5C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Freeform 151">
                <a:extLst>
                  <a:ext uri="{FF2B5EF4-FFF2-40B4-BE49-F238E27FC236}">
                    <a16:creationId xmlns:a16="http://schemas.microsoft.com/office/drawing/2014/main" id="{BE0BE269-0161-BD78-12F4-D6D811DB3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52">
                <a:extLst>
                  <a:ext uri="{FF2B5EF4-FFF2-40B4-BE49-F238E27FC236}">
                    <a16:creationId xmlns:a16="http://schemas.microsoft.com/office/drawing/2014/main" id="{BE44DF2A-C997-10A5-775E-B29A0974B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53">
                <a:extLst>
                  <a:ext uri="{FF2B5EF4-FFF2-40B4-BE49-F238E27FC236}">
                    <a16:creationId xmlns:a16="http://schemas.microsoft.com/office/drawing/2014/main" id="{EBDA0DCE-2FB3-CF1B-6681-E9DEB6438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54">
                <a:extLst>
                  <a:ext uri="{FF2B5EF4-FFF2-40B4-BE49-F238E27FC236}">
                    <a16:creationId xmlns:a16="http://schemas.microsoft.com/office/drawing/2014/main" id="{1E4C67DD-6FFA-F5E9-7FE8-04840D1CA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55">
                <a:extLst>
                  <a:ext uri="{FF2B5EF4-FFF2-40B4-BE49-F238E27FC236}">
                    <a16:creationId xmlns:a16="http://schemas.microsoft.com/office/drawing/2014/main" id="{4863A3A3-6654-FE77-368A-46E5E66CB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56">
                <a:extLst>
                  <a:ext uri="{FF2B5EF4-FFF2-40B4-BE49-F238E27FC236}">
                    <a16:creationId xmlns:a16="http://schemas.microsoft.com/office/drawing/2014/main" id="{3CFCE2F2-696C-C68A-5CEB-734A11DC2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57">
                <a:extLst>
                  <a:ext uri="{FF2B5EF4-FFF2-40B4-BE49-F238E27FC236}">
                    <a16:creationId xmlns:a16="http://schemas.microsoft.com/office/drawing/2014/main" id="{CA4A649E-FB2C-0B1E-8E17-D8CB75BD7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58">
                <a:extLst>
                  <a:ext uri="{FF2B5EF4-FFF2-40B4-BE49-F238E27FC236}">
                    <a16:creationId xmlns:a16="http://schemas.microsoft.com/office/drawing/2014/main" id="{31EB14DB-0529-3430-3375-5883E2112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59">
                <a:extLst>
                  <a:ext uri="{FF2B5EF4-FFF2-40B4-BE49-F238E27FC236}">
                    <a16:creationId xmlns:a16="http://schemas.microsoft.com/office/drawing/2014/main" id="{D41CF7AB-FE61-196E-49B7-6B1DC6232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60">
                <a:extLst>
                  <a:ext uri="{FF2B5EF4-FFF2-40B4-BE49-F238E27FC236}">
                    <a16:creationId xmlns:a16="http://schemas.microsoft.com/office/drawing/2014/main" id="{27265A17-51BE-05E8-E668-1012BDE26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61">
                <a:extLst>
                  <a:ext uri="{FF2B5EF4-FFF2-40B4-BE49-F238E27FC236}">
                    <a16:creationId xmlns:a16="http://schemas.microsoft.com/office/drawing/2014/main" id="{9209A5DA-1AC1-9E09-726B-9BB27B79D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62">
                <a:extLst>
                  <a:ext uri="{FF2B5EF4-FFF2-40B4-BE49-F238E27FC236}">
                    <a16:creationId xmlns:a16="http://schemas.microsoft.com/office/drawing/2014/main" id="{B6C38825-C921-B815-065D-182015B4D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63">
                <a:extLst>
                  <a:ext uri="{FF2B5EF4-FFF2-40B4-BE49-F238E27FC236}">
                    <a16:creationId xmlns:a16="http://schemas.microsoft.com/office/drawing/2014/main" id="{D6C1D783-69AC-8B96-6C2A-8B8A55A7C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64">
                <a:extLst>
                  <a:ext uri="{FF2B5EF4-FFF2-40B4-BE49-F238E27FC236}">
                    <a16:creationId xmlns:a16="http://schemas.microsoft.com/office/drawing/2014/main" id="{18DF4007-1937-0C66-48DF-86FDD9D5F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65">
                <a:extLst>
                  <a:ext uri="{FF2B5EF4-FFF2-40B4-BE49-F238E27FC236}">
                    <a16:creationId xmlns:a16="http://schemas.microsoft.com/office/drawing/2014/main" id="{6E2979F4-0171-2255-C9AD-B0C74A559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66">
                <a:extLst>
                  <a:ext uri="{FF2B5EF4-FFF2-40B4-BE49-F238E27FC236}">
                    <a16:creationId xmlns:a16="http://schemas.microsoft.com/office/drawing/2014/main" id="{1B626A07-11F1-886D-C8BF-0905DD5E3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67">
                <a:extLst>
                  <a:ext uri="{FF2B5EF4-FFF2-40B4-BE49-F238E27FC236}">
                    <a16:creationId xmlns:a16="http://schemas.microsoft.com/office/drawing/2014/main" id="{17803EAB-53BC-2BC6-3E9F-EA7953D4A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68">
                <a:extLst>
                  <a:ext uri="{FF2B5EF4-FFF2-40B4-BE49-F238E27FC236}">
                    <a16:creationId xmlns:a16="http://schemas.microsoft.com/office/drawing/2014/main" id="{85C35308-D556-C0FA-9FAD-77DF7F1FC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69">
                <a:extLst>
                  <a:ext uri="{FF2B5EF4-FFF2-40B4-BE49-F238E27FC236}">
                    <a16:creationId xmlns:a16="http://schemas.microsoft.com/office/drawing/2014/main" id="{1229078D-0B7F-3355-6090-CD64E87BF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70">
                <a:extLst>
                  <a:ext uri="{FF2B5EF4-FFF2-40B4-BE49-F238E27FC236}">
                    <a16:creationId xmlns:a16="http://schemas.microsoft.com/office/drawing/2014/main" id="{0074CC92-8124-8E73-0BF8-515CC6C0C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71">
                <a:extLst>
                  <a:ext uri="{FF2B5EF4-FFF2-40B4-BE49-F238E27FC236}">
                    <a16:creationId xmlns:a16="http://schemas.microsoft.com/office/drawing/2014/main" id="{2003409F-60D7-8CCD-A036-2D35DF8A7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72">
                <a:extLst>
                  <a:ext uri="{FF2B5EF4-FFF2-40B4-BE49-F238E27FC236}">
                    <a16:creationId xmlns:a16="http://schemas.microsoft.com/office/drawing/2014/main" id="{BFAFAE27-C703-4F09-F0CF-B4E31C12B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73">
                <a:extLst>
                  <a:ext uri="{FF2B5EF4-FFF2-40B4-BE49-F238E27FC236}">
                    <a16:creationId xmlns:a16="http://schemas.microsoft.com/office/drawing/2014/main" id="{7D37BD43-662D-FC07-4853-F45A01740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74">
                <a:extLst>
                  <a:ext uri="{FF2B5EF4-FFF2-40B4-BE49-F238E27FC236}">
                    <a16:creationId xmlns:a16="http://schemas.microsoft.com/office/drawing/2014/main" id="{C38B2C78-3F86-50A3-6E0E-9A25FEDFF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75">
                <a:extLst>
                  <a:ext uri="{FF2B5EF4-FFF2-40B4-BE49-F238E27FC236}">
                    <a16:creationId xmlns:a16="http://schemas.microsoft.com/office/drawing/2014/main" id="{CA127E41-C254-88CC-7788-E626C48D9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76">
                <a:extLst>
                  <a:ext uri="{FF2B5EF4-FFF2-40B4-BE49-F238E27FC236}">
                    <a16:creationId xmlns:a16="http://schemas.microsoft.com/office/drawing/2014/main" id="{F7621299-844E-5C86-F7EA-4953E6CEF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77">
                <a:extLst>
                  <a:ext uri="{FF2B5EF4-FFF2-40B4-BE49-F238E27FC236}">
                    <a16:creationId xmlns:a16="http://schemas.microsoft.com/office/drawing/2014/main" id="{3EF380FC-C052-C6DF-DA97-056E723F2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78">
                <a:extLst>
                  <a:ext uri="{FF2B5EF4-FFF2-40B4-BE49-F238E27FC236}">
                    <a16:creationId xmlns:a16="http://schemas.microsoft.com/office/drawing/2014/main" id="{61332C6D-E26E-3E4C-1BBF-B4AC6224C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79">
                <a:extLst>
                  <a:ext uri="{FF2B5EF4-FFF2-40B4-BE49-F238E27FC236}">
                    <a16:creationId xmlns:a16="http://schemas.microsoft.com/office/drawing/2014/main" id="{4D8657D5-F72C-461E-3B3F-A1B4A253C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80">
                <a:extLst>
                  <a:ext uri="{FF2B5EF4-FFF2-40B4-BE49-F238E27FC236}">
                    <a16:creationId xmlns:a16="http://schemas.microsoft.com/office/drawing/2014/main" id="{4EF13F31-B8C7-86AF-B87F-85DA6D38D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81">
                <a:extLst>
                  <a:ext uri="{FF2B5EF4-FFF2-40B4-BE49-F238E27FC236}">
                    <a16:creationId xmlns:a16="http://schemas.microsoft.com/office/drawing/2014/main" id="{2899F6E3-C231-2AA1-1879-5F6A08E9B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82">
                <a:extLst>
                  <a:ext uri="{FF2B5EF4-FFF2-40B4-BE49-F238E27FC236}">
                    <a16:creationId xmlns:a16="http://schemas.microsoft.com/office/drawing/2014/main" id="{36747FAD-1D12-3E17-7B23-0BC10148A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83">
                <a:extLst>
                  <a:ext uri="{FF2B5EF4-FFF2-40B4-BE49-F238E27FC236}">
                    <a16:creationId xmlns:a16="http://schemas.microsoft.com/office/drawing/2014/main" id="{4E78630B-4DCF-1414-FD15-2E3C0B4F2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84">
                <a:extLst>
                  <a:ext uri="{FF2B5EF4-FFF2-40B4-BE49-F238E27FC236}">
                    <a16:creationId xmlns:a16="http://schemas.microsoft.com/office/drawing/2014/main" id="{333CAD16-CD95-E826-F8CB-5C26567FD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85">
                <a:extLst>
                  <a:ext uri="{FF2B5EF4-FFF2-40B4-BE49-F238E27FC236}">
                    <a16:creationId xmlns:a16="http://schemas.microsoft.com/office/drawing/2014/main" id="{29188850-F55D-5F03-92C3-3D379546C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86">
                <a:extLst>
                  <a:ext uri="{FF2B5EF4-FFF2-40B4-BE49-F238E27FC236}">
                    <a16:creationId xmlns:a16="http://schemas.microsoft.com/office/drawing/2014/main" id="{8A017F0A-06F5-7EFE-0A24-39972AF2D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87">
                <a:extLst>
                  <a:ext uri="{FF2B5EF4-FFF2-40B4-BE49-F238E27FC236}">
                    <a16:creationId xmlns:a16="http://schemas.microsoft.com/office/drawing/2014/main" id="{4B007C7B-ADE3-8CB0-1369-16AC29429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88">
                <a:extLst>
                  <a:ext uri="{FF2B5EF4-FFF2-40B4-BE49-F238E27FC236}">
                    <a16:creationId xmlns:a16="http://schemas.microsoft.com/office/drawing/2014/main" id="{10F90450-2464-D677-ABF7-C1AC6F680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89">
                <a:extLst>
                  <a:ext uri="{FF2B5EF4-FFF2-40B4-BE49-F238E27FC236}">
                    <a16:creationId xmlns:a16="http://schemas.microsoft.com/office/drawing/2014/main" id="{3ED06902-AE4F-5DF7-4B3E-EC13053B5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90">
                <a:extLst>
                  <a:ext uri="{FF2B5EF4-FFF2-40B4-BE49-F238E27FC236}">
                    <a16:creationId xmlns:a16="http://schemas.microsoft.com/office/drawing/2014/main" id="{D93CB847-71EF-E67A-61EB-C0895525A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91">
                <a:extLst>
                  <a:ext uri="{FF2B5EF4-FFF2-40B4-BE49-F238E27FC236}">
                    <a16:creationId xmlns:a16="http://schemas.microsoft.com/office/drawing/2014/main" id="{74B2C806-3AC7-F186-3951-652BC63E5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92">
                <a:extLst>
                  <a:ext uri="{FF2B5EF4-FFF2-40B4-BE49-F238E27FC236}">
                    <a16:creationId xmlns:a16="http://schemas.microsoft.com/office/drawing/2014/main" id="{AA4F2ED5-D975-8578-C476-508CF920D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93">
                <a:extLst>
                  <a:ext uri="{FF2B5EF4-FFF2-40B4-BE49-F238E27FC236}">
                    <a16:creationId xmlns:a16="http://schemas.microsoft.com/office/drawing/2014/main" id="{17157872-8EF8-6CC5-FE2C-D2C88E683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94">
                <a:extLst>
                  <a:ext uri="{FF2B5EF4-FFF2-40B4-BE49-F238E27FC236}">
                    <a16:creationId xmlns:a16="http://schemas.microsoft.com/office/drawing/2014/main" id="{6AAB6A9F-5C64-36B9-E44C-09B321D9A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95">
                <a:extLst>
                  <a:ext uri="{FF2B5EF4-FFF2-40B4-BE49-F238E27FC236}">
                    <a16:creationId xmlns:a16="http://schemas.microsoft.com/office/drawing/2014/main" id="{22B5E7F1-ADD4-A6B4-F4B2-89D076DE8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96">
                <a:extLst>
                  <a:ext uri="{FF2B5EF4-FFF2-40B4-BE49-F238E27FC236}">
                    <a16:creationId xmlns:a16="http://schemas.microsoft.com/office/drawing/2014/main" id="{CB66FB25-110C-5544-BEFD-CB9AD2D30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97">
                <a:extLst>
                  <a:ext uri="{FF2B5EF4-FFF2-40B4-BE49-F238E27FC236}">
                    <a16:creationId xmlns:a16="http://schemas.microsoft.com/office/drawing/2014/main" id="{9CEE9C6D-A05A-4A24-2448-89A6FA9C7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98">
                <a:extLst>
                  <a:ext uri="{FF2B5EF4-FFF2-40B4-BE49-F238E27FC236}">
                    <a16:creationId xmlns:a16="http://schemas.microsoft.com/office/drawing/2014/main" id="{54EB393F-54B3-BA0D-7D12-0EC19BFFB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99">
                <a:extLst>
                  <a:ext uri="{FF2B5EF4-FFF2-40B4-BE49-F238E27FC236}">
                    <a16:creationId xmlns:a16="http://schemas.microsoft.com/office/drawing/2014/main" id="{6E97E102-A690-D50A-C5A8-B1E687508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200">
                <a:extLst>
                  <a:ext uri="{FF2B5EF4-FFF2-40B4-BE49-F238E27FC236}">
                    <a16:creationId xmlns:a16="http://schemas.microsoft.com/office/drawing/2014/main" id="{88600BB1-3FA7-CE85-44B8-FE48EB59F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201">
                <a:extLst>
                  <a:ext uri="{FF2B5EF4-FFF2-40B4-BE49-F238E27FC236}">
                    <a16:creationId xmlns:a16="http://schemas.microsoft.com/office/drawing/2014/main" id="{19B99332-152A-7441-635B-17239102A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202">
                <a:extLst>
                  <a:ext uri="{FF2B5EF4-FFF2-40B4-BE49-F238E27FC236}">
                    <a16:creationId xmlns:a16="http://schemas.microsoft.com/office/drawing/2014/main" id="{98BE5BEA-9580-8240-94D0-F8EA6F9E7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203">
                <a:extLst>
                  <a:ext uri="{FF2B5EF4-FFF2-40B4-BE49-F238E27FC236}">
                    <a16:creationId xmlns:a16="http://schemas.microsoft.com/office/drawing/2014/main" id="{FE1CCA61-E0D2-77F1-9916-DAC82FDE3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204">
                <a:extLst>
                  <a:ext uri="{FF2B5EF4-FFF2-40B4-BE49-F238E27FC236}">
                    <a16:creationId xmlns:a16="http://schemas.microsoft.com/office/drawing/2014/main" id="{8FAED053-13FB-2D50-C3BA-25CB630E5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15" name="Freeform 206">
              <a:extLst>
                <a:ext uri="{FF2B5EF4-FFF2-40B4-BE49-F238E27FC236}">
                  <a16:creationId xmlns:a16="http://schemas.microsoft.com/office/drawing/2014/main" id="{58768740-52C1-085C-78C0-DA181C123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6" name="Freeform 207">
              <a:extLst>
                <a:ext uri="{FF2B5EF4-FFF2-40B4-BE49-F238E27FC236}">
                  <a16:creationId xmlns:a16="http://schemas.microsoft.com/office/drawing/2014/main" id="{2318D0E1-E40A-C72B-573E-A918D905B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7" name="Freeform 208">
              <a:extLst>
                <a:ext uri="{FF2B5EF4-FFF2-40B4-BE49-F238E27FC236}">
                  <a16:creationId xmlns:a16="http://schemas.microsoft.com/office/drawing/2014/main" id="{139935C8-2C9E-8809-DBF2-EC696B2D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8" name="Freeform 209">
              <a:extLst>
                <a:ext uri="{FF2B5EF4-FFF2-40B4-BE49-F238E27FC236}">
                  <a16:creationId xmlns:a16="http://schemas.microsoft.com/office/drawing/2014/main" id="{9187C880-1E21-B95E-555B-72124C3CB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9" name="Freeform 210">
              <a:extLst>
                <a:ext uri="{FF2B5EF4-FFF2-40B4-BE49-F238E27FC236}">
                  <a16:creationId xmlns:a16="http://schemas.microsoft.com/office/drawing/2014/main" id="{75B62047-22C6-12A0-630A-FAF13BDCF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0" name="Freeform 211">
              <a:extLst>
                <a:ext uri="{FF2B5EF4-FFF2-40B4-BE49-F238E27FC236}">
                  <a16:creationId xmlns:a16="http://schemas.microsoft.com/office/drawing/2014/main" id="{057D7A94-F52D-85E5-EDEC-5B6A12891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1" name="Freeform 212">
              <a:extLst>
                <a:ext uri="{FF2B5EF4-FFF2-40B4-BE49-F238E27FC236}">
                  <a16:creationId xmlns:a16="http://schemas.microsoft.com/office/drawing/2014/main" id="{29046992-B20B-1809-5259-D14B7154A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2" name="Freeform 213">
              <a:extLst>
                <a:ext uri="{FF2B5EF4-FFF2-40B4-BE49-F238E27FC236}">
                  <a16:creationId xmlns:a16="http://schemas.microsoft.com/office/drawing/2014/main" id="{C3C62608-716B-BF48-7D93-CB8D36A1B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3" name="Freeform 214">
              <a:extLst>
                <a:ext uri="{FF2B5EF4-FFF2-40B4-BE49-F238E27FC236}">
                  <a16:creationId xmlns:a16="http://schemas.microsoft.com/office/drawing/2014/main" id="{6C27F3E2-75D5-9F3C-3A2F-60AE83154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4" name="Freeform 215">
              <a:extLst>
                <a:ext uri="{FF2B5EF4-FFF2-40B4-BE49-F238E27FC236}">
                  <a16:creationId xmlns:a16="http://schemas.microsoft.com/office/drawing/2014/main" id="{D6BF77CE-7FDE-17C4-4832-BC490E1C8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5" name="Freeform 216">
              <a:extLst>
                <a:ext uri="{FF2B5EF4-FFF2-40B4-BE49-F238E27FC236}">
                  <a16:creationId xmlns:a16="http://schemas.microsoft.com/office/drawing/2014/main" id="{C88ABECD-EB0F-1988-0172-555B7A4B4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6" name="Freeform 217">
              <a:extLst>
                <a:ext uri="{FF2B5EF4-FFF2-40B4-BE49-F238E27FC236}">
                  <a16:creationId xmlns:a16="http://schemas.microsoft.com/office/drawing/2014/main" id="{2619AA78-37F4-E2EE-1DB9-96B786733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7" name="Freeform 218">
              <a:extLst>
                <a:ext uri="{FF2B5EF4-FFF2-40B4-BE49-F238E27FC236}">
                  <a16:creationId xmlns:a16="http://schemas.microsoft.com/office/drawing/2014/main" id="{E76B7830-D6FC-4E43-69D0-7852B31B7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8" name="Freeform 219">
              <a:extLst>
                <a:ext uri="{FF2B5EF4-FFF2-40B4-BE49-F238E27FC236}">
                  <a16:creationId xmlns:a16="http://schemas.microsoft.com/office/drawing/2014/main" id="{1E73341F-2B08-7B60-EB79-608569981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9" name="Freeform 220">
              <a:extLst>
                <a:ext uri="{FF2B5EF4-FFF2-40B4-BE49-F238E27FC236}">
                  <a16:creationId xmlns:a16="http://schemas.microsoft.com/office/drawing/2014/main" id="{55DCF88B-3C8F-2A8B-53C3-2E53FD2FF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0" name="Freeform 221">
              <a:extLst>
                <a:ext uri="{FF2B5EF4-FFF2-40B4-BE49-F238E27FC236}">
                  <a16:creationId xmlns:a16="http://schemas.microsoft.com/office/drawing/2014/main" id="{DEE4B1F6-1532-27E1-BA20-B3B8B881E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1" name="Freeform 222">
              <a:extLst>
                <a:ext uri="{FF2B5EF4-FFF2-40B4-BE49-F238E27FC236}">
                  <a16:creationId xmlns:a16="http://schemas.microsoft.com/office/drawing/2014/main" id="{0E919B5A-D0DA-2703-D503-1B19F8D8F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2" name="Freeform 223">
              <a:extLst>
                <a:ext uri="{FF2B5EF4-FFF2-40B4-BE49-F238E27FC236}">
                  <a16:creationId xmlns:a16="http://schemas.microsoft.com/office/drawing/2014/main" id="{1AA5226F-5438-E779-4AE9-571B82A30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3" name="Freeform 224">
              <a:extLst>
                <a:ext uri="{FF2B5EF4-FFF2-40B4-BE49-F238E27FC236}">
                  <a16:creationId xmlns:a16="http://schemas.microsoft.com/office/drawing/2014/main" id="{93285772-C2B4-19DB-9B74-99C1B0E6F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4" name="Freeform 225">
              <a:extLst>
                <a:ext uri="{FF2B5EF4-FFF2-40B4-BE49-F238E27FC236}">
                  <a16:creationId xmlns:a16="http://schemas.microsoft.com/office/drawing/2014/main" id="{F9D2F5DE-8849-1900-007C-814D68FF5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5" name="Freeform 226">
              <a:extLst>
                <a:ext uri="{FF2B5EF4-FFF2-40B4-BE49-F238E27FC236}">
                  <a16:creationId xmlns:a16="http://schemas.microsoft.com/office/drawing/2014/main" id="{21B562FF-EBBE-4B86-812A-E17226522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6" name="Freeform 227">
              <a:extLst>
                <a:ext uri="{FF2B5EF4-FFF2-40B4-BE49-F238E27FC236}">
                  <a16:creationId xmlns:a16="http://schemas.microsoft.com/office/drawing/2014/main" id="{5EC8D9E3-F528-D530-0B71-3ECC2C351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7" name="Freeform 228">
              <a:extLst>
                <a:ext uri="{FF2B5EF4-FFF2-40B4-BE49-F238E27FC236}">
                  <a16:creationId xmlns:a16="http://schemas.microsoft.com/office/drawing/2014/main" id="{F1D788AC-1308-087E-4FA5-0C1334E59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8" name="Freeform 229">
              <a:extLst>
                <a:ext uri="{FF2B5EF4-FFF2-40B4-BE49-F238E27FC236}">
                  <a16:creationId xmlns:a16="http://schemas.microsoft.com/office/drawing/2014/main" id="{90E6036A-DFD4-93FE-A7FF-9244BC127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9" name="Freeform 230">
              <a:extLst>
                <a:ext uri="{FF2B5EF4-FFF2-40B4-BE49-F238E27FC236}">
                  <a16:creationId xmlns:a16="http://schemas.microsoft.com/office/drawing/2014/main" id="{538767CF-2E3A-8ADC-B47D-D4E2A2D7F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0" name="Freeform 231">
              <a:extLst>
                <a:ext uri="{FF2B5EF4-FFF2-40B4-BE49-F238E27FC236}">
                  <a16:creationId xmlns:a16="http://schemas.microsoft.com/office/drawing/2014/main" id="{23B11973-93D2-3E20-D0E4-ABC60307B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1" name="Freeform 232">
              <a:extLst>
                <a:ext uri="{FF2B5EF4-FFF2-40B4-BE49-F238E27FC236}">
                  <a16:creationId xmlns:a16="http://schemas.microsoft.com/office/drawing/2014/main" id="{1A30FD74-C061-AF4E-F54C-EAF145635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2" name="Freeform 233">
              <a:extLst>
                <a:ext uri="{FF2B5EF4-FFF2-40B4-BE49-F238E27FC236}">
                  <a16:creationId xmlns:a16="http://schemas.microsoft.com/office/drawing/2014/main" id="{890EC86A-E13C-328E-09D6-1A870932D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3" name="Freeform 234">
              <a:extLst>
                <a:ext uri="{FF2B5EF4-FFF2-40B4-BE49-F238E27FC236}">
                  <a16:creationId xmlns:a16="http://schemas.microsoft.com/office/drawing/2014/main" id="{6BC47F3C-3D1F-7F38-854B-882298844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4" name="Freeform 235">
              <a:extLst>
                <a:ext uri="{FF2B5EF4-FFF2-40B4-BE49-F238E27FC236}">
                  <a16:creationId xmlns:a16="http://schemas.microsoft.com/office/drawing/2014/main" id="{9620DCEF-93C4-3F8F-B21B-4DFAD353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5" name="Freeform 236">
              <a:extLst>
                <a:ext uri="{FF2B5EF4-FFF2-40B4-BE49-F238E27FC236}">
                  <a16:creationId xmlns:a16="http://schemas.microsoft.com/office/drawing/2014/main" id="{A34A7542-FEDB-9829-35E3-59D518255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6" name="Freeform 237">
              <a:extLst>
                <a:ext uri="{FF2B5EF4-FFF2-40B4-BE49-F238E27FC236}">
                  <a16:creationId xmlns:a16="http://schemas.microsoft.com/office/drawing/2014/main" id="{3ABA49A5-3309-3BFC-8877-C9EE48E4B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7" name="Freeform 238">
              <a:extLst>
                <a:ext uri="{FF2B5EF4-FFF2-40B4-BE49-F238E27FC236}">
                  <a16:creationId xmlns:a16="http://schemas.microsoft.com/office/drawing/2014/main" id="{F3AF79D0-1253-B02F-0BB9-D8E84EC3E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8" name="Freeform 239">
              <a:extLst>
                <a:ext uri="{FF2B5EF4-FFF2-40B4-BE49-F238E27FC236}">
                  <a16:creationId xmlns:a16="http://schemas.microsoft.com/office/drawing/2014/main" id="{6AE2D579-2B93-26D4-1391-E142055B8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9" name="Freeform 240">
              <a:extLst>
                <a:ext uri="{FF2B5EF4-FFF2-40B4-BE49-F238E27FC236}">
                  <a16:creationId xmlns:a16="http://schemas.microsoft.com/office/drawing/2014/main" id="{E5FA3C6F-AADB-4091-65A0-D956112F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0" name="Freeform 241">
              <a:extLst>
                <a:ext uri="{FF2B5EF4-FFF2-40B4-BE49-F238E27FC236}">
                  <a16:creationId xmlns:a16="http://schemas.microsoft.com/office/drawing/2014/main" id="{BDCA8D29-F15E-FE4C-F8CC-4BDD0D4A9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1" name="Freeform 242">
              <a:extLst>
                <a:ext uri="{FF2B5EF4-FFF2-40B4-BE49-F238E27FC236}">
                  <a16:creationId xmlns:a16="http://schemas.microsoft.com/office/drawing/2014/main" id="{A1BC1C7A-234A-E1D4-08C5-95D5CCAA7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2" name="Freeform 243">
              <a:extLst>
                <a:ext uri="{FF2B5EF4-FFF2-40B4-BE49-F238E27FC236}">
                  <a16:creationId xmlns:a16="http://schemas.microsoft.com/office/drawing/2014/main" id="{0F4D5971-5E02-B3CF-3E4B-4E18C306E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3" name="Freeform 244">
              <a:extLst>
                <a:ext uri="{FF2B5EF4-FFF2-40B4-BE49-F238E27FC236}">
                  <a16:creationId xmlns:a16="http://schemas.microsoft.com/office/drawing/2014/main" id="{3A57FF9C-58AB-0D3D-46BB-A151028A6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4" name="Freeform 245">
              <a:extLst>
                <a:ext uri="{FF2B5EF4-FFF2-40B4-BE49-F238E27FC236}">
                  <a16:creationId xmlns:a16="http://schemas.microsoft.com/office/drawing/2014/main" id="{E690D0C5-5FF6-DC1E-72E1-73B61C9CA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5" name="Freeform 246">
              <a:extLst>
                <a:ext uri="{FF2B5EF4-FFF2-40B4-BE49-F238E27FC236}">
                  <a16:creationId xmlns:a16="http://schemas.microsoft.com/office/drawing/2014/main" id="{3334C98B-FE95-6778-4F0C-0E6FA1C3A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6" name="Freeform 247">
              <a:extLst>
                <a:ext uri="{FF2B5EF4-FFF2-40B4-BE49-F238E27FC236}">
                  <a16:creationId xmlns:a16="http://schemas.microsoft.com/office/drawing/2014/main" id="{A012DE83-9B0F-8026-C923-FD6AE971B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7" name="Freeform 248">
              <a:extLst>
                <a:ext uri="{FF2B5EF4-FFF2-40B4-BE49-F238E27FC236}">
                  <a16:creationId xmlns:a16="http://schemas.microsoft.com/office/drawing/2014/main" id="{C3761D04-E63F-AA30-6F79-CA193DF7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49">
              <a:extLst>
                <a:ext uri="{FF2B5EF4-FFF2-40B4-BE49-F238E27FC236}">
                  <a16:creationId xmlns:a16="http://schemas.microsoft.com/office/drawing/2014/main" id="{E592FB41-F9EC-5669-71B2-EFBE7F8B9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50">
              <a:extLst>
                <a:ext uri="{FF2B5EF4-FFF2-40B4-BE49-F238E27FC236}">
                  <a16:creationId xmlns:a16="http://schemas.microsoft.com/office/drawing/2014/main" id="{CC54384F-10A8-6261-2EF1-84B293ADD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51">
              <a:extLst>
                <a:ext uri="{FF2B5EF4-FFF2-40B4-BE49-F238E27FC236}">
                  <a16:creationId xmlns:a16="http://schemas.microsoft.com/office/drawing/2014/main" id="{B8ED55E7-B32A-30BE-5C8E-E275BB12B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52">
              <a:extLst>
                <a:ext uri="{FF2B5EF4-FFF2-40B4-BE49-F238E27FC236}">
                  <a16:creationId xmlns:a16="http://schemas.microsoft.com/office/drawing/2014/main" id="{E7F34C7C-9567-4251-A74E-D02EF16F9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53">
              <a:extLst>
                <a:ext uri="{FF2B5EF4-FFF2-40B4-BE49-F238E27FC236}">
                  <a16:creationId xmlns:a16="http://schemas.microsoft.com/office/drawing/2014/main" id="{C0A806AE-D955-28EA-4967-1680AE4AB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54">
              <a:extLst>
                <a:ext uri="{FF2B5EF4-FFF2-40B4-BE49-F238E27FC236}">
                  <a16:creationId xmlns:a16="http://schemas.microsoft.com/office/drawing/2014/main" id="{54DA04C2-31C0-E6EB-7150-DBA754CB6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55">
              <a:extLst>
                <a:ext uri="{FF2B5EF4-FFF2-40B4-BE49-F238E27FC236}">
                  <a16:creationId xmlns:a16="http://schemas.microsoft.com/office/drawing/2014/main" id="{E4FEE303-96A6-6A6D-4111-EB7BF1577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56">
              <a:extLst>
                <a:ext uri="{FF2B5EF4-FFF2-40B4-BE49-F238E27FC236}">
                  <a16:creationId xmlns:a16="http://schemas.microsoft.com/office/drawing/2014/main" id="{48A67910-D7BD-0770-17A9-CE13D92A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57">
              <a:extLst>
                <a:ext uri="{FF2B5EF4-FFF2-40B4-BE49-F238E27FC236}">
                  <a16:creationId xmlns:a16="http://schemas.microsoft.com/office/drawing/2014/main" id="{1AD817F4-9E1F-78D3-2C67-C12E20FC0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58">
              <a:extLst>
                <a:ext uri="{FF2B5EF4-FFF2-40B4-BE49-F238E27FC236}">
                  <a16:creationId xmlns:a16="http://schemas.microsoft.com/office/drawing/2014/main" id="{11E17F6A-3253-C7CE-299D-135EB31C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59">
              <a:extLst>
                <a:ext uri="{FF2B5EF4-FFF2-40B4-BE49-F238E27FC236}">
                  <a16:creationId xmlns:a16="http://schemas.microsoft.com/office/drawing/2014/main" id="{3D55C85F-2927-1890-3565-13C679B9B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60">
              <a:extLst>
                <a:ext uri="{FF2B5EF4-FFF2-40B4-BE49-F238E27FC236}">
                  <a16:creationId xmlns:a16="http://schemas.microsoft.com/office/drawing/2014/main" id="{1199AE74-9FDC-AD25-DF63-E1743F41C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61">
              <a:extLst>
                <a:ext uri="{FF2B5EF4-FFF2-40B4-BE49-F238E27FC236}">
                  <a16:creationId xmlns:a16="http://schemas.microsoft.com/office/drawing/2014/main" id="{61F68F34-F0BA-5BA1-3175-155521DAA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62">
              <a:extLst>
                <a:ext uri="{FF2B5EF4-FFF2-40B4-BE49-F238E27FC236}">
                  <a16:creationId xmlns:a16="http://schemas.microsoft.com/office/drawing/2014/main" id="{205F867B-7E63-578E-0C7A-4457344D4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63">
              <a:extLst>
                <a:ext uri="{FF2B5EF4-FFF2-40B4-BE49-F238E27FC236}">
                  <a16:creationId xmlns:a16="http://schemas.microsoft.com/office/drawing/2014/main" id="{84AC2F61-8626-04EC-4989-200E74846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64">
              <a:extLst>
                <a:ext uri="{FF2B5EF4-FFF2-40B4-BE49-F238E27FC236}">
                  <a16:creationId xmlns:a16="http://schemas.microsoft.com/office/drawing/2014/main" id="{C5FDE0F0-7A6A-DFB6-8711-685BB053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65">
              <a:extLst>
                <a:ext uri="{FF2B5EF4-FFF2-40B4-BE49-F238E27FC236}">
                  <a16:creationId xmlns:a16="http://schemas.microsoft.com/office/drawing/2014/main" id="{FEE290D4-FA0E-6393-C4B9-FD8D71194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66">
              <a:extLst>
                <a:ext uri="{FF2B5EF4-FFF2-40B4-BE49-F238E27FC236}">
                  <a16:creationId xmlns:a16="http://schemas.microsoft.com/office/drawing/2014/main" id="{CCB30812-817E-CC5D-A854-00C8A1D26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67">
              <a:extLst>
                <a:ext uri="{FF2B5EF4-FFF2-40B4-BE49-F238E27FC236}">
                  <a16:creationId xmlns:a16="http://schemas.microsoft.com/office/drawing/2014/main" id="{2C8E0D60-0D88-4CC2-AA5F-C241798D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68">
              <a:extLst>
                <a:ext uri="{FF2B5EF4-FFF2-40B4-BE49-F238E27FC236}">
                  <a16:creationId xmlns:a16="http://schemas.microsoft.com/office/drawing/2014/main" id="{C4AE2DE9-1A79-A61F-1DFC-04320586D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69">
              <a:extLst>
                <a:ext uri="{FF2B5EF4-FFF2-40B4-BE49-F238E27FC236}">
                  <a16:creationId xmlns:a16="http://schemas.microsoft.com/office/drawing/2014/main" id="{142168EC-E21C-F414-BF58-0379F69A1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70">
              <a:extLst>
                <a:ext uri="{FF2B5EF4-FFF2-40B4-BE49-F238E27FC236}">
                  <a16:creationId xmlns:a16="http://schemas.microsoft.com/office/drawing/2014/main" id="{FFF9627D-CC3C-199D-06FF-4217CD7F3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71">
              <a:extLst>
                <a:ext uri="{FF2B5EF4-FFF2-40B4-BE49-F238E27FC236}">
                  <a16:creationId xmlns:a16="http://schemas.microsoft.com/office/drawing/2014/main" id="{989EB9F6-3EA2-53E6-B02A-A85893DD8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72">
              <a:extLst>
                <a:ext uri="{FF2B5EF4-FFF2-40B4-BE49-F238E27FC236}">
                  <a16:creationId xmlns:a16="http://schemas.microsoft.com/office/drawing/2014/main" id="{273FAAF9-34F4-CA3E-DE6C-33D307A1A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73">
              <a:extLst>
                <a:ext uri="{FF2B5EF4-FFF2-40B4-BE49-F238E27FC236}">
                  <a16:creationId xmlns:a16="http://schemas.microsoft.com/office/drawing/2014/main" id="{3EEC148F-16BA-E6DE-D78B-05862CF8E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74">
              <a:extLst>
                <a:ext uri="{FF2B5EF4-FFF2-40B4-BE49-F238E27FC236}">
                  <a16:creationId xmlns:a16="http://schemas.microsoft.com/office/drawing/2014/main" id="{42551DF2-ABCF-A50F-41E0-AD906824C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75">
              <a:extLst>
                <a:ext uri="{FF2B5EF4-FFF2-40B4-BE49-F238E27FC236}">
                  <a16:creationId xmlns:a16="http://schemas.microsoft.com/office/drawing/2014/main" id="{CF747D8A-68D7-8D7D-F760-45373DFEE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76">
              <a:extLst>
                <a:ext uri="{FF2B5EF4-FFF2-40B4-BE49-F238E27FC236}">
                  <a16:creationId xmlns:a16="http://schemas.microsoft.com/office/drawing/2014/main" id="{09EF40F7-8965-DDCA-6427-B9598BC69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77">
              <a:extLst>
                <a:ext uri="{FF2B5EF4-FFF2-40B4-BE49-F238E27FC236}">
                  <a16:creationId xmlns:a16="http://schemas.microsoft.com/office/drawing/2014/main" id="{79F28EC5-4007-09A3-008C-59E3C7241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78">
              <a:extLst>
                <a:ext uri="{FF2B5EF4-FFF2-40B4-BE49-F238E27FC236}">
                  <a16:creationId xmlns:a16="http://schemas.microsoft.com/office/drawing/2014/main" id="{1CCDD4EE-4860-9CBB-79D0-7CAB6F54D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79">
              <a:extLst>
                <a:ext uri="{FF2B5EF4-FFF2-40B4-BE49-F238E27FC236}">
                  <a16:creationId xmlns:a16="http://schemas.microsoft.com/office/drawing/2014/main" id="{DFD88CEC-75F0-5123-54AB-BE7F44A1B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80">
              <a:extLst>
                <a:ext uri="{FF2B5EF4-FFF2-40B4-BE49-F238E27FC236}">
                  <a16:creationId xmlns:a16="http://schemas.microsoft.com/office/drawing/2014/main" id="{DFC83F7C-7237-3EF4-311C-39214806D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81">
              <a:extLst>
                <a:ext uri="{FF2B5EF4-FFF2-40B4-BE49-F238E27FC236}">
                  <a16:creationId xmlns:a16="http://schemas.microsoft.com/office/drawing/2014/main" id="{55E87F61-6ACE-8F86-A5C5-EBD3F3499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82">
              <a:extLst>
                <a:ext uri="{FF2B5EF4-FFF2-40B4-BE49-F238E27FC236}">
                  <a16:creationId xmlns:a16="http://schemas.microsoft.com/office/drawing/2014/main" id="{8D168AF3-6B36-9AC6-7957-A12A83568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83">
              <a:extLst>
                <a:ext uri="{FF2B5EF4-FFF2-40B4-BE49-F238E27FC236}">
                  <a16:creationId xmlns:a16="http://schemas.microsoft.com/office/drawing/2014/main" id="{83B2AC09-F990-5CDC-3A26-4B008F9D3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84">
              <a:extLst>
                <a:ext uri="{FF2B5EF4-FFF2-40B4-BE49-F238E27FC236}">
                  <a16:creationId xmlns:a16="http://schemas.microsoft.com/office/drawing/2014/main" id="{0CCF28C6-1C6C-76F4-7183-9C51179A2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85">
              <a:extLst>
                <a:ext uri="{FF2B5EF4-FFF2-40B4-BE49-F238E27FC236}">
                  <a16:creationId xmlns:a16="http://schemas.microsoft.com/office/drawing/2014/main" id="{F23BA06D-E280-02AF-5E37-B288B59F8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86">
              <a:extLst>
                <a:ext uri="{FF2B5EF4-FFF2-40B4-BE49-F238E27FC236}">
                  <a16:creationId xmlns:a16="http://schemas.microsoft.com/office/drawing/2014/main" id="{2E4476BB-0C25-F1B8-1807-D6E87CAD4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87">
              <a:extLst>
                <a:ext uri="{FF2B5EF4-FFF2-40B4-BE49-F238E27FC236}">
                  <a16:creationId xmlns:a16="http://schemas.microsoft.com/office/drawing/2014/main" id="{4FA85441-4EE9-A090-E763-28DB91838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88">
              <a:extLst>
                <a:ext uri="{FF2B5EF4-FFF2-40B4-BE49-F238E27FC236}">
                  <a16:creationId xmlns:a16="http://schemas.microsoft.com/office/drawing/2014/main" id="{05E84329-72BB-0500-FDE5-3E3A71D20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89">
              <a:extLst>
                <a:ext uri="{FF2B5EF4-FFF2-40B4-BE49-F238E27FC236}">
                  <a16:creationId xmlns:a16="http://schemas.microsoft.com/office/drawing/2014/main" id="{E913023C-D1A3-334F-6AEC-060CAEC74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90">
              <a:extLst>
                <a:ext uri="{FF2B5EF4-FFF2-40B4-BE49-F238E27FC236}">
                  <a16:creationId xmlns:a16="http://schemas.microsoft.com/office/drawing/2014/main" id="{3F0B4F57-856C-1AC1-F6E3-D6D3622EE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91">
              <a:extLst>
                <a:ext uri="{FF2B5EF4-FFF2-40B4-BE49-F238E27FC236}">
                  <a16:creationId xmlns:a16="http://schemas.microsoft.com/office/drawing/2014/main" id="{51BC53F7-AAEB-9516-CC41-8B5537924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92">
              <a:extLst>
                <a:ext uri="{FF2B5EF4-FFF2-40B4-BE49-F238E27FC236}">
                  <a16:creationId xmlns:a16="http://schemas.microsoft.com/office/drawing/2014/main" id="{E3AEDC4C-B044-441D-B304-027E7D3B3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93">
              <a:extLst>
                <a:ext uri="{FF2B5EF4-FFF2-40B4-BE49-F238E27FC236}">
                  <a16:creationId xmlns:a16="http://schemas.microsoft.com/office/drawing/2014/main" id="{560DC3AD-907B-C4D8-9393-C91F482F1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94">
              <a:extLst>
                <a:ext uri="{FF2B5EF4-FFF2-40B4-BE49-F238E27FC236}">
                  <a16:creationId xmlns:a16="http://schemas.microsoft.com/office/drawing/2014/main" id="{82C16D9D-45A2-3A79-302E-A20967747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95">
              <a:extLst>
                <a:ext uri="{FF2B5EF4-FFF2-40B4-BE49-F238E27FC236}">
                  <a16:creationId xmlns:a16="http://schemas.microsoft.com/office/drawing/2014/main" id="{A06E57D1-517D-A825-073F-D44109B11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96">
              <a:extLst>
                <a:ext uri="{FF2B5EF4-FFF2-40B4-BE49-F238E27FC236}">
                  <a16:creationId xmlns:a16="http://schemas.microsoft.com/office/drawing/2014/main" id="{CBA33FE6-C6B7-7B3D-5909-01143F8A2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97">
              <a:extLst>
                <a:ext uri="{FF2B5EF4-FFF2-40B4-BE49-F238E27FC236}">
                  <a16:creationId xmlns:a16="http://schemas.microsoft.com/office/drawing/2014/main" id="{6E8204D0-D761-4036-17C2-C11C8A624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98">
              <a:extLst>
                <a:ext uri="{FF2B5EF4-FFF2-40B4-BE49-F238E27FC236}">
                  <a16:creationId xmlns:a16="http://schemas.microsoft.com/office/drawing/2014/main" id="{87ADBBA6-3D9A-15CE-CFE5-750E05450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99">
              <a:extLst>
                <a:ext uri="{FF2B5EF4-FFF2-40B4-BE49-F238E27FC236}">
                  <a16:creationId xmlns:a16="http://schemas.microsoft.com/office/drawing/2014/main" id="{94D09AFE-4492-4F6E-BF5D-DBDEE8F70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300">
              <a:extLst>
                <a:ext uri="{FF2B5EF4-FFF2-40B4-BE49-F238E27FC236}">
                  <a16:creationId xmlns:a16="http://schemas.microsoft.com/office/drawing/2014/main" id="{E9D4C831-EBD4-4EDE-255C-57F46A997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301">
              <a:extLst>
                <a:ext uri="{FF2B5EF4-FFF2-40B4-BE49-F238E27FC236}">
                  <a16:creationId xmlns:a16="http://schemas.microsoft.com/office/drawing/2014/main" id="{76A87317-F5F4-BE96-D93D-D19C6002F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302">
              <a:extLst>
                <a:ext uri="{FF2B5EF4-FFF2-40B4-BE49-F238E27FC236}">
                  <a16:creationId xmlns:a16="http://schemas.microsoft.com/office/drawing/2014/main" id="{4D1D48F5-E3EE-2923-4779-F376E0800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303">
              <a:extLst>
                <a:ext uri="{FF2B5EF4-FFF2-40B4-BE49-F238E27FC236}">
                  <a16:creationId xmlns:a16="http://schemas.microsoft.com/office/drawing/2014/main" id="{3A20BE01-AABA-3BC7-7475-B67611FDD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304">
              <a:extLst>
                <a:ext uri="{FF2B5EF4-FFF2-40B4-BE49-F238E27FC236}">
                  <a16:creationId xmlns:a16="http://schemas.microsoft.com/office/drawing/2014/main" id="{81B530AE-A436-F177-2E7F-018CAD16D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305">
              <a:extLst>
                <a:ext uri="{FF2B5EF4-FFF2-40B4-BE49-F238E27FC236}">
                  <a16:creationId xmlns:a16="http://schemas.microsoft.com/office/drawing/2014/main" id="{67BB51A9-07EF-60E9-1BEF-7C897C4AD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pic>
        <p:nvPicPr>
          <p:cNvPr id="317" name="图片 46">
            <a:extLst>
              <a:ext uri="{FF2B5EF4-FFF2-40B4-BE49-F238E27FC236}">
                <a16:creationId xmlns:a16="http://schemas.microsoft.com/office/drawing/2014/main" id="{28888CEE-F4A2-95A1-A26F-B9BA53968F5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48950" b="-1"/>
          <a:stretch>
            <a:fillRect/>
          </a:stretch>
        </p:blipFill>
        <p:spPr>
          <a:xfrm>
            <a:off x="-2705493" y="-1930"/>
            <a:ext cx="14915687" cy="933840"/>
          </a:xfrm>
          <a:prstGeom prst="rect">
            <a:avLst/>
          </a:prstGeom>
          <a:effectLst/>
        </p:spPr>
      </p:pic>
      <p:pic>
        <p:nvPicPr>
          <p:cNvPr id="319" name="Graphic 318">
            <a:extLst>
              <a:ext uri="{FF2B5EF4-FFF2-40B4-BE49-F238E27FC236}">
                <a16:creationId xmlns:a16="http://schemas.microsoft.com/office/drawing/2014/main" id="{B72810E7-2B65-E9B1-0E4A-9604872B7F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858801" y="1088024"/>
            <a:ext cx="6654414" cy="4350301"/>
          </a:xfrm>
          <a:prstGeom prst="rect">
            <a:avLst/>
          </a:prstGeom>
        </p:spPr>
      </p:pic>
      <p:sp>
        <p:nvSpPr>
          <p:cNvPr id="316" name="TextBox 315">
            <a:extLst>
              <a:ext uri="{FF2B5EF4-FFF2-40B4-BE49-F238E27FC236}">
                <a16:creationId xmlns:a16="http://schemas.microsoft.com/office/drawing/2014/main" id="{CB33FBC9-FA8F-E54D-1703-45425EA427BD}"/>
              </a:ext>
            </a:extLst>
          </p:cNvPr>
          <p:cNvSpPr txBox="1"/>
          <p:nvPr/>
        </p:nvSpPr>
        <p:spPr>
          <a:xfrm>
            <a:off x="5654269" y="1908682"/>
            <a:ext cx="5136328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Em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cần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xưng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hô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đúng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thành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viên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gia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đình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algn="ctr"/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họ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nội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họ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ngoại</a:t>
            </a:r>
            <a:endParaRPr lang="en-US" sz="40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3" name="Picture 2" descr="A picture containing doll, toy&#10;&#10;Description automatically generated">
            <a:extLst>
              <a:ext uri="{FF2B5EF4-FFF2-40B4-BE49-F238E27FC236}">
                <a16:creationId xmlns:a16="http://schemas.microsoft.com/office/drawing/2014/main" id="{C0370827-6F0E-ABA4-B216-5D6C804B9AA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055" y="1728493"/>
            <a:ext cx="4061773" cy="3309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7630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4.07407E-6 L 0.1819 -4.07407E-6 " pathEditMode="relative" rAng="0" ptsTypes="AA">
                                      <p:cBhvr>
                                        <p:cTn id="6" dur="40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89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2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" name="Picture 314" descr="A picture containing diagram&#10;&#10;Description automatically generated">
            <a:extLst>
              <a:ext uri="{FF2B5EF4-FFF2-40B4-BE49-F238E27FC236}">
                <a16:creationId xmlns:a16="http://schemas.microsoft.com/office/drawing/2014/main" id="{110D1980-439D-6C25-8825-A1D04BE87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2504" y="1125619"/>
            <a:ext cx="9615803" cy="5145636"/>
          </a:xfrm>
          <a:prstGeom prst="rect">
            <a:avLst/>
          </a:prstGeom>
        </p:spPr>
      </p:pic>
      <p:sp>
        <p:nvSpPr>
          <p:cNvPr id="318" name="Rectangle 317">
            <a:extLst>
              <a:ext uri="{FF2B5EF4-FFF2-40B4-BE49-F238E27FC236}">
                <a16:creationId xmlns:a16="http://schemas.microsoft.com/office/drawing/2014/main" id="{7F5797F3-986B-D861-7669-C56A6734CADF}"/>
              </a:ext>
            </a:extLst>
          </p:cNvPr>
          <p:cNvSpPr/>
          <p:nvPr/>
        </p:nvSpPr>
        <p:spPr>
          <a:xfrm>
            <a:off x="3132502" y="2229066"/>
            <a:ext cx="302735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000" b="1" dirty="0" err="1">
                <a:solidFill>
                  <a:srgbClr val="0070C0"/>
                </a:solidFill>
                <a:latin typeface="iCiel Cadena" panose="02000503000000020004" pitchFamily="2" charset="0"/>
              </a:rPr>
              <a:t>Hoạt</a:t>
            </a:r>
            <a:r>
              <a:rPr lang="en-US" sz="4000" b="1" dirty="0">
                <a:solidFill>
                  <a:srgbClr val="0070C0"/>
                </a:solidFill>
                <a:latin typeface="iCiel Cadena" panose="02000503000000020004" pitchFamily="2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iCiel Cadena" panose="02000503000000020004" pitchFamily="2" charset="0"/>
              </a:rPr>
              <a:t>động</a:t>
            </a:r>
            <a:r>
              <a:rPr lang="en-US" sz="4000" b="1" dirty="0">
                <a:solidFill>
                  <a:srgbClr val="0070C0"/>
                </a:solidFill>
                <a:latin typeface="iCiel Cadena" panose="02000503000000020004" pitchFamily="2" charset="0"/>
              </a:rPr>
              <a:t> 3</a:t>
            </a:r>
          </a:p>
        </p:txBody>
      </p:sp>
      <p:pic>
        <p:nvPicPr>
          <p:cNvPr id="317" name="图片 46">
            <a:extLst>
              <a:ext uri="{FF2B5EF4-FFF2-40B4-BE49-F238E27FC236}">
                <a16:creationId xmlns:a16="http://schemas.microsoft.com/office/drawing/2014/main" id="{28888CEE-F4A2-95A1-A26F-B9BA53968F5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48950" b="-1"/>
          <a:stretch>
            <a:fillRect/>
          </a:stretch>
        </p:blipFill>
        <p:spPr>
          <a:xfrm>
            <a:off x="-2705493" y="-1930"/>
            <a:ext cx="14915687" cy="933840"/>
          </a:xfrm>
          <a:prstGeom prst="rect">
            <a:avLst/>
          </a:prstGeom>
          <a:effectLst/>
        </p:spPr>
      </p:pic>
      <p:sp>
        <p:nvSpPr>
          <p:cNvPr id="322" name="TextBox 321">
            <a:extLst>
              <a:ext uri="{FF2B5EF4-FFF2-40B4-BE49-F238E27FC236}">
                <a16:creationId xmlns:a16="http://schemas.microsoft.com/office/drawing/2014/main" id="{A25D0A0A-4327-8EAD-3682-D85F87F5D334}"/>
              </a:ext>
            </a:extLst>
          </p:cNvPr>
          <p:cNvSpPr txBox="1"/>
          <p:nvPr/>
        </p:nvSpPr>
        <p:spPr>
          <a:xfrm>
            <a:off x="6899493" y="1608247"/>
            <a:ext cx="3215624" cy="166199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Liên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hệ</a:t>
            </a:r>
            <a:endParaRPr lang="en-US" sz="5400" dirty="0">
              <a:ln w="25400">
                <a:solidFill>
                  <a:schemeClr val="bg1"/>
                </a:solidFill>
              </a:ln>
              <a:solidFill>
                <a:schemeClr val="accent6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  <a:p>
            <a:pPr algn="ctr"/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bản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thân</a:t>
            </a:r>
            <a:endParaRPr lang="en-US" sz="5400" dirty="0">
              <a:ln w="25400">
                <a:solidFill>
                  <a:schemeClr val="bg1"/>
                </a:solidFill>
              </a:ln>
              <a:solidFill>
                <a:schemeClr val="accent6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</p:txBody>
      </p:sp>
      <p:pic>
        <p:nvPicPr>
          <p:cNvPr id="319" name="Picture 318">
            <a:extLst>
              <a:ext uri="{FF2B5EF4-FFF2-40B4-BE49-F238E27FC236}">
                <a16:creationId xmlns:a16="http://schemas.microsoft.com/office/drawing/2014/main" id="{05193BB5-4C7B-2389-EDEF-48A9ABCC686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20157" y="3198804"/>
            <a:ext cx="7843911" cy="3563933"/>
          </a:xfrm>
          <a:prstGeom prst="rect">
            <a:avLst/>
          </a:prstGeom>
        </p:spPr>
      </p:pic>
      <p:grpSp>
        <p:nvGrpSpPr>
          <p:cNvPr id="13" name="Group 4">
            <a:extLst>
              <a:ext uri="{FF2B5EF4-FFF2-40B4-BE49-F238E27FC236}">
                <a16:creationId xmlns:a16="http://schemas.microsoft.com/office/drawing/2014/main" id="{F33A6D12-16E7-C509-5BE3-A2A4F94DB3F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14" name="Group 205">
              <a:extLst>
                <a:ext uri="{FF2B5EF4-FFF2-40B4-BE49-F238E27FC236}">
                  <a16:creationId xmlns:a16="http://schemas.microsoft.com/office/drawing/2014/main" id="{B0332EE3-4C79-44A4-39F5-74C2455AF5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15" name="Freeform 5">
                <a:extLst>
                  <a:ext uri="{FF2B5EF4-FFF2-40B4-BE49-F238E27FC236}">
                    <a16:creationId xmlns:a16="http://schemas.microsoft.com/office/drawing/2014/main" id="{FBBB3B37-67D3-3921-5ABD-EBC90C3D8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6" name="Freeform 6">
                <a:extLst>
                  <a:ext uri="{FF2B5EF4-FFF2-40B4-BE49-F238E27FC236}">
                    <a16:creationId xmlns:a16="http://schemas.microsoft.com/office/drawing/2014/main" id="{86114C47-9BB5-AF58-3EE1-286FBDB35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7" name="Rectangle 7">
                <a:extLst>
                  <a:ext uri="{FF2B5EF4-FFF2-40B4-BE49-F238E27FC236}">
                    <a16:creationId xmlns:a16="http://schemas.microsoft.com/office/drawing/2014/main" id="{AD39EE25-93F8-37B8-25D1-1A7FDDBE3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8" name="Freeform 8">
                <a:extLst>
                  <a:ext uri="{FF2B5EF4-FFF2-40B4-BE49-F238E27FC236}">
                    <a16:creationId xmlns:a16="http://schemas.microsoft.com/office/drawing/2014/main" id="{A1251EB2-62E7-E3B3-83E3-39E91B55C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9" name="Freeform 9">
                <a:extLst>
                  <a:ext uri="{FF2B5EF4-FFF2-40B4-BE49-F238E27FC236}">
                    <a16:creationId xmlns:a16="http://schemas.microsoft.com/office/drawing/2014/main" id="{B7FD1792-3369-5AC4-C9A1-20C1A8866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0" name="Freeform 10">
                <a:extLst>
                  <a:ext uri="{FF2B5EF4-FFF2-40B4-BE49-F238E27FC236}">
                    <a16:creationId xmlns:a16="http://schemas.microsoft.com/office/drawing/2014/main" id="{F2B47D04-E3CB-DF8F-E79C-BD447FECF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1" name="Rectangle 11">
                <a:extLst>
                  <a:ext uri="{FF2B5EF4-FFF2-40B4-BE49-F238E27FC236}">
                    <a16:creationId xmlns:a16="http://schemas.microsoft.com/office/drawing/2014/main" id="{B4F21667-42B0-D369-8A99-19DB2E74D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2" name="Freeform 12">
                <a:extLst>
                  <a:ext uri="{FF2B5EF4-FFF2-40B4-BE49-F238E27FC236}">
                    <a16:creationId xmlns:a16="http://schemas.microsoft.com/office/drawing/2014/main" id="{03C67C41-3BAE-F392-D2C7-1791BEF5E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3" name="Freeform 13">
                <a:extLst>
                  <a:ext uri="{FF2B5EF4-FFF2-40B4-BE49-F238E27FC236}">
                    <a16:creationId xmlns:a16="http://schemas.microsoft.com/office/drawing/2014/main" id="{4952BB90-766F-2D6A-C7F0-48675FB09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4" name="Freeform 14">
                <a:extLst>
                  <a:ext uri="{FF2B5EF4-FFF2-40B4-BE49-F238E27FC236}">
                    <a16:creationId xmlns:a16="http://schemas.microsoft.com/office/drawing/2014/main" id="{2FF5BAC0-01EC-8585-54C4-5C3B4ECD5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5" name="Rectangle 15">
                <a:extLst>
                  <a:ext uri="{FF2B5EF4-FFF2-40B4-BE49-F238E27FC236}">
                    <a16:creationId xmlns:a16="http://schemas.microsoft.com/office/drawing/2014/main" id="{FDDF8373-021B-C810-6A6A-37DB97B40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6" name="Freeform 16">
                <a:extLst>
                  <a:ext uri="{FF2B5EF4-FFF2-40B4-BE49-F238E27FC236}">
                    <a16:creationId xmlns:a16="http://schemas.microsoft.com/office/drawing/2014/main" id="{1C9A4554-6760-1D1E-D00B-F23751AD2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7" name="Freeform 17">
                <a:extLst>
                  <a:ext uri="{FF2B5EF4-FFF2-40B4-BE49-F238E27FC236}">
                    <a16:creationId xmlns:a16="http://schemas.microsoft.com/office/drawing/2014/main" id="{E7562CE3-94AF-AEA4-D325-F6329D2A8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8" name="Freeform 18">
                <a:extLst>
                  <a:ext uri="{FF2B5EF4-FFF2-40B4-BE49-F238E27FC236}">
                    <a16:creationId xmlns:a16="http://schemas.microsoft.com/office/drawing/2014/main" id="{1120197B-56AD-9CDD-C0C1-7EB8E2525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9" name="Rectangle 19">
                <a:extLst>
                  <a:ext uri="{FF2B5EF4-FFF2-40B4-BE49-F238E27FC236}">
                    <a16:creationId xmlns:a16="http://schemas.microsoft.com/office/drawing/2014/main" id="{7D2C4F90-CD93-AEF7-BC99-973DEE83A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0" name="Freeform 20">
                <a:extLst>
                  <a:ext uri="{FF2B5EF4-FFF2-40B4-BE49-F238E27FC236}">
                    <a16:creationId xmlns:a16="http://schemas.microsoft.com/office/drawing/2014/main" id="{AD7BBD99-8CD4-DE33-EA56-2802945B1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1" name="Freeform 21">
                <a:extLst>
                  <a:ext uri="{FF2B5EF4-FFF2-40B4-BE49-F238E27FC236}">
                    <a16:creationId xmlns:a16="http://schemas.microsoft.com/office/drawing/2014/main" id="{3FDFD539-8668-9C45-F663-DFFFD85FD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2" name="Freeform 22">
                <a:extLst>
                  <a:ext uri="{FF2B5EF4-FFF2-40B4-BE49-F238E27FC236}">
                    <a16:creationId xmlns:a16="http://schemas.microsoft.com/office/drawing/2014/main" id="{57182299-27F4-08A5-8D3D-69EB6DB2F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3" name="Rectangle 23">
                <a:extLst>
                  <a:ext uri="{FF2B5EF4-FFF2-40B4-BE49-F238E27FC236}">
                    <a16:creationId xmlns:a16="http://schemas.microsoft.com/office/drawing/2014/main" id="{E58874F6-00A8-7EBD-393D-1EE34D59D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4" name="Freeform 24">
                <a:extLst>
                  <a:ext uri="{FF2B5EF4-FFF2-40B4-BE49-F238E27FC236}">
                    <a16:creationId xmlns:a16="http://schemas.microsoft.com/office/drawing/2014/main" id="{48AB92E8-6BA1-E865-525B-BAB2B6239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5" name="Rectangle 25">
                <a:extLst>
                  <a:ext uri="{FF2B5EF4-FFF2-40B4-BE49-F238E27FC236}">
                    <a16:creationId xmlns:a16="http://schemas.microsoft.com/office/drawing/2014/main" id="{13863E29-7019-DE4A-580F-A1EEA5607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6" name="Oval 26">
                <a:extLst>
                  <a:ext uri="{FF2B5EF4-FFF2-40B4-BE49-F238E27FC236}">
                    <a16:creationId xmlns:a16="http://schemas.microsoft.com/office/drawing/2014/main" id="{0298B111-0A6B-E22D-A7B2-2793EF6E8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7" name="Freeform 27">
                <a:extLst>
                  <a:ext uri="{FF2B5EF4-FFF2-40B4-BE49-F238E27FC236}">
                    <a16:creationId xmlns:a16="http://schemas.microsoft.com/office/drawing/2014/main" id="{FE944F50-1984-E1CF-6D87-9490FF1B7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8" name="Freeform 28">
                <a:extLst>
                  <a:ext uri="{FF2B5EF4-FFF2-40B4-BE49-F238E27FC236}">
                    <a16:creationId xmlns:a16="http://schemas.microsoft.com/office/drawing/2014/main" id="{7E81588B-14B8-7BD5-A018-92CEC0761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9" name="Rectangle 29">
                <a:extLst>
                  <a:ext uri="{FF2B5EF4-FFF2-40B4-BE49-F238E27FC236}">
                    <a16:creationId xmlns:a16="http://schemas.microsoft.com/office/drawing/2014/main" id="{1E01E03D-3825-DD71-1585-C15418D6A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0" name="Oval 30">
                <a:extLst>
                  <a:ext uri="{FF2B5EF4-FFF2-40B4-BE49-F238E27FC236}">
                    <a16:creationId xmlns:a16="http://schemas.microsoft.com/office/drawing/2014/main" id="{761BA2E6-7439-36D9-AA93-EEC1AEFC8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1" name="Freeform 31">
                <a:extLst>
                  <a:ext uri="{FF2B5EF4-FFF2-40B4-BE49-F238E27FC236}">
                    <a16:creationId xmlns:a16="http://schemas.microsoft.com/office/drawing/2014/main" id="{3AC8E6A1-98D7-31B2-F09B-6A7621322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2" name="Freeform 32">
                <a:extLst>
                  <a:ext uri="{FF2B5EF4-FFF2-40B4-BE49-F238E27FC236}">
                    <a16:creationId xmlns:a16="http://schemas.microsoft.com/office/drawing/2014/main" id="{37B30B9F-6CB1-44A3-5A8A-984AB0007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3" name="Rectangle 33">
                <a:extLst>
                  <a:ext uri="{FF2B5EF4-FFF2-40B4-BE49-F238E27FC236}">
                    <a16:creationId xmlns:a16="http://schemas.microsoft.com/office/drawing/2014/main" id="{6FBE2538-E93E-BEC9-B6EE-51922A417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4" name="Oval 34">
                <a:extLst>
                  <a:ext uri="{FF2B5EF4-FFF2-40B4-BE49-F238E27FC236}">
                    <a16:creationId xmlns:a16="http://schemas.microsoft.com/office/drawing/2014/main" id="{1B229359-FD86-5A85-49C5-C44E7F5AE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5" name="Freeform 35">
                <a:extLst>
                  <a:ext uri="{FF2B5EF4-FFF2-40B4-BE49-F238E27FC236}">
                    <a16:creationId xmlns:a16="http://schemas.microsoft.com/office/drawing/2014/main" id="{C1BA761B-3155-E9A9-19CF-8785035B8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6" name="Freeform 36">
                <a:extLst>
                  <a:ext uri="{FF2B5EF4-FFF2-40B4-BE49-F238E27FC236}">
                    <a16:creationId xmlns:a16="http://schemas.microsoft.com/office/drawing/2014/main" id="{694BEFA1-6EBF-220D-A9BE-26DA73F64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7" name="Rectangle 37">
                <a:extLst>
                  <a:ext uri="{FF2B5EF4-FFF2-40B4-BE49-F238E27FC236}">
                    <a16:creationId xmlns:a16="http://schemas.microsoft.com/office/drawing/2014/main" id="{F3CF1A68-BF53-3383-0F69-B661A1281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8" name="Oval 38">
                <a:extLst>
                  <a:ext uri="{FF2B5EF4-FFF2-40B4-BE49-F238E27FC236}">
                    <a16:creationId xmlns:a16="http://schemas.microsoft.com/office/drawing/2014/main" id="{5DBF3669-C150-8750-ADBE-4D6E60DC4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9" name="Freeform 39">
                <a:extLst>
                  <a:ext uri="{FF2B5EF4-FFF2-40B4-BE49-F238E27FC236}">
                    <a16:creationId xmlns:a16="http://schemas.microsoft.com/office/drawing/2014/main" id="{85CAD5DA-8B9D-ADC7-DE80-D883831FB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0" name="Freeform 40">
                <a:extLst>
                  <a:ext uri="{FF2B5EF4-FFF2-40B4-BE49-F238E27FC236}">
                    <a16:creationId xmlns:a16="http://schemas.microsoft.com/office/drawing/2014/main" id="{1D8723D1-57EE-8234-C456-C4AADE47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1" name="Freeform 41">
                <a:extLst>
                  <a:ext uri="{FF2B5EF4-FFF2-40B4-BE49-F238E27FC236}">
                    <a16:creationId xmlns:a16="http://schemas.microsoft.com/office/drawing/2014/main" id="{8A3E0E9B-CDE4-F18E-61FE-4C1EDE3EA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2" name="Freeform 42">
                <a:extLst>
                  <a:ext uri="{FF2B5EF4-FFF2-40B4-BE49-F238E27FC236}">
                    <a16:creationId xmlns:a16="http://schemas.microsoft.com/office/drawing/2014/main" id="{EFA77297-A1B0-731B-160C-B63298569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3" name="Freeform 43">
                <a:extLst>
                  <a:ext uri="{FF2B5EF4-FFF2-40B4-BE49-F238E27FC236}">
                    <a16:creationId xmlns:a16="http://schemas.microsoft.com/office/drawing/2014/main" id="{B2790466-C22C-A048-7548-522191A3C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4" name="Freeform 44">
                <a:extLst>
                  <a:ext uri="{FF2B5EF4-FFF2-40B4-BE49-F238E27FC236}">
                    <a16:creationId xmlns:a16="http://schemas.microsoft.com/office/drawing/2014/main" id="{65B96A75-1A55-6C0A-AE43-C9A6267D3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5" name="Freeform 45">
                <a:extLst>
                  <a:ext uri="{FF2B5EF4-FFF2-40B4-BE49-F238E27FC236}">
                    <a16:creationId xmlns:a16="http://schemas.microsoft.com/office/drawing/2014/main" id="{935AE139-984A-A684-0012-489DF1DCC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6" name="Freeform 46">
                <a:extLst>
                  <a:ext uri="{FF2B5EF4-FFF2-40B4-BE49-F238E27FC236}">
                    <a16:creationId xmlns:a16="http://schemas.microsoft.com/office/drawing/2014/main" id="{0C1D12D2-56B8-A988-F5D4-E1EF1F09F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7" name="Rectangle 47">
                <a:extLst>
                  <a:ext uri="{FF2B5EF4-FFF2-40B4-BE49-F238E27FC236}">
                    <a16:creationId xmlns:a16="http://schemas.microsoft.com/office/drawing/2014/main" id="{323D4F44-3A73-1E0B-E5AA-5C8FFF823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Oval 48">
                <a:extLst>
                  <a:ext uri="{FF2B5EF4-FFF2-40B4-BE49-F238E27FC236}">
                    <a16:creationId xmlns:a16="http://schemas.microsoft.com/office/drawing/2014/main" id="{8ABABC2A-A314-1F97-EE91-BB68FB3F8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Freeform 49">
                <a:extLst>
                  <a:ext uri="{FF2B5EF4-FFF2-40B4-BE49-F238E27FC236}">
                    <a16:creationId xmlns:a16="http://schemas.microsoft.com/office/drawing/2014/main" id="{FE80FE5F-56DF-2457-C50D-FB5AEC47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50">
                <a:extLst>
                  <a:ext uri="{FF2B5EF4-FFF2-40B4-BE49-F238E27FC236}">
                    <a16:creationId xmlns:a16="http://schemas.microsoft.com/office/drawing/2014/main" id="{75FA0D7D-44D0-E08B-EF3E-FCA49BB6D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51">
                <a:extLst>
                  <a:ext uri="{FF2B5EF4-FFF2-40B4-BE49-F238E27FC236}">
                    <a16:creationId xmlns:a16="http://schemas.microsoft.com/office/drawing/2014/main" id="{2B59F85F-B820-2A2C-57AF-D49971FF4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52">
                <a:extLst>
                  <a:ext uri="{FF2B5EF4-FFF2-40B4-BE49-F238E27FC236}">
                    <a16:creationId xmlns:a16="http://schemas.microsoft.com/office/drawing/2014/main" id="{C5743504-CE52-83E2-A385-A601B4B23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Freeform 53">
                <a:extLst>
                  <a:ext uri="{FF2B5EF4-FFF2-40B4-BE49-F238E27FC236}">
                    <a16:creationId xmlns:a16="http://schemas.microsoft.com/office/drawing/2014/main" id="{13568CF5-5D11-B675-8558-DB778FD6A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54">
                <a:extLst>
                  <a:ext uri="{FF2B5EF4-FFF2-40B4-BE49-F238E27FC236}">
                    <a16:creationId xmlns:a16="http://schemas.microsoft.com/office/drawing/2014/main" id="{9345FDDE-96DA-79C1-EBE4-34665AEAB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55">
                <a:extLst>
                  <a:ext uri="{FF2B5EF4-FFF2-40B4-BE49-F238E27FC236}">
                    <a16:creationId xmlns:a16="http://schemas.microsoft.com/office/drawing/2014/main" id="{A5DCFF6B-0F7C-3596-BA7C-D3106EBF3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56">
                <a:extLst>
                  <a:ext uri="{FF2B5EF4-FFF2-40B4-BE49-F238E27FC236}">
                    <a16:creationId xmlns:a16="http://schemas.microsoft.com/office/drawing/2014/main" id="{9A354DD7-439E-B195-233A-F42002794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57">
                <a:extLst>
                  <a:ext uri="{FF2B5EF4-FFF2-40B4-BE49-F238E27FC236}">
                    <a16:creationId xmlns:a16="http://schemas.microsoft.com/office/drawing/2014/main" id="{747EC572-8440-EE5F-7BE9-65BC3DF89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Oval 58">
                <a:extLst>
                  <a:ext uri="{FF2B5EF4-FFF2-40B4-BE49-F238E27FC236}">
                    <a16:creationId xmlns:a16="http://schemas.microsoft.com/office/drawing/2014/main" id="{0289C73B-9FE1-5DB2-271D-389899DE7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59">
                <a:extLst>
                  <a:ext uri="{FF2B5EF4-FFF2-40B4-BE49-F238E27FC236}">
                    <a16:creationId xmlns:a16="http://schemas.microsoft.com/office/drawing/2014/main" id="{3D1C5C73-4C46-6A52-C3DE-A6B2EA744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60">
                <a:extLst>
                  <a:ext uri="{FF2B5EF4-FFF2-40B4-BE49-F238E27FC236}">
                    <a16:creationId xmlns:a16="http://schemas.microsoft.com/office/drawing/2014/main" id="{83E002B7-09EE-104D-F2EF-F58C3685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Freeform 61">
                <a:extLst>
                  <a:ext uri="{FF2B5EF4-FFF2-40B4-BE49-F238E27FC236}">
                    <a16:creationId xmlns:a16="http://schemas.microsoft.com/office/drawing/2014/main" id="{210D3752-8C95-C5C7-877B-4BB064DA2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62">
                <a:extLst>
                  <a:ext uri="{FF2B5EF4-FFF2-40B4-BE49-F238E27FC236}">
                    <a16:creationId xmlns:a16="http://schemas.microsoft.com/office/drawing/2014/main" id="{BA7237EA-C221-8624-FFA3-A9D7A2D68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63">
                <a:extLst>
                  <a:ext uri="{FF2B5EF4-FFF2-40B4-BE49-F238E27FC236}">
                    <a16:creationId xmlns:a16="http://schemas.microsoft.com/office/drawing/2014/main" id="{FFC62632-665A-BB10-BD9B-989218C04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64">
                <a:extLst>
                  <a:ext uri="{FF2B5EF4-FFF2-40B4-BE49-F238E27FC236}">
                    <a16:creationId xmlns:a16="http://schemas.microsoft.com/office/drawing/2014/main" id="{D94C9425-6E6B-772B-6F1F-C6E66672A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Freeform 65">
                <a:extLst>
                  <a:ext uri="{FF2B5EF4-FFF2-40B4-BE49-F238E27FC236}">
                    <a16:creationId xmlns:a16="http://schemas.microsoft.com/office/drawing/2014/main" id="{295BD4E7-2C21-E86A-D27E-FC5DCF48B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66">
                <a:extLst>
                  <a:ext uri="{FF2B5EF4-FFF2-40B4-BE49-F238E27FC236}">
                    <a16:creationId xmlns:a16="http://schemas.microsoft.com/office/drawing/2014/main" id="{1C8E5325-1A71-EF12-B57E-D994B0286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Freeform 67">
                <a:extLst>
                  <a:ext uri="{FF2B5EF4-FFF2-40B4-BE49-F238E27FC236}">
                    <a16:creationId xmlns:a16="http://schemas.microsoft.com/office/drawing/2014/main" id="{8BA66D4A-D6A6-9B59-908E-EB8DD43DE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Freeform 68">
                <a:extLst>
                  <a:ext uri="{FF2B5EF4-FFF2-40B4-BE49-F238E27FC236}">
                    <a16:creationId xmlns:a16="http://schemas.microsoft.com/office/drawing/2014/main" id="{D5ED4CB3-79F7-D3EC-9ED5-DF66AD73D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Rectangle 69">
                <a:extLst>
                  <a:ext uri="{FF2B5EF4-FFF2-40B4-BE49-F238E27FC236}">
                    <a16:creationId xmlns:a16="http://schemas.microsoft.com/office/drawing/2014/main" id="{CF3C1B31-99B7-48C9-B70E-C23F237DC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70">
                <a:extLst>
                  <a:ext uri="{FF2B5EF4-FFF2-40B4-BE49-F238E27FC236}">
                    <a16:creationId xmlns:a16="http://schemas.microsoft.com/office/drawing/2014/main" id="{25C6DC66-435B-C60D-9DB9-1C2F5F413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Freeform 71">
                <a:extLst>
                  <a:ext uri="{FF2B5EF4-FFF2-40B4-BE49-F238E27FC236}">
                    <a16:creationId xmlns:a16="http://schemas.microsoft.com/office/drawing/2014/main" id="{42240F68-39F0-107D-9830-BEAAEEF24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Freeform 72">
                <a:extLst>
                  <a:ext uri="{FF2B5EF4-FFF2-40B4-BE49-F238E27FC236}">
                    <a16:creationId xmlns:a16="http://schemas.microsoft.com/office/drawing/2014/main" id="{F6DDCFAF-62F5-2914-9517-BE8E97EF2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73">
                <a:extLst>
                  <a:ext uri="{FF2B5EF4-FFF2-40B4-BE49-F238E27FC236}">
                    <a16:creationId xmlns:a16="http://schemas.microsoft.com/office/drawing/2014/main" id="{7AFEBBAB-5B29-D0DD-CA36-E5786935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74">
                <a:extLst>
                  <a:ext uri="{FF2B5EF4-FFF2-40B4-BE49-F238E27FC236}">
                    <a16:creationId xmlns:a16="http://schemas.microsoft.com/office/drawing/2014/main" id="{196717EA-EC0D-454F-E96E-B84BAE363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Freeform 75">
                <a:extLst>
                  <a:ext uri="{FF2B5EF4-FFF2-40B4-BE49-F238E27FC236}">
                    <a16:creationId xmlns:a16="http://schemas.microsoft.com/office/drawing/2014/main" id="{668548D6-AB05-84BE-C731-B4CDB5051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Freeform 76">
                <a:extLst>
                  <a:ext uri="{FF2B5EF4-FFF2-40B4-BE49-F238E27FC236}">
                    <a16:creationId xmlns:a16="http://schemas.microsoft.com/office/drawing/2014/main" id="{6B1A4AD1-455E-25F6-FB9E-36E42A3BC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77">
                <a:extLst>
                  <a:ext uri="{FF2B5EF4-FFF2-40B4-BE49-F238E27FC236}">
                    <a16:creationId xmlns:a16="http://schemas.microsoft.com/office/drawing/2014/main" id="{2C7813DF-10C8-F5F6-4762-D4755CD94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78">
                <a:extLst>
                  <a:ext uri="{FF2B5EF4-FFF2-40B4-BE49-F238E27FC236}">
                    <a16:creationId xmlns:a16="http://schemas.microsoft.com/office/drawing/2014/main" id="{070702EF-526B-5189-56ED-D82B4F69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Freeform 79">
                <a:extLst>
                  <a:ext uri="{FF2B5EF4-FFF2-40B4-BE49-F238E27FC236}">
                    <a16:creationId xmlns:a16="http://schemas.microsoft.com/office/drawing/2014/main" id="{6B561A93-9AD7-E709-5B61-EA716B1FE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Freeform 80">
                <a:extLst>
                  <a:ext uri="{FF2B5EF4-FFF2-40B4-BE49-F238E27FC236}">
                    <a16:creationId xmlns:a16="http://schemas.microsoft.com/office/drawing/2014/main" id="{C5118EEB-5CCD-94EC-8380-8C840A785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81">
                <a:extLst>
                  <a:ext uri="{FF2B5EF4-FFF2-40B4-BE49-F238E27FC236}">
                    <a16:creationId xmlns:a16="http://schemas.microsoft.com/office/drawing/2014/main" id="{9CDDBA9C-8BCE-A0CF-AA9D-8DAC6CE16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82">
                <a:extLst>
                  <a:ext uri="{FF2B5EF4-FFF2-40B4-BE49-F238E27FC236}">
                    <a16:creationId xmlns:a16="http://schemas.microsoft.com/office/drawing/2014/main" id="{C1454D47-3171-F8F9-F507-768E19BCA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83">
                <a:extLst>
                  <a:ext uri="{FF2B5EF4-FFF2-40B4-BE49-F238E27FC236}">
                    <a16:creationId xmlns:a16="http://schemas.microsoft.com/office/drawing/2014/main" id="{0AB2E75B-5656-413A-81FD-ED6094C3E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84">
                <a:extLst>
                  <a:ext uri="{FF2B5EF4-FFF2-40B4-BE49-F238E27FC236}">
                    <a16:creationId xmlns:a16="http://schemas.microsoft.com/office/drawing/2014/main" id="{87451C1E-23B7-ECD3-1C5F-06A230156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85">
                <a:extLst>
                  <a:ext uri="{FF2B5EF4-FFF2-40B4-BE49-F238E27FC236}">
                    <a16:creationId xmlns:a16="http://schemas.microsoft.com/office/drawing/2014/main" id="{ACE49A33-4C9D-1805-F302-FE38FB348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86">
                <a:extLst>
                  <a:ext uri="{FF2B5EF4-FFF2-40B4-BE49-F238E27FC236}">
                    <a16:creationId xmlns:a16="http://schemas.microsoft.com/office/drawing/2014/main" id="{53F519C1-34AC-3726-DCE0-F029D58A2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87">
                <a:extLst>
                  <a:ext uri="{FF2B5EF4-FFF2-40B4-BE49-F238E27FC236}">
                    <a16:creationId xmlns:a16="http://schemas.microsoft.com/office/drawing/2014/main" id="{54C09257-81E9-24AE-68C1-11EF55889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88">
                <a:extLst>
                  <a:ext uri="{FF2B5EF4-FFF2-40B4-BE49-F238E27FC236}">
                    <a16:creationId xmlns:a16="http://schemas.microsoft.com/office/drawing/2014/main" id="{FE4C3764-DDE2-FEC9-2B2D-964243325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89">
                <a:extLst>
                  <a:ext uri="{FF2B5EF4-FFF2-40B4-BE49-F238E27FC236}">
                    <a16:creationId xmlns:a16="http://schemas.microsoft.com/office/drawing/2014/main" id="{5B43D413-BC38-6FEF-2C44-067554394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Freeform 90">
                <a:extLst>
                  <a:ext uri="{FF2B5EF4-FFF2-40B4-BE49-F238E27FC236}">
                    <a16:creationId xmlns:a16="http://schemas.microsoft.com/office/drawing/2014/main" id="{55FCB9FB-EE3D-44D9-6AEC-68E5B67B2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91">
                <a:extLst>
                  <a:ext uri="{FF2B5EF4-FFF2-40B4-BE49-F238E27FC236}">
                    <a16:creationId xmlns:a16="http://schemas.microsoft.com/office/drawing/2014/main" id="{B8942C6B-C41C-6662-D424-236428781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92">
                <a:extLst>
                  <a:ext uri="{FF2B5EF4-FFF2-40B4-BE49-F238E27FC236}">
                    <a16:creationId xmlns:a16="http://schemas.microsoft.com/office/drawing/2014/main" id="{700268C9-6465-9A44-5D3E-79114A22F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93">
                <a:extLst>
                  <a:ext uri="{FF2B5EF4-FFF2-40B4-BE49-F238E27FC236}">
                    <a16:creationId xmlns:a16="http://schemas.microsoft.com/office/drawing/2014/main" id="{3FB6152D-94B1-266E-513A-63A483440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94">
                <a:extLst>
                  <a:ext uri="{FF2B5EF4-FFF2-40B4-BE49-F238E27FC236}">
                    <a16:creationId xmlns:a16="http://schemas.microsoft.com/office/drawing/2014/main" id="{841C2740-9802-FD04-FF31-30C0DBC95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95">
                <a:extLst>
                  <a:ext uri="{FF2B5EF4-FFF2-40B4-BE49-F238E27FC236}">
                    <a16:creationId xmlns:a16="http://schemas.microsoft.com/office/drawing/2014/main" id="{195CC433-70A9-FCD9-556C-ED5BCF8E5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96">
                <a:extLst>
                  <a:ext uri="{FF2B5EF4-FFF2-40B4-BE49-F238E27FC236}">
                    <a16:creationId xmlns:a16="http://schemas.microsoft.com/office/drawing/2014/main" id="{900E72AE-C35A-96DC-0051-2057633CB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97">
                <a:extLst>
                  <a:ext uri="{FF2B5EF4-FFF2-40B4-BE49-F238E27FC236}">
                    <a16:creationId xmlns:a16="http://schemas.microsoft.com/office/drawing/2014/main" id="{203947C0-7213-623D-9C36-DA0F8E441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98">
                <a:extLst>
                  <a:ext uri="{FF2B5EF4-FFF2-40B4-BE49-F238E27FC236}">
                    <a16:creationId xmlns:a16="http://schemas.microsoft.com/office/drawing/2014/main" id="{BC8B90EF-0B56-3F8A-9938-31B71FE24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Freeform 99">
                <a:extLst>
                  <a:ext uri="{FF2B5EF4-FFF2-40B4-BE49-F238E27FC236}">
                    <a16:creationId xmlns:a16="http://schemas.microsoft.com/office/drawing/2014/main" id="{386400F4-F4AC-BF68-F0E4-1BAFF98E2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Freeform 100">
                <a:extLst>
                  <a:ext uri="{FF2B5EF4-FFF2-40B4-BE49-F238E27FC236}">
                    <a16:creationId xmlns:a16="http://schemas.microsoft.com/office/drawing/2014/main" id="{ABFAC0C7-1DF1-9EED-037C-CE56CF64C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101">
                <a:extLst>
                  <a:ext uri="{FF2B5EF4-FFF2-40B4-BE49-F238E27FC236}">
                    <a16:creationId xmlns:a16="http://schemas.microsoft.com/office/drawing/2014/main" id="{40C85CAD-BFFF-60ED-C4C7-D2DEE2A92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102">
                <a:extLst>
                  <a:ext uri="{FF2B5EF4-FFF2-40B4-BE49-F238E27FC236}">
                    <a16:creationId xmlns:a16="http://schemas.microsoft.com/office/drawing/2014/main" id="{3B5FAF3A-D17C-8D88-D61D-DE974E66A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103">
                <a:extLst>
                  <a:ext uri="{FF2B5EF4-FFF2-40B4-BE49-F238E27FC236}">
                    <a16:creationId xmlns:a16="http://schemas.microsoft.com/office/drawing/2014/main" id="{C3DA9AD8-A99B-5C15-34DD-A48641E59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104">
                <a:extLst>
                  <a:ext uri="{FF2B5EF4-FFF2-40B4-BE49-F238E27FC236}">
                    <a16:creationId xmlns:a16="http://schemas.microsoft.com/office/drawing/2014/main" id="{A92B4062-B9ED-979F-E8BB-A6ABCF8C2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105">
                <a:extLst>
                  <a:ext uri="{FF2B5EF4-FFF2-40B4-BE49-F238E27FC236}">
                    <a16:creationId xmlns:a16="http://schemas.microsoft.com/office/drawing/2014/main" id="{E78DD209-8E3E-8A7F-3B44-6CE03FF50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106">
                <a:extLst>
                  <a:ext uri="{FF2B5EF4-FFF2-40B4-BE49-F238E27FC236}">
                    <a16:creationId xmlns:a16="http://schemas.microsoft.com/office/drawing/2014/main" id="{82D13719-A99D-0D00-E240-EB881EC36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107">
                <a:extLst>
                  <a:ext uri="{FF2B5EF4-FFF2-40B4-BE49-F238E27FC236}">
                    <a16:creationId xmlns:a16="http://schemas.microsoft.com/office/drawing/2014/main" id="{63022376-B35A-A5B1-A291-DFE535585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108">
                <a:extLst>
                  <a:ext uri="{FF2B5EF4-FFF2-40B4-BE49-F238E27FC236}">
                    <a16:creationId xmlns:a16="http://schemas.microsoft.com/office/drawing/2014/main" id="{38BA75A2-0783-9851-5E9E-BE790E5DD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Rectangle 109">
                <a:extLst>
                  <a:ext uri="{FF2B5EF4-FFF2-40B4-BE49-F238E27FC236}">
                    <a16:creationId xmlns:a16="http://schemas.microsoft.com/office/drawing/2014/main" id="{E8C53BC8-D2C3-4370-6097-33DD2307A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110">
                <a:extLst>
                  <a:ext uri="{FF2B5EF4-FFF2-40B4-BE49-F238E27FC236}">
                    <a16:creationId xmlns:a16="http://schemas.microsoft.com/office/drawing/2014/main" id="{7AD4FB91-FDA3-1BF3-A702-F9AD4EEAD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Freeform 111">
                <a:extLst>
                  <a:ext uri="{FF2B5EF4-FFF2-40B4-BE49-F238E27FC236}">
                    <a16:creationId xmlns:a16="http://schemas.microsoft.com/office/drawing/2014/main" id="{464DA464-7EB8-FCA1-D832-4134B1F9D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112">
                <a:extLst>
                  <a:ext uri="{FF2B5EF4-FFF2-40B4-BE49-F238E27FC236}">
                    <a16:creationId xmlns:a16="http://schemas.microsoft.com/office/drawing/2014/main" id="{98E092ED-4866-E565-95AC-E88709F1D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113">
                <a:extLst>
                  <a:ext uri="{FF2B5EF4-FFF2-40B4-BE49-F238E27FC236}">
                    <a16:creationId xmlns:a16="http://schemas.microsoft.com/office/drawing/2014/main" id="{B9B2D652-DDB3-376A-2E9C-2D67F127B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114">
                <a:extLst>
                  <a:ext uri="{FF2B5EF4-FFF2-40B4-BE49-F238E27FC236}">
                    <a16:creationId xmlns:a16="http://schemas.microsoft.com/office/drawing/2014/main" id="{D9B81A98-3121-2DB1-2E70-36B3624EB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115">
                <a:extLst>
                  <a:ext uri="{FF2B5EF4-FFF2-40B4-BE49-F238E27FC236}">
                    <a16:creationId xmlns:a16="http://schemas.microsoft.com/office/drawing/2014/main" id="{5F3D6704-8BE0-0564-E8A8-7679BEF15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116">
                <a:extLst>
                  <a:ext uri="{FF2B5EF4-FFF2-40B4-BE49-F238E27FC236}">
                    <a16:creationId xmlns:a16="http://schemas.microsoft.com/office/drawing/2014/main" id="{C0742CCB-C4E7-4488-331E-7CEF3322F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117">
                <a:extLst>
                  <a:ext uri="{FF2B5EF4-FFF2-40B4-BE49-F238E27FC236}">
                    <a16:creationId xmlns:a16="http://schemas.microsoft.com/office/drawing/2014/main" id="{3BE371AA-6B04-94FA-062A-22AF35FC2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118">
                <a:extLst>
                  <a:ext uri="{FF2B5EF4-FFF2-40B4-BE49-F238E27FC236}">
                    <a16:creationId xmlns:a16="http://schemas.microsoft.com/office/drawing/2014/main" id="{0550444C-E99E-E4D4-35C1-E1E8782E0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119">
                <a:extLst>
                  <a:ext uri="{FF2B5EF4-FFF2-40B4-BE49-F238E27FC236}">
                    <a16:creationId xmlns:a16="http://schemas.microsoft.com/office/drawing/2014/main" id="{61B48983-4551-49CD-3B7A-7836B4BA8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120">
                <a:extLst>
                  <a:ext uri="{FF2B5EF4-FFF2-40B4-BE49-F238E27FC236}">
                    <a16:creationId xmlns:a16="http://schemas.microsoft.com/office/drawing/2014/main" id="{280E0914-6DAF-33D3-9ECF-9CC7DEC7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121">
                <a:extLst>
                  <a:ext uri="{FF2B5EF4-FFF2-40B4-BE49-F238E27FC236}">
                    <a16:creationId xmlns:a16="http://schemas.microsoft.com/office/drawing/2014/main" id="{A66108E2-4349-F52B-0AD3-0E1B70A3D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122">
                <a:extLst>
                  <a:ext uri="{FF2B5EF4-FFF2-40B4-BE49-F238E27FC236}">
                    <a16:creationId xmlns:a16="http://schemas.microsoft.com/office/drawing/2014/main" id="{2371DBE3-6597-AE53-33D8-91BB84D71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123">
                <a:extLst>
                  <a:ext uri="{FF2B5EF4-FFF2-40B4-BE49-F238E27FC236}">
                    <a16:creationId xmlns:a16="http://schemas.microsoft.com/office/drawing/2014/main" id="{72982F24-5044-6854-622E-C4E3E798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124">
                <a:extLst>
                  <a:ext uri="{FF2B5EF4-FFF2-40B4-BE49-F238E27FC236}">
                    <a16:creationId xmlns:a16="http://schemas.microsoft.com/office/drawing/2014/main" id="{0D03E544-EABD-E8D5-09CA-F19BB060B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125">
                <a:extLst>
                  <a:ext uri="{FF2B5EF4-FFF2-40B4-BE49-F238E27FC236}">
                    <a16:creationId xmlns:a16="http://schemas.microsoft.com/office/drawing/2014/main" id="{866CFB01-73AE-FB7B-A3EC-1D61409FC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126">
                <a:extLst>
                  <a:ext uri="{FF2B5EF4-FFF2-40B4-BE49-F238E27FC236}">
                    <a16:creationId xmlns:a16="http://schemas.microsoft.com/office/drawing/2014/main" id="{E752CF8D-A727-EFA5-D07B-066A0CDF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127">
                <a:extLst>
                  <a:ext uri="{FF2B5EF4-FFF2-40B4-BE49-F238E27FC236}">
                    <a16:creationId xmlns:a16="http://schemas.microsoft.com/office/drawing/2014/main" id="{5579E0F0-DA72-0E13-960F-6C407EBD2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128">
                <a:extLst>
                  <a:ext uri="{FF2B5EF4-FFF2-40B4-BE49-F238E27FC236}">
                    <a16:creationId xmlns:a16="http://schemas.microsoft.com/office/drawing/2014/main" id="{C58082E2-F696-C599-37B9-D3DC6202C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129">
                <a:extLst>
                  <a:ext uri="{FF2B5EF4-FFF2-40B4-BE49-F238E27FC236}">
                    <a16:creationId xmlns:a16="http://schemas.microsoft.com/office/drawing/2014/main" id="{D0F52CA2-1843-497A-C449-678264229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130">
                <a:extLst>
                  <a:ext uri="{FF2B5EF4-FFF2-40B4-BE49-F238E27FC236}">
                    <a16:creationId xmlns:a16="http://schemas.microsoft.com/office/drawing/2014/main" id="{5F66EF24-3B14-2177-F685-0C3437147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Freeform 131">
                <a:extLst>
                  <a:ext uri="{FF2B5EF4-FFF2-40B4-BE49-F238E27FC236}">
                    <a16:creationId xmlns:a16="http://schemas.microsoft.com/office/drawing/2014/main" id="{77E476B6-D9E3-A7AC-8F84-26B3C9B6D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132">
                <a:extLst>
                  <a:ext uri="{FF2B5EF4-FFF2-40B4-BE49-F238E27FC236}">
                    <a16:creationId xmlns:a16="http://schemas.microsoft.com/office/drawing/2014/main" id="{B8E5C4CD-E772-6D6F-6B99-F69A73352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133">
                <a:extLst>
                  <a:ext uri="{FF2B5EF4-FFF2-40B4-BE49-F238E27FC236}">
                    <a16:creationId xmlns:a16="http://schemas.microsoft.com/office/drawing/2014/main" id="{819A1F8E-7417-B1BF-FE34-5735C6BF0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134">
                <a:extLst>
                  <a:ext uri="{FF2B5EF4-FFF2-40B4-BE49-F238E27FC236}">
                    <a16:creationId xmlns:a16="http://schemas.microsoft.com/office/drawing/2014/main" id="{C484F0B2-1571-BD0A-2150-0DA2343CD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135">
                <a:extLst>
                  <a:ext uri="{FF2B5EF4-FFF2-40B4-BE49-F238E27FC236}">
                    <a16:creationId xmlns:a16="http://schemas.microsoft.com/office/drawing/2014/main" id="{F989F19F-9241-D3A7-5A46-80471AD43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136">
                <a:extLst>
                  <a:ext uri="{FF2B5EF4-FFF2-40B4-BE49-F238E27FC236}">
                    <a16:creationId xmlns:a16="http://schemas.microsoft.com/office/drawing/2014/main" id="{EEB5534A-C98C-F7BF-0084-B776ED142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137">
                <a:extLst>
                  <a:ext uri="{FF2B5EF4-FFF2-40B4-BE49-F238E27FC236}">
                    <a16:creationId xmlns:a16="http://schemas.microsoft.com/office/drawing/2014/main" id="{78969A78-0584-3228-23BA-E0CAB8AA6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138">
                <a:extLst>
                  <a:ext uri="{FF2B5EF4-FFF2-40B4-BE49-F238E27FC236}">
                    <a16:creationId xmlns:a16="http://schemas.microsoft.com/office/drawing/2014/main" id="{88031C3A-8E5F-AEC6-DEDC-B4805D881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139">
                <a:extLst>
                  <a:ext uri="{FF2B5EF4-FFF2-40B4-BE49-F238E27FC236}">
                    <a16:creationId xmlns:a16="http://schemas.microsoft.com/office/drawing/2014/main" id="{5BF60428-9CC7-5D38-F97A-8423BEDA5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140">
                <a:extLst>
                  <a:ext uri="{FF2B5EF4-FFF2-40B4-BE49-F238E27FC236}">
                    <a16:creationId xmlns:a16="http://schemas.microsoft.com/office/drawing/2014/main" id="{7FDD67E3-4B23-6ACD-D834-2464B4952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141">
                <a:extLst>
                  <a:ext uri="{FF2B5EF4-FFF2-40B4-BE49-F238E27FC236}">
                    <a16:creationId xmlns:a16="http://schemas.microsoft.com/office/drawing/2014/main" id="{EA8424E1-926C-C138-4533-9A04AEA21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42">
                <a:extLst>
                  <a:ext uri="{FF2B5EF4-FFF2-40B4-BE49-F238E27FC236}">
                    <a16:creationId xmlns:a16="http://schemas.microsoft.com/office/drawing/2014/main" id="{0A98148C-52EA-D34F-587C-69DEDF283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43">
                <a:extLst>
                  <a:ext uri="{FF2B5EF4-FFF2-40B4-BE49-F238E27FC236}">
                    <a16:creationId xmlns:a16="http://schemas.microsoft.com/office/drawing/2014/main" id="{A3907CBC-6415-2B4B-07D3-35CA0ACFA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44">
                <a:extLst>
                  <a:ext uri="{FF2B5EF4-FFF2-40B4-BE49-F238E27FC236}">
                    <a16:creationId xmlns:a16="http://schemas.microsoft.com/office/drawing/2014/main" id="{7EF41803-F91B-CBF7-3C88-8E166A1C9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45">
                <a:extLst>
                  <a:ext uri="{FF2B5EF4-FFF2-40B4-BE49-F238E27FC236}">
                    <a16:creationId xmlns:a16="http://schemas.microsoft.com/office/drawing/2014/main" id="{8166112B-6D83-06E4-8224-6BEF2D437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46">
                <a:extLst>
                  <a:ext uri="{FF2B5EF4-FFF2-40B4-BE49-F238E27FC236}">
                    <a16:creationId xmlns:a16="http://schemas.microsoft.com/office/drawing/2014/main" id="{A47EEBAD-6490-4F15-AC32-09828FDDF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47">
                <a:extLst>
                  <a:ext uri="{FF2B5EF4-FFF2-40B4-BE49-F238E27FC236}">
                    <a16:creationId xmlns:a16="http://schemas.microsoft.com/office/drawing/2014/main" id="{1EA59E8C-0EFE-A975-848A-3F86E82C8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48">
                <a:extLst>
                  <a:ext uri="{FF2B5EF4-FFF2-40B4-BE49-F238E27FC236}">
                    <a16:creationId xmlns:a16="http://schemas.microsoft.com/office/drawing/2014/main" id="{E4C78A89-8FBF-0FBB-2B1C-0771F75E5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49">
                <a:extLst>
                  <a:ext uri="{FF2B5EF4-FFF2-40B4-BE49-F238E27FC236}">
                    <a16:creationId xmlns:a16="http://schemas.microsoft.com/office/drawing/2014/main" id="{68C5559C-D8AE-90C3-5676-903ED5A9D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50">
                <a:extLst>
                  <a:ext uri="{FF2B5EF4-FFF2-40B4-BE49-F238E27FC236}">
                    <a16:creationId xmlns:a16="http://schemas.microsoft.com/office/drawing/2014/main" id="{596BAD2C-461F-C50E-F14E-C245ACA5C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Freeform 151">
                <a:extLst>
                  <a:ext uri="{FF2B5EF4-FFF2-40B4-BE49-F238E27FC236}">
                    <a16:creationId xmlns:a16="http://schemas.microsoft.com/office/drawing/2014/main" id="{BE0BE269-0161-BD78-12F4-D6D811DB3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52">
                <a:extLst>
                  <a:ext uri="{FF2B5EF4-FFF2-40B4-BE49-F238E27FC236}">
                    <a16:creationId xmlns:a16="http://schemas.microsoft.com/office/drawing/2014/main" id="{BE44DF2A-C997-10A5-775E-B29A0974B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53">
                <a:extLst>
                  <a:ext uri="{FF2B5EF4-FFF2-40B4-BE49-F238E27FC236}">
                    <a16:creationId xmlns:a16="http://schemas.microsoft.com/office/drawing/2014/main" id="{EBDA0DCE-2FB3-CF1B-6681-E9DEB6438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54">
                <a:extLst>
                  <a:ext uri="{FF2B5EF4-FFF2-40B4-BE49-F238E27FC236}">
                    <a16:creationId xmlns:a16="http://schemas.microsoft.com/office/drawing/2014/main" id="{1E4C67DD-6FFA-F5E9-7FE8-04840D1CA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55">
                <a:extLst>
                  <a:ext uri="{FF2B5EF4-FFF2-40B4-BE49-F238E27FC236}">
                    <a16:creationId xmlns:a16="http://schemas.microsoft.com/office/drawing/2014/main" id="{4863A3A3-6654-FE77-368A-46E5E66CB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56">
                <a:extLst>
                  <a:ext uri="{FF2B5EF4-FFF2-40B4-BE49-F238E27FC236}">
                    <a16:creationId xmlns:a16="http://schemas.microsoft.com/office/drawing/2014/main" id="{3CFCE2F2-696C-C68A-5CEB-734A11DC2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57">
                <a:extLst>
                  <a:ext uri="{FF2B5EF4-FFF2-40B4-BE49-F238E27FC236}">
                    <a16:creationId xmlns:a16="http://schemas.microsoft.com/office/drawing/2014/main" id="{CA4A649E-FB2C-0B1E-8E17-D8CB75BD7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58">
                <a:extLst>
                  <a:ext uri="{FF2B5EF4-FFF2-40B4-BE49-F238E27FC236}">
                    <a16:creationId xmlns:a16="http://schemas.microsoft.com/office/drawing/2014/main" id="{31EB14DB-0529-3430-3375-5883E2112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59">
                <a:extLst>
                  <a:ext uri="{FF2B5EF4-FFF2-40B4-BE49-F238E27FC236}">
                    <a16:creationId xmlns:a16="http://schemas.microsoft.com/office/drawing/2014/main" id="{D41CF7AB-FE61-196E-49B7-6B1DC6232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60">
                <a:extLst>
                  <a:ext uri="{FF2B5EF4-FFF2-40B4-BE49-F238E27FC236}">
                    <a16:creationId xmlns:a16="http://schemas.microsoft.com/office/drawing/2014/main" id="{27265A17-51BE-05E8-E668-1012BDE26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61">
                <a:extLst>
                  <a:ext uri="{FF2B5EF4-FFF2-40B4-BE49-F238E27FC236}">
                    <a16:creationId xmlns:a16="http://schemas.microsoft.com/office/drawing/2014/main" id="{9209A5DA-1AC1-9E09-726B-9BB27B79D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62">
                <a:extLst>
                  <a:ext uri="{FF2B5EF4-FFF2-40B4-BE49-F238E27FC236}">
                    <a16:creationId xmlns:a16="http://schemas.microsoft.com/office/drawing/2014/main" id="{B6C38825-C921-B815-065D-182015B4D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63">
                <a:extLst>
                  <a:ext uri="{FF2B5EF4-FFF2-40B4-BE49-F238E27FC236}">
                    <a16:creationId xmlns:a16="http://schemas.microsoft.com/office/drawing/2014/main" id="{D6C1D783-69AC-8B96-6C2A-8B8A55A7C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64">
                <a:extLst>
                  <a:ext uri="{FF2B5EF4-FFF2-40B4-BE49-F238E27FC236}">
                    <a16:creationId xmlns:a16="http://schemas.microsoft.com/office/drawing/2014/main" id="{18DF4007-1937-0C66-48DF-86FDD9D5F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65">
                <a:extLst>
                  <a:ext uri="{FF2B5EF4-FFF2-40B4-BE49-F238E27FC236}">
                    <a16:creationId xmlns:a16="http://schemas.microsoft.com/office/drawing/2014/main" id="{6E2979F4-0171-2255-C9AD-B0C74A559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66">
                <a:extLst>
                  <a:ext uri="{FF2B5EF4-FFF2-40B4-BE49-F238E27FC236}">
                    <a16:creationId xmlns:a16="http://schemas.microsoft.com/office/drawing/2014/main" id="{1B626A07-11F1-886D-C8BF-0905DD5E3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67">
                <a:extLst>
                  <a:ext uri="{FF2B5EF4-FFF2-40B4-BE49-F238E27FC236}">
                    <a16:creationId xmlns:a16="http://schemas.microsoft.com/office/drawing/2014/main" id="{17803EAB-53BC-2BC6-3E9F-EA7953D4A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68">
                <a:extLst>
                  <a:ext uri="{FF2B5EF4-FFF2-40B4-BE49-F238E27FC236}">
                    <a16:creationId xmlns:a16="http://schemas.microsoft.com/office/drawing/2014/main" id="{85C35308-D556-C0FA-9FAD-77DF7F1FC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69">
                <a:extLst>
                  <a:ext uri="{FF2B5EF4-FFF2-40B4-BE49-F238E27FC236}">
                    <a16:creationId xmlns:a16="http://schemas.microsoft.com/office/drawing/2014/main" id="{1229078D-0B7F-3355-6090-CD64E87BF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70">
                <a:extLst>
                  <a:ext uri="{FF2B5EF4-FFF2-40B4-BE49-F238E27FC236}">
                    <a16:creationId xmlns:a16="http://schemas.microsoft.com/office/drawing/2014/main" id="{0074CC92-8124-8E73-0BF8-515CC6C0C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71">
                <a:extLst>
                  <a:ext uri="{FF2B5EF4-FFF2-40B4-BE49-F238E27FC236}">
                    <a16:creationId xmlns:a16="http://schemas.microsoft.com/office/drawing/2014/main" id="{2003409F-60D7-8CCD-A036-2D35DF8A7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72">
                <a:extLst>
                  <a:ext uri="{FF2B5EF4-FFF2-40B4-BE49-F238E27FC236}">
                    <a16:creationId xmlns:a16="http://schemas.microsoft.com/office/drawing/2014/main" id="{BFAFAE27-C703-4F09-F0CF-B4E31C12B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73">
                <a:extLst>
                  <a:ext uri="{FF2B5EF4-FFF2-40B4-BE49-F238E27FC236}">
                    <a16:creationId xmlns:a16="http://schemas.microsoft.com/office/drawing/2014/main" id="{7D37BD43-662D-FC07-4853-F45A01740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74">
                <a:extLst>
                  <a:ext uri="{FF2B5EF4-FFF2-40B4-BE49-F238E27FC236}">
                    <a16:creationId xmlns:a16="http://schemas.microsoft.com/office/drawing/2014/main" id="{C38B2C78-3F86-50A3-6E0E-9A25FEDFF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75">
                <a:extLst>
                  <a:ext uri="{FF2B5EF4-FFF2-40B4-BE49-F238E27FC236}">
                    <a16:creationId xmlns:a16="http://schemas.microsoft.com/office/drawing/2014/main" id="{CA127E41-C254-88CC-7788-E626C48D9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76">
                <a:extLst>
                  <a:ext uri="{FF2B5EF4-FFF2-40B4-BE49-F238E27FC236}">
                    <a16:creationId xmlns:a16="http://schemas.microsoft.com/office/drawing/2014/main" id="{F7621299-844E-5C86-F7EA-4953E6CEF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77">
                <a:extLst>
                  <a:ext uri="{FF2B5EF4-FFF2-40B4-BE49-F238E27FC236}">
                    <a16:creationId xmlns:a16="http://schemas.microsoft.com/office/drawing/2014/main" id="{3EF380FC-C052-C6DF-DA97-056E723F2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78">
                <a:extLst>
                  <a:ext uri="{FF2B5EF4-FFF2-40B4-BE49-F238E27FC236}">
                    <a16:creationId xmlns:a16="http://schemas.microsoft.com/office/drawing/2014/main" id="{61332C6D-E26E-3E4C-1BBF-B4AC6224C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79">
                <a:extLst>
                  <a:ext uri="{FF2B5EF4-FFF2-40B4-BE49-F238E27FC236}">
                    <a16:creationId xmlns:a16="http://schemas.microsoft.com/office/drawing/2014/main" id="{4D8657D5-F72C-461E-3B3F-A1B4A253C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80">
                <a:extLst>
                  <a:ext uri="{FF2B5EF4-FFF2-40B4-BE49-F238E27FC236}">
                    <a16:creationId xmlns:a16="http://schemas.microsoft.com/office/drawing/2014/main" id="{4EF13F31-B8C7-86AF-B87F-85DA6D38D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81">
                <a:extLst>
                  <a:ext uri="{FF2B5EF4-FFF2-40B4-BE49-F238E27FC236}">
                    <a16:creationId xmlns:a16="http://schemas.microsoft.com/office/drawing/2014/main" id="{2899F6E3-C231-2AA1-1879-5F6A08E9B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82">
                <a:extLst>
                  <a:ext uri="{FF2B5EF4-FFF2-40B4-BE49-F238E27FC236}">
                    <a16:creationId xmlns:a16="http://schemas.microsoft.com/office/drawing/2014/main" id="{36747FAD-1D12-3E17-7B23-0BC10148A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83">
                <a:extLst>
                  <a:ext uri="{FF2B5EF4-FFF2-40B4-BE49-F238E27FC236}">
                    <a16:creationId xmlns:a16="http://schemas.microsoft.com/office/drawing/2014/main" id="{4E78630B-4DCF-1414-FD15-2E3C0B4F2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84">
                <a:extLst>
                  <a:ext uri="{FF2B5EF4-FFF2-40B4-BE49-F238E27FC236}">
                    <a16:creationId xmlns:a16="http://schemas.microsoft.com/office/drawing/2014/main" id="{333CAD16-CD95-E826-F8CB-5C26567FD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85">
                <a:extLst>
                  <a:ext uri="{FF2B5EF4-FFF2-40B4-BE49-F238E27FC236}">
                    <a16:creationId xmlns:a16="http://schemas.microsoft.com/office/drawing/2014/main" id="{29188850-F55D-5F03-92C3-3D379546C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86">
                <a:extLst>
                  <a:ext uri="{FF2B5EF4-FFF2-40B4-BE49-F238E27FC236}">
                    <a16:creationId xmlns:a16="http://schemas.microsoft.com/office/drawing/2014/main" id="{8A017F0A-06F5-7EFE-0A24-39972AF2D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87">
                <a:extLst>
                  <a:ext uri="{FF2B5EF4-FFF2-40B4-BE49-F238E27FC236}">
                    <a16:creationId xmlns:a16="http://schemas.microsoft.com/office/drawing/2014/main" id="{4B007C7B-ADE3-8CB0-1369-16AC29429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88">
                <a:extLst>
                  <a:ext uri="{FF2B5EF4-FFF2-40B4-BE49-F238E27FC236}">
                    <a16:creationId xmlns:a16="http://schemas.microsoft.com/office/drawing/2014/main" id="{10F90450-2464-D677-ABF7-C1AC6F680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89">
                <a:extLst>
                  <a:ext uri="{FF2B5EF4-FFF2-40B4-BE49-F238E27FC236}">
                    <a16:creationId xmlns:a16="http://schemas.microsoft.com/office/drawing/2014/main" id="{3ED06902-AE4F-5DF7-4B3E-EC13053B5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90">
                <a:extLst>
                  <a:ext uri="{FF2B5EF4-FFF2-40B4-BE49-F238E27FC236}">
                    <a16:creationId xmlns:a16="http://schemas.microsoft.com/office/drawing/2014/main" id="{D93CB847-71EF-E67A-61EB-C0895525A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91">
                <a:extLst>
                  <a:ext uri="{FF2B5EF4-FFF2-40B4-BE49-F238E27FC236}">
                    <a16:creationId xmlns:a16="http://schemas.microsoft.com/office/drawing/2014/main" id="{74B2C806-3AC7-F186-3951-652BC63E5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92">
                <a:extLst>
                  <a:ext uri="{FF2B5EF4-FFF2-40B4-BE49-F238E27FC236}">
                    <a16:creationId xmlns:a16="http://schemas.microsoft.com/office/drawing/2014/main" id="{AA4F2ED5-D975-8578-C476-508CF920D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93">
                <a:extLst>
                  <a:ext uri="{FF2B5EF4-FFF2-40B4-BE49-F238E27FC236}">
                    <a16:creationId xmlns:a16="http://schemas.microsoft.com/office/drawing/2014/main" id="{17157872-8EF8-6CC5-FE2C-D2C88E683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94">
                <a:extLst>
                  <a:ext uri="{FF2B5EF4-FFF2-40B4-BE49-F238E27FC236}">
                    <a16:creationId xmlns:a16="http://schemas.microsoft.com/office/drawing/2014/main" id="{6AAB6A9F-5C64-36B9-E44C-09B321D9A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95">
                <a:extLst>
                  <a:ext uri="{FF2B5EF4-FFF2-40B4-BE49-F238E27FC236}">
                    <a16:creationId xmlns:a16="http://schemas.microsoft.com/office/drawing/2014/main" id="{22B5E7F1-ADD4-A6B4-F4B2-89D076DE8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96">
                <a:extLst>
                  <a:ext uri="{FF2B5EF4-FFF2-40B4-BE49-F238E27FC236}">
                    <a16:creationId xmlns:a16="http://schemas.microsoft.com/office/drawing/2014/main" id="{CB66FB25-110C-5544-BEFD-CB9AD2D30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97">
                <a:extLst>
                  <a:ext uri="{FF2B5EF4-FFF2-40B4-BE49-F238E27FC236}">
                    <a16:creationId xmlns:a16="http://schemas.microsoft.com/office/drawing/2014/main" id="{9CEE9C6D-A05A-4A24-2448-89A6FA9C7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98">
                <a:extLst>
                  <a:ext uri="{FF2B5EF4-FFF2-40B4-BE49-F238E27FC236}">
                    <a16:creationId xmlns:a16="http://schemas.microsoft.com/office/drawing/2014/main" id="{54EB393F-54B3-BA0D-7D12-0EC19BFFB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99">
                <a:extLst>
                  <a:ext uri="{FF2B5EF4-FFF2-40B4-BE49-F238E27FC236}">
                    <a16:creationId xmlns:a16="http://schemas.microsoft.com/office/drawing/2014/main" id="{6E97E102-A690-D50A-C5A8-B1E687508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200">
                <a:extLst>
                  <a:ext uri="{FF2B5EF4-FFF2-40B4-BE49-F238E27FC236}">
                    <a16:creationId xmlns:a16="http://schemas.microsoft.com/office/drawing/2014/main" id="{88600BB1-3FA7-CE85-44B8-FE48EB59F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201">
                <a:extLst>
                  <a:ext uri="{FF2B5EF4-FFF2-40B4-BE49-F238E27FC236}">
                    <a16:creationId xmlns:a16="http://schemas.microsoft.com/office/drawing/2014/main" id="{19B99332-152A-7441-635B-17239102A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202">
                <a:extLst>
                  <a:ext uri="{FF2B5EF4-FFF2-40B4-BE49-F238E27FC236}">
                    <a16:creationId xmlns:a16="http://schemas.microsoft.com/office/drawing/2014/main" id="{98BE5BEA-9580-8240-94D0-F8EA6F9E7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203">
                <a:extLst>
                  <a:ext uri="{FF2B5EF4-FFF2-40B4-BE49-F238E27FC236}">
                    <a16:creationId xmlns:a16="http://schemas.microsoft.com/office/drawing/2014/main" id="{FE1CCA61-E0D2-77F1-9916-DAC82FDE3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204">
                <a:extLst>
                  <a:ext uri="{FF2B5EF4-FFF2-40B4-BE49-F238E27FC236}">
                    <a16:creationId xmlns:a16="http://schemas.microsoft.com/office/drawing/2014/main" id="{8FAED053-13FB-2D50-C3BA-25CB630E5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15" name="Freeform 206">
              <a:extLst>
                <a:ext uri="{FF2B5EF4-FFF2-40B4-BE49-F238E27FC236}">
                  <a16:creationId xmlns:a16="http://schemas.microsoft.com/office/drawing/2014/main" id="{58768740-52C1-085C-78C0-DA181C123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6" name="Freeform 207">
              <a:extLst>
                <a:ext uri="{FF2B5EF4-FFF2-40B4-BE49-F238E27FC236}">
                  <a16:creationId xmlns:a16="http://schemas.microsoft.com/office/drawing/2014/main" id="{2318D0E1-E40A-C72B-573E-A918D905B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7" name="Freeform 208">
              <a:extLst>
                <a:ext uri="{FF2B5EF4-FFF2-40B4-BE49-F238E27FC236}">
                  <a16:creationId xmlns:a16="http://schemas.microsoft.com/office/drawing/2014/main" id="{139935C8-2C9E-8809-DBF2-EC696B2D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8" name="Freeform 209">
              <a:extLst>
                <a:ext uri="{FF2B5EF4-FFF2-40B4-BE49-F238E27FC236}">
                  <a16:creationId xmlns:a16="http://schemas.microsoft.com/office/drawing/2014/main" id="{9187C880-1E21-B95E-555B-72124C3CB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9" name="Freeform 210">
              <a:extLst>
                <a:ext uri="{FF2B5EF4-FFF2-40B4-BE49-F238E27FC236}">
                  <a16:creationId xmlns:a16="http://schemas.microsoft.com/office/drawing/2014/main" id="{75B62047-22C6-12A0-630A-FAF13BDCF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0" name="Freeform 211">
              <a:extLst>
                <a:ext uri="{FF2B5EF4-FFF2-40B4-BE49-F238E27FC236}">
                  <a16:creationId xmlns:a16="http://schemas.microsoft.com/office/drawing/2014/main" id="{057D7A94-F52D-85E5-EDEC-5B6A12891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1" name="Freeform 212">
              <a:extLst>
                <a:ext uri="{FF2B5EF4-FFF2-40B4-BE49-F238E27FC236}">
                  <a16:creationId xmlns:a16="http://schemas.microsoft.com/office/drawing/2014/main" id="{29046992-B20B-1809-5259-D14B7154A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2" name="Freeform 213">
              <a:extLst>
                <a:ext uri="{FF2B5EF4-FFF2-40B4-BE49-F238E27FC236}">
                  <a16:creationId xmlns:a16="http://schemas.microsoft.com/office/drawing/2014/main" id="{C3C62608-716B-BF48-7D93-CB8D36A1B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3" name="Freeform 214">
              <a:extLst>
                <a:ext uri="{FF2B5EF4-FFF2-40B4-BE49-F238E27FC236}">
                  <a16:creationId xmlns:a16="http://schemas.microsoft.com/office/drawing/2014/main" id="{6C27F3E2-75D5-9F3C-3A2F-60AE83154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4" name="Freeform 215">
              <a:extLst>
                <a:ext uri="{FF2B5EF4-FFF2-40B4-BE49-F238E27FC236}">
                  <a16:creationId xmlns:a16="http://schemas.microsoft.com/office/drawing/2014/main" id="{D6BF77CE-7FDE-17C4-4832-BC490E1C8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5" name="Freeform 216">
              <a:extLst>
                <a:ext uri="{FF2B5EF4-FFF2-40B4-BE49-F238E27FC236}">
                  <a16:creationId xmlns:a16="http://schemas.microsoft.com/office/drawing/2014/main" id="{C88ABECD-EB0F-1988-0172-555B7A4B4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6" name="Freeform 217">
              <a:extLst>
                <a:ext uri="{FF2B5EF4-FFF2-40B4-BE49-F238E27FC236}">
                  <a16:creationId xmlns:a16="http://schemas.microsoft.com/office/drawing/2014/main" id="{2619AA78-37F4-E2EE-1DB9-96B786733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7" name="Freeform 218">
              <a:extLst>
                <a:ext uri="{FF2B5EF4-FFF2-40B4-BE49-F238E27FC236}">
                  <a16:creationId xmlns:a16="http://schemas.microsoft.com/office/drawing/2014/main" id="{E76B7830-D6FC-4E43-69D0-7852B31B7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8" name="Freeform 219">
              <a:extLst>
                <a:ext uri="{FF2B5EF4-FFF2-40B4-BE49-F238E27FC236}">
                  <a16:creationId xmlns:a16="http://schemas.microsoft.com/office/drawing/2014/main" id="{1E73341F-2B08-7B60-EB79-608569981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9" name="Freeform 220">
              <a:extLst>
                <a:ext uri="{FF2B5EF4-FFF2-40B4-BE49-F238E27FC236}">
                  <a16:creationId xmlns:a16="http://schemas.microsoft.com/office/drawing/2014/main" id="{55DCF88B-3C8F-2A8B-53C3-2E53FD2FF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0" name="Freeform 221">
              <a:extLst>
                <a:ext uri="{FF2B5EF4-FFF2-40B4-BE49-F238E27FC236}">
                  <a16:creationId xmlns:a16="http://schemas.microsoft.com/office/drawing/2014/main" id="{DEE4B1F6-1532-27E1-BA20-B3B8B881E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1" name="Freeform 222">
              <a:extLst>
                <a:ext uri="{FF2B5EF4-FFF2-40B4-BE49-F238E27FC236}">
                  <a16:creationId xmlns:a16="http://schemas.microsoft.com/office/drawing/2014/main" id="{0E919B5A-D0DA-2703-D503-1B19F8D8F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2" name="Freeform 223">
              <a:extLst>
                <a:ext uri="{FF2B5EF4-FFF2-40B4-BE49-F238E27FC236}">
                  <a16:creationId xmlns:a16="http://schemas.microsoft.com/office/drawing/2014/main" id="{1AA5226F-5438-E779-4AE9-571B82A30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3" name="Freeform 224">
              <a:extLst>
                <a:ext uri="{FF2B5EF4-FFF2-40B4-BE49-F238E27FC236}">
                  <a16:creationId xmlns:a16="http://schemas.microsoft.com/office/drawing/2014/main" id="{93285772-C2B4-19DB-9B74-99C1B0E6F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4" name="Freeform 225">
              <a:extLst>
                <a:ext uri="{FF2B5EF4-FFF2-40B4-BE49-F238E27FC236}">
                  <a16:creationId xmlns:a16="http://schemas.microsoft.com/office/drawing/2014/main" id="{F9D2F5DE-8849-1900-007C-814D68FF5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5" name="Freeform 226">
              <a:extLst>
                <a:ext uri="{FF2B5EF4-FFF2-40B4-BE49-F238E27FC236}">
                  <a16:creationId xmlns:a16="http://schemas.microsoft.com/office/drawing/2014/main" id="{21B562FF-EBBE-4B86-812A-E17226522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6" name="Freeform 227">
              <a:extLst>
                <a:ext uri="{FF2B5EF4-FFF2-40B4-BE49-F238E27FC236}">
                  <a16:creationId xmlns:a16="http://schemas.microsoft.com/office/drawing/2014/main" id="{5EC8D9E3-F528-D530-0B71-3ECC2C351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7" name="Freeform 228">
              <a:extLst>
                <a:ext uri="{FF2B5EF4-FFF2-40B4-BE49-F238E27FC236}">
                  <a16:creationId xmlns:a16="http://schemas.microsoft.com/office/drawing/2014/main" id="{F1D788AC-1308-087E-4FA5-0C1334E59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8" name="Freeform 229">
              <a:extLst>
                <a:ext uri="{FF2B5EF4-FFF2-40B4-BE49-F238E27FC236}">
                  <a16:creationId xmlns:a16="http://schemas.microsoft.com/office/drawing/2014/main" id="{90E6036A-DFD4-93FE-A7FF-9244BC127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9" name="Freeform 230">
              <a:extLst>
                <a:ext uri="{FF2B5EF4-FFF2-40B4-BE49-F238E27FC236}">
                  <a16:creationId xmlns:a16="http://schemas.microsoft.com/office/drawing/2014/main" id="{538767CF-2E3A-8ADC-B47D-D4E2A2D7F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0" name="Freeform 231">
              <a:extLst>
                <a:ext uri="{FF2B5EF4-FFF2-40B4-BE49-F238E27FC236}">
                  <a16:creationId xmlns:a16="http://schemas.microsoft.com/office/drawing/2014/main" id="{23B11973-93D2-3E20-D0E4-ABC60307B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1" name="Freeform 232">
              <a:extLst>
                <a:ext uri="{FF2B5EF4-FFF2-40B4-BE49-F238E27FC236}">
                  <a16:creationId xmlns:a16="http://schemas.microsoft.com/office/drawing/2014/main" id="{1A30FD74-C061-AF4E-F54C-EAF145635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2" name="Freeform 233">
              <a:extLst>
                <a:ext uri="{FF2B5EF4-FFF2-40B4-BE49-F238E27FC236}">
                  <a16:creationId xmlns:a16="http://schemas.microsoft.com/office/drawing/2014/main" id="{890EC86A-E13C-328E-09D6-1A870932D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3" name="Freeform 234">
              <a:extLst>
                <a:ext uri="{FF2B5EF4-FFF2-40B4-BE49-F238E27FC236}">
                  <a16:creationId xmlns:a16="http://schemas.microsoft.com/office/drawing/2014/main" id="{6BC47F3C-3D1F-7F38-854B-882298844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4" name="Freeform 235">
              <a:extLst>
                <a:ext uri="{FF2B5EF4-FFF2-40B4-BE49-F238E27FC236}">
                  <a16:creationId xmlns:a16="http://schemas.microsoft.com/office/drawing/2014/main" id="{9620DCEF-93C4-3F8F-B21B-4DFAD353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5" name="Freeform 236">
              <a:extLst>
                <a:ext uri="{FF2B5EF4-FFF2-40B4-BE49-F238E27FC236}">
                  <a16:creationId xmlns:a16="http://schemas.microsoft.com/office/drawing/2014/main" id="{A34A7542-FEDB-9829-35E3-59D518255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6" name="Freeform 237">
              <a:extLst>
                <a:ext uri="{FF2B5EF4-FFF2-40B4-BE49-F238E27FC236}">
                  <a16:creationId xmlns:a16="http://schemas.microsoft.com/office/drawing/2014/main" id="{3ABA49A5-3309-3BFC-8877-C9EE48E4B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7" name="Freeform 238">
              <a:extLst>
                <a:ext uri="{FF2B5EF4-FFF2-40B4-BE49-F238E27FC236}">
                  <a16:creationId xmlns:a16="http://schemas.microsoft.com/office/drawing/2014/main" id="{F3AF79D0-1253-B02F-0BB9-D8E84EC3E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8" name="Freeform 239">
              <a:extLst>
                <a:ext uri="{FF2B5EF4-FFF2-40B4-BE49-F238E27FC236}">
                  <a16:creationId xmlns:a16="http://schemas.microsoft.com/office/drawing/2014/main" id="{6AE2D579-2B93-26D4-1391-E142055B8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9" name="Freeform 240">
              <a:extLst>
                <a:ext uri="{FF2B5EF4-FFF2-40B4-BE49-F238E27FC236}">
                  <a16:creationId xmlns:a16="http://schemas.microsoft.com/office/drawing/2014/main" id="{E5FA3C6F-AADB-4091-65A0-D956112F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0" name="Freeform 241">
              <a:extLst>
                <a:ext uri="{FF2B5EF4-FFF2-40B4-BE49-F238E27FC236}">
                  <a16:creationId xmlns:a16="http://schemas.microsoft.com/office/drawing/2014/main" id="{BDCA8D29-F15E-FE4C-F8CC-4BDD0D4A9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1" name="Freeform 242">
              <a:extLst>
                <a:ext uri="{FF2B5EF4-FFF2-40B4-BE49-F238E27FC236}">
                  <a16:creationId xmlns:a16="http://schemas.microsoft.com/office/drawing/2014/main" id="{A1BC1C7A-234A-E1D4-08C5-95D5CCAA7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2" name="Freeform 243">
              <a:extLst>
                <a:ext uri="{FF2B5EF4-FFF2-40B4-BE49-F238E27FC236}">
                  <a16:creationId xmlns:a16="http://schemas.microsoft.com/office/drawing/2014/main" id="{0F4D5971-5E02-B3CF-3E4B-4E18C306E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3" name="Freeform 244">
              <a:extLst>
                <a:ext uri="{FF2B5EF4-FFF2-40B4-BE49-F238E27FC236}">
                  <a16:creationId xmlns:a16="http://schemas.microsoft.com/office/drawing/2014/main" id="{3A57FF9C-58AB-0D3D-46BB-A151028A6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4" name="Freeform 245">
              <a:extLst>
                <a:ext uri="{FF2B5EF4-FFF2-40B4-BE49-F238E27FC236}">
                  <a16:creationId xmlns:a16="http://schemas.microsoft.com/office/drawing/2014/main" id="{E690D0C5-5FF6-DC1E-72E1-73B61C9CA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5" name="Freeform 246">
              <a:extLst>
                <a:ext uri="{FF2B5EF4-FFF2-40B4-BE49-F238E27FC236}">
                  <a16:creationId xmlns:a16="http://schemas.microsoft.com/office/drawing/2014/main" id="{3334C98B-FE95-6778-4F0C-0E6FA1C3A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6" name="Freeform 247">
              <a:extLst>
                <a:ext uri="{FF2B5EF4-FFF2-40B4-BE49-F238E27FC236}">
                  <a16:creationId xmlns:a16="http://schemas.microsoft.com/office/drawing/2014/main" id="{A012DE83-9B0F-8026-C923-FD6AE971B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7" name="Freeform 248">
              <a:extLst>
                <a:ext uri="{FF2B5EF4-FFF2-40B4-BE49-F238E27FC236}">
                  <a16:creationId xmlns:a16="http://schemas.microsoft.com/office/drawing/2014/main" id="{C3761D04-E63F-AA30-6F79-CA193DF7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49">
              <a:extLst>
                <a:ext uri="{FF2B5EF4-FFF2-40B4-BE49-F238E27FC236}">
                  <a16:creationId xmlns:a16="http://schemas.microsoft.com/office/drawing/2014/main" id="{E592FB41-F9EC-5669-71B2-EFBE7F8B9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50">
              <a:extLst>
                <a:ext uri="{FF2B5EF4-FFF2-40B4-BE49-F238E27FC236}">
                  <a16:creationId xmlns:a16="http://schemas.microsoft.com/office/drawing/2014/main" id="{CC54384F-10A8-6261-2EF1-84B293ADD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51">
              <a:extLst>
                <a:ext uri="{FF2B5EF4-FFF2-40B4-BE49-F238E27FC236}">
                  <a16:creationId xmlns:a16="http://schemas.microsoft.com/office/drawing/2014/main" id="{B8ED55E7-B32A-30BE-5C8E-E275BB12B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52">
              <a:extLst>
                <a:ext uri="{FF2B5EF4-FFF2-40B4-BE49-F238E27FC236}">
                  <a16:creationId xmlns:a16="http://schemas.microsoft.com/office/drawing/2014/main" id="{E7F34C7C-9567-4251-A74E-D02EF16F9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53">
              <a:extLst>
                <a:ext uri="{FF2B5EF4-FFF2-40B4-BE49-F238E27FC236}">
                  <a16:creationId xmlns:a16="http://schemas.microsoft.com/office/drawing/2014/main" id="{C0A806AE-D955-28EA-4967-1680AE4AB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54">
              <a:extLst>
                <a:ext uri="{FF2B5EF4-FFF2-40B4-BE49-F238E27FC236}">
                  <a16:creationId xmlns:a16="http://schemas.microsoft.com/office/drawing/2014/main" id="{54DA04C2-31C0-E6EB-7150-DBA754CB6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55">
              <a:extLst>
                <a:ext uri="{FF2B5EF4-FFF2-40B4-BE49-F238E27FC236}">
                  <a16:creationId xmlns:a16="http://schemas.microsoft.com/office/drawing/2014/main" id="{E4FEE303-96A6-6A6D-4111-EB7BF1577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56">
              <a:extLst>
                <a:ext uri="{FF2B5EF4-FFF2-40B4-BE49-F238E27FC236}">
                  <a16:creationId xmlns:a16="http://schemas.microsoft.com/office/drawing/2014/main" id="{48A67910-D7BD-0770-17A9-CE13D92A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57">
              <a:extLst>
                <a:ext uri="{FF2B5EF4-FFF2-40B4-BE49-F238E27FC236}">
                  <a16:creationId xmlns:a16="http://schemas.microsoft.com/office/drawing/2014/main" id="{1AD817F4-9E1F-78D3-2C67-C12E20FC0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58">
              <a:extLst>
                <a:ext uri="{FF2B5EF4-FFF2-40B4-BE49-F238E27FC236}">
                  <a16:creationId xmlns:a16="http://schemas.microsoft.com/office/drawing/2014/main" id="{11E17F6A-3253-C7CE-299D-135EB31C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59">
              <a:extLst>
                <a:ext uri="{FF2B5EF4-FFF2-40B4-BE49-F238E27FC236}">
                  <a16:creationId xmlns:a16="http://schemas.microsoft.com/office/drawing/2014/main" id="{3D55C85F-2927-1890-3565-13C679B9B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60">
              <a:extLst>
                <a:ext uri="{FF2B5EF4-FFF2-40B4-BE49-F238E27FC236}">
                  <a16:creationId xmlns:a16="http://schemas.microsoft.com/office/drawing/2014/main" id="{1199AE74-9FDC-AD25-DF63-E1743F41C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61">
              <a:extLst>
                <a:ext uri="{FF2B5EF4-FFF2-40B4-BE49-F238E27FC236}">
                  <a16:creationId xmlns:a16="http://schemas.microsoft.com/office/drawing/2014/main" id="{61F68F34-F0BA-5BA1-3175-155521DAA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62">
              <a:extLst>
                <a:ext uri="{FF2B5EF4-FFF2-40B4-BE49-F238E27FC236}">
                  <a16:creationId xmlns:a16="http://schemas.microsoft.com/office/drawing/2014/main" id="{205F867B-7E63-578E-0C7A-4457344D4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63">
              <a:extLst>
                <a:ext uri="{FF2B5EF4-FFF2-40B4-BE49-F238E27FC236}">
                  <a16:creationId xmlns:a16="http://schemas.microsoft.com/office/drawing/2014/main" id="{84AC2F61-8626-04EC-4989-200E74846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64">
              <a:extLst>
                <a:ext uri="{FF2B5EF4-FFF2-40B4-BE49-F238E27FC236}">
                  <a16:creationId xmlns:a16="http://schemas.microsoft.com/office/drawing/2014/main" id="{C5FDE0F0-7A6A-DFB6-8711-685BB053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65">
              <a:extLst>
                <a:ext uri="{FF2B5EF4-FFF2-40B4-BE49-F238E27FC236}">
                  <a16:creationId xmlns:a16="http://schemas.microsoft.com/office/drawing/2014/main" id="{FEE290D4-FA0E-6393-C4B9-FD8D71194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66">
              <a:extLst>
                <a:ext uri="{FF2B5EF4-FFF2-40B4-BE49-F238E27FC236}">
                  <a16:creationId xmlns:a16="http://schemas.microsoft.com/office/drawing/2014/main" id="{CCB30812-817E-CC5D-A854-00C8A1D26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67">
              <a:extLst>
                <a:ext uri="{FF2B5EF4-FFF2-40B4-BE49-F238E27FC236}">
                  <a16:creationId xmlns:a16="http://schemas.microsoft.com/office/drawing/2014/main" id="{2C8E0D60-0D88-4CC2-AA5F-C241798D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68">
              <a:extLst>
                <a:ext uri="{FF2B5EF4-FFF2-40B4-BE49-F238E27FC236}">
                  <a16:creationId xmlns:a16="http://schemas.microsoft.com/office/drawing/2014/main" id="{C4AE2DE9-1A79-A61F-1DFC-04320586D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69">
              <a:extLst>
                <a:ext uri="{FF2B5EF4-FFF2-40B4-BE49-F238E27FC236}">
                  <a16:creationId xmlns:a16="http://schemas.microsoft.com/office/drawing/2014/main" id="{142168EC-E21C-F414-BF58-0379F69A1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70">
              <a:extLst>
                <a:ext uri="{FF2B5EF4-FFF2-40B4-BE49-F238E27FC236}">
                  <a16:creationId xmlns:a16="http://schemas.microsoft.com/office/drawing/2014/main" id="{FFF9627D-CC3C-199D-06FF-4217CD7F3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71">
              <a:extLst>
                <a:ext uri="{FF2B5EF4-FFF2-40B4-BE49-F238E27FC236}">
                  <a16:creationId xmlns:a16="http://schemas.microsoft.com/office/drawing/2014/main" id="{989EB9F6-3EA2-53E6-B02A-A85893DD8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72">
              <a:extLst>
                <a:ext uri="{FF2B5EF4-FFF2-40B4-BE49-F238E27FC236}">
                  <a16:creationId xmlns:a16="http://schemas.microsoft.com/office/drawing/2014/main" id="{273FAAF9-34F4-CA3E-DE6C-33D307A1A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73">
              <a:extLst>
                <a:ext uri="{FF2B5EF4-FFF2-40B4-BE49-F238E27FC236}">
                  <a16:creationId xmlns:a16="http://schemas.microsoft.com/office/drawing/2014/main" id="{3EEC148F-16BA-E6DE-D78B-05862CF8E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74">
              <a:extLst>
                <a:ext uri="{FF2B5EF4-FFF2-40B4-BE49-F238E27FC236}">
                  <a16:creationId xmlns:a16="http://schemas.microsoft.com/office/drawing/2014/main" id="{42551DF2-ABCF-A50F-41E0-AD906824C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75">
              <a:extLst>
                <a:ext uri="{FF2B5EF4-FFF2-40B4-BE49-F238E27FC236}">
                  <a16:creationId xmlns:a16="http://schemas.microsoft.com/office/drawing/2014/main" id="{CF747D8A-68D7-8D7D-F760-45373DFEE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76">
              <a:extLst>
                <a:ext uri="{FF2B5EF4-FFF2-40B4-BE49-F238E27FC236}">
                  <a16:creationId xmlns:a16="http://schemas.microsoft.com/office/drawing/2014/main" id="{09EF40F7-8965-DDCA-6427-B9598BC69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77">
              <a:extLst>
                <a:ext uri="{FF2B5EF4-FFF2-40B4-BE49-F238E27FC236}">
                  <a16:creationId xmlns:a16="http://schemas.microsoft.com/office/drawing/2014/main" id="{79F28EC5-4007-09A3-008C-59E3C7241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78">
              <a:extLst>
                <a:ext uri="{FF2B5EF4-FFF2-40B4-BE49-F238E27FC236}">
                  <a16:creationId xmlns:a16="http://schemas.microsoft.com/office/drawing/2014/main" id="{1CCDD4EE-4860-9CBB-79D0-7CAB6F54D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79">
              <a:extLst>
                <a:ext uri="{FF2B5EF4-FFF2-40B4-BE49-F238E27FC236}">
                  <a16:creationId xmlns:a16="http://schemas.microsoft.com/office/drawing/2014/main" id="{DFD88CEC-75F0-5123-54AB-BE7F44A1B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80">
              <a:extLst>
                <a:ext uri="{FF2B5EF4-FFF2-40B4-BE49-F238E27FC236}">
                  <a16:creationId xmlns:a16="http://schemas.microsoft.com/office/drawing/2014/main" id="{DFC83F7C-7237-3EF4-311C-39214806D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81">
              <a:extLst>
                <a:ext uri="{FF2B5EF4-FFF2-40B4-BE49-F238E27FC236}">
                  <a16:creationId xmlns:a16="http://schemas.microsoft.com/office/drawing/2014/main" id="{55E87F61-6ACE-8F86-A5C5-EBD3F3499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82">
              <a:extLst>
                <a:ext uri="{FF2B5EF4-FFF2-40B4-BE49-F238E27FC236}">
                  <a16:creationId xmlns:a16="http://schemas.microsoft.com/office/drawing/2014/main" id="{8D168AF3-6B36-9AC6-7957-A12A83568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83">
              <a:extLst>
                <a:ext uri="{FF2B5EF4-FFF2-40B4-BE49-F238E27FC236}">
                  <a16:creationId xmlns:a16="http://schemas.microsoft.com/office/drawing/2014/main" id="{83B2AC09-F990-5CDC-3A26-4B008F9D3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84">
              <a:extLst>
                <a:ext uri="{FF2B5EF4-FFF2-40B4-BE49-F238E27FC236}">
                  <a16:creationId xmlns:a16="http://schemas.microsoft.com/office/drawing/2014/main" id="{0CCF28C6-1C6C-76F4-7183-9C51179A2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85">
              <a:extLst>
                <a:ext uri="{FF2B5EF4-FFF2-40B4-BE49-F238E27FC236}">
                  <a16:creationId xmlns:a16="http://schemas.microsoft.com/office/drawing/2014/main" id="{F23BA06D-E280-02AF-5E37-B288B59F8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86">
              <a:extLst>
                <a:ext uri="{FF2B5EF4-FFF2-40B4-BE49-F238E27FC236}">
                  <a16:creationId xmlns:a16="http://schemas.microsoft.com/office/drawing/2014/main" id="{2E4476BB-0C25-F1B8-1807-D6E87CAD4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87">
              <a:extLst>
                <a:ext uri="{FF2B5EF4-FFF2-40B4-BE49-F238E27FC236}">
                  <a16:creationId xmlns:a16="http://schemas.microsoft.com/office/drawing/2014/main" id="{4FA85441-4EE9-A090-E763-28DB91838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88">
              <a:extLst>
                <a:ext uri="{FF2B5EF4-FFF2-40B4-BE49-F238E27FC236}">
                  <a16:creationId xmlns:a16="http://schemas.microsoft.com/office/drawing/2014/main" id="{05E84329-72BB-0500-FDE5-3E3A71D20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89">
              <a:extLst>
                <a:ext uri="{FF2B5EF4-FFF2-40B4-BE49-F238E27FC236}">
                  <a16:creationId xmlns:a16="http://schemas.microsoft.com/office/drawing/2014/main" id="{E913023C-D1A3-334F-6AEC-060CAEC74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90">
              <a:extLst>
                <a:ext uri="{FF2B5EF4-FFF2-40B4-BE49-F238E27FC236}">
                  <a16:creationId xmlns:a16="http://schemas.microsoft.com/office/drawing/2014/main" id="{3F0B4F57-856C-1AC1-F6E3-D6D3622EE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91">
              <a:extLst>
                <a:ext uri="{FF2B5EF4-FFF2-40B4-BE49-F238E27FC236}">
                  <a16:creationId xmlns:a16="http://schemas.microsoft.com/office/drawing/2014/main" id="{51BC53F7-AAEB-9516-CC41-8B5537924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92">
              <a:extLst>
                <a:ext uri="{FF2B5EF4-FFF2-40B4-BE49-F238E27FC236}">
                  <a16:creationId xmlns:a16="http://schemas.microsoft.com/office/drawing/2014/main" id="{E3AEDC4C-B044-441D-B304-027E7D3B3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93">
              <a:extLst>
                <a:ext uri="{FF2B5EF4-FFF2-40B4-BE49-F238E27FC236}">
                  <a16:creationId xmlns:a16="http://schemas.microsoft.com/office/drawing/2014/main" id="{560DC3AD-907B-C4D8-9393-C91F482F1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94">
              <a:extLst>
                <a:ext uri="{FF2B5EF4-FFF2-40B4-BE49-F238E27FC236}">
                  <a16:creationId xmlns:a16="http://schemas.microsoft.com/office/drawing/2014/main" id="{82C16D9D-45A2-3A79-302E-A20967747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95">
              <a:extLst>
                <a:ext uri="{FF2B5EF4-FFF2-40B4-BE49-F238E27FC236}">
                  <a16:creationId xmlns:a16="http://schemas.microsoft.com/office/drawing/2014/main" id="{A06E57D1-517D-A825-073F-D44109B11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96">
              <a:extLst>
                <a:ext uri="{FF2B5EF4-FFF2-40B4-BE49-F238E27FC236}">
                  <a16:creationId xmlns:a16="http://schemas.microsoft.com/office/drawing/2014/main" id="{CBA33FE6-C6B7-7B3D-5909-01143F8A2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97">
              <a:extLst>
                <a:ext uri="{FF2B5EF4-FFF2-40B4-BE49-F238E27FC236}">
                  <a16:creationId xmlns:a16="http://schemas.microsoft.com/office/drawing/2014/main" id="{6E8204D0-D761-4036-17C2-C11C8A624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98">
              <a:extLst>
                <a:ext uri="{FF2B5EF4-FFF2-40B4-BE49-F238E27FC236}">
                  <a16:creationId xmlns:a16="http://schemas.microsoft.com/office/drawing/2014/main" id="{87ADBBA6-3D9A-15CE-CFE5-750E05450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99">
              <a:extLst>
                <a:ext uri="{FF2B5EF4-FFF2-40B4-BE49-F238E27FC236}">
                  <a16:creationId xmlns:a16="http://schemas.microsoft.com/office/drawing/2014/main" id="{94D09AFE-4492-4F6E-BF5D-DBDEE8F70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300">
              <a:extLst>
                <a:ext uri="{FF2B5EF4-FFF2-40B4-BE49-F238E27FC236}">
                  <a16:creationId xmlns:a16="http://schemas.microsoft.com/office/drawing/2014/main" id="{E9D4C831-EBD4-4EDE-255C-57F46A997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301">
              <a:extLst>
                <a:ext uri="{FF2B5EF4-FFF2-40B4-BE49-F238E27FC236}">
                  <a16:creationId xmlns:a16="http://schemas.microsoft.com/office/drawing/2014/main" id="{76A87317-F5F4-BE96-D93D-D19C6002F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302">
              <a:extLst>
                <a:ext uri="{FF2B5EF4-FFF2-40B4-BE49-F238E27FC236}">
                  <a16:creationId xmlns:a16="http://schemas.microsoft.com/office/drawing/2014/main" id="{4D1D48F5-E3EE-2923-4779-F376E0800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303">
              <a:extLst>
                <a:ext uri="{FF2B5EF4-FFF2-40B4-BE49-F238E27FC236}">
                  <a16:creationId xmlns:a16="http://schemas.microsoft.com/office/drawing/2014/main" id="{3A20BE01-AABA-3BC7-7475-B67611FDD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304">
              <a:extLst>
                <a:ext uri="{FF2B5EF4-FFF2-40B4-BE49-F238E27FC236}">
                  <a16:creationId xmlns:a16="http://schemas.microsoft.com/office/drawing/2014/main" id="{81B530AE-A436-F177-2E7F-018CAD16D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305">
              <a:extLst>
                <a:ext uri="{FF2B5EF4-FFF2-40B4-BE49-F238E27FC236}">
                  <a16:creationId xmlns:a16="http://schemas.microsoft.com/office/drawing/2014/main" id="{67BB51A9-07EF-60E9-1BEF-7C897C4AD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71886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3" presetClass="path" presetSubtype="0" repeatCount="indefinite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4.07407E-6 L 0.1819 -4.07407E-6 " pathEditMode="relative" rAng="0" ptsTypes="AA">
                                          <p:cBhvr>
                                            <p:cTn id="6" dur="40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089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41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" dur="3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3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3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3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300" tmFilter="0,0; .5, 1; 1, 1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42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20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" dur="2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2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9" fill="hold">
                          <p:stCondLst>
                            <p:cond delay="indefinite"/>
                          </p:stCondLst>
                          <p:childTnLst>
                            <p:par>
                              <p:cTn id="2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1" presetID="2" presetClass="entr" presetSubtype="4" fill="hold" nodeType="clickEffect" p14:presetBounceEnd="7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000">
                                          <p:cBhvr additive="base">
                                            <p:cTn id="23" dur="75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000">
                                          <p:cBhvr additive="base">
                                            <p:cTn id="24" dur="75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18" grpId="0"/>
          <p:bldP spid="32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3" presetClass="path" presetSubtype="0" repeatCount="indefinite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4.07407E-6 L 0.1819 -4.07407E-6 " pathEditMode="relative" rAng="0" ptsTypes="AA">
                                          <p:cBhvr>
                                            <p:cTn id="6" dur="40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089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41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" dur="3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3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3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3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300" tmFilter="0,0; .5, 1; 1, 1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42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20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" dur="2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2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9" fill="hold">
                          <p:stCondLst>
                            <p:cond delay="indefinite"/>
                          </p:stCondLst>
                          <p:childTnLst>
                            <p:par>
                              <p:cTn id="2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1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18" grpId="0"/>
          <p:bldP spid="322" grpId="0"/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Group 4">
            <a:extLst>
              <a:ext uri="{FF2B5EF4-FFF2-40B4-BE49-F238E27FC236}">
                <a16:creationId xmlns:a16="http://schemas.microsoft.com/office/drawing/2014/main" id="{B1A5C529-901F-D16C-33BC-C8BC64E3D3B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56" name="Group 205">
              <a:extLst>
                <a:ext uri="{FF2B5EF4-FFF2-40B4-BE49-F238E27FC236}">
                  <a16:creationId xmlns:a16="http://schemas.microsoft.com/office/drawing/2014/main" id="{F401F19C-47C2-467D-D72A-7C1C891A71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57" name="Freeform 5">
                <a:extLst>
                  <a:ext uri="{FF2B5EF4-FFF2-40B4-BE49-F238E27FC236}">
                    <a16:creationId xmlns:a16="http://schemas.microsoft.com/office/drawing/2014/main" id="{EC9C010D-71A5-BB7C-EF43-11B504682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Freeform 6">
                <a:extLst>
                  <a:ext uri="{FF2B5EF4-FFF2-40B4-BE49-F238E27FC236}">
                    <a16:creationId xmlns:a16="http://schemas.microsoft.com/office/drawing/2014/main" id="{AA90947F-D019-258E-728E-EE54578BD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Rectangle 7">
                <a:extLst>
                  <a:ext uri="{FF2B5EF4-FFF2-40B4-BE49-F238E27FC236}">
                    <a16:creationId xmlns:a16="http://schemas.microsoft.com/office/drawing/2014/main" id="{7C7C839F-79EF-5E5D-D9D6-921D08967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8">
                <a:extLst>
                  <a:ext uri="{FF2B5EF4-FFF2-40B4-BE49-F238E27FC236}">
                    <a16:creationId xmlns:a16="http://schemas.microsoft.com/office/drawing/2014/main" id="{7E670ECB-6101-BF3B-B3F4-76CB4C28D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9">
                <a:extLst>
                  <a:ext uri="{FF2B5EF4-FFF2-40B4-BE49-F238E27FC236}">
                    <a16:creationId xmlns:a16="http://schemas.microsoft.com/office/drawing/2014/main" id="{63027096-5726-DB11-277F-38550028A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10">
                <a:extLst>
                  <a:ext uri="{FF2B5EF4-FFF2-40B4-BE49-F238E27FC236}">
                    <a16:creationId xmlns:a16="http://schemas.microsoft.com/office/drawing/2014/main" id="{8C90826C-42EC-BD9C-DC56-263988C79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Rectangle 11">
                <a:extLst>
                  <a:ext uri="{FF2B5EF4-FFF2-40B4-BE49-F238E27FC236}">
                    <a16:creationId xmlns:a16="http://schemas.microsoft.com/office/drawing/2014/main" id="{E9835C21-0368-E0E8-DC0D-0A1F7D382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12">
                <a:extLst>
                  <a:ext uri="{FF2B5EF4-FFF2-40B4-BE49-F238E27FC236}">
                    <a16:creationId xmlns:a16="http://schemas.microsoft.com/office/drawing/2014/main" id="{E378879F-38DE-3A04-3E8A-CEACA00AF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13">
                <a:extLst>
                  <a:ext uri="{FF2B5EF4-FFF2-40B4-BE49-F238E27FC236}">
                    <a16:creationId xmlns:a16="http://schemas.microsoft.com/office/drawing/2014/main" id="{CA9FFB4E-0D94-B8FE-A164-917DA4182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14">
                <a:extLst>
                  <a:ext uri="{FF2B5EF4-FFF2-40B4-BE49-F238E27FC236}">
                    <a16:creationId xmlns:a16="http://schemas.microsoft.com/office/drawing/2014/main" id="{CBC6797F-40CF-0E98-5C96-0D36885DB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15">
                <a:extLst>
                  <a:ext uri="{FF2B5EF4-FFF2-40B4-BE49-F238E27FC236}">
                    <a16:creationId xmlns:a16="http://schemas.microsoft.com/office/drawing/2014/main" id="{DAC10FD1-9060-88EC-9220-28C20DDF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Freeform 16">
                <a:extLst>
                  <a:ext uri="{FF2B5EF4-FFF2-40B4-BE49-F238E27FC236}">
                    <a16:creationId xmlns:a16="http://schemas.microsoft.com/office/drawing/2014/main" id="{E2F41318-D112-48E7-FEA3-307BF27E3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17">
                <a:extLst>
                  <a:ext uri="{FF2B5EF4-FFF2-40B4-BE49-F238E27FC236}">
                    <a16:creationId xmlns:a16="http://schemas.microsoft.com/office/drawing/2014/main" id="{1385F431-A22F-66A1-7AFF-094886471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18">
                <a:extLst>
                  <a:ext uri="{FF2B5EF4-FFF2-40B4-BE49-F238E27FC236}">
                    <a16:creationId xmlns:a16="http://schemas.microsoft.com/office/drawing/2014/main" id="{CD782D1A-7858-0F2A-2F29-AD5DFFBFD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Rectangle 19">
                <a:extLst>
                  <a:ext uri="{FF2B5EF4-FFF2-40B4-BE49-F238E27FC236}">
                    <a16:creationId xmlns:a16="http://schemas.microsoft.com/office/drawing/2014/main" id="{E18BDF76-E011-19B7-EB8A-71505C912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20">
                <a:extLst>
                  <a:ext uri="{FF2B5EF4-FFF2-40B4-BE49-F238E27FC236}">
                    <a16:creationId xmlns:a16="http://schemas.microsoft.com/office/drawing/2014/main" id="{70A9EF7A-C584-6D6D-9610-EC8DF1B5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21">
                <a:extLst>
                  <a:ext uri="{FF2B5EF4-FFF2-40B4-BE49-F238E27FC236}">
                    <a16:creationId xmlns:a16="http://schemas.microsoft.com/office/drawing/2014/main" id="{8AC1502D-0613-1621-D5EC-FA8AF1915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22">
                <a:extLst>
                  <a:ext uri="{FF2B5EF4-FFF2-40B4-BE49-F238E27FC236}">
                    <a16:creationId xmlns:a16="http://schemas.microsoft.com/office/drawing/2014/main" id="{C095BCE5-4E74-4A0D-917E-9F4100EA4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Rectangle 23">
                <a:extLst>
                  <a:ext uri="{FF2B5EF4-FFF2-40B4-BE49-F238E27FC236}">
                    <a16:creationId xmlns:a16="http://schemas.microsoft.com/office/drawing/2014/main" id="{FAE555C8-1C38-6C77-389D-CC0A2AAD0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24">
                <a:extLst>
                  <a:ext uri="{FF2B5EF4-FFF2-40B4-BE49-F238E27FC236}">
                    <a16:creationId xmlns:a16="http://schemas.microsoft.com/office/drawing/2014/main" id="{82591187-0E1C-1701-01A8-BC97A7482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Rectangle 25">
                <a:extLst>
                  <a:ext uri="{FF2B5EF4-FFF2-40B4-BE49-F238E27FC236}">
                    <a16:creationId xmlns:a16="http://schemas.microsoft.com/office/drawing/2014/main" id="{46739128-A8DE-04E0-30EF-516314484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Oval 26">
                <a:extLst>
                  <a:ext uri="{FF2B5EF4-FFF2-40B4-BE49-F238E27FC236}">
                    <a16:creationId xmlns:a16="http://schemas.microsoft.com/office/drawing/2014/main" id="{EE02F8B0-F66D-DA60-A179-500A88D39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Freeform 27">
                <a:extLst>
                  <a:ext uri="{FF2B5EF4-FFF2-40B4-BE49-F238E27FC236}">
                    <a16:creationId xmlns:a16="http://schemas.microsoft.com/office/drawing/2014/main" id="{D4954BF4-9BB0-17A5-EDD8-46175524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28">
                <a:extLst>
                  <a:ext uri="{FF2B5EF4-FFF2-40B4-BE49-F238E27FC236}">
                    <a16:creationId xmlns:a16="http://schemas.microsoft.com/office/drawing/2014/main" id="{06A824FB-E787-9AA6-BCB0-A351DA2C3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Rectangle 29">
                <a:extLst>
                  <a:ext uri="{FF2B5EF4-FFF2-40B4-BE49-F238E27FC236}">
                    <a16:creationId xmlns:a16="http://schemas.microsoft.com/office/drawing/2014/main" id="{B5595AF4-6E6A-0C65-95DC-883B893DF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Oval 30">
                <a:extLst>
                  <a:ext uri="{FF2B5EF4-FFF2-40B4-BE49-F238E27FC236}">
                    <a16:creationId xmlns:a16="http://schemas.microsoft.com/office/drawing/2014/main" id="{27B0C41A-15F0-FCD6-9E7D-6764BC96C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31">
                <a:extLst>
                  <a:ext uri="{FF2B5EF4-FFF2-40B4-BE49-F238E27FC236}">
                    <a16:creationId xmlns:a16="http://schemas.microsoft.com/office/drawing/2014/main" id="{98011969-5D8C-BE03-4321-90B1EB5D9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32">
                <a:extLst>
                  <a:ext uri="{FF2B5EF4-FFF2-40B4-BE49-F238E27FC236}">
                    <a16:creationId xmlns:a16="http://schemas.microsoft.com/office/drawing/2014/main" id="{EC2E2282-98B8-D620-A10C-78347FE0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Rectangle 33">
                <a:extLst>
                  <a:ext uri="{FF2B5EF4-FFF2-40B4-BE49-F238E27FC236}">
                    <a16:creationId xmlns:a16="http://schemas.microsoft.com/office/drawing/2014/main" id="{D53A648A-124A-BD59-E4B0-F521956E5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Oval 34">
                <a:extLst>
                  <a:ext uri="{FF2B5EF4-FFF2-40B4-BE49-F238E27FC236}">
                    <a16:creationId xmlns:a16="http://schemas.microsoft.com/office/drawing/2014/main" id="{4E2096CF-F1F8-B0FD-4552-D8FEA10FF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35">
                <a:extLst>
                  <a:ext uri="{FF2B5EF4-FFF2-40B4-BE49-F238E27FC236}">
                    <a16:creationId xmlns:a16="http://schemas.microsoft.com/office/drawing/2014/main" id="{B5F5CEE3-4EE6-B5CE-4673-A0F8B126F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36">
                <a:extLst>
                  <a:ext uri="{FF2B5EF4-FFF2-40B4-BE49-F238E27FC236}">
                    <a16:creationId xmlns:a16="http://schemas.microsoft.com/office/drawing/2014/main" id="{B47283E9-523B-FBDE-36FC-AAF41A20C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Rectangle 37">
                <a:extLst>
                  <a:ext uri="{FF2B5EF4-FFF2-40B4-BE49-F238E27FC236}">
                    <a16:creationId xmlns:a16="http://schemas.microsoft.com/office/drawing/2014/main" id="{994AD2E7-8878-4452-813A-D93DA56E1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Oval 38">
                <a:extLst>
                  <a:ext uri="{FF2B5EF4-FFF2-40B4-BE49-F238E27FC236}">
                    <a16:creationId xmlns:a16="http://schemas.microsoft.com/office/drawing/2014/main" id="{42E113EA-9AAA-F2AB-AF2C-42DEC9F5C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39">
                <a:extLst>
                  <a:ext uri="{FF2B5EF4-FFF2-40B4-BE49-F238E27FC236}">
                    <a16:creationId xmlns:a16="http://schemas.microsoft.com/office/drawing/2014/main" id="{C7AF7F70-5E90-9CA2-9FF3-41DBFC3DF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40">
                <a:extLst>
                  <a:ext uri="{FF2B5EF4-FFF2-40B4-BE49-F238E27FC236}">
                    <a16:creationId xmlns:a16="http://schemas.microsoft.com/office/drawing/2014/main" id="{EDB2911D-8A5B-AA4E-B7BA-4E7EDCE7E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41">
                <a:extLst>
                  <a:ext uri="{FF2B5EF4-FFF2-40B4-BE49-F238E27FC236}">
                    <a16:creationId xmlns:a16="http://schemas.microsoft.com/office/drawing/2014/main" id="{4D17699A-6790-423B-1831-706FFC657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42">
                <a:extLst>
                  <a:ext uri="{FF2B5EF4-FFF2-40B4-BE49-F238E27FC236}">
                    <a16:creationId xmlns:a16="http://schemas.microsoft.com/office/drawing/2014/main" id="{7297E518-033E-C27B-B969-9DAF5532E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43">
                <a:extLst>
                  <a:ext uri="{FF2B5EF4-FFF2-40B4-BE49-F238E27FC236}">
                    <a16:creationId xmlns:a16="http://schemas.microsoft.com/office/drawing/2014/main" id="{3E7F1959-196D-E05D-46F4-A095527E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44">
                <a:extLst>
                  <a:ext uri="{FF2B5EF4-FFF2-40B4-BE49-F238E27FC236}">
                    <a16:creationId xmlns:a16="http://schemas.microsoft.com/office/drawing/2014/main" id="{62C5A65A-5FA2-D4A0-45E6-77E46FF8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45">
                <a:extLst>
                  <a:ext uri="{FF2B5EF4-FFF2-40B4-BE49-F238E27FC236}">
                    <a16:creationId xmlns:a16="http://schemas.microsoft.com/office/drawing/2014/main" id="{DB842032-9A4D-F5DB-DE7F-3F1833EA8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46">
                <a:extLst>
                  <a:ext uri="{FF2B5EF4-FFF2-40B4-BE49-F238E27FC236}">
                    <a16:creationId xmlns:a16="http://schemas.microsoft.com/office/drawing/2014/main" id="{C0CB9BB4-F398-A90B-F74C-EA335418F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47">
                <a:extLst>
                  <a:ext uri="{FF2B5EF4-FFF2-40B4-BE49-F238E27FC236}">
                    <a16:creationId xmlns:a16="http://schemas.microsoft.com/office/drawing/2014/main" id="{7804091C-9E5A-AC96-E334-6B7FC66E0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Oval 48">
                <a:extLst>
                  <a:ext uri="{FF2B5EF4-FFF2-40B4-BE49-F238E27FC236}">
                    <a16:creationId xmlns:a16="http://schemas.microsoft.com/office/drawing/2014/main" id="{C8D71446-5EC9-1AC0-DEED-A738B2533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49">
                <a:extLst>
                  <a:ext uri="{FF2B5EF4-FFF2-40B4-BE49-F238E27FC236}">
                    <a16:creationId xmlns:a16="http://schemas.microsoft.com/office/drawing/2014/main" id="{E04CEF40-F048-DABD-1D4A-2BF8F6267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50">
                <a:extLst>
                  <a:ext uri="{FF2B5EF4-FFF2-40B4-BE49-F238E27FC236}">
                    <a16:creationId xmlns:a16="http://schemas.microsoft.com/office/drawing/2014/main" id="{26F4F4B8-24C4-D0C5-A01F-BC7E4CFA4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51">
                <a:extLst>
                  <a:ext uri="{FF2B5EF4-FFF2-40B4-BE49-F238E27FC236}">
                    <a16:creationId xmlns:a16="http://schemas.microsoft.com/office/drawing/2014/main" id="{54E87885-9B64-A6D7-2B7E-C0FBA73F0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52">
                <a:extLst>
                  <a:ext uri="{FF2B5EF4-FFF2-40B4-BE49-F238E27FC236}">
                    <a16:creationId xmlns:a16="http://schemas.microsoft.com/office/drawing/2014/main" id="{C6F2DA41-0941-EB1E-4AAB-93CBD4B01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53">
                <a:extLst>
                  <a:ext uri="{FF2B5EF4-FFF2-40B4-BE49-F238E27FC236}">
                    <a16:creationId xmlns:a16="http://schemas.microsoft.com/office/drawing/2014/main" id="{1AD76FD1-6528-EF85-49E9-16779950E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54">
                <a:extLst>
                  <a:ext uri="{FF2B5EF4-FFF2-40B4-BE49-F238E27FC236}">
                    <a16:creationId xmlns:a16="http://schemas.microsoft.com/office/drawing/2014/main" id="{EE50C7E2-1E17-8AA4-2FAE-0645B1959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55">
                <a:extLst>
                  <a:ext uri="{FF2B5EF4-FFF2-40B4-BE49-F238E27FC236}">
                    <a16:creationId xmlns:a16="http://schemas.microsoft.com/office/drawing/2014/main" id="{A4A5262F-46F1-CA8B-4A11-E99E69962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56">
                <a:extLst>
                  <a:ext uri="{FF2B5EF4-FFF2-40B4-BE49-F238E27FC236}">
                    <a16:creationId xmlns:a16="http://schemas.microsoft.com/office/drawing/2014/main" id="{EAB623AE-8E08-1BAF-14EA-ECBAFCED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Rectangle 57">
                <a:extLst>
                  <a:ext uri="{FF2B5EF4-FFF2-40B4-BE49-F238E27FC236}">
                    <a16:creationId xmlns:a16="http://schemas.microsoft.com/office/drawing/2014/main" id="{F552F246-9FBC-7A88-FCE8-EF40594C5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Oval 58">
                <a:extLst>
                  <a:ext uri="{FF2B5EF4-FFF2-40B4-BE49-F238E27FC236}">
                    <a16:creationId xmlns:a16="http://schemas.microsoft.com/office/drawing/2014/main" id="{7EEB1C08-BFBD-F064-B4F2-DFE85E073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59">
                <a:extLst>
                  <a:ext uri="{FF2B5EF4-FFF2-40B4-BE49-F238E27FC236}">
                    <a16:creationId xmlns:a16="http://schemas.microsoft.com/office/drawing/2014/main" id="{546F83B2-67B2-1B22-9600-65D4E0F7E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60">
                <a:extLst>
                  <a:ext uri="{FF2B5EF4-FFF2-40B4-BE49-F238E27FC236}">
                    <a16:creationId xmlns:a16="http://schemas.microsoft.com/office/drawing/2014/main" id="{FAD574B9-C832-3944-AC0C-AEB9188F3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61">
                <a:extLst>
                  <a:ext uri="{FF2B5EF4-FFF2-40B4-BE49-F238E27FC236}">
                    <a16:creationId xmlns:a16="http://schemas.microsoft.com/office/drawing/2014/main" id="{18E6E9E6-D75A-F392-7FC2-526F4821D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62">
                <a:extLst>
                  <a:ext uri="{FF2B5EF4-FFF2-40B4-BE49-F238E27FC236}">
                    <a16:creationId xmlns:a16="http://schemas.microsoft.com/office/drawing/2014/main" id="{ED03C84B-47E0-B76A-42E0-F890C0E5D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63">
                <a:extLst>
                  <a:ext uri="{FF2B5EF4-FFF2-40B4-BE49-F238E27FC236}">
                    <a16:creationId xmlns:a16="http://schemas.microsoft.com/office/drawing/2014/main" id="{0756DE45-7BD4-65F2-C00E-04CB1CEEC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64">
                <a:extLst>
                  <a:ext uri="{FF2B5EF4-FFF2-40B4-BE49-F238E27FC236}">
                    <a16:creationId xmlns:a16="http://schemas.microsoft.com/office/drawing/2014/main" id="{6884F6B7-19E0-175F-DD11-A27A39C6B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65">
                <a:extLst>
                  <a:ext uri="{FF2B5EF4-FFF2-40B4-BE49-F238E27FC236}">
                    <a16:creationId xmlns:a16="http://schemas.microsoft.com/office/drawing/2014/main" id="{4B769BBF-45C0-44C2-1062-02FD4B221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66">
                <a:extLst>
                  <a:ext uri="{FF2B5EF4-FFF2-40B4-BE49-F238E27FC236}">
                    <a16:creationId xmlns:a16="http://schemas.microsoft.com/office/drawing/2014/main" id="{3D56B33E-2AA8-45CB-D582-42C53780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Freeform 67">
                <a:extLst>
                  <a:ext uri="{FF2B5EF4-FFF2-40B4-BE49-F238E27FC236}">
                    <a16:creationId xmlns:a16="http://schemas.microsoft.com/office/drawing/2014/main" id="{6B69F828-C891-91F3-5FCE-FD7FC2595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68">
                <a:extLst>
                  <a:ext uri="{FF2B5EF4-FFF2-40B4-BE49-F238E27FC236}">
                    <a16:creationId xmlns:a16="http://schemas.microsoft.com/office/drawing/2014/main" id="{9F142536-F786-CE0A-3FB8-6B4A991DA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Rectangle 69">
                <a:extLst>
                  <a:ext uri="{FF2B5EF4-FFF2-40B4-BE49-F238E27FC236}">
                    <a16:creationId xmlns:a16="http://schemas.microsoft.com/office/drawing/2014/main" id="{D2812BE3-61D2-907D-67EA-6BAAB11E4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70">
                <a:extLst>
                  <a:ext uri="{FF2B5EF4-FFF2-40B4-BE49-F238E27FC236}">
                    <a16:creationId xmlns:a16="http://schemas.microsoft.com/office/drawing/2014/main" id="{179AE5B1-3812-A2E0-3FE0-E13BC853D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71">
                <a:extLst>
                  <a:ext uri="{FF2B5EF4-FFF2-40B4-BE49-F238E27FC236}">
                    <a16:creationId xmlns:a16="http://schemas.microsoft.com/office/drawing/2014/main" id="{D72D8A17-663A-A31D-EC73-5AB47451A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72">
                <a:extLst>
                  <a:ext uri="{FF2B5EF4-FFF2-40B4-BE49-F238E27FC236}">
                    <a16:creationId xmlns:a16="http://schemas.microsoft.com/office/drawing/2014/main" id="{C4024EF9-2831-7D89-684D-4A8A096A6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73">
                <a:extLst>
                  <a:ext uri="{FF2B5EF4-FFF2-40B4-BE49-F238E27FC236}">
                    <a16:creationId xmlns:a16="http://schemas.microsoft.com/office/drawing/2014/main" id="{99C8BE13-CB6D-8C61-1AB5-7CAF98401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74">
                <a:extLst>
                  <a:ext uri="{FF2B5EF4-FFF2-40B4-BE49-F238E27FC236}">
                    <a16:creationId xmlns:a16="http://schemas.microsoft.com/office/drawing/2014/main" id="{5F77282D-8206-CDA0-9ED8-3F8DBF54E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75">
                <a:extLst>
                  <a:ext uri="{FF2B5EF4-FFF2-40B4-BE49-F238E27FC236}">
                    <a16:creationId xmlns:a16="http://schemas.microsoft.com/office/drawing/2014/main" id="{61DE8244-D027-FEB4-FE46-0536C67A8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76">
                <a:extLst>
                  <a:ext uri="{FF2B5EF4-FFF2-40B4-BE49-F238E27FC236}">
                    <a16:creationId xmlns:a16="http://schemas.microsoft.com/office/drawing/2014/main" id="{AFA8F02A-1DB6-2C30-D167-7D33B0DD2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77">
                <a:extLst>
                  <a:ext uri="{FF2B5EF4-FFF2-40B4-BE49-F238E27FC236}">
                    <a16:creationId xmlns:a16="http://schemas.microsoft.com/office/drawing/2014/main" id="{FD391460-7523-8B87-FA34-4F7A969F9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78">
                <a:extLst>
                  <a:ext uri="{FF2B5EF4-FFF2-40B4-BE49-F238E27FC236}">
                    <a16:creationId xmlns:a16="http://schemas.microsoft.com/office/drawing/2014/main" id="{1C8A9C48-917E-1CB2-8D55-BF3CB8D9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79">
                <a:extLst>
                  <a:ext uri="{FF2B5EF4-FFF2-40B4-BE49-F238E27FC236}">
                    <a16:creationId xmlns:a16="http://schemas.microsoft.com/office/drawing/2014/main" id="{5F22BAC7-E509-6EEC-FE22-5BC42EF77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80">
                <a:extLst>
                  <a:ext uri="{FF2B5EF4-FFF2-40B4-BE49-F238E27FC236}">
                    <a16:creationId xmlns:a16="http://schemas.microsoft.com/office/drawing/2014/main" id="{3DD62683-A095-225D-4D0E-91BF6233C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81">
                <a:extLst>
                  <a:ext uri="{FF2B5EF4-FFF2-40B4-BE49-F238E27FC236}">
                    <a16:creationId xmlns:a16="http://schemas.microsoft.com/office/drawing/2014/main" id="{1FB01C86-0299-6EE4-274A-99BFF5E46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82">
                <a:extLst>
                  <a:ext uri="{FF2B5EF4-FFF2-40B4-BE49-F238E27FC236}">
                    <a16:creationId xmlns:a16="http://schemas.microsoft.com/office/drawing/2014/main" id="{051F2336-47ED-BAC1-37B4-112734C38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83">
                <a:extLst>
                  <a:ext uri="{FF2B5EF4-FFF2-40B4-BE49-F238E27FC236}">
                    <a16:creationId xmlns:a16="http://schemas.microsoft.com/office/drawing/2014/main" id="{097CDE12-E332-E9F9-2A55-92E482206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84">
                <a:extLst>
                  <a:ext uri="{FF2B5EF4-FFF2-40B4-BE49-F238E27FC236}">
                    <a16:creationId xmlns:a16="http://schemas.microsoft.com/office/drawing/2014/main" id="{838715D8-7591-11DA-BDD9-34EA1BFFC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85">
                <a:extLst>
                  <a:ext uri="{FF2B5EF4-FFF2-40B4-BE49-F238E27FC236}">
                    <a16:creationId xmlns:a16="http://schemas.microsoft.com/office/drawing/2014/main" id="{28D66AFC-690E-5634-6B51-92402DDB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86">
                <a:extLst>
                  <a:ext uri="{FF2B5EF4-FFF2-40B4-BE49-F238E27FC236}">
                    <a16:creationId xmlns:a16="http://schemas.microsoft.com/office/drawing/2014/main" id="{F184D1E4-7AB1-5E5D-0ADE-E2AE74609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87">
                <a:extLst>
                  <a:ext uri="{FF2B5EF4-FFF2-40B4-BE49-F238E27FC236}">
                    <a16:creationId xmlns:a16="http://schemas.microsoft.com/office/drawing/2014/main" id="{62700B8C-35F0-F095-0B38-BC8C508E7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88">
                <a:extLst>
                  <a:ext uri="{FF2B5EF4-FFF2-40B4-BE49-F238E27FC236}">
                    <a16:creationId xmlns:a16="http://schemas.microsoft.com/office/drawing/2014/main" id="{DFCF0DB2-74BD-F6C0-BBB6-FA32A61F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Rectangle 89">
                <a:extLst>
                  <a:ext uri="{FF2B5EF4-FFF2-40B4-BE49-F238E27FC236}">
                    <a16:creationId xmlns:a16="http://schemas.microsoft.com/office/drawing/2014/main" id="{EC9D8F3F-FD97-E37D-7CD9-BA6887EB7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90">
                <a:extLst>
                  <a:ext uri="{FF2B5EF4-FFF2-40B4-BE49-F238E27FC236}">
                    <a16:creationId xmlns:a16="http://schemas.microsoft.com/office/drawing/2014/main" id="{98E9BAB5-C356-49B1-8FB0-DFC3C87D2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91">
                <a:extLst>
                  <a:ext uri="{FF2B5EF4-FFF2-40B4-BE49-F238E27FC236}">
                    <a16:creationId xmlns:a16="http://schemas.microsoft.com/office/drawing/2014/main" id="{4FA8FA59-D8B5-38E3-14FD-D474C78E5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92">
                <a:extLst>
                  <a:ext uri="{FF2B5EF4-FFF2-40B4-BE49-F238E27FC236}">
                    <a16:creationId xmlns:a16="http://schemas.microsoft.com/office/drawing/2014/main" id="{6B43681B-BCBA-4251-E3F7-77B157099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93">
                <a:extLst>
                  <a:ext uri="{FF2B5EF4-FFF2-40B4-BE49-F238E27FC236}">
                    <a16:creationId xmlns:a16="http://schemas.microsoft.com/office/drawing/2014/main" id="{75389C35-A7D0-470E-FEF0-3364D0592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94">
                <a:extLst>
                  <a:ext uri="{FF2B5EF4-FFF2-40B4-BE49-F238E27FC236}">
                    <a16:creationId xmlns:a16="http://schemas.microsoft.com/office/drawing/2014/main" id="{33E04C7D-01CA-79E6-28E4-D7CCA6417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95">
                <a:extLst>
                  <a:ext uri="{FF2B5EF4-FFF2-40B4-BE49-F238E27FC236}">
                    <a16:creationId xmlns:a16="http://schemas.microsoft.com/office/drawing/2014/main" id="{1F6583F3-18A6-8CD2-28F2-86E0337BD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96">
                <a:extLst>
                  <a:ext uri="{FF2B5EF4-FFF2-40B4-BE49-F238E27FC236}">
                    <a16:creationId xmlns:a16="http://schemas.microsoft.com/office/drawing/2014/main" id="{2E0F84E5-6DCA-1B1D-24A2-1828F10DA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97">
                <a:extLst>
                  <a:ext uri="{FF2B5EF4-FFF2-40B4-BE49-F238E27FC236}">
                    <a16:creationId xmlns:a16="http://schemas.microsoft.com/office/drawing/2014/main" id="{667EE74E-7065-CF25-7E9A-F9D946EEB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98">
                <a:extLst>
                  <a:ext uri="{FF2B5EF4-FFF2-40B4-BE49-F238E27FC236}">
                    <a16:creationId xmlns:a16="http://schemas.microsoft.com/office/drawing/2014/main" id="{A2EE5F43-84D9-3DBE-81A1-2DE41FE18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99">
                <a:extLst>
                  <a:ext uri="{FF2B5EF4-FFF2-40B4-BE49-F238E27FC236}">
                    <a16:creationId xmlns:a16="http://schemas.microsoft.com/office/drawing/2014/main" id="{E8C1F8CB-E623-AF6E-3767-0237E304D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00">
                <a:extLst>
                  <a:ext uri="{FF2B5EF4-FFF2-40B4-BE49-F238E27FC236}">
                    <a16:creationId xmlns:a16="http://schemas.microsoft.com/office/drawing/2014/main" id="{491C3C2A-B127-ECC8-A07E-630591465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01">
                <a:extLst>
                  <a:ext uri="{FF2B5EF4-FFF2-40B4-BE49-F238E27FC236}">
                    <a16:creationId xmlns:a16="http://schemas.microsoft.com/office/drawing/2014/main" id="{AACC20C4-8EE6-4FEF-635C-AED2B0842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02">
                <a:extLst>
                  <a:ext uri="{FF2B5EF4-FFF2-40B4-BE49-F238E27FC236}">
                    <a16:creationId xmlns:a16="http://schemas.microsoft.com/office/drawing/2014/main" id="{CA6F6BF3-38E8-1ACB-1B20-8CB3823AD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03">
                <a:extLst>
                  <a:ext uri="{FF2B5EF4-FFF2-40B4-BE49-F238E27FC236}">
                    <a16:creationId xmlns:a16="http://schemas.microsoft.com/office/drawing/2014/main" id="{A515A146-D995-7293-0632-5750535A0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04">
                <a:extLst>
                  <a:ext uri="{FF2B5EF4-FFF2-40B4-BE49-F238E27FC236}">
                    <a16:creationId xmlns:a16="http://schemas.microsoft.com/office/drawing/2014/main" id="{1684D46D-24C6-F677-7ACF-A78138429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05">
                <a:extLst>
                  <a:ext uri="{FF2B5EF4-FFF2-40B4-BE49-F238E27FC236}">
                    <a16:creationId xmlns:a16="http://schemas.microsoft.com/office/drawing/2014/main" id="{5698634A-49E6-2A39-F085-D3E9CE2D9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06">
                <a:extLst>
                  <a:ext uri="{FF2B5EF4-FFF2-40B4-BE49-F238E27FC236}">
                    <a16:creationId xmlns:a16="http://schemas.microsoft.com/office/drawing/2014/main" id="{DBAA0BBE-3A2C-3EBC-2E7F-11FBA17D0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07">
                <a:extLst>
                  <a:ext uri="{FF2B5EF4-FFF2-40B4-BE49-F238E27FC236}">
                    <a16:creationId xmlns:a16="http://schemas.microsoft.com/office/drawing/2014/main" id="{55797B53-C9F8-671D-3759-0CC23DB9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08">
                <a:extLst>
                  <a:ext uri="{FF2B5EF4-FFF2-40B4-BE49-F238E27FC236}">
                    <a16:creationId xmlns:a16="http://schemas.microsoft.com/office/drawing/2014/main" id="{4EF51B00-D53D-7888-BBE1-FCEFEFB9B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Rectangle 109">
                <a:extLst>
                  <a:ext uri="{FF2B5EF4-FFF2-40B4-BE49-F238E27FC236}">
                    <a16:creationId xmlns:a16="http://schemas.microsoft.com/office/drawing/2014/main" id="{86735E6E-9990-C9AA-BC00-A3D58DC32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10">
                <a:extLst>
                  <a:ext uri="{FF2B5EF4-FFF2-40B4-BE49-F238E27FC236}">
                    <a16:creationId xmlns:a16="http://schemas.microsoft.com/office/drawing/2014/main" id="{C5E5865F-5864-EE7D-F09E-75453BDD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11">
                <a:extLst>
                  <a:ext uri="{FF2B5EF4-FFF2-40B4-BE49-F238E27FC236}">
                    <a16:creationId xmlns:a16="http://schemas.microsoft.com/office/drawing/2014/main" id="{FA9A1526-3F54-FD2C-B118-850810716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12">
                <a:extLst>
                  <a:ext uri="{FF2B5EF4-FFF2-40B4-BE49-F238E27FC236}">
                    <a16:creationId xmlns:a16="http://schemas.microsoft.com/office/drawing/2014/main" id="{71935BE7-C379-9F27-466E-891D951E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13">
                <a:extLst>
                  <a:ext uri="{FF2B5EF4-FFF2-40B4-BE49-F238E27FC236}">
                    <a16:creationId xmlns:a16="http://schemas.microsoft.com/office/drawing/2014/main" id="{C0B6A821-CC7D-330F-D64D-B2B412D3D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14">
                <a:extLst>
                  <a:ext uri="{FF2B5EF4-FFF2-40B4-BE49-F238E27FC236}">
                    <a16:creationId xmlns:a16="http://schemas.microsoft.com/office/drawing/2014/main" id="{542F5A86-F74D-7A71-4174-B69B2E72D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15">
                <a:extLst>
                  <a:ext uri="{FF2B5EF4-FFF2-40B4-BE49-F238E27FC236}">
                    <a16:creationId xmlns:a16="http://schemas.microsoft.com/office/drawing/2014/main" id="{24052DC3-043E-DE4E-0ACC-34D8596DE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16">
                <a:extLst>
                  <a:ext uri="{FF2B5EF4-FFF2-40B4-BE49-F238E27FC236}">
                    <a16:creationId xmlns:a16="http://schemas.microsoft.com/office/drawing/2014/main" id="{2978AD51-E346-6EA6-E8F0-1BF7F8A4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17">
                <a:extLst>
                  <a:ext uri="{FF2B5EF4-FFF2-40B4-BE49-F238E27FC236}">
                    <a16:creationId xmlns:a16="http://schemas.microsoft.com/office/drawing/2014/main" id="{A0A716F2-3E52-EA47-A0CA-EB4ED8EF2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18">
                <a:extLst>
                  <a:ext uri="{FF2B5EF4-FFF2-40B4-BE49-F238E27FC236}">
                    <a16:creationId xmlns:a16="http://schemas.microsoft.com/office/drawing/2014/main" id="{0B94A5D4-3B3F-AD22-C9F9-53C9A123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19">
                <a:extLst>
                  <a:ext uri="{FF2B5EF4-FFF2-40B4-BE49-F238E27FC236}">
                    <a16:creationId xmlns:a16="http://schemas.microsoft.com/office/drawing/2014/main" id="{9B6B79A7-3136-5A12-51F9-961BABBD2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20">
                <a:extLst>
                  <a:ext uri="{FF2B5EF4-FFF2-40B4-BE49-F238E27FC236}">
                    <a16:creationId xmlns:a16="http://schemas.microsoft.com/office/drawing/2014/main" id="{B18F1F69-D16F-8051-5F54-3EC246153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21">
                <a:extLst>
                  <a:ext uri="{FF2B5EF4-FFF2-40B4-BE49-F238E27FC236}">
                    <a16:creationId xmlns:a16="http://schemas.microsoft.com/office/drawing/2014/main" id="{E40FD1E8-296E-5245-A84D-0F9463F72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22">
                <a:extLst>
                  <a:ext uri="{FF2B5EF4-FFF2-40B4-BE49-F238E27FC236}">
                    <a16:creationId xmlns:a16="http://schemas.microsoft.com/office/drawing/2014/main" id="{A2931E73-D88E-A3B0-3D33-8F3754D87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23">
                <a:extLst>
                  <a:ext uri="{FF2B5EF4-FFF2-40B4-BE49-F238E27FC236}">
                    <a16:creationId xmlns:a16="http://schemas.microsoft.com/office/drawing/2014/main" id="{BE1939FF-346A-1DA7-BA71-6129BC6D8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24">
                <a:extLst>
                  <a:ext uri="{FF2B5EF4-FFF2-40B4-BE49-F238E27FC236}">
                    <a16:creationId xmlns:a16="http://schemas.microsoft.com/office/drawing/2014/main" id="{C917D6F4-C05D-2B1B-AB3A-E13542D91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25">
                <a:extLst>
                  <a:ext uri="{FF2B5EF4-FFF2-40B4-BE49-F238E27FC236}">
                    <a16:creationId xmlns:a16="http://schemas.microsoft.com/office/drawing/2014/main" id="{904F8886-65B2-BA6E-5398-98DFE41FB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26">
                <a:extLst>
                  <a:ext uri="{FF2B5EF4-FFF2-40B4-BE49-F238E27FC236}">
                    <a16:creationId xmlns:a16="http://schemas.microsoft.com/office/drawing/2014/main" id="{EC17C42A-0E63-CC4D-39AC-F6B4AD19D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27">
                <a:extLst>
                  <a:ext uri="{FF2B5EF4-FFF2-40B4-BE49-F238E27FC236}">
                    <a16:creationId xmlns:a16="http://schemas.microsoft.com/office/drawing/2014/main" id="{F3B6B0AB-AC13-2563-35E6-A51A819CE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28">
                <a:extLst>
                  <a:ext uri="{FF2B5EF4-FFF2-40B4-BE49-F238E27FC236}">
                    <a16:creationId xmlns:a16="http://schemas.microsoft.com/office/drawing/2014/main" id="{0F6D2B5A-DCB0-02AC-D4ED-1907F87C0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29">
                <a:extLst>
                  <a:ext uri="{FF2B5EF4-FFF2-40B4-BE49-F238E27FC236}">
                    <a16:creationId xmlns:a16="http://schemas.microsoft.com/office/drawing/2014/main" id="{97F484AC-8E6A-4D30-100D-C75F7D51B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30">
                <a:extLst>
                  <a:ext uri="{FF2B5EF4-FFF2-40B4-BE49-F238E27FC236}">
                    <a16:creationId xmlns:a16="http://schemas.microsoft.com/office/drawing/2014/main" id="{39A58A86-7E4D-EBF8-4019-6A0C7F9C8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31">
                <a:extLst>
                  <a:ext uri="{FF2B5EF4-FFF2-40B4-BE49-F238E27FC236}">
                    <a16:creationId xmlns:a16="http://schemas.microsoft.com/office/drawing/2014/main" id="{7969690B-CCFE-90BA-9A25-0E0DB300A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32">
                <a:extLst>
                  <a:ext uri="{FF2B5EF4-FFF2-40B4-BE49-F238E27FC236}">
                    <a16:creationId xmlns:a16="http://schemas.microsoft.com/office/drawing/2014/main" id="{BA9CE2F0-28E4-8DA3-6675-3F3C05B56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33">
                <a:extLst>
                  <a:ext uri="{FF2B5EF4-FFF2-40B4-BE49-F238E27FC236}">
                    <a16:creationId xmlns:a16="http://schemas.microsoft.com/office/drawing/2014/main" id="{8974CBB3-9FB2-F3EF-9B95-CAC0B62F0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34">
                <a:extLst>
                  <a:ext uri="{FF2B5EF4-FFF2-40B4-BE49-F238E27FC236}">
                    <a16:creationId xmlns:a16="http://schemas.microsoft.com/office/drawing/2014/main" id="{A130B4F3-F0B7-34CC-FD9B-5751C9177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35">
                <a:extLst>
                  <a:ext uri="{FF2B5EF4-FFF2-40B4-BE49-F238E27FC236}">
                    <a16:creationId xmlns:a16="http://schemas.microsoft.com/office/drawing/2014/main" id="{06FEBB97-0303-8CC1-3C1E-FED75CA7D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36">
                <a:extLst>
                  <a:ext uri="{FF2B5EF4-FFF2-40B4-BE49-F238E27FC236}">
                    <a16:creationId xmlns:a16="http://schemas.microsoft.com/office/drawing/2014/main" id="{834FF7F4-E3B7-00A2-460A-1440E95A9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37">
                <a:extLst>
                  <a:ext uri="{FF2B5EF4-FFF2-40B4-BE49-F238E27FC236}">
                    <a16:creationId xmlns:a16="http://schemas.microsoft.com/office/drawing/2014/main" id="{332BD20B-1334-3F8A-A7F3-307C1360D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38">
                <a:extLst>
                  <a:ext uri="{FF2B5EF4-FFF2-40B4-BE49-F238E27FC236}">
                    <a16:creationId xmlns:a16="http://schemas.microsoft.com/office/drawing/2014/main" id="{E0093D82-3003-E301-CF53-D6BEF3BA0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39">
                <a:extLst>
                  <a:ext uri="{FF2B5EF4-FFF2-40B4-BE49-F238E27FC236}">
                    <a16:creationId xmlns:a16="http://schemas.microsoft.com/office/drawing/2014/main" id="{D26E280C-8731-FFB4-DFFF-9D273F29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40">
                <a:extLst>
                  <a:ext uri="{FF2B5EF4-FFF2-40B4-BE49-F238E27FC236}">
                    <a16:creationId xmlns:a16="http://schemas.microsoft.com/office/drawing/2014/main" id="{0B368A01-3FDC-D3D8-8676-82B70D18A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41">
                <a:extLst>
                  <a:ext uri="{FF2B5EF4-FFF2-40B4-BE49-F238E27FC236}">
                    <a16:creationId xmlns:a16="http://schemas.microsoft.com/office/drawing/2014/main" id="{297AA65C-990E-A377-1EBC-144743B26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42">
                <a:extLst>
                  <a:ext uri="{FF2B5EF4-FFF2-40B4-BE49-F238E27FC236}">
                    <a16:creationId xmlns:a16="http://schemas.microsoft.com/office/drawing/2014/main" id="{5A33F383-AAC4-51E9-42E9-C4D3CB842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43">
                <a:extLst>
                  <a:ext uri="{FF2B5EF4-FFF2-40B4-BE49-F238E27FC236}">
                    <a16:creationId xmlns:a16="http://schemas.microsoft.com/office/drawing/2014/main" id="{449566F1-34E6-CFA7-C75F-D2AAD8264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44">
                <a:extLst>
                  <a:ext uri="{FF2B5EF4-FFF2-40B4-BE49-F238E27FC236}">
                    <a16:creationId xmlns:a16="http://schemas.microsoft.com/office/drawing/2014/main" id="{088716C5-EBA0-03A1-720C-ACA729DD6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45">
                <a:extLst>
                  <a:ext uri="{FF2B5EF4-FFF2-40B4-BE49-F238E27FC236}">
                    <a16:creationId xmlns:a16="http://schemas.microsoft.com/office/drawing/2014/main" id="{53139894-4323-0D01-BC76-5080D35C4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46">
                <a:extLst>
                  <a:ext uri="{FF2B5EF4-FFF2-40B4-BE49-F238E27FC236}">
                    <a16:creationId xmlns:a16="http://schemas.microsoft.com/office/drawing/2014/main" id="{333098E0-1661-A598-AF8C-AFE0A57BD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47">
                <a:extLst>
                  <a:ext uri="{FF2B5EF4-FFF2-40B4-BE49-F238E27FC236}">
                    <a16:creationId xmlns:a16="http://schemas.microsoft.com/office/drawing/2014/main" id="{CB27B8F8-A059-8FC8-48EC-51C89B401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48">
                <a:extLst>
                  <a:ext uri="{FF2B5EF4-FFF2-40B4-BE49-F238E27FC236}">
                    <a16:creationId xmlns:a16="http://schemas.microsoft.com/office/drawing/2014/main" id="{0A64AA75-7162-DF07-B6D7-65330A105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49">
                <a:extLst>
                  <a:ext uri="{FF2B5EF4-FFF2-40B4-BE49-F238E27FC236}">
                    <a16:creationId xmlns:a16="http://schemas.microsoft.com/office/drawing/2014/main" id="{40509AFD-B6CC-F26A-D623-D432A4692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50">
                <a:extLst>
                  <a:ext uri="{FF2B5EF4-FFF2-40B4-BE49-F238E27FC236}">
                    <a16:creationId xmlns:a16="http://schemas.microsoft.com/office/drawing/2014/main" id="{85780FF7-AEC8-797E-037D-0FC2A2E96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51">
                <a:extLst>
                  <a:ext uri="{FF2B5EF4-FFF2-40B4-BE49-F238E27FC236}">
                    <a16:creationId xmlns:a16="http://schemas.microsoft.com/office/drawing/2014/main" id="{7AE2D520-D5CA-C7B5-F749-1387DE9E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52">
                <a:extLst>
                  <a:ext uri="{FF2B5EF4-FFF2-40B4-BE49-F238E27FC236}">
                    <a16:creationId xmlns:a16="http://schemas.microsoft.com/office/drawing/2014/main" id="{7159FF9C-B6AC-C106-F5C6-EEFF02E7C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53">
                <a:extLst>
                  <a:ext uri="{FF2B5EF4-FFF2-40B4-BE49-F238E27FC236}">
                    <a16:creationId xmlns:a16="http://schemas.microsoft.com/office/drawing/2014/main" id="{4D4E8ACC-9B10-4678-A709-76648CD74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54">
                <a:extLst>
                  <a:ext uri="{FF2B5EF4-FFF2-40B4-BE49-F238E27FC236}">
                    <a16:creationId xmlns:a16="http://schemas.microsoft.com/office/drawing/2014/main" id="{58891926-6431-BFE2-541F-30CBE64A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55">
                <a:extLst>
                  <a:ext uri="{FF2B5EF4-FFF2-40B4-BE49-F238E27FC236}">
                    <a16:creationId xmlns:a16="http://schemas.microsoft.com/office/drawing/2014/main" id="{A97923B9-FF45-34AC-F43F-D6AA6E0CE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56">
                <a:extLst>
                  <a:ext uri="{FF2B5EF4-FFF2-40B4-BE49-F238E27FC236}">
                    <a16:creationId xmlns:a16="http://schemas.microsoft.com/office/drawing/2014/main" id="{5C59EADB-A746-DE99-7E7B-F7BC2C84E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57">
                <a:extLst>
                  <a:ext uri="{FF2B5EF4-FFF2-40B4-BE49-F238E27FC236}">
                    <a16:creationId xmlns:a16="http://schemas.microsoft.com/office/drawing/2014/main" id="{E2817D38-B47D-B134-6414-F051AC735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158">
                <a:extLst>
                  <a:ext uri="{FF2B5EF4-FFF2-40B4-BE49-F238E27FC236}">
                    <a16:creationId xmlns:a16="http://schemas.microsoft.com/office/drawing/2014/main" id="{5862EF3B-E087-B2D9-BB0A-915DFBA81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159">
                <a:extLst>
                  <a:ext uri="{FF2B5EF4-FFF2-40B4-BE49-F238E27FC236}">
                    <a16:creationId xmlns:a16="http://schemas.microsoft.com/office/drawing/2014/main" id="{4B0175B4-CF2F-7B85-79B9-E747EB499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160">
                <a:extLst>
                  <a:ext uri="{FF2B5EF4-FFF2-40B4-BE49-F238E27FC236}">
                    <a16:creationId xmlns:a16="http://schemas.microsoft.com/office/drawing/2014/main" id="{58FBCB60-BFA0-6BB2-107F-F4B4BD088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161">
                <a:extLst>
                  <a:ext uri="{FF2B5EF4-FFF2-40B4-BE49-F238E27FC236}">
                    <a16:creationId xmlns:a16="http://schemas.microsoft.com/office/drawing/2014/main" id="{7D4F0EAB-0043-CF75-31AF-3EFB8F08F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162">
                <a:extLst>
                  <a:ext uri="{FF2B5EF4-FFF2-40B4-BE49-F238E27FC236}">
                    <a16:creationId xmlns:a16="http://schemas.microsoft.com/office/drawing/2014/main" id="{7391A483-5E78-0C3C-4D12-72106E500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5" name="Freeform 163">
                <a:extLst>
                  <a:ext uri="{FF2B5EF4-FFF2-40B4-BE49-F238E27FC236}">
                    <a16:creationId xmlns:a16="http://schemas.microsoft.com/office/drawing/2014/main" id="{D5D058F5-BEC5-769E-34EA-F51FE1A7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6" name="Freeform 164">
                <a:extLst>
                  <a:ext uri="{FF2B5EF4-FFF2-40B4-BE49-F238E27FC236}">
                    <a16:creationId xmlns:a16="http://schemas.microsoft.com/office/drawing/2014/main" id="{09E18E12-A92B-275E-37A2-711D8354D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7" name="Freeform 165">
                <a:extLst>
                  <a:ext uri="{FF2B5EF4-FFF2-40B4-BE49-F238E27FC236}">
                    <a16:creationId xmlns:a16="http://schemas.microsoft.com/office/drawing/2014/main" id="{A3A492CB-8E40-AA7B-7677-4FF3C86C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8" name="Freeform 166">
                <a:extLst>
                  <a:ext uri="{FF2B5EF4-FFF2-40B4-BE49-F238E27FC236}">
                    <a16:creationId xmlns:a16="http://schemas.microsoft.com/office/drawing/2014/main" id="{BABAFE06-2D4A-0A85-E542-1B8A9CEE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9" name="Freeform 167">
                <a:extLst>
                  <a:ext uri="{FF2B5EF4-FFF2-40B4-BE49-F238E27FC236}">
                    <a16:creationId xmlns:a16="http://schemas.microsoft.com/office/drawing/2014/main" id="{9448A4CB-6648-3186-7332-FB6AA2D3B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0" name="Freeform 168">
                <a:extLst>
                  <a:ext uri="{FF2B5EF4-FFF2-40B4-BE49-F238E27FC236}">
                    <a16:creationId xmlns:a16="http://schemas.microsoft.com/office/drawing/2014/main" id="{0D9D4B38-6F71-8E32-92E7-80D93E9CD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1" name="Freeform 169">
                <a:extLst>
                  <a:ext uri="{FF2B5EF4-FFF2-40B4-BE49-F238E27FC236}">
                    <a16:creationId xmlns:a16="http://schemas.microsoft.com/office/drawing/2014/main" id="{AB32CE0B-B2E5-2425-9814-2541494C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2" name="Freeform 170">
                <a:extLst>
                  <a:ext uri="{FF2B5EF4-FFF2-40B4-BE49-F238E27FC236}">
                    <a16:creationId xmlns:a16="http://schemas.microsoft.com/office/drawing/2014/main" id="{500AB507-4ADB-A38F-FC5E-F9072C011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3" name="Freeform 171">
                <a:extLst>
                  <a:ext uri="{FF2B5EF4-FFF2-40B4-BE49-F238E27FC236}">
                    <a16:creationId xmlns:a16="http://schemas.microsoft.com/office/drawing/2014/main" id="{2F2D6BC1-F6CC-8656-821D-063DEE592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4" name="Freeform 172">
                <a:extLst>
                  <a:ext uri="{FF2B5EF4-FFF2-40B4-BE49-F238E27FC236}">
                    <a16:creationId xmlns:a16="http://schemas.microsoft.com/office/drawing/2014/main" id="{17B6F366-C8AF-9CB6-6CEE-B28204FE8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5" name="Freeform 173">
                <a:extLst>
                  <a:ext uri="{FF2B5EF4-FFF2-40B4-BE49-F238E27FC236}">
                    <a16:creationId xmlns:a16="http://schemas.microsoft.com/office/drawing/2014/main" id="{218758D3-08AD-87A0-0269-CCBFD04A5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6" name="Freeform 174">
                <a:extLst>
                  <a:ext uri="{FF2B5EF4-FFF2-40B4-BE49-F238E27FC236}">
                    <a16:creationId xmlns:a16="http://schemas.microsoft.com/office/drawing/2014/main" id="{FD1D891B-6058-704A-2DC7-AEE4980AD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7" name="Freeform 175">
                <a:extLst>
                  <a:ext uri="{FF2B5EF4-FFF2-40B4-BE49-F238E27FC236}">
                    <a16:creationId xmlns:a16="http://schemas.microsoft.com/office/drawing/2014/main" id="{DF7ED6CE-B37F-671A-78F3-572BEC9E3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8" name="Freeform 176">
                <a:extLst>
                  <a:ext uri="{FF2B5EF4-FFF2-40B4-BE49-F238E27FC236}">
                    <a16:creationId xmlns:a16="http://schemas.microsoft.com/office/drawing/2014/main" id="{4BD2F4A5-14DF-C366-D13F-3D53BF29D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9" name="Freeform 177">
                <a:extLst>
                  <a:ext uri="{FF2B5EF4-FFF2-40B4-BE49-F238E27FC236}">
                    <a16:creationId xmlns:a16="http://schemas.microsoft.com/office/drawing/2014/main" id="{3C267188-1A7C-C574-BD7E-0AAE37183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0" name="Freeform 178">
                <a:extLst>
                  <a:ext uri="{FF2B5EF4-FFF2-40B4-BE49-F238E27FC236}">
                    <a16:creationId xmlns:a16="http://schemas.microsoft.com/office/drawing/2014/main" id="{F4D04DC5-C62A-6187-E88A-023E546D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1" name="Freeform 179">
                <a:extLst>
                  <a:ext uri="{FF2B5EF4-FFF2-40B4-BE49-F238E27FC236}">
                    <a16:creationId xmlns:a16="http://schemas.microsoft.com/office/drawing/2014/main" id="{81E48D7A-53AB-D8E4-28EB-4E045DC90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2" name="Freeform 180">
                <a:extLst>
                  <a:ext uri="{FF2B5EF4-FFF2-40B4-BE49-F238E27FC236}">
                    <a16:creationId xmlns:a16="http://schemas.microsoft.com/office/drawing/2014/main" id="{A2014460-BFE7-207C-ABD4-7C403EFC2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3" name="Freeform 181">
                <a:extLst>
                  <a:ext uri="{FF2B5EF4-FFF2-40B4-BE49-F238E27FC236}">
                    <a16:creationId xmlns:a16="http://schemas.microsoft.com/office/drawing/2014/main" id="{71ACA949-677C-D902-157E-592F84F03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4" name="Freeform 182">
                <a:extLst>
                  <a:ext uri="{FF2B5EF4-FFF2-40B4-BE49-F238E27FC236}">
                    <a16:creationId xmlns:a16="http://schemas.microsoft.com/office/drawing/2014/main" id="{5FDE2C51-1FF0-CB0D-1078-25CD164F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5" name="Freeform 183">
                <a:extLst>
                  <a:ext uri="{FF2B5EF4-FFF2-40B4-BE49-F238E27FC236}">
                    <a16:creationId xmlns:a16="http://schemas.microsoft.com/office/drawing/2014/main" id="{36914B0D-E2EC-F9E1-1B85-3F35CCD20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6" name="Freeform 184">
                <a:extLst>
                  <a:ext uri="{FF2B5EF4-FFF2-40B4-BE49-F238E27FC236}">
                    <a16:creationId xmlns:a16="http://schemas.microsoft.com/office/drawing/2014/main" id="{78E99D42-4D51-AD5F-7F11-019CAF1C2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7" name="Freeform 185">
                <a:extLst>
                  <a:ext uri="{FF2B5EF4-FFF2-40B4-BE49-F238E27FC236}">
                    <a16:creationId xmlns:a16="http://schemas.microsoft.com/office/drawing/2014/main" id="{63D24C11-FCA0-DB7B-02D2-B095DD74D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8" name="Freeform 186">
                <a:extLst>
                  <a:ext uri="{FF2B5EF4-FFF2-40B4-BE49-F238E27FC236}">
                    <a16:creationId xmlns:a16="http://schemas.microsoft.com/office/drawing/2014/main" id="{EB58B2A0-01A8-5AA9-C451-BA606998C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9" name="Freeform 187">
                <a:extLst>
                  <a:ext uri="{FF2B5EF4-FFF2-40B4-BE49-F238E27FC236}">
                    <a16:creationId xmlns:a16="http://schemas.microsoft.com/office/drawing/2014/main" id="{F06AF287-143E-0C40-07E7-377D25B38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0" name="Freeform 188">
                <a:extLst>
                  <a:ext uri="{FF2B5EF4-FFF2-40B4-BE49-F238E27FC236}">
                    <a16:creationId xmlns:a16="http://schemas.microsoft.com/office/drawing/2014/main" id="{254708D9-1A12-2D65-F739-59488C868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1" name="Freeform 189">
                <a:extLst>
                  <a:ext uri="{FF2B5EF4-FFF2-40B4-BE49-F238E27FC236}">
                    <a16:creationId xmlns:a16="http://schemas.microsoft.com/office/drawing/2014/main" id="{DBB978A5-EB41-2170-DAD8-91F9412C6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2" name="Freeform 190">
                <a:extLst>
                  <a:ext uri="{FF2B5EF4-FFF2-40B4-BE49-F238E27FC236}">
                    <a16:creationId xmlns:a16="http://schemas.microsoft.com/office/drawing/2014/main" id="{C7453D72-F507-A61F-E75E-6C461D20F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3" name="Freeform 191">
                <a:extLst>
                  <a:ext uri="{FF2B5EF4-FFF2-40B4-BE49-F238E27FC236}">
                    <a16:creationId xmlns:a16="http://schemas.microsoft.com/office/drawing/2014/main" id="{0C9EA07C-8C28-9269-BFB5-927B79BFA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4" name="Freeform 192">
                <a:extLst>
                  <a:ext uri="{FF2B5EF4-FFF2-40B4-BE49-F238E27FC236}">
                    <a16:creationId xmlns:a16="http://schemas.microsoft.com/office/drawing/2014/main" id="{C7844F76-C1DA-CC03-841A-EC420425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5" name="Freeform 193">
                <a:extLst>
                  <a:ext uri="{FF2B5EF4-FFF2-40B4-BE49-F238E27FC236}">
                    <a16:creationId xmlns:a16="http://schemas.microsoft.com/office/drawing/2014/main" id="{00695C65-A456-F682-FEE9-CD4B9E275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6" name="Freeform 194">
                <a:extLst>
                  <a:ext uri="{FF2B5EF4-FFF2-40B4-BE49-F238E27FC236}">
                    <a16:creationId xmlns:a16="http://schemas.microsoft.com/office/drawing/2014/main" id="{BA699590-3A35-D409-3780-E092F820A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7" name="Freeform 195">
                <a:extLst>
                  <a:ext uri="{FF2B5EF4-FFF2-40B4-BE49-F238E27FC236}">
                    <a16:creationId xmlns:a16="http://schemas.microsoft.com/office/drawing/2014/main" id="{A6308670-02B3-4093-5D49-34E13E64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8" name="Freeform 196">
                <a:extLst>
                  <a:ext uri="{FF2B5EF4-FFF2-40B4-BE49-F238E27FC236}">
                    <a16:creationId xmlns:a16="http://schemas.microsoft.com/office/drawing/2014/main" id="{DBF7FB3C-BBB0-3EEC-B02B-186F48BD7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9" name="Freeform 197">
                <a:extLst>
                  <a:ext uri="{FF2B5EF4-FFF2-40B4-BE49-F238E27FC236}">
                    <a16:creationId xmlns:a16="http://schemas.microsoft.com/office/drawing/2014/main" id="{B6F94D45-25F0-4B1A-761E-7D2C43BE9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0" name="Freeform 198">
                <a:extLst>
                  <a:ext uri="{FF2B5EF4-FFF2-40B4-BE49-F238E27FC236}">
                    <a16:creationId xmlns:a16="http://schemas.microsoft.com/office/drawing/2014/main" id="{57CF0CF3-ED08-6FC6-2658-99BB9E842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1" name="Freeform 199">
                <a:extLst>
                  <a:ext uri="{FF2B5EF4-FFF2-40B4-BE49-F238E27FC236}">
                    <a16:creationId xmlns:a16="http://schemas.microsoft.com/office/drawing/2014/main" id="{C28AA308-0472-64A1-A35A-906176FE1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2" name="Freeform 200">
                <a:extLst>
                  <a:ext uri="{FF2B5EF4-FFF2-40B4-BE49-F238E27FC236}">
                    <a16:creationId xmlns:a16="http://schemas.microsoft.com/office/drawing/2014/main" id="{DD05F50C-B798-0511-27C9-B0CDE24AD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3" name="Freeform 201">
                <a:extLst>
                  <a:ext uri="{FF2B5EF4-FFF2-40B4-BE49-F238E27FC236}">
                    <a16:creationId xmlns:a16="http://schemas.microsoft.com/office/drawing/2014/main" id="{32CED4A2-FCBD-5313-9E27-42BCE6FD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4" name="Freeform 202">
                <a:extLst>
                  <a:ext uri="{FF2B5EF4-FFF2-40B4-BE49-F238E27FC236}">
                    <a16:creationId xmlns:a16="http://schemas.microsoft.com/office/drawing/2014/main" id="{6DEED19A-CC04-664D-AF2B-F3BD580EF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5" name="Freeform 203">
                <a:extLst>
                  <a:ext uri="{FF2B5EF4-FFF2-40B4-BE49-F238E27FC236}">
                    <a16:creationId xmlns:a16="http://schemas.microsoft.com/office/drawing/2014/main" id="{4777E2A2-A7C3-4924-7735-44DB7916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6" name="Freeform 204">
                <a:extLst>
                  <a:ext uri="{FF2B5EF4-FFF2-40B4-BE49-F238E27FC236}">
                    <a16:creationId xmlns:a16="http://schemas.microsoft.com/office/drawing/2014/main" id="{87ADB405-570F-4B98-389D-C44783118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7" name="Freeform 206">
              <a:extLst>
                <a:ext uri="{FF2B5EF4-FFF2-40B4-BE49-F238E27FC236}">
                  <a16:creationId xmlns:a16="http://schemas.microsoft.com/office/drawing/2014/main" id="{775F7169-88DC-5936-8C6F-1089B7890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07">
              <a:extLst>
                <a:ext uri="{FF2B5EF4-FFF2-40B4-BE49-F238E27FC236}">
                  <a16:creationId xmlns:a16="http://schemas.microsoft.com/office/drawing/2014/main" id="{7A4340D8-D0BA-8FEA-E22E-50218F1BB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08">
              <a:extLst>
                <a:ext uri="{FF2B5EF4-FFF2-40B4-BE49-F238E27FC236}">
                  <a16:creationId xmlns:a16="http://schemas.microsoft.com/office/drawing/2014/main" id="{4C2C1252-3CFB-E8B8-1B77-5EDFA503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09">
              <a:extLst>
                <a:ext uri="{FF2B5EF4-FFF2-40B4-BE49-F238E27FC236}">
                  <a16:creationId xmlns:a16="http://schemas.microsoft.com/office/drawing/2014/main" id="{51A6D96D-FE97-94CA-BD67-968F0B248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10">
              <a:extLst>
                <a:ext uri="{FF2B5EF4-FFF2-40B4-BE49-F238E27FC236}">
                  <a16:creationId xmlns:a16="http://schemas.microsoft.com/office/drawing/2014/main" id="{71590E99-2162-6A67-EE0B-7C2BA07A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11">
              <a:extLst>
                <a:ext uri="{FF2B5EF4-FFF2-40B4-BE49-F238E27FC236}">
                  <a16:creationId xmlns:a16="http://schemas.microsoft.com/office/drawing/2014/main" id="{7035478D-1291-FAD6-E1EB-4BB54E1B9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12">
              <a:extLst>
                <a:ext uri="{FF2B5EF4-FFF2-40B4-BE49-F238E27FC236}">
                  <a16:creationId xmlns:a16="http://schemas.microsoft.com/office/drawing/2014/main" id="{7F056FC5-A730-EC95-8B51-C5486F57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13">
              <a:extLst>
                <a:ext uri="{FF2B5EF4-FFF2-40B4-BE49-F238E27FC236}">
                  <a16:creationId xmlns:a16="http://schemas.microsoft.com/office/drawing/2014/main" id="{DDC5B6C5-AAA0-B723-162B-496A6CEE8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14">
              <a:extLst>
                <a:ext uri="{FF2B5EF4-FFF2-40B4-BE49-F238E27FC236}">
                  <a16:creationId xmlns:a16="http://schemas.microsoft.com/office/drawing/2014/main" id="{AF3829DC-9F82-3785-6999-AB1817B1A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15">
              <a:extLst>
                <a:ext uri="{FF2B5EF4-FFF2-40B4-BE49-F238E27FC236}">
                  <a16:creationId xmlns:a16="http://schemas.microsoft.com/office/drawing/2014/main" id="{19D60EB5-8EA2-68B6-C5B0-9A494805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16">
              <a:extLst>
                <a:ext uri="{FF2B5EF4-FFF2-40B4-BE49-F238E27FC236}">
                  <a16:creationId xmlns:a16="http://schemas.microsoft.com/office/drawing/2014/main" id="{F59F7868-0FC6-B5B1-5370-C20F04ADE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17">
              <a:extLst>
                <a:ext uri="{FF2B5EF4-FFF2-40B4-BE49-F238E27FC236}">
                  <a16:creationId xmlns:a16="http://schemas.microsoft.com/office/drawing/2014/main" id="{45339AE9-5791-21EF-0614-815D796D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18">
              <a:extLst>
                <a:ext uri="{FF2B5EF4-FFF2-40B4-BE49-F238E27FC236}">
                  <a16:creationId xmlns:a16="http://schemas.microsoft.com/office/drawing/2014/main" id="{04AD873C-F14F-8059-1823-50FDA5B7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19">
              <a:extLst>
                <a:ext uri="{FF2B5EF4-FFF2-40B4-BE49-F238E27FC236}">
                  <a16:creationId xmlns:a16="http://schemas.microsoft.com/office/drawing/2014/main" id="{410A0620-8069-B8F7-C1DF-029FD90A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20">
              <a:extLst>
                <a:ext uri="{FF2B5EF4-FFF2-40B4-BE49-F238E27FC236}">
                  <a16:creationId xmlns:a16="http://schemas.microsoft.com/office/drawing/2014/main" id="{380B3881-00E4-761D-2CEF-C41E9F47C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21">
              <a:extLst>
                <a:ext uri="{FF2B5EF4-FFF2-40B4-BE49-F238E27FC236}">
                  <a16:creationId xmlns:a16="http://schemas.microsoft.com/office/drawing/2014/main" id="{2E503F51-A064-9815-A9F0-0D60E1D3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22">
              <a:extLst>
                <a:ext uri="{FF2B5EF4-FFF2-40B4-BE49-F238E27FC236}">
                  <a16:creationId xmlns:a16="http://schemas.microsoft.com/office/drawing/2014/main" id="{58BB58DC-BAD4-EF4C-99A0-FE232C85C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23">
              <a:extLst>
                <a:ext uri="{FF2B5EF4-FFF2-40B4-BE49-F238E27FC236}">
                  <a16:creationId xmlns:a16="http://schemas.microsoft.com/office/drawing/2014/main" id="{7AB0F04C-AADF-6B14-7384-97EDEE233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24">
              <a:extLst>
                <a:ext uri="{FF2B5EF4-FFF2-40B4-BE49-F238E27FC236}">
                  <a16:creationId xmlns:a16="http://schemas.microsoft.com/office/drawing/2014/main" id="{59647A8B-C75A-AC16-FD68-FC1A9A564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25">
              <a:extLst>
                <a:ext uri="{FF2B5EF4-FFF2-40B4-BE49-F238E27FC236}">
                  <a16:creationId xmlns:a16="http://schemas.microsoft.com/office/drawing/2014/main" id="{58376B12-A4EE-9720-DE13-F7560F3C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26">
              <a:extLst>
                <a:ext uri="{FF2B5EF4-FFF2-40B4-BE49-F238E27FC236}">
                  <a16:creationId xmlns:a16="http://schemas.microsoft.com/office/drawing/2014/main" id="{74E553A7-6792-3FE4-AA30-BC40C23E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27">
              <a:extLst>
                <a:ext uri="{FF2B5EF4-FFF2-40B4-BE49-F238E27FC236}">
                  <a16:creationId xmlns:a16="http://schemas.microsoft.com/office/drawing/2014/main" id="{D0A0D7E4-3A6E-2A8B-773D-96291117A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28">
              <a:extLst>
                <a:ext uri="{FF2B5EF4-FFF2-40B4-BE49-F238E27FC236}">
                  <a16:creationId xmlns:a16="http://schemas.microsoft.com/office/drawing/2014/main" id="{38E765C4-98FB-2AE5-92A6-7D1CF86E4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29">
              <a:extLst>
                <a:ext uri="{FF2B5EF4-FFF2-40B4-BE49-F238E27FC236}">
                  <a16:creationId xmlns:a16="http://schemas.microsoft.com/office/drawing/2014/main" id="{ED73D08A-3E0E-5CD4-B704-27F22BD2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30">
              <a:extLst>
                <a:ext uri="{FF2B5EF4-FFF2-40B4-BE49-F238E27FC236}">
                  <a16:creationId xmlns:a16="http://schemas.microsoft.com/office/drawing/2014/main" id="{0EF38274-9B18-A938-4570-7EE85862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31">
              <a:extLst>
                <a:ext uri="{FF2B5EF4-FFF2-40B4-BE49-F238E27FC236}">
                  <a16:creationId xmlns:a16="http://schemas.microsoft.com/office/drawing/2014/main" id="{B90DE776-0054-FF73-5961-115098737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32">
              <a:extLst>
                <a:ext uri="{FF2B5EF4-FFF2-40B4-BE49-F238E27FC236}">
                  <a16:creationId xmlns:a16="http://schemas.microsoft.com/office/drawing/2014/main" id="{D93A243F-A3A4-137D-AC81-C9B8E65EB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33">
              <a:extLst>
                <a:ext uri="{FF2B5EF4-FFF2-40B4-BE49-F238E27FC236}">
                  <a16:creationId xmlns:a16="http://schemas.microsoft.com/office/drawing/2014/main" id="{AB91D244-513A-C0C2-442C-43FB764C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34">
              <a:extLst>
                <a:ext uri="{FF2B5EF4-FFF2-40B4-BE49-F238E27FC236}">
                  <a16:creationId xmlns:a16="http://schemas.microsoft.com/office/drawing/2014/main" id="{EC98E99F-51BE-E711-877E-B2DDB23EB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35">
              <a:extLst>
                <a:ext uri="{FF2B5EF4-FFF2-40B4-BE49-F238E27FC236}">
                  <a16:creationId xmlns:a16="http://schemas.microsoft.com/office/drawing/2014/main" id="{0D05AFE4-7846-5CAD-A27F-736BE61B2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36">
              <a:extLst>
                <a:ext uri="{FF2B5EF4-FFF2-40B4-BE49-F238E27FC236}">
                  <a16:creationId xmlns:a16="http://schemas.microsoft.com/office/drawing/2014/main" id="{A4638C79-608C-72AA-BED2-699EB1A3B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37">
              <a:extLst>
                <a:ext uri="{FF2B5EF4-FFF2-40B4-BE49-F238E27FC236}">
                  <a16:creationId xmlns:a16="http://schemas.microsoft.com/office/drawing/2014/main" id="{D8450CD1-4FA4-E00E-5027-B7D8D7D7D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38">
              <a:extLst>
                <a:ext uri="{FF2B5EF4-FFF2-40B4-BE49-F238E27FC236}">
                  <a16:creationId xmlns:a16="http://schemas.microsoft.com/office/drawing/2014/main" id="{DF1250CB-04B7-FA2F-0F94-8361A26DC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39">
              <a:extLst>
                <a:ext uri="{FF2B5EF4-FFF2-40B4-BE49-F238E27FC236}">
                  <a16:creationId xmlns:a16="http://schemas.microsoft.com/office/drawing/2014/main" id="{0D42790B-6649-7210-BDD2-AEE84DAA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40">
              <a:extLst>
                <a:ext uri="{FF2B5EF4-FFF2-40B4-BE49-F238E27FC236}">
                  <a16:creationId xmlns:a16="http://schemas.microsoft.com/office/drawing/2014/main" id="{419AA19B-B1F1-5EC9-32EA-EAEB6CC5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41">
              <a:extLst>
                <a:ext uri="{FF2B5EF4-FFF2-40B4-BE49-F238E27FC236}">
                  <a16:creationId xmlns:a16="http://schemas.microsoft.com/office/drawing/2014/main" id="{873CE8FD-4A94-D3B3-7AE9-E9F63198C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42">
              <a:extLst>
                <a:ext uri="{FF2B5EF4-FFF2-40B4-BE49-F238E27FC236}">
                  <a16:creationId xmlns:a16="http://schemas.microsoft.com/office/drawing/2014/main" id="{563B6509-3C22-D9FE-7E52-CCAD6CA72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43">
              <a:extLst>
                <a:ext uri="{FF2B5EF4-FFF2-40B4-BE49-F238E27FC236}">
                  <a16:creationId xmlns:a16="http://schemas.microsoft.com/office/drawing/2014/main" id="{3202C677-9FBF-C3EB-C48D-E11876FF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44">
              <a:extLst>
                <a:ext uri="{FF2B5EF4-FFF2-40B4-BE49-F238E27FC236}">
                  <a16:creationId xmlns:a16="http://schemas.microsoft.com/office/drawing/2014/main" id="{D444C52F-DD70-50E3-9484-B7B471E9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45">
              <a:extLst>
                <a:ext uri="{FF2B5EF4-FFF2-40B4-BE49-F238E27FC236}">
                  <a16:creationId xmlns:a16="http://schemas.microsoft.com/office/drawing/2014/main" id="{BC9077EB-71B5-E362-5CE2-98709401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46">
              <a:extLst>
                <a:ext uri="{FF2B5EF4-FFF2-40B4-BE49-F238E27FC236}">
                  <a16:creationId xmlns:a16="http://schemas.microsoft.com/office/drawing/2014/main" id="{ABFCFAF4-4C2F-B41B-054C-0CE9196F9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47">
              <a:extLst>
                <a:ext uri="{FF2B5EF4-FFF2-40B4-BE49-F238E27FC236}">
                  <a16:creationId xmlns:a16="http://schemas.microsoft.com/office/drawing/2014/main" id="{BDEF46BE-837F-0884-9830-C6C83971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48">
              <a:extLst>
                <a:ext uri="{FF2B5EF4-FFF2-40B4-BE49-F238E27FC236}">
                  <a16:creationId xmlns:a16="http://schemas.microsoft.com/office/drawing/2014/main" id="{9BF41B65-41FB-A957-E95B-39E9BDDBB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49">
              <a:extLst>
                <a:ext uri="{FF2B5EF4-FFF2-40B4-BE49-F238E27FC236}">
                  <a16:creationId xmlns:a16="http://schemas.microsoft.com/office/drawing/2014/main" id="{272400A4-94D9-5087-B9A8-8193B85F2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50">
              <a:extLst>
                <a:ext uri="{FF2B5EF4-FFF2-40B4-BE49-F238E27FC236}">
                  <a16:creationId xmlns:a16="http://schemas.microsoft.com/office/drawing/2014/main" id="{16A5E2EB-01AE-F94B-D1FD-BE4F2C251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51">
              <a:extLst>
                <a:ext uri="{FF2B5EF4-FFF2-40B4-BE49-F238E27FC236}">
                  <a16:creationId xmlns:a16="http://schemas.microsoft.com/office/drawing/2014/main" id="{6E88A206-D2CF-BE22-F381-EA66ED5B8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52">
              <a:extLst>
                <a:ext uri="{FF2B5EF4-FFF2-40B4-BE49-F238E27FC236}">
                  <a16:creationId xmlns:a16="http://schemas.microsoft.com/office/drawing/2014/main" id="{2BE3E752-7035-52B7-33F8-52D6EE057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53">
              <a:extLst>
                <a:ext uri="{FF2B5EF4-FFF2-40B4-BE49-F238E27FC236}">
                  <a16:creationId xmlns:a16="http://schemas.microsoft.com/office/drawing/2014/main" id="{E2F691F4-21DD-8C96-691B-9FEA9E1DD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54">
              <a:extLst>
                <a:ext uri="{FF2B5EF4-FFF2-40B4-BE49-F238E27FC236}">
                  <a16:creationId xmlns:a16="http://schemas.microsoft.com/office/drawing/2014/main" id="{1B45DCCB-1D27-CD72-3E13-36DEB353E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55">
              <a:extLst>
                <a:ext uri="{FF2B5EF4-FFF2-40B4-BE49-F238E27FC236}">
                  <a16:creationId xmlns:a16="http://schemas.microsoft.com/office/drawing/2014/main" id="{B2A96F48-1B7D-002E-9245-CBAEDC7C0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56">
              <a:extLst>
                <a:ext uri="{FF2B5EF4-FFF2-40B4-BE49-F238E27FC236}">
                  <a16:creationId xmlns:a16="http://schemas.microsoft.com/office/drawing/2014/main" id="{5DD57CF4-80AF-0DC0-871C-98AA40FAB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57">
              <a:extLst>
                <a:ext uri="{FF2B5EF4-FFF2-40B4-BE49-F238E27FC236}">
                  <a16:creationId xmlns:a16="http://schemas.microsoft.com/office/drawing/2014/main" id="{AFD13746-BD11-4A35-2E4F-E733CEF74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258">
              <a:extLst>
                <a:ext uri="{FF2B5EF4-FFF2-40B4-BE49-F238E27FC236}">
                  <a16:creationId xmlns:a16="http://schemas.microsoft.com/office/drawing/2014/main" id="{AE3BD917-3B32-03A6-B715-42324147A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259">
              <a:extLst>
                <a:ext uri="{FF2B5EF4-FFF2-40B4-BE49-F238E27FC236}">
                  <a16:creationId xmlns:a16="http://schemas.microsoft.com/office/drawing/2014/main" id="{9F718165-41AD-7DE9-F203-FCA20132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260">
              <a:extLst>
                <a:ext uri="{FF2B5EF4-FFF2-40B4-BE49-F238E27FC236}">
                  <a16:creationId xmlns:a16="http://schemas.microsoft.com/office/drawing/2014/main" id="{EB4727DA-C703-E526-6841-90761D2FA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261">
              <a:extLst>
                <a:ext uri="{FF2B5EF4-FFF2-40B4-BE49-F238E27FC236}">
                  <a16:creationId xmlns:a16="http://schemas.microsoft.com/office/drawing/2014/main" id="{61C22F73-AE6E-879D-D318-6B292A8DD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262">
              <a:extLst>
                <a:ext uri="{FF2B5EF4-FFF2-40B4-BE49-F238E27FC236}">
                  <a16:creationId xmlns:a16="http://schemas.microsoft.com/office/drawing/2014/main" id="{96456EAD-67FD-4598-B431-A20E9059B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263">
              <a:extLst>
                <a:ext uri="{FF2B5EF4-FFF2-40B4-BE49-F238E27FC236}">
                  <a16:creationId xmlns:a16="http://schemas.microsoft.com/office/drawing/2014/main" id="{D3D2113D-5026-7CE0-538E-5DEC1704E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5" name="Freeform 264">
              <a:extLst>
                <a:ext uri="{FF2B5EF4-FFF2-40B4-BE49-F238E27FC236}">
                  <a16:creationId xmlns:a16="http://schemas.microsoft.com/office/drawing/2014/main" id="{41D38510-6482-5661-D55A-C328A036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6" name="Freeform 265">
              <a:extLst>
                <a:ext uri="{FF2B5EF4-FFF2-40B4-BE49-F238E27FC236}">
                  <a16:creationId xmlns:a16="http://schemas.microsoft.com/office/drawing/2014/main" id="{40B7DE62-D427-813F-E9E0-30B81001F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7" name="Freeform 266">
              <a:extLst>
                <a:ext uri="{FF2B5EF4-FFF2-40B4-BE49-F238E27FC236}">
                  <a16:creationId xmlns:a16="http://schemas.microsoft.com/office/drawing/2014/main" id="{5E6BF8C6-7F34-729C-830E-A2673F330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8" name="Freeform 267">
              <a:extLst>
                <a:ext uri="{FF2B5EF4-FFF2-40B4-BE49-F238E27FC236}">
                  <a16:creationId xmlns:a16="http://schemas.microsoft.com/office/drawing/2014/main" id="{E2437102-E86E-F752-3575-9B879A6F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268">
              <a:extLst>
                <a:ext uri="{FF2B5EF4-FFF2-40B4-BE49-F238E27FC236}">
                  <a16:creationId xmlns:a16="http://schemas.microsoft.com/office/drawing/2014/main" id="{6FE36712-BD22-BD75-EB53-162018EEB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0" name="Freeform 269">
              <a:extLst>
                <a:ext uri="{FF2B5EF4-FFF2-40B4-BE49-F238E27FC236}">
                  <a16:creationId xmlns:a16="http://schemas.microsoft.com/office/drawing/2014/main" id="{DBA5A596-F253-0A44-092A-7F3F30FF1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1" name="Freeform 270">
              <a:extLst>
                <a:ext uri="{FF2B5EF4-FFF2-40B4-BE49-F238E27FC236}">
                  <a16:creationId xmlns:a16="http://schemas.microsoft.com/office/drawing/2014/main" id="{878624AE-7EFC-2086-2C55-2AC5CF0E5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2" name="Freeform 271">
              <a:extLst>
                <a:ext uri="{FF2B5EF4-FFF2-40B4-BE49-F238E27FC236}">
                  <a16:creationId xmlns:a16="http://schemas.microsoft.com/office/drawing/2014/main" id="{C828379B-6F5F-4B70-6551-942873A4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3" name="Freeform 272">
              <a:extLst>
                <a:ext uri="{FF2B5EF4-FFF2-40B4-BE49-F238E27FC236}">
                  <a16:creationId xmlns:a16="http://schemas.microsoft.com/office/drawing/2014/main" id="{D1C0EA77-8DFC-B929-5EB8-262B4AF3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4" name="Freeform 273">
              <a:extLst>
                <a:ext uri="{FF2B5EF4-FFF2-40B4-BE49-F238E27FC236}">
                  <a16:creationId xmlns:a16="http://schemas.microsoft.com/office/drawing/2014/main" id="{DA6F0A8E-9B6B-9CEF-6093-3A20ADA61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5" name="Freeform 274">
              <a:extLst>
                <a:ext uri="{FF2B5EF4-FFF2-40B4-BE49-F238E27FC236}">
                  <a16:creationId xmlns:a16="http://schemas.microsoft.com/office/drawing/2014/main" id="{67A9EB55-503B-12F0-47E4-0F9A8405E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6" name="Freeform 275">
              <a:extLst>
                <a:ext uri="{FF2B5EF4-FFF2-40B4-BE49-F238E27FC236}">
                  <a16:creationId xmlns:a16="http://schemas.microsoft.com/office/drawing/2014/main" id="{56EFBF92-D791-99D7-5F0A-4BB9D485A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7" name="Freeform 276">
              <a:extLst>
                <a:ext uri="{FF2B5EF4-FFF2-40B4-BE49-F238E27FC236}">
                  <a16:creationId xmlns:a16="http://schemas.microsoft.com/office/drawing/2014/main" id="{74DDDB35-1BFE-0C63-D075-5A417B21C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8" name="Freeform 277">
              <a:extLst>
                <a:ext uri="{FF2B5EF4-FFF2-40B4-BE49-F238E27FC236}">
                  <a16:creationId xmlns:a16="http://schemas.microsoft.com/office/drawing/2014/main" id="{6074C4D4-01B5-44D4-EAA5-553989744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9" name="Freeform 278">
              <a:extLst>
                <a:ext uri="{FF2B5EF4-FFF2-40B4-BE49-F238E27FC236}">
                  <a16:creationId xmlns:a16="http://schemas.microsoft.com/office/drawing/2014/main" id="{62169EAF-E3C6-6B6B-F66E-0ED0FFC1A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0" name="Freeform 279">
              <a:extLst>
                <a:ext uri="{FF2B5EF4-FFF2-40B4-BE49-F238E27FC236}">
                  <a16:creationId xmlns:a16="http://schemas.microsoft.com/office/drawing/2014/main" id="{6621C9BF-C4C5-53C8-68F7-DC0DE26C5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1" name="Freeform 280">
              <a:extLst>
                <a:ext uri="{FF2B5EF4-FFF2-40B4-BE49-F238E27FC236}">
                  <a16:creationId xmlns:a16="http://schemas.microsoft.com/office/drawing/2014/main" id="{B47BEB2C-1855-63E5-E429-F53D370D7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2" name="Freeform 281">
              <a:extLst>
                <a:ext uri="{FF2B5EF4-FFF2-40B4-BE49-F238E27FC236}">
                  <a16:creationId xmlns:a16="http://schemas.microsoft.com/office/drawing/2014/main" id="{8736B44C-F361-B5EC-D8C9-6E8B04866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3" name="Freeform 282">
              <a:extLst>
                <a:ext uri="{FF2B5EF4-FFF2-40B4-BE49-F238E27FC236}">
                  <a16:creationId xmlns:a16="http://schemas.microsoft.com/office/drawing/2014/main" id="{1EE36AF6-CCE7-A6E3-863C-B5F1638D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4" name="Freeform 283">
              <a:extLst>
                <a:ext uri="{FF2B5EF4-FFF2-40B4-BE49-F238E27FC236}">
                  <a16:creationId xmlns:a16="http://schemas.microsoft.com/office/drawing/2014/main" id="{D81002FE-6F96-997C-C1D9-2133CA096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5" name="Freeform 284">
              <a:extLst>
                <a:ext uri="{FF2B5EF4-FFF2-40B4-BE49-F238E27FC236}">
                  <a16:creationId xmlns:a16="http://schemas.microsoft.com/office/drawing/2014/main" id="{EC69AC96-641F-908E-7D97-62FCBF10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6" name="Freeform 285">
              <a:extLst>
                <a:ext uri="{FF2B5EF4-FFF2-40B4-BE49-F238E27FC236}">
                  <a16:creationId xmlns:a16="http://schemas.microsoft.com/office/drawing/2014/main" id="{F74FB92D-772C-F792-4509-BA38A55FB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7" name="Freeform 286">
              <a:extLst>
                <a:ext uri="{FF2B5EF4-FFF2-40B4-BE49-F238E27FC236}">
                  <a16:creationId xmlns:a16="http://schemas.microsoft.com/office/drawing/2014/main" id="{B86F7E84-9678-79AC-5E7D-0472328D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8" name="Freeform 287">
              <a:extLst>
                <a:ext uri="{FF2B5EF4-FFF2-40B4-BE49-F238E27FC236}">
                  <a16:creationId xmlns:a16="http://schemas.microsoft.com/office/drawing/2014/main" id="{BE3995F8-3624-8B1A-5930-085C7797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9" name="Freeform 288">
              <a:extLst>
                <a:ext uri="{FF2B5EF4-FFF2-40B4-BE49-F238E27FC236}">
                  <a16:creationId xmlns:a16="http://schemas.microsoft.com/office/drawing/2014/main" id="{BDDB9BD8-4425-6FA5-320A-15AD72DD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Freeform 289">
              <a:extLst>
                <a:ext uri="{FF2B5EF4-FFF2-40B4-BE49-F238E27FC236}">
                  <a16:creationId xmlns:a16="http://schemas.microsoft.com/office/drawing/2014/main" id="{B364D4D8-A8CB-2AF0-A166-921C33E1E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1" name="Freeform 290">
              <a:extLst>
                <a:ext uri="{FF2B5EF4-FFF2-40B4-BE49-F238E27FC236}">
                  <a16:creationId xmlns:a16="http://schemas.microsoft.com/office/drawing/2014/main" id="{37AA8197-C06C-03D7-199C-F2B3D18A8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2" name="Freeform 291">
              <a:extLst>
                <a:ext uri="{FF2B5EF4-FFF2-40B4-BE49-F238E27FC236}">
                  <a16:creationId xmlns:a16="http://schemas.microsoft.com/office/drawing/2014/main" id="{F0B4C960-3F25-3589-19F0-958E96577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3" name="Freeform 292">
              <a:extLst>
                <a:ext uri="{FF2B5EF4-FFF2-40B4-BE49-F238E27FC236}">
                  <a16:creationId xmlns:a16="http://schemas.microsoft.com/office/drawing/2014/main" id="{4CDAC2C4-FBA4-3B6F-585A-154BF5A5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4" name="Freeform 293">
              <a:extLst>
                <a:ext uri="{FF2B5EF4-FFF2-40B4-BE49-F238E27FC236}">
                  <a16:creationId xmlns:a16="http://schemas.microsoft.com/office/drawing/2014/main" id="{32644475-0692-88B3-6D37-D6FFD900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5" name="Freeform 294">
              <a:extLst>
                <a:ext uri="{FF2B5EF4-FFF2-40B4-BE49-F238E27FC236}">
                  <a16:creationId xmlns:a16="http://schemas.microsoft.com/office/drawing/2014/main" id="{B56D27BC-588D-F91A-DA25-715B4068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6" name="Freeform 295">
              <a:extLst>
                <a:ext uri="{FF2B5EF4-FFF2-40B4-BE49-F238E27FC236}">
                  <a16:creationId xmlns:a16="http://schemas.microsoft.com/office/drawing/2014/main" id="{AE3F2493-471F-AB73-1B82-BDCE99A8F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7" name="Freeform 296">
              <a:extLst>
                <a:ext uri="{FF2B5EF4-FFF2-40B4-BE49-F238E27FC236}">
                  <a16:creationId xmlns:a16="http://schemas.microsoft.com/office/drawing/2014/main" id="{12646E47-2764-8758-4396-71488423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8" name="Freeform 297">
              <a:extLst>
                <a:ext uri="{FF2B5EF4-FFF2-40B4-BE49-F238E27FC236}">
                  <a16:creationId xmlns:a16="http://schemas.microsoft.com/office/drawing/2014/main" id="{BE8824CC-0EAA-0863-C50F-7FC91CE0A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9" name="Freeform 298">
              <a:extLst>
                <a:ext uri="{FF2B5EF4-FFF2-40B4-BE49-F238E27FC236}">
                  <a16:creationId xmlns:a16="http://schemas.microsoft.com/office/drawing/2014/main" id="{9A905A73-6A25-E0BD-BA0C-D9121049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0" name="Freeform 299">
              <a:extLst>
                <a:ext uri="{FF2B5EF4-FFF2-40B4-BE49-F238E27FC236}">
                  <a16:creationId xmlns:a16="http://schemas.microsoft.com/office/drawing/2014/main" id="{7F53D79F-698C-76B6-5E84-DA5049757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1" name="Freeform 300">
              <a:extLst>
                <a:ext uri="{FF2B5EF4-FFF2-40B4-BE49-F238E27FC236}">
                  <a16:creationId xmlns:a16="http://schemas.microsoft.com/office/drawing/2014/main" id="{1D59B667-94C3-6056-BFB2-2C027E866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2" name="Freeform 301">
              <a:extLst>
                <a:ext uri="{FF2B5EF4-FFF2-40B4-BE49-F238E27FC236}">
                  <a16:creationId xmlns:a16="http://schemas.microsoft.com/office/drawing/2014/main" id="{471B597C-645E-9E00-5585-86A1CDA5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3" name="Freeform 302">
              <a:extLst>
                <a:ext uri="{FF2B5EF4-FFF2-40B4-BE49-F238E27FC236}">
                  <a16:creationId xmlns:a16="http://schemas.microsoft.com/office/drawing/2014/main" id="{210F9CD3-5382-D0E3-3D6F-99F293A67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4" name="Freeform 303">
              <a:extLst>
                <a:ext uri="{FF2B5EF4-FFF2-40B4-BE49-F238E27FC236}">
                  <a16:creationId xmlns:a16="http://schemas.microsoft.com/office/drawing/2014/main" id="{33B558B8-EE34-0B89-5FED-BB81CCCA7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5" name="Freeform 304">
              <a:extLst>
                <a:ext uri="{FF2B5EF4-FFF2-40B4-BE49-F238E27FC236}">
                  <a16:creationId xmlns:a16="http://schemas.microsoft.com/office/drawing/2014/main" id="{3FB0934A-165B-7BCC-3E63-A57279430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6" name="Freeform 305">
              <a:extLst>
                <a:ext uri="{FF2B5EF4-FFF2-40B4-BE49-F238E27FC236}">
                  <a16:creationId xmlns:a16="http://schemas.microsoft.com/office/drawing/2014/main" id="{D50AA7F0-9E19-5D85-ADC9-F09EB87DD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pic>
        <p:nvPicPr>
          <p:cNvPr id="358" name="Picture 3">
            <a:extLst>
              <a:ext uri="{FF2B5EF4-FFF2-40B4-BE49-F238E27FC236}">
                <a16:creationId xmlns:a16="http://schemas.microsoft.com/office/drawing/2014/main" id="{D5D0A373-6256-56F2-653E-4F0B5238E121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878111" y="2289621"/>
            <a:ext cx="4391233" cy="4492310"/>
          </a:xfrm>
          <a:prstGeom prst="rect">
            <a:avLst/>
          </a:prstGeom>
        </p:spPr>
      </p:pic>
      <p:sp>
        <p:nvSpPr>
          <p:cNvPr id="365" name="Speech Bubble: Rectangle with Corners Rounded 364">
            <a:extLst>
              <a:ext uri="{FF2B5EF4-FFF2-40B4-BE49-F238E27FC236}">
                <a16:creationId xmlns:a16="http://schemas.microsoft.com/office/drawing/2014/main" id="{4E8720EB-6B4E-A4F3-110C-72B00FFCFC7A}"/>
              </a:ext>
            </a:extLst>
          </p:cNvPr>
          <p:cNvSpPr/>
          <p:nvPr/>
        </p:nvSpPr>
        <p:spPr>
          <a:xfrm>
            <a:off x="1925296" y="375615"/>
            <a:ext cx="3079529" cy="1501548"/>
          </a:xfrm>
          <a:prstGeom prst="wedgeRoundRectCallout">
            <a:avLst>
              <a:gd name="adj1" fmla="val -7749"/>
              <a:gd name="adj2" fmla="val 80230"/>
              <a:gd name="adj3" fmla="val 16667"/>
            </a:avLst>
          </a:prstGeom>
          <a:solidFill>
            <a:schemeClr val="bg1"/>
          </a:solidFill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Làm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việc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nhóm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iCiel Cadena" panose="02000503000000020004" pitchFamily="50" charset="0"/>
              </a:rPr>
              <a:t>đôi</a:t>
            </a:r>
            <a:endParaRPr lang="en-US" sz="3600" dirty="0">
              <a:solidFill>
                <a:schemeClr val="tx1">
                  <a:lumMod val="75000"/>
                  <a:lumOff val="25000"/>
                </a:schemeClr>
              </a:solidFill>
              <a:latin typeface="iCiel Cadena" panose="02000503000000020004" pitchFamily="50" charset="0"/>
            </a:endParaRPr>
          </a:p>
        </p:txBody>
      </p:sp>
      <p:pic>
        <p:nvPicPr>
          <p:cNvPr id="362" name="Picture 8">
            <a:extLst>
              <a:ext uri="{FF2B5EF4-FFF2-40B4-BE49-F238E27FC236}">
                <a16:creationId xmlns:a16="http://schemas.microsoft.com/office/drawing/2014/main" id="{AB93191B-942B-41A3-C6BF-0BBC3B7CA7D0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-1017478" y="-251009"/>
            <a:ext cx="2438954" cy="2743200"/>
          </a:xfrm>
          <a:prstGeom prst="rect">
            <a:avLst/>
          </a:prstGeom>
        </p:spPr>
      </p:pic>
      <p:grpSp>
        <p:nvGrpSpPr>
          <p:cNvPr id="368" name="Group 367">
            <a:extLst>
              <a:ext uri="{FF2B5EF4-FFF2-40B4-BE49-F238E27FC236}">
                <a16:creationId xmlns:a16="http://schemas.microsoft.com/office/drawing/2014/main" id="{B2ABF1B0-B690-70A5-7415-6BE0B0C7222E}"/>
              </a:ext>
            </a:extLst>
          </p:cNvPr>
          <p:cNvGrpSpPr/>
          <p:nvPr/>
        </p:nvGrpSpPr>
        <p:grpSpPr>
          <a:xfrm>
            <a:off x="5314320" y="2423042"/>
            <a:ext cx="6641153" cy="1389044"/>
            <a:chOff x="4076290" y="2401460"/>
            <a:chExt cx="5951087" cy="1389044"/>
          </a:xfrm>
        </p:grpSpPr>
        <p:sp>
          <p:nvSpPr>
            <p:cNvPr id="374" name="Rectangle: Rounded Corners 373">
              <a:extLst>
                <a:ext uri="{FF2B5EF4-FFF2-40B4-BE49-F238E27FC236}">
                  <a16:creationId xmlns:a16="http://schemas.microsoft.com/office/drawing/2014/main" id="{F00407A0-A789-8803-66A5-315E00F75BF3}"/>
                </a:ext>
              </a:extLst>
            </p:cNvPr>
            <p:cNvSpPr/>
            <p:nvPr/>
          </p:nvSpPr>
          <p:spPr>
            <a:xfrm>
              <a:off x="4076290" y="2401460"/>
              <a:ext cx="5951087" cy="1373308"/>
            </a:xfrm>
            <a:prstGeom prst="roundRect">
              <a:avLst>
                <a:gd name="adj" fmla="val 50000"/>
              </a:avLst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5" name="TextBox 374">
              <a:extLst>
                <a:ext uri="{FF2B5EF4-FFF2-40B4-BE49-F238E27FC236}">
                  <a16:creationId xmlns:a16="http://schemas.microsoft.com/office/drawing/2014/main" id="{82EC5B03-5AC2-1B32-0D79-2C1CE59E1841}"/>
                </a:ext>
              </a:extLst>
            </p:cNvPr>
            <p:cNvSpPr txBox="1"/>
            <p:nvPr/>
          </p:nvSpPr>
          <p:spPr>
            <a:xfrm>
              <a:off x="4302413" y="2467065"/>
              <a:ext cx="5647093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Ngoài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bố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em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ông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bà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nội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còn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sinh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ra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những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ai?</a:t>
              </a:r>
            </a:p>
          </p:txBody>
        </p:sp>
      </p:grpSp>
      <p:grpSp>
        <p:nvGrpSpPr>
          <p:cNvPr id="380" name="Group 379">
            <a:extLst>
              <a:ext uri="{FF2B5EF4-FFF2-40B4-BE49-F238E27FC236}">
                <a16:creationId xmlns:a16="http://schemas.microsoft.com/office/drawing/2014/main" id="{C1221F43-6733-078F-62DF-13AF155FD26A}"/>
              </a:ext>
            </a:extLst>
          </p:cNvPr>
          <p:cNvGrpSpPr/>
          <p:nvPr/>
        </p:nvGrpSpPr>
        <p:grpSpPr>
          <a:xfrm>
            <a:off x="5314320" y="4035671"/>
            <a:ext cx="6641153" cy="1389044"/>
            <a:chOff x="4076290" y="2401460"/>
            <a:chExt cx="5951087" cy="1389044"/>
          </a:xfrm>
        </p:grpSpPr>
        <p:sp>
          <p:nvSpPr>
            <p:cNvPr id="381" name="Rectangle: Rounded Corners 380">
              <a:extLst>
                <a:ext uri="{FF2B5EF4-FFF2-40B4-BE49-F238E27FC236}">
                  <a16:creationId xmlns:a16="http://schemas.microsoft.com/office/drawing/2014/main" id="{ACC3523F-360E-CEA2-E71F-1086620EA9A5}"/>
                </a:ext>
              </a:extLst>
            </p:cNvPr>
            <p:cNvSpPr/>
            <p:nvPr/>
          </p:nvSpPr>
          <p:spPr>
            <a:xfrm>
              <a:off x="4076290" y="2401460"/>
              <a:ext cx="5951087" cy="1373308"/>
            </a:xfrm>
            <a:prstGeom prst="roundRect">
              <a:avLst>
                <a:gd name="adj" fmla="val 50000"/>
              </a:avLst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2" name="TextBox 381">
              <a:extLst>
                <a:ext uri="{FF2B5EF4-FFF2-40B4-BE49-F238E27FC236}">
                  <a16:creationId xmlns:a16="http://schemas.microsoft.com/office/drawing/2014/main" id="{7B26DEF7-0C70-1140-33D5-5D01848F61EE}"/>
                </a:ext>
              </a:extLst>
            </p:cNvPr>
            <p:cNvSpPr txBox="1"/>
            <p:nvPr/>
          </p:nvSpPr>
          <p:spPr>
            <a:xfrm>
              <a:off x="4302413" y="2467065"/>
              <a:ext cx="5647093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Ngoài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mẹ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em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ông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bà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ngoại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còn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sinh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ra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000" dirty="0" err="1">
                  <a:latin typeface="Calibri" panose="020F0502020204030204" pitchFamily="34" charset="0"/>
                  <a:cs typeface="Calibri" panose="020F0502020204030204" pitchFamily="34" charset="0"/>
                </a:rPr>
                <a:t>những</a:t>
              </a:r>
              <a:r>
                <a:rPr lang="en-US" sz="4000" dirty="0">
                  <a:latin typeface="Calibri" panose="020F0502020204030204" pitchFamily="34" charset="0"/>
                  <a:cs typeface="Calibri" panose="020F0502020204030204" pitchFamily="34" charset="0"/>
                </a:rPr>
                <a:t> ai?</a:t>
              </a:r>
            </a:p>
          </p:txBody>
        </p:sp>
      </p:grpSp>
      <p:pic>
        <p:nvPicPr>
          <p:cNvPr id="383" name="Picture 382" descr="Icon&#10;&#10;Description automatically generated">
            <a:extLst>
              <a:ext uri="{FF2B5EF4-FFF2-40B4-BE49-F238E27FC236}">
                <a16:creationId xmlns:a16="http://schemas.microsoft.com/office/drawing/2014/main" id="{8E547529-B3B2-F4E7-083B-F5BDA1D0ACD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5009" y="-1832184"/>
            <a:ext cx="5823268" cy="4441839"/>
          </a:xfrm>
          <a:prstGeom prst="rect">
            <a:avLst/>
          </a:prstGeom>
        </p:spPr>
      </p:pic>
      <p:sp>
        <p:nvSpPr>
          <p:cNvPr id="384" name="TextBox 383">
            <a:extLst>
              <a:ext uri="{FF2B5EF4-FFF2-40B4-BE49-F238E27FC236}">
                <a16:creationId xmlns:a16="http://schemas.microsoft.com/office/drawing/2014/main" id="{34FDBDCC-28EB-740B-61D6-1E045D59050A}"/>
              </a:ext>
            </a:extLst>
          </p:cNvPr>
          <p:cNvSpPr txBox="1"/>
          <p:nvPr/>
        </p:nvSpPr>
        <p:spPr>
          <a:xfrm>
            <a:off x="7355935" y="461462"/>
            <a:ext cx="2712281" cy="92333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6000" dirty="0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chia </a:t>
            </a:r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sẻ</a:t>
            </a:r>
            <a:endParaRPr lang="en-US" sz="6000" dirty="0">
              <a:ln w="25400">
                <a:solidFill>
                  <a:schemeClr val="bg1"/>
                </a:solidFill>
              </a:ln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7951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7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3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3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Icon&#10;&#10;Description automatically generated">
            <a:extLst>
              <a:ext uri="{FF2B5EF4-FFF2-40B4-BE49-F238E27FC236}">
                <a16:creationId xmlns:a16="http://schemas.microsoft.com/office/drawing/2014/main" id="{3405A2C9-5318-DF82-87BC-2F2443A316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0920" y="64703"/>
            <a:ext cx="6355633" cy="4847913"/>
          </a:xfrm>
          <a:prstGeom prst="rect">
            <a:avLst/>
          </a:prstGeom>
        </p:spPr>
      </p:pic>
      <p:sp>
        <p:nvSpPr>
          <p:cNvPr id="359" name="TextBox 358">
            <a:extLst>
              <a:ext uri="{FF2B5EF4-FFF2-40B4-BE49-F238E27FC236}">
                <a16:creationId xmlns:a16="http://schemas.microsoft.com/office/drawing/2014/main" id="{529B9116-EB3A-92EB-5648-AD3641ED74DD}"/>
              </a:ext>
            </a:extLst>
          </p:cNvPr>
          <p:cNvSpPr txBox="1"/>
          <p:nvPr/>
        </p:nvSpPr>
        <p:spPr>
          <a:xfrm>
            <a:off x="6143743" y="2554072"/>
            <a:ext cx="4909998" cy="92333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Cùng</a:t>
            </a:r>
            <a:r>
              <a:rPr lang="en-US" sz="6000" dirty="0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chia </a:t>
            </a:r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sẻ</a:t>
            </a:r>
            <a:endParaRPr lang="en-US" sz="6000" dirty="0">
              <a:ln w="25400">
                <a:solidFill>
                  <a:schemeClr val="bg1"/>
                </a:solidFill>
              </a:ln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</p:txBody>
      </p:sp>
      <p:pic>
        <p:nvPicPr>
          <p:cNvPr id="361" name="Picture 8">
            <a:extLst>
              <a:ext uri="{FF2B5EF4-FFF2-40B4-BE49-F238E27FC236}">
                <a16:creationId xmlns:a16="http://schemas.microsoft.com/office/drawing/2014/main" id="{7A946928-6914-41FB-4B82-C83E07E6A6ED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0651804" y="-251009"/>
            <a:ext cx="2438954" cy="2743200"/>
          </a:xfrm>
          <a:prstGeom prst="rect">
            <a:avLst/>
          </a:prstGeom>
        </p:spPr>
      </p:pic>
      <p:pic>
        <p:nvPicPr>
          <p:cNvPr id="358" name="Picture 3">
            <a:extLst>
              <a:ext uri="{FF2B5EF4-FFF2-40B4-BE49-F238E27FC236}">
                <a16:creationId xmlns:a16="http://schemas.microsoft.com/office/drawing/2014/main" id="{D5D0A373-6256-56F2-653E-4F0B5238E121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1973045" y="754340"/>
            <a:ext cx="3126996" cy="3198973"/>
          </a:xfrm>
          <a:prstGeom prst="rect">
            <a:avLst/>
          </a:prstGeom>
        </p:spPr>
      </p:pic>
      <p:pic>
        <p:nvPicPr>
          <p:cNvPr id="362" name="Picture 8">
            <a:extLst>
              <a:ext uri="{FF2B5EF4-FFF2-40B4-BE49-F238E27FC236}">
                <a16:creationId xmlns:a16="http://schemas.microsoft.com/office/drawing/2014/main" id="{AB93191B-942B-41A3-C6BF-0BBC3B7CA7D0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-1017478" y="-251009"/>
            <a:ext cx="2438954" cy="2743200"/>
          </a:xfrm>
          <a:prstGeom prst="rect">
            <a:avLst/>
          </a:prstGeom>
        </p:spPr>
      </p:pic>
      <p:grpSp>
        <p:nvGrpSpPr>
          <p:cNvPr id="357" name="Group 356">
            <a:extLst>
              <a:ext uri="{FF2B5EF4-FFF2-40B4-BE49-F238E27FC236}">
                <a16:creationId xmlns:a16="http://schemas.microsoft.com/office/drawing/2014/main" id="{B618FA9A-FCDD-566C-FDA7-EC3BB3B9B44E}"/>
              </a:ext>
            </a:extLst>
          </p:cNvPr>
          <p:cNvGrpSpPr/>
          <p:nvPr/>
        </p:nvGrpSpPr>
        <p:grpSpPr>
          <a:xfrm>
            <a:off x="304807" y="4129331"/>
            <a:ext cx="6213880" cy="1984140"/>
            <a:chOff x="7930237" y="854592"/>
            <a:chExt cx="5085471" cy="1984140"/>
          </a:xfrm>
        </p:grpSpPr>
        <p:pic>
          <p:nvPicPr>
            <p:cNvPr id="363" name="Graphic 362">
              <a:extLst>
                <a:ext uri="{FF2B5EF4-FFF2-40B4-BE49-F238E27FC236}">
                  <a16:creationId xmlns:a16="http://schemas.microsoft.com/office/drawing/2014/main" id="{A1680373-0465-A840-04EB-AACD037CE4A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=""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7930237" y="854592"/>
              <a:ext cx="5085471" cy="1757645"/>
            </a:xfrm>
            <a:prstGeom prst="rect">
              <a:avLst/>
            </a:prstGeom>
          </p:spPr>
        </p:pic>
        <p:sp>
          <p:nvSpPr>
            <p:cNvPr id="364" name="TextBox 363">
              <a:extLst>
                <a:ext uri="{FF2B5EF4-FFF2-40B4-BE49-F238E27FC236}">
                  <a16:creationId xmlns:a16="http://schemas.microsoft.com/office/drawing/2014/main" id="{42412303-53B7-DAC6-6325-5868645406B4}"/>
                </a:ext>
              </a:extLst>
            </p:cNvPr>
            <p:cNvSpPr txBox="1"/>
            <p:nvPr/>
          </p:nvSpPr>
          <p:spPr>
            <a:xfrm>
              <a:off x="8141392" y="992073"/>
              <a:ext cx="4656317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Các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nhóm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khác</a:t>
              </a:r>
              <a:endParaRPr lang="en-US" sz="4000" b="1" dirty="0">
                <a:solidFill>
                  <a:schemeClr val="bg1"/>
                </a:solidFill>
                <a:latin typeface="+mj-lt"/>
              </a:endParaRPr>
            </a:p>
            <a:p>
              <a:pPr algn="ctr"/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Lắng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nghe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–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góp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ý -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bổ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sung</a:t>
              </a:r>
            </a:p>
          </p:txBody>
        </p:sp>
      </p:grpSp>
      <p:grpSp>
        <p:nvGrpSpPr>
          <p:cNvPr id="55" name="Group 4">
            <a:extLst>
              <a:ext uri="{FF2B5EF4-FFF2-40B4-BE49-F238E27FC236}">
                <a16:creationId xmlns:a16="http://schemas.microsoft.com/office/drawing/2014/main" id="{B1A5C529-901F-D16C-33BC-C8BC64E3D3B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56" name="Group 205">
              <a:extLst>
                <a:ext uri="{FF2B5EF4-FFF2-40B4-BE49-F238E27FC236}">
                  <a16:creationId xmlns:a16="http://schemas.microsoft.com/office/drawing/2014/main" id="{F401F19C-47C2-467D-D72A-7C1C891A71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57" name="Freeform 5">
                <a:extLst>
                  <a:ext uri="{FF2B5EF4-FFF2-40B4-BE49-F238E27FC236}">
                    <a16:creationId xmlns:a16="http://schemas.microsoft.com/office/drawing/2014/main" id="{EC9C010D-71A5-BB7C-EF43-11B504682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Freeform 6">
                <a:extLst>
                  <a:ext uri="{FF2B5EF4-FFF2-40B4-BE49-F238E27FC236}">
                    <a16:creationId xmlns:a16="http://schemas.microsoft.com/office/drawing/2014/main" id="{AA90947F-D019-258E-728E-EE54578BD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Rectangle 7">
                <a:extLst>
                  <a:ext uri="{FF2B5EF4-FFF2-40B4-BE49-F238E27FC236}">
                    <a16:creationId xmlns:a16="http://schemas.microsoft.com/office/drawing/2014/main" id="{7C7C839F-79EF-5E5D-D9D6-921D08967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8">
                <a:extLst>
                  <a:ext uri="{FF2B5EF4-FFF2-40B4-BE49-F238E27FC236}">
                    <a16:creationId xmlns:a16="http://schemas.microsoft.com/office/drawing/2014/main" id="{7E670ECB-6101-BF3B-B3F4-76CB4C28D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9">
                <a:extLst>
                  <a:ext uri="{FF2B5EF4-FFF2-40B4-BE49-F238E27FC236}">
                    <a16:creationId xmlns:a16="http://schemas.microsoft.com/office/drawing/2014/main" id="{63027096-5726-DB11-277F-38550028A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10">
                <a:extLst>
                  <a:ext uri="{FF2B5EF4-FFF2-40B4-BE49-F238E27FC236}">
                    <a16:creationId xmlns:a16="http://schemas.microsoft.com/office/drawing/2014/main" id="{8C90826C-42EC-BD9C-DC56-263988C79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Rectangle 11">
                <a:extLst>
                  <a:ext uri="{FF2B5EF4-FFF2-40B4-BE49-F238E27FC236}">
                    <a16:creationId xmlns:a16="http://schemas.microsoft.com/office/drawing/2014/main" id="{E9835C21-0368-E0E8-DC0D-0A1F7D382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12">
                <a:extLst>
                  <a:ext uri="{FF2B5EF4-FFF2-40B4-BE49-F238E27FC236}">
                    <a16:creationId xmlns:a16="http://schemas.microsoft.com/office/drawing/2014/main" id="{E378879F-38DE-3A04-3E8A-CEACA00AF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13">
                <a:extLst>
                  <a:ext uri="{FF2B5EF4-FFF2-40B4-BE49-F238E27FC236}">
                    <a16:creationId xmlns:a16="http://schemas.microsoft.com/office/drawing/2014/main" id="{CA9FFB4E-0D94-B8FE-A164-917DA4182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14">
                <a:extLst>
                  <a:ext uri="{FF2B5EF4-FFF2-40B4-BE49-F238E27FC236}">
                    <a16:creationId xmlns:a16="http://schemas.microsoft.com/office/drawing/2014/main" id="{CBC6797F-40CF-0E98-5C96-0D36885DB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15">
                <a:extLst>
                  <a:ext uri="{FF2B5EF4-FFF2-40B4-BE49-F238E27FC236}">
                    <a16:creationId xmlns:a16="http://schemas.microsoft.com/office/drawing/2014/main" id="{DAC10FD1-9060-88EC-9220-28C20DDF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Freeform 16">
                <a:extLst>
                  <a:ext uri="{FF2B5EF4-FFF2-40B4-BE49-F238E27FC236}">
                    <a16:creationId xmlns:a16="http://schemas.microsoft.com/office/drawing/2014/main" id="{E2F41318-D112-48E7-FEA3-307BF27E3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17">
                <a:extLst>
                  <a:ext uri="{FF2B5EF4-FFF2-40B4-BE49-F238E27FC236}">
                    <a16:creationId xmlns:a16="http://schemas.microsoft.com/office/drawing/2014/main" id="{1385F431-A22F-66A1-7AFF-094886471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18">
                <a:extLst>
                  <a:ext uri="{FF2B5EF4-FFF2-40B4-BE49-F238E27FC236}">
                    <a16:creationId xmlns:a16="http://schemas.microsoft.com/office/drawing/2014/main" id="{CD782D1A-7858-0F2A-2F29-AD5DFFBFD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Rectangle 19">
                <a:extLst>
                  <a:ext uri="{FF2B5EF4-FFF2-40B4-BE49-F238E27FC236}">
                    <a16:creationId xmlns:a16="http://schemas.microsoft.com/office/drawing/2014/main" id="{E18BDF76-E011-19B7-EB8A-71505C912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20">
                <a:extLst>
                  <a:ext uri="{FF2B5EF4-FFF2-40B4-BE49-F238E27FC236}">
                    <a16:creationId xmlns:a16="http://schemas.microsoft.com/office/drawing/2014/main" id="{70A9EF7A-C584-6D6D-9610-EC8DF1B5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21">
                <a:extLst>
                  <a:ext uri="{FF2B5EF4-FFF2-40B4-BE49-F238E27FC236}">
                    <a16:creationId xmlns:a16="http://schemas.microsoft.com/office/drawing/2014/main" id="{8AC1502D-0613-1621-D5EC-FA8AF1915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22">
                <a:extLst>
                  <a:ext uri="{FF2B5EF4-FFF2-40B4-BE49-F238E27FC236}">
                    <a16:creationId xmlns:a16="http://schemas.microsoft.com/office/drawing/2014/main" id="{C095BCE5-4E74-4A0D-917E-9F4100EA4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Rectangle 23">
                <a:extLst>
                  <a:ext uri="{FF2B5EF4-FFF2-40B4-BE49-F238E27FC236}">
                    <a16:creationId xmlns:a16="http://schemas.microsoft.com/office/drawing/2014/main" id="{FAE555C8-1C38-6C77-389D-CC0A2AAD0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24">
                <a:extLst>
                  <a:ext uri="{FF2B5EF4-FFF2-40B4-BE49-F238E27FC236}">
                    <a16:creationId xmlns:a16="http://schemas.microsoft.com/office/drawing/2014/main" id="{82591187-0E1C-1701-01A8-BC97A7482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Rectangle 25">
                <a:extLst>
                  <a:ext uri="{FF2B5EF4-FFF2-40B4-BE49-F238E27FC236}">
                    <a16:creationId xmlns:a16="http://schemas.microsoft.com/office/drawing/2014/main" id="{46739128-A8DE-04E0-30EF-516314484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Oval 26">
                <a:extLst>
                  <a:ext uri="{FF2B5EF4-FFF2-40B4-BE49-F238E27FC236}">
                    <a16:creationId xmlns:a16="http://schemas.microsoft.com/office/drawing/2014/main" id="{EE02F8B0-F66D-DA60-A179-500A88D39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Freeform 27">
                <a:extLst>
                  <a:ext uri="{FF2B5EF4-FFF2-40B4-BE49-F238E27FC236}">
                    <a16:creationId xmlns:a16="http://schemas.microsoft.com/office/drawing/2014/main" id="{D4954BF4-9BB0-17A5-EDD8-46175524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28">
                <a:extLst>
                  <a:ext uri="{FF2B5EF4-FFF2-40B4-BE49-F238E27FC236}">
                    <a16:creationId xmlns:a16="http://schemas.microsoft.com/office/drawing/2014/main" id="{06A824FB-E787-9AA6-BCB0-A351DA2C3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Rectangle 29">
                <a:extLst>
                  <a:ext uri="{FF2B5EF4-FFF2-40B4-BE49-F238E27FC236}">
                    <a16:creationId xmlns:a16="http://schemas.microsoft.com/office/drawing/2014/main" id="{B5595AF4-6E6A-0C65-95DC-883B893DF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Oval 30">
                <a:extLst>
                  <a:ext uri="{FF2B5EF4-FFF2-40B4-BE49-F238E27FC236}">
                    <a16:creationId xmlns:a16="http://schemas.microsoft.com/office/drawing/2014/main" id="{27B0C41A-15F0-FCD6-9E7D-6764BC96C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31">
                <a:extLst>
                  <a:ext uri="{FF2B5EF4-FFF2-40B4-BE49-F238E27FC236}">
                    <a16:creationId xmlns:a16="http://schemas.microsoft.com/office/drawing/2014/main" id="{98011969-5D8C-BE03-4321-90B1EB5D9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32">
                <a:extLst>
                  <a:ext uri="{FF2B5EF4-FFF2-40B4-BE49-F238E27FC236}">
                    <a16:creationId xmlns:a16="http://schemas.microsoft.com/office/drawing/2014/main" id="{EC2E2282-98B8-D620-A10C-78347FE0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Rectangle 33">
                <a:extLst>
                  <a:ext uri="{FF2B5EF4-FFF2-40B4-BE49-F238E27FC236}">
                    <a16:creationId xmlns:a16="http://schemas.microsoft.com/office/drawing/2014/main" id="{D53A648A-124A-BD59-E4B0-F521956E5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Oval 34">
                <a:extLst>
                  <a:ext uri="{FF2B5EF4-FFF2-40B4-BE49-F238E27FC236}">
                    <a16:creationId xmlns:a16="http://schemas.microsoft.com/office/drawing/2014/main" id="{4E2096CF-F1F8-B0FD-4552-D8FEA10FF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35">
                <a:extLst>
                  <a:ext uri="{FF2B5EF4-FFF2-40B4-BE49-F238E27FC236}">
                    <a16:creationId xmlns:a16="http://schemas.microsoft.com/office/drawing/2014/main" id="{B5F5CEE3-4EE6-B5CE-4673-A0F8B126F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36">
                <a:extLst>
                  <a:ext uri="{FF2B5EF4-FFF2-40B4-BE49-F238E27FC236}">
                    <a16:creationId xmlns:a16="http://schemas.microsoft.com/office/drawing/2014/main" id="{B47283E9-523B-FBDE-36FC-AAF41A20C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Rectangle 37">
                <a:extLst>
                  <a:ext uri="{FF2B5EF4-FFF2-40B4-BE49-F238E27FC236}">
                    <a16:creationId xmlns:a16="http://schemas.microsoft.com/office/drawing/2014/main" id="{994AD2E7-8878-4452-813A-D93DA56E1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Oval 38">
                <a:extLst>
                  <a:ext uri="{FF2B5EF4-FFF2-40B4-BE49-F238E27FC236}">
                    <a16:creationId xmlns:a16="http://schemas.microsoft.com/office/drawing/2014/main" id="{42E113EA-9AAA-F2AB-AF2C-42DEC9F5C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39">
                <a:extLst>
                  <a:ext uri="{FF2B5EF4-FFF2-40B4-BE49-F238E27FC236}">
                    <a16:creationId xmlns:a16="http://schemas.microsoft.com/office/drawing/2014/main" id="{C7AF7F70-5E90-9CA2-9FF3-41DBFC3DF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40">
                <a:extLst>
                  <a:ext uri="{FF2B5EF4-FFF2-40B4-BE49-F238E27FC236}">
                    <a16:creationId xmlns:a16="http://schemas.microsoft.com/office/drawing/2014/main" id="{EDB2911D-8A5B-AA4E-B7BA-4E7EDCE7E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41">
                <a:extLst>
                  <a:ext uri="{FF2B5EF4-FFF2-40B4-BE49-F238E27FC236}">
                    <a16:creationId xmlns:a16="http://schemas.microsoft.com/office/drawing/2014/main" id="{4D17699A-6790-423B-1831-706FFC657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42">
                <a:extLst>
                  <a:ext uri="{FF2B5EF4-FFF2-40B4-BE49-F238E27FC236}">
                    <a16:creationId xmlns:a16="http://schemas.microsoft.com/office/drawing/2014/main" id="{7297E518-033E-C27B-B969-9DAF5532E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43">
                <a:extLst>
                  <a:ext uri="{FF2B5EF4-FFF2-40B4-BE49-F238E27FC236}">
                    <a16:creationId xmlns:a16="http://schemas.microsoft.com/office/drawing/2014/main" id="{3E7F1959-196D-E05D-46F4-A095527E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44">
                <a:extLst>
                  <a:ext uri="{FF2B5EF4-FFF2-40B4-BE49-F238E27FC236}">
                    <a16:creationId xmlns:a16="http://schemas.microsoft.com/office/drawing/2014/main" id="{62C5A65A-5FA2-D4A0-45E6-77E46FF8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45">
                <a:extLst>
                  <a:ext uri="{FF2B5EF4-FFF2-40B4-BE49-F238E27FC236}">
                    <a16:creationId xmlns:a16="http://schemas.microsoft.com/office/drawing/2014/main" id="{DB842032-9A4D-F5DB-DE7F-3F1833EA8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46">
                <a:extLst>
                  <a:ext uri="{FF2B5EF4-FFF2-40B4-BE49-F238E27FC236}">
                    <a16:creationId xmlns:a16="http://schemas.microsoft.com/office/drawing/2014/main" id="{C0CB9BB4-F398-A90B-F74C-EA335418F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47">
                <a:extLst>
                  <a:ext uri="{FF2B5EF4-FFF2-40B4-BE49-F238E27FC236}">
                    <a16:creationId xmlns:a16="http://schemas.microsoft.com/office/drawing/2014/main" id="{7804091C-9E5A-AC96-E334-6B7FC66E0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Oval 48">
                <a:extLst>
                  <a:ext uri="{FF2B5EF4-FFF2-40B4-BE49-F238E27FC236}">
                    <a16:creationId xmlns:a16="http://schemas.microsoft.com/office/drawing/2014/main" id="{C8D71446-5EC9-1AC0-DEED-A738B2533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49">
                <a:extLst>
                  <a:ext uri="{FF2B5EF4-FFF2-40B4-BE49-F238E27FC236}">
                    <a16:creationId xmlns:a16="http://schemas.microsoft.com/office/drawing/2014/main" id="{E04CEF40-F048-DABD-1D4A-2BF8F6267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50">
                <a:extLst>
                  <a:ext uri="{FF2B5EF4-FFF2-40B4-BE49-F238E27FC236}">
                    <a16:creationId xmlns:a16="http://schemas.microsoft.com/office/drawing/2014/main" id="{26F4F4B8-24C4-D0C5-A01F-BC7E4CFA4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51">
                <a:extLst>
                  <a:ext uri="{FF2B5EF4-FFF2-40B4-BE49-F238E27FC236}">
                    <a16:creationId xmlns:a16="http://schemas.microsoft.com/office/drawing/2014/main" id="{54E87885-9B64-A6D7-2B7E-C0FBA73F0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52">
                <a:extLst>
                  <a:ext uri="{FF2B5EF4-FFF2-40B4-BE49-F238E27FC236}">
                    <a16:creationId xmlns:a16="http://schemas.microsoft.com/office/drawing/2014/main" id="{C6F2DA41-0941-EB1E-4AAB-93CBD4B01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53">
                <a:extLst>
                  <a:ext uri="{FF2B5EF4-FFF2-40B4-BE49-F238E27FC236}">
                    <a16:creationId xmlns:a16="http://schemas.microsoft.com/office/drawing/2014/main" id="{1AD76FD1-6528-EF85-49E9-16779950E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54">
                <a:extLst>
                  <a:ext uri="{FF2B5EF4-FFF2-40B4-BE49-F238E27FC236}">
                    <a16:creationId xmlns:a16="http://schemas.microsoft.com/office/drawing/2014/main" id="{EE50C7E2-1E17-8AA4-2FAE-0645B1959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55">
                <a:extLst>
                  <a:ext uri="{FF2B5EF4-FFF2-40B4-BE49-F238E27FC236}">
                    <a16:creationId xmlns:a16="http://schemas.microsoft.com/office/drawing/2014/main" id="{A4A5262F-46F1-CA8B-4A11-E99E69962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56">
                <a:extLst>
                  <a:ext uri="{FF2B5EF4-FFF2-40B4-BE49-F238E27FC236}">
                    <a16:creationId xmlns:a16="http://schemas.microsoft.com/office/drawing/2014/main" id="{EAB623AE-8E08-1BAF-14EA-ECBAFCED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Rectangle 57">
                <a:extLst>
                  <a:ext uri="{FF2B5EF4-FFF2-40B4-BE49-F238E27FC236}">
                    <a16:creationId xmlns:a16="http://schemas.microsoft.com/office/drawing/2014/main" id="{F552F246-9FBC-7A88-FCE8-EF40594C5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Oval 58">
                <a:extLst>
                  <a:ext uri="{FF2B5EF4-FFF2-40B4-BE49-F238E27FC236}">
                    <a16:creationId xmlns:a16="http://schemas.microsoft.com/office/drawing/2014/main" id="{7EEB1C08-BFBD-F064-B4F2-DFE85E073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59">
                <a:extLst>
                  <a:ext uri="{FF2B5EF4-FFF2-40B4-BE49-F238E27FC236}">
                    <a16:creationId xmlns:a16="http://schemas.microsoft.com/office/drawing/2014/main" id="{546F83B2-67B2-1B22-9600-65D4E0F7E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60">
                <a:extLst>
                  <a:ext uri="{FF2B5EF4-FFF2-40B4-BE49-F238E27FC236}">
                    <a16:creationId xmlns:a16="http://schemas.microsoft.com/office/drawing/2014/main" id="{FAD574B9-C832-3944-AC0C-AEB9188F3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61">
                <a:extLst>
                  <a:ext uri="{FF2B5EF4-FFF2-40B4-BE49-F238E27FC236}">
                    <a16:creationId xmlns:a16="http://schemas.microsoft.com/office/drawing/2014/main" id="{18E6E9E6-D75A-F392-7FC2-526F4821D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62">
                <a:extLst>
                  <a:ext uri="{FF2B5EF4-FFF2-40B4-BE49-F238E27FC236}">
                    <a16:creationId xmlns:a16="http://schemas.microsoft.com/office/drawing/2014/main" id="{ED03C84B-47E0-B76A-42E0-F890C0E5D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63">
                <a:extLst>
                  <a:ext uri="{FF2B5EF4-FFF2-40B4-BE49-F238E27FC236}">
                    <a16:creationId xmlns:a16="http://schemas.microsoft.com/office/drawing/2014/main" id="{0756DE45-7BD4-65F2-C00E-04CB1CEEC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64">
                <a:extLst>
                  <a:ext uri="{FF2B5EF4-FFF2-40B4-BE49-F238E27FC236}">
                    <a16:creationId xmlns:a16="http://schemas.microsoft.com/office/drawing/2014/main" id="{6884F6B7-19E0-175F-DD11-A27A39C6B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65">
                <a:extLst>
                  <a:ext uri="{FF2B5EF4-FFF2-40B4-BE49-F238E27FC236}">
                    <a16:creationId xmlns:a16="http://schemas.microsoft.com/office/drawing/2014/main" id="{4B769BBF-45C0-44C2-1062-02FD4B221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66">
                <a:extLst>
                  <a:ext uri="{FF2B5EF4-FFF2-40B4-BE49-F238E27FC236}">
                    <a16:creationId xmlns:a16="http://schemas.microsoft.com/office/drawing/2014/main" id="{3D56B33E-2AA8-45CB-D582-42C53780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Freeform 67">
                <a:extLst>
                  <a:ext uri="{FF2B5EF4-FFF2-40B4-BE49-F238E27FC236}">
                    <a16:creationId xmlns:a16="http://schemas.microsoft.com/office/drawing/2014/main" id="{6B69F828-C891-91F3-5FCE-FD7FC2595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68">
                <a:extLst>
                  <a:ext uri="{FF2B5EF4-FFF2-40B4-BE49-F238E27FC236}">
                    <a16:creationId xmlns:a16="http://schemas.microsoft.com/office/drawing/2014/main" id="{9F142536-F786-CE0A-3FB8-6B4A991DA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Rectangle 69">
                <a:extLst>
                  <a:ext uri="{FF2B5EF4-FFF2-40B4-BE49-F238E27FC236}">
                    <a16:creationId xmlns:a16="http://schemas.microsoft.com/office/drawing/2014/main" id="{D2812BE3-61D2-907D-67EA-6BAAB11E4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70">
                <a:extLst>
                  <a:ext uri="{FF2B5EF4-FFF2-40B4-BE49-F238E27FC236}">
                    <a16:creationId xmlns:a16="http://schemas.microsoft.com/office/drawing/2014/main" id="{179AE5B1-3812-A2E0-3FE0-E13BC853D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71">
                <a:extLst>
                  <a:ext uri="{FF2B5EF4-FFF2-40B4-BE49-F238E27FC236}">
                    <a16:creationId xmlns:a16="http://schemas.microsoft.com/office/drawing/2014/main" id="{D72D8A17-663A-A31D-EC73-5AB47451A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72">
                <a:extLst>
                  <a:ext uri="{FF2B5EF4-FFF2-40B4-BE49-F238E27FC236}">
                    <a16:creationId xmlns:a16="http://schemas.microsoft.com/office/drawing/2014/main" id="{C4024EF9-2831-7D89-684D-4A8A096A6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73">
                <a:extLst>
                  <a:ext uri="{FF2B5EF4-FFF2-40B4-BE49-F238E27FC236}">
                    <a16:creationId xmlns:a16="http://schemas.microsoft.com/office/drawing/2014/main" id="{99C8BE13-CB6D-8C61-1AB5-7CAF98401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74">
                <a:extLst>
                  <a:ext uri="{FF2B5EF4-FFF2-40B4-BE49-F238E27FC236}">
                    <a16:creationId xmlns:a16="http://schemas.microsoft.com/office/drawing/2014/main" id="{5F77282D-8206-CDA0-9ED8-3F8DBF54E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75">
                <a:extLst>
                  <a:ext uri="{FF2B5EF4-FFF2-40B4-BE49-F238E27FC236}">
                    <a16:creationId xmlns:a16="http://schemas.microsoft.com/office/drawing/2014/main" id="{61DE8244-D027-FEB4-FE46-0536C67A8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76">
                <a:extLst>
                  <a:ext uri="{FF2B5EF4-FFF2-40B4-BE49-F238E27FC236}">
                    <a16:creationId xmlns:a16="http://schemas.microsoft.com/office/drawing/2014/main" id="{AFA8F02A-1DB6-2C30-D167-7D33B0DD2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77">
                <a:extLst>
                  <a:ext uri="{FF2B5EF4-FFF2-40B4-BE49-F238E27FC236}">
                    <a16:creationId xmlns:a16="http://schemas.microsoft.com/office/drawing/2014/main" id="{FD391460-7523-8B87-FA34-4F7A969F9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78">
                <a:extLst>
                  <a:ext uri="{FF2B5EF4-FFF2-40B4-BE49-F238E27FC236}">
                    <a16:creationId xmlns:a16="http://schemas.microsoft.com/office/drawing/2014/main" id="{1C8A9C48-917E-1CB2-8D55-BF3CB8D9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79">
                <a:extLst>
                  <a:ext uri="{FF2B5EF4-FFF2-40B4-BE49-F238E27FC236}">
                    <a16:creationId xmlns:a16="http://schemas.microsoft.com/office/drawing/2014/main" id="{5F22BAC7-E509-6EEC-FE22-5BC42EF77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80">
                <a:extLst>
                  <a:ext uri="{FF2B5EF4-FFF2-40B4-BE49-F238E27FC236}">
                    <a16:creationId xmlns:a16="http://schemas.microsoft.com/office/drawing/2014/main" id="{3DD62683-A095-225D-4D0E-91BF6233C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81">
                <a:extLst>
                  <a:ext uri="{FF2B5EF4-FFF2-40B4-BE49-F238E27FC236}">
                    <a16:creationId xmlns:a16="http://schemas.microsoft.com/office/drawing/2014/main" id="{1FB01C86-0299-6EE4-274A-99BFF5E46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82">
                <a:extLst>
                  <a:ext uri="{FF2B5EF4-FFF2-40B4-BE49-F238E27FC236}">
                    <a16:creationId xmlns:a16="http://schemas.microsoft.com/office/drawing/2014/main" id="{051F2336-47ED-BAC1-37B4-112734C38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83">
                <a:extLst>
                  <a:ext uri="{FF2B5EF4-FFF2-40B4-BE49-F238E27FC236}">
                    <a16:creationId xmlns:a16="http://schemas.microsoft.com/office/drawing/2014/main" id="{097CDE12-E332-E9F9-2A55-92E482206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84">
                <a:extLst>
                  <a:ext uri="{FF2B5EF4-FFF2-40B4-BE49-F238E27FC236}">
                    <a16:creationId xmlns:a16="http://schemas.microsoft.com/office/drawing/2014/main" id="{838715D8-7591-11DA-BDD9-34EA1BFFC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85">
                <a:extLst>
                  <a:ext uri="{FF2B5EF4-FFF2-40B4-BE49-F238E27FC236}">
                    <a16:creationId xmlns:a16="http://schemas.microsoft.com/office/drawing/2014/main" id="{28D66AFC-690E-5634-6B51-92402DDB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86">
                <a:extLst>
                  <a:ext uri="{FF2B5EF4-FFF2-40B4-BE49-F238E27FC236}">
                    <a16:creationId xmlns:a16="http://schemas.microsoft.com/office/drawing/2014/main" id="{F184D1E4-7AB1-5E5D-0ADE-E2AE74609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87">
                <a:extLst>
                  <a:ext uri="{FF2B5EF4-FFF2-40B4-BE49-F238E27FC236}">
                    <a16:creationId xmlns:a16="http://schemas.microsoft.com/office/drawing/2014/main" id="{62700B8C-35F0-F095-0B38-BC8C508E7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88">
                <a:extLst>
                  <a:ext uri="{FF2B5EF4-FFF2-40B4-BE49-F238E27FC236}">
                    <a16:creationId xmlns:a16="http://schemas.microsoft.com/office/drawing/2014/main" id="{DFCF0DB2-74BD-F6C0-BBB6-FA32A61F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Rectangle 89">
                <a:extLst>
                  <a:ext uri="{FF2B5EF4-FFF2-40B4-BE49-F238E27FC236}">
                    <a16:creationId xmlns:a16="http://schemas.microsoft.com/office/drawing/2014/main" id="{EC9D8F3F-FD97-E37D-7CD9-BA6887EB7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90">
                <a:extLst>
                  <a:ext uri="{FF2B5EF4-FFF2-40B4-BE49-F238E27FC236}">
                    <a16:creationId xmlns:a16="http://schemas.microsoft.com/office/drawing/2014/main" id="{98E9BAB5-C356-49B1-8FB0-DFC3C87D2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91">
                <a:extLst>
                  <a:ext uri="{FF2B5EF4-FFF2-40B4-BE49-F238E27FC236}">
                    <a16:creationId xmlns:a16="http://schemas.microsoft.com/office/drawing/2014/main" id="{4FA8FA59-D8B5-38E3-14FD-D474C78E5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92">
                <a:extLst>
                  <a:ext uri="{FF2B5EF4-FFF2-40B4-BE49-F238E27FC236}">
                    <a16:creationId xmlns:a16="http://schemas.microsoft.com/office/drawing/2014/main" id="{6B43681B-BCBA-4251-E3F7-77B157099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93">
                <a:extLst>
                  <a:ext uri="{FF2B5EF4-FFF2-40B4-BE49-F238E27FC236}">
                    <a16:creationId xmlns:a16="http://schemas.microsoft.com/office/drawing/2014/main" id="{75389C35-A7D0-470E-FEF0-3364D0592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94">
                <a:extLst>
                  <a:ext uri="{FF2B5EF4-FFF2-40B4-BE49-F238E27FC236}">
                    <a16:creationId xmlns:a16="http://schemas.microsoft.com/office/drawing/2014/main" id="{33E04C7D-01CA-79E6-28E4-D7CCA6417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95">
                <a:extLst>
                  <a:ext uri="{FF2B5EF4-FFF2-40B4-BE49-F238E27FC236}">
                    <a16:creationId xmlns:a16="http://schemas.microsoft.com/office/drawing/2014/main" id="{1F6583F3-18A6-8CD2-28F2-86E0337BD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96">
                <a:extLst>
                  <a:ext uri="{FF2B5EF4-FFF2-40B4-BE49-F238E27FC236}">
                    <a16:creationId xmlns:a16="http://schemas.microsoft.com/office/drawing/2014/main" id="{2E0F84E5-6DCA-1B1D-24A2-1828F10DA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97">
                <a:extLst>
                  <a:ext uri="{FF2B5EF4-FFF2-40B4-BE49-F238E27FC236}">
                    <a16:creationId xmlns:a16="http://schemas.microsoft.com/office/drawing/2014/main" id="{667EE74E-7065-CF25-7E9A-F9D946EEB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98">
                <a:extLst>
                  <a:ext uri="{FF2B5EF4-FFF2-40B4-BE49-F238E27FC236}">
                    <a16:creationId xmlns:a16="http://schemas.microsoft.com/office/drawing/2014/main" id="{A2EE5F43-84D9-3DBE-81A1-2DE41FE18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99">
                <a:extLst>
                  <a:ext uri="{FF2B5EF4-FFF2-40B4-BE49-F238E27FC236}">
                    <a16:creationId xmlns:a16="http://schemas.microsoft.com/office/drawing/2014/main" id="{E8C1F8CB-E623-AF6E-3767-0237E304D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00">
                <a:extLst>
                  <a:ext uri="{FF2B5EF4-FFF2-40B4-BE49-F238E27FC236}">
                    <a16:creationId xmlns:a16="http://schemas.microsoft.com/office/drawing/2014/main" id="{491C3C2A-B127-ECC8-A07E-630591465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01">
                <a:extLst>
                  <a:ext uri="{FF2B5EF4-FFF2-40B4-BE49-F238E27FC236}">
                    <a16:creationId xmlns:a16="http://schemas.microsoft.com/office/drawing/2014/main" id="{AACC20C4-8EE6-4FEF-635C-AED2B0842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02">
                <a:extLst>
                  <a:ext uri="{FF2B5EF4-FFF2-40B4-BE49-F238E27FC236}">
                    <a16:creationId xmlns:a16="http://schemas.microsoft.com/office/drawing/2014/main" id="{CA6F6BF3-38E8-1ACB-1B20-8CB3823AD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03">
                <a:extLst>
                  <a:ext uri="{FF2B5EF4-FFF2-40B4-BE49-F238E27FC236}">
                    <a16:creationId xmlns:a16="http://schemas.microsoft.com/office/drawing/2014/main" id="{A515A146-D995-7293-0632-5750535A0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04">
                <a:extLst>
                  <a:ext uri="{FF2B5EF4-FFF2-40B4-BE49-F238E27FC236}">
                    <a16:creationId xmlns:a16="http://schemas.microsoft.com/office/drawing/2014/main" id="{1684D46D-24C6-F677-7ACF-A78138429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05">
                <a:extLst>
                  <a:ext uri="{FF2B5EF4-FFF2-40B4-BE49-F238E27FC236}">
                    <a16:creationId xmlns:a16="http://schemas.microsoft.com/office/drawing/2014/main" id="{5698634A-49E6-2A39-F085-D3E9CE2D9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06">
                <a:extLst>
                  <a:ext uri="{FF2B5EF4-FFF2-40B4-BE49-F238E27FC236}">
                    <a16:creationId xmlns:a16="http://schemas.microsoft.com/office/drawing/2014/main" id="{DBAA0BBE-3A2C-3EBC-2E7F-11FBA17D0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07">
                <a:extLst>
                  <a:ext uri="{FF2B5EF4-FFF2-40B4-BE49-F238E27FC236}">
                    <a16:creationId xmlns:a16="http://schemas.microsoft.com/office/drawing/2014/main" id="{55797B53-C9F8-671D-3759-0CC23DB9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08">
                <a:extLst>
                  <a:ext uri="{FF2B5EF4-FFF2-40B4-BE49-F238E27FC236}">
                    <a16:creationId xmlns:a16="http://schemas.microsoft.com/office/drawing/2014/main" id="{4EF51B00-D53D-7888-BBE1-FCEFEFB9B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Rectangle 109">
                <a:extLst>
                  <a:ext uri="{FF2B5EF4-FFF2-40B4-BE49-F238E27FC236}">
                    <a16:creationId xmlns:a16="http://schemas.microsoft.com/office/drawing/2014/main" id="{86735E6E-9990-C9AA-BC00-A3D58DC32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10">
                <a:extLst>
                  <a:ext uri="{FF2B5EF4-FFF2-40B4-BE49-F238E27FC236}">
                    <a16:creationId xmlns:a16="http://schemas.microsoft.com/office/drawing/2014/main" id="{C5E5865F-5864-EE7D-F09E-75453BDD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11">
                <a:extLst>
                  <a:ext uri="{FF2B5EF4-FFF2-40B4-BE49-F238E27FC236}">
                    <a16:creationId xmlns:a16="http://schemas.microsoft.com/office/drawing/2014/main" id="{FA9A1526-3F54-FD2C-B118-850810716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12">
                <a:extLst>
                  <a:ext uri="{FF2B5EF4-FFF2-40B4-BE49-F238E27FC236}">
                    <a16:creationId xmlns:a16="http://schemas.microsoft.com/office/drawing/2014/main" id="{71935BE7-C379-9F27-466E-891D951E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13">
                <a:extLst>
                  <a:ext uri="{FF2B5EF4-FFF2-40B4-BE49-F238E27FC236}">
                    <a16:creationId xmlns:a16="http://schemas.microsoft.com/office/drawing/2014/main" id="{C0B6A821-CC7D-330F-D64D-B2B412D3D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14">
                <a:extLst>
                  <a:ext uri="{FF2B5EF4-FFF2-40B4-BE49-F238E27FC236}">
                    <a16:creationId xmlns:a16="http://schemas.microsoft.com/office/drawing/2014/main" id="{542F5A86-F74D-7A71-4174-B69B2E72D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15">
                <a:extLst>
                  <a:ext uri="{FF2B5EF4-FFF2-40B4-BE49-F238E27FC236}">
                    <a16:creationId xmlns:a16="http://schemas.microsoft.com/office/drawing/2014/main" id="{24052DC3-043E-DE4E-0ACC-34D8596DE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16">
                <a:extLst>
                  <a:ext uri="{FF2B5EF4-FFF2-40B4-BE49-F238E27FC236}">
                    <a16:creationId xmlns:a16="http://schemas.microsoft.com/office/drawing/2014/main" id="{2978AD51-E346-6EA6-E8F0-1BF7F8A4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17">
                <a:extLst>
                  <a:ext uri="{FF2B5EF4-FFF2-40B4-BE49-F238E27FC236}">
                    <a16:creationId xmlns:a16="http://schemas.microsoft.com/office/drawing/2014/main" id="{A0A716F2-3E52-EA47-A0CA-EB4ED8EF2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18">
                <a:extLst>
                  <a:ext uri="{FF2B5EF4-FFF2-40B4-BE49-F238E27FC236}">
                    <a16:creationId xmlns:a16="http://schemas.microsoft.com/office/drawing/2014/main" id="{0B94A5D4-3B3F-AD22-C9F9-53C9A123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19">
                <a:extLst>
                  <a:ext uri="{FF2B5EF4-FFF2-40B4-BE49-F238E27FC236}">
                    <a16:creationId xmlns:a16="http://schemas.microsoft.com/office/drawing/2014/main" id="{9B6B79A7-3136-5A12-51F9-961BABBD2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20">
                <a:extLst>
                  <a:ext uri="{FF2B5EF4-FFF2-40B4-BE49-F238E27FC236}">
                    <a16:creationId xmlns:a16="http://schemas.microsoft.com/office/drawing/2014/main" id="{B18F1F69-D16F-8051-5F54-3EC246153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21">
                <a:extLst>
                  <a:ext uri="{FF2B5EF4-FFF2-40B4-BE49-F238E27FC236}">
                    <a16:creationId xmlns:a16="http://schemas.microsoft.com/office/drawing/2014/main" id="{E40FD1E8-296E-5245-A84D-0F9463F72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22">
                <a:extLst>
                  <a:ext uri="{FF2B5EF4-FFF2-40B4-BE49-F238E27FC236}">
                    <a16:creationId xmlns:a16="http://schemas.microsoft.com/office/drawing/2014/main" id="{A2931E73-D88E-A3B0-3D33-8F3754D87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23">
                <a:extLst>
                  <a:ext uri="{FF2B5EF4-FFF2-40B4-BE49-F238E27FC236}">
                    <a16:creationId xmlns:a16="http://schemas.microsoft.com/office/drawing/2014/main" id="{BE1939FF-346A-1DA7-BA71-6129BC6D8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24">
                <a:extLst>
                  <a:ext uri="{FF2B5EF4-FFF2-40B4-BE49-F238E27FC236}">
                    <a16:creationId xmlns:a16="http://schemas.microsoft.com/office/drawing/2014/main" id="{C917D6F4-C05D-2B1B-AB3A-E13542D91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25">
                <a:extLst>
                  <a:ext uri="{FF2B5EF4-FFF2-40B4-BE49-F238E27FC236}">
                    <a16:creationId xmlns:a16="http://schemas.microsoft.com/office/drawing/2014/main" id="{904F8886-65B2-BA6E-5398-98DFE41FB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26">
                <a:extLst>
                  <a:ext uri="{FF2B5EF4-FFF2-40B4-BE49-F238E27FC236}">
                    <a16:creationId xmlns:a16="http://schemas.microsoft.com/office/drawing/2014/main" id="{EC17C42A-0E63-CC4D-39AC-F6B4AD19D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27">
                <a:extLst>
                  <a:ext uri="{FF2B5EF4-FFF2-40B4-BE49-F238E27FC236}">
                    <a16:creationId xmlns:a16="http://schemas.microsoft.com/office/drawing/2014/main" id="{F3B6B0AB-AC13-2563-35E6-A51A819CE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28">
                <a:extLst>
                  <a:ext uri="{FF2B5EF4-FFF2-40B4-BE49-F238E27FC236}">
                    <a16:creationId xmlns:a16="http://schemas.microsoft.com/office/drawing/2014/main" id="{0F6D2B5A-DCB0-02AC-D4ED-1907F87C0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29">
                <a:extLst>
                  <a:ext uri="{FF2B5EF4-FFF2-40B4-BE49-F238E27FC236}">
                    <a16:creationId xmlns:a16="http://schemas.microsoft.com/office/drawing/2014/main" id="{97F484AC-8E6A-4D30-100D-C75F7D51B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30">
                <a:extLst>
                  <a:ext uri="{FF2B5EF4-FFF2-40B4-BE49-F238E27FC236}">
                    <a16:creationId xmlns:a16="http://schemas.microsoft.com/office/drawing/2014/main" id="{39A58A86-7E4D-EBF8-4019-6A0C7F9C8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31">
                <a:extLst>
                  <a:ext uri="{FF2B5EF4-FFF2-40B4-BE49-F238E27FC236}">
                    <a16:creationId xmlns:a16="http://schemas.microsoft.com/office/drawing/2014/main" id="{7969690B-CCFE-90BA-9A25-0E0DB300A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32">
                <a:extLst>
                  <a:ext uri="{FF2B5EF4-FFF2-40B4-BE49-F238E27FC236}">
                    <a16:creationId xmlns:a16="http://schemas.microsoft.com/office/drawing/2014/main" id="{BA9CE2F0-28E4-8DA3-6675-3F3C05B56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33">
                <a:extLst>
                  <a:ext uri="{FF2B5EF4-FFF2-40B4-BE49-F238E27FC236}">
                    <a16:creationId xmlns:a16="http://schemas.microsoft.com/office/drawing/2014/main" id="{8974CBB3-9FB2-F3EF-9B95-CAC0B62F0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34">
                <a:extLst>
                  <a:ext uri="{FF2B5EF4-FFF2-40B4-BE49-F238E27FC236}">
                    <a16:creationId xmlns:a16="http://schemas.microsoft.com/office/drawing/2014/main" id="{A130B4F3-F0B7-34CC-FD9B-5751C9177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35">
                <a:extLst>
                  <a:ext uri="{FF2B5EF4-FFF2-40B4-BE49-F238E27FC236}">
                    <a16:creationId xmlns:a16="http://schemas.microsoft.com/office/drawing/2014/main" id="{06FEBB97-0303-8CC1-3C1E-FED75CA7D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36">
                <a:extLst>
                  <a:ext uri="{FF2B5EF4-FFF2-40B4-BE49-F238E27FC236}">
                    <a16:creationId xmlns:a16="http://schemas.microsoft.com/office/drawing/2014/main" id="{834FF7F4-E3B7-00A2-460A-1440E95A9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37">
                <a:extLst>
                  <a:ext uri="{FF2B5EF4-FFF2-40B4-BE49-F238E27FC236}">
                    <a16:creationId xmlns:a16="http://schemas.microsoft.com/office/drawing/2014/main" id="{332BD20B-1334-3F8A-A7F3-307C1360D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38">
                <a:extLst>
                  <a:ext uri="{FF2B5EF4-FFF2-40B4-BE49-F238E27FC236}">
                    <a16:creationId xmlns:a16="http://schemas.microsoft.com/office/drawing/2014/main" id="{E0093D82-3003-E301-CF53-D6BEF3BA0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39">
                <a:extLst>
                  <a:ext uri="{FF2B5EF4-FFF2-40B4-BE49-F238E27FC236}">
                    <a16:creationId xmlns:a16="http://schemas.microsoft.com/office/drawing/2014/main" id="{D26E280C-8731-FFB4-DFFF-9D273F29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40">
                <a:extLst>
                  <a:ext uri="{FF2B5EF4-FFF2-40B4-BE49-F238E27FC236}">
                    <a16:creationId xmlns:a16="http://schemas.microsoft.com/office/drawing/2014/main" id="{0B368A01-3FDC-D3D8-8676-82B70D18A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41">
                <a:extLst>
                  <a:ext uri="{FF2B5EF4-FFF2-40B4-BE49-F238E27FC236}">
                    <a16:creationId xmlns:a16="http://schemas.microsoft.com/office/drawing/2014/main" id="{297AA65C-990E-A377-1EBC-144743B26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42">
                <a:extLst>
                  <a:ext uri="{FF2B5EF4-FFF2-40B4-BE49-F238E27FC236}">
                    <a16:creationId xmlns:a16="http://schemas.microsoft.com/office/drawing/2014/main" id="{5A33F383-AAC4-51E9-42E9-C4D3CB842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43">
                <a:extLst>
                  <a:ext uri="{FF2B5EF4-FFF2-40B4-BE49-F238E27FC236}">
                    <a16:creationId xmlns:a16="http://schemas.microsoft.com/office/drawing/2014/main" id="{449566F1-34E6-CFA7-C75F-D2AAD8264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44">
                <a:extLst>
                  <a:ext uri="{FF2B5EF4-FFF2-40B4-BE49-F238E27FC236}">
                    <a16:creationId xmlns:a16="http://schemas.microsoft.com/office/drawing/2014/main" id="{088716C5-EBA0-03A1-720C-ACA729DD6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45">
                <a:extLst>
                  <a:ext uri="{FF2B5EF4-FFF2-40B4-BE49-F238E27FC236}">
                    <a16:creationId xmlns:a16="http://schemas.microsoft.com/office/drawing/2014/main" id="{53139894-4323-0D01-BC76-5080D35C4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46">
                <a:extLst>
                  <a:ext uri="{FF2B5EF4-FFF2-40B4-BE49-F238E27FC236}">
                    <a16:creationId xmlns:a16="http://schemas.microsoft.com/office/drawing/2014/main" id="{333098E0-1661-A598-AF8C-AFE0A57BD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47">
                <a:extLst>
                  <a:ext uri="{FF2B5EF4-FFF2-40B4-BE49-F238E27FC236}">
                    <a16:creationId xmlns:a16="http://schemas.microsoft.com/office/drawing/2014/main" id="{CB27B8F8-A059-8FC8-48EC-51C89B401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48">
                <a:extLst>
                  <a:ext uri="{FF2B5EF4-FFF2-40B4-BE49-F238E27FC236}">
                    <a16:creationId xmlns:a16="http://schemas.microsoft.com/office/drawing/2014/main" id="{0A64AA75-7162-DF07-B6D7-65330A105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49">
                <a:extLst>
                  <a:ext uri="{FF2B5EF4-FFF2-40B4-BE49-F238E27FC236}">
                    <a16:creationId xmlns:a16="http://schemas.microsoft.com/office/drawing/2014/main" id="{40509AFD-B6CC-F26A-D623-D432A4692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50">
                <a:extLst>
                  <a:ext uri="{FF2B5EF4-FFF2-40B4-BE49-F238E27FC236}">
                    <a16:creationId xmlns:a16="http://schemas.microsoft.com/office/drawing/2014/main" id="{85780FF7-AEC8-797E-037D-0FC2A2E96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51">
                <a:extLst>
                  <a:ext uri="{FF2B5EF4-FFF2-40B4-BE49-F238E27FC236}">
                    <a16:creationId xmlns:a16="http://schemas.microsoft.com/office/drawing/2014/main" id="{7AE2D520-D5CA-C7B5-F749-1387DE9E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52">
                <a:extLst>
                  <a:ext uri="{FF2B5EF4-FFF2-40B4-BE49-F238E27FC236}">
                    <a16:creationId xmlns:a16="http://schemas.microsoft.com/office/drawing/2014/main" id="{7159FF9C-B6AC-C106-F5C6-EEFF02E7C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53">
                <a:extLst>
                  <a:ext uri="{FF2B5EF4-FFF2-40B4-BE49-F238E27FC236}">
                    <a16:creationId xmlns:a16="http://schemas.microsoft.com/office/drawing/2014/main" id="{4D4E8ACC-9B10-4678-A709-76648CD74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54">
                <a:extLst>
                  <a:ext uri="{FF2B5EF4-FFF2-40B4-BE49-F238E27FC236}">
                    <a16:creationId xmlns:a16="http://schemas.microsoft.com/office/drawing/2014/main" id="{58891926-6431-BFE2-541F-30CBE64A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55">
                <a:extLst>
                  <a:ext uri="{FF2B5EF4-FFF2-40B4-BE49-F238E27FC236}">
                    <a16:creationId xmlns:a16="http://schemas.microsoft.com/office/drawing/2014/main" id="{A97923B9-FF45-34AC-F43F-D6AA6E0CE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56">
                <a:extLst>
                  <a:ext uri="{FF2B5EF4-FFF2-40B4-BE49-F238E27FC236}">
                    <a16:creationId xmlns:a16="http://schemas.microsoft.com/office/drawing/2014/main" id="{5C59EADB-A746-DE99-7E7B-F7BC2C84E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57">
                <a:extLst>
                  <a:ext uri="{FF2B5EF4-FFF2-40B4-BE49-F238E27FC236}">
                    <a16:creationId xmlns:a16="http://schemas.microsoft.com/office/drawing/2014/main" id="{E2817D38-B47D-B134-6414-F051AC735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158">
                <a:extLst>
                  <a:ext uri="{FF2B5EF4-FFF2-40B4-BE49-F238E27FC236}">
                    <a16:creationId xmlns:a16="http://schemas.microsoft.com/office/drawing/2014/main" id="{5862EF3B-E087-B2D9-BB0A-915DFBA81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159">
                <a:extLst>
                  <a:ext uri="{FF2B5EF4-FFF2-40B4-BE49-F238E27FC236}">
                    <a16:creationId xmlns:a16="http://schemas.microsoft.com/office/drawing/2014/main" id="{4B0175B4-CF2F-7B85-79B9-E747EB499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160">
                <a:extLst>
                  <a:ext uri="{FF2B5EF4-FFF2-40B4-BE49-F238E27FC236}">
                    <a16:creationId xmlns:a16="http://schemas.microsoft.com/office/drawing/2014/main" id="{58FBCB60-BFA0-6BB2-107F-F4B4BD088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161">
                <a:extLst>
                  <a:ext uri="{FF2B5EF4-FFF2-40B4-BE49-F238E27FC236}">
                    <a16:creationId xmlns:a16="http://schemas.microsoft.com/office/drawing/2014/main" id="{7D4F0EAB-0043-CF75-31AF-3EFB8F08F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162">
                <a:extLst>
                  <a:ext uri="{FF2B5EF4-FFF2-40B4-BE49-F238E27FC236}">
                    <a16:creationId xmlns:a16="http://schemas.microsoft.com/office/drawing/2014/main" id="{7391A483-5E78-0C3C-4D12-72106E500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5" name="Freeform 163">
                <a:extLst>
                  <a:ext uri="{FF2B5EF4-FFF2-40B4-BE49-F238E27FC236}">
                    <a16:creationId xmlns:a16="http://schemas.microsoft.com/office/drawing/2014/main" id="{D5D058F5-BEC5-769E-34EA-F51FE1A7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6" name="Freeform 164">
                <a:extLst>
                  <a:ext uri="{FF2B5EF4-FFF2-40B4-BE49-F238E27FC236}">
                    <a16:creationId xmlns:a16="http://schemas.microsoft.com/office/drawing/2014/main" id="{09E18E12-A92B-275E-37A2-711D8354D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7" name="Freeform 165">
                <a:extLst>
                  <a:ext uri="{FF2B5EF4-FFF2-40B4-BE49-F238E27FC236}">
                    <a16:creationId xmlns:a16="http://schemas.microsoft.com/office/drawing/2014/main" id="{A3A492CB-8E40-AA7B-7677-4FF3C86C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8" name="Freeform 166">
                <a:extLst>
                  <a:ext uri="{FF2B5EF4-FFF2-40B4-BE49-F238E27FC236}">
                    <a16:creationId xmlns:a16="http://schemas.microsoft.com/office/drawing/2014/main" id="{BABAFE06-2D4A-0A85-E542-1B8A9CEE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9" name="Freeform 167">
                <a:extLst>
                  <a:ext uri="{FF2B5EF4-FFF2-40B4-BE49-F238E27FC236}">
                    <a16:creationId xmlns:a16="http://schemas.microsoft.com/office/drawing/2014/main" id="{9448A4CB-6648-3186-7332-FB6AA2D3B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0" name="Freeform 168">
                <a:extLst>
                  <a:ext uri="{FF2B5EF4-FFF2-40B4-BE49-F238E27FC236}">
                    <a16:creationId xmlns:a16="http://schemas.microsoft.com/office/drawing/2014/main" id="{0D9D4B38-6F71-8E32-92E7-80D93E9CD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1" name="Freeform 169">
                <a:extLst>
                  <a:ext uri="{FF2B5EF4-FFF2-40B4-BE49-F238E27FC236}">
                    <a16:creationId xmlns:a16="http://schemas.microsoft.com/office/drawing/2014/main" id="{AB32CE0B-B2E5-2425-9814-2541494C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2" name="Freeform 170">
                <a:extLst>
                  <a:ext uri="{FF2B5EF4-FFF2-40B4-BE49-F238E27FC236}">
                    <a16:creationId xmlns:a16="http://schemas.microsoft.com/office/drawing/2014/main" id="{500AB507-4ADB-A38F-FC5E-F9072C011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3" name="Freeform 171">
                <a:extLst>
                  <a:ext uri="{FF2B5EF4-FFF2-40B4-BE49-F238E27FC236}">
                    <a16:creationId xmlns:a16="http://schemas.microsoft.com/office/drawing/2014/main" id="{2F2D6BC1-F6CC-8656-821D-063DEE592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4" name="Freeform 172">
                <a:extLst>
                  <a:ext uri="{FF2B5EF4-FFF2-40B4-BE49-F238E27FC236}">
                    <a16:creationId xmlns:a16="http://schemas.microsoft.com/office/drawing/2014/main" id="{17B6F366-C8AF-9CB6-6CEE-B28204FE8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5" name="Freeform 173">
                <a:extLst>
                  <a:ext uri="{FF2B5EF4-FFF2-40B4-BE49-F238E27FC236}">
                    <a16:creationId xmlns:a16="http://schemas.microsoft.com/office/drawing/2014/main" id="{218758D3-08AD-87A0-0269-CCBFD04A5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6" name="Freeform 174">
                <a:extLst>
                  <a:ext uri="{FF2B5EF4-FFF2-40B4-BE49-F238E27FC236}">
                    <a16:creationId xmlns:a16="http://schemas.microsoft.com/office/drawing/2014/main" id="{FD1D891B-6058-704A-2DC7-AEE4980AD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7" name="Freeform 175">
                <a:extLst>
                  <a:ext uri="{FF2B5EF4-FFF2-40B4-BE49-F238E27FC236}">
                    <a16:creationId xmlns:a16="http://schemas.microsoft.com/office/drawing/2014/main" id="{DF7ED6CE-B37F-671A-78F3-572BEC9E3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8" name="Freeform 176">
                <a:extLst>
                  <a:ext uri="{FF2B5EF4-FFF2-40B4-BE49-F238E27FC236}">
                    <a16:creationId xmlns:a16="http://schemas.microsoft.com/office/drawing/2014/main" id="{4BD2F4A5-14DF-C366-D13F-3D53BF29D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9" name="Freeform 177">
                <a:extLst>
                  <a:ext uri="{FF2B5EF4-FFF2-40B4-BE49-F238E27FC236}">
                    <a16:creationId xmlns:a16="http://schemas.microsoft.com/office/drawing/2014/main" id="{3C267188-1A7C-C574-BD7E-0AAE37183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0" name="Freeform 178">
                <a:extLst>
                  <a:ext uri="{FF2B5EF4-FFF2-40B4-BE49-F238E27FC236}">
                    <a16:creationId xmlns:a16="http://schemas.microsoft.com/office/drawing/2014/main" id="{F4D04DC5-C62A-6187-E88A-023E546D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1" name="Freeform 179">
                <a:extLst>
                  <a:ext uri="{FF2B5EF4-FFF2-40B4-BE49-F238E27FC236}">
                    <a16:creationId xmlns:a16="http://schemas.microsoft.com/office/drawing/2014/main" id="{81E48D7A-53AB-D8E4-28EB-4E045DC90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2" name="Freeform 180">
                <a:extLst>
                  <a:ext uri="{FF2B5EF4-FFF2-40B4-BE49-F238E27FC236}">
                    <a16:creationId xmlns:a16="http://schemas.microsoft.com/office/drawing/2014/main" id="{A2014460-BFE7-207C-ABD4-7C403EFC2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3" name="Freeform 181">
                <a:extLst>
                  <a:ext uri="{FF2B5EF4-FFF2-40B4-BE49-F238E27FC236}">
                    <a16:creationId xmlns:a16="http://schemas.microsoft.com/office/drawing/2014/main" id="{71ACA949-677C-D902-157E-592F84F03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4" name="Freeform 182">
                <a:extLst>
                  <a:ext uri="{FF2B5EF4-FFF2-40B4-BE49-F238E27FC236}">
                    <a16:creationId xmlns:a16="http://schemas.microsoft.com/office/drawing/2014/main" id="{5FDE2C51-1FF0-CB0D-1078-25CD164F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5" name="Freeform 183">
                <a:extLst>
                  <a:ext uri="{FF2B5EF4-FFF2-40B4-BE49-F238E27FC236}">
                    <a16:creationId xmlns:a16="http://schemas.microsoft.com/office/drawing/2014/main" id="{36914B0D-E2EC-F9E1-1B85-3F35CCD20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6" name="Freeform 184">
                <a:extLst>
                  <a:ext uri="{FF2B5EF4-FFF2-40B4-BE49-F238E27FC236}">
                    <a16:creationId xmlns:a16="http://schemas.microsoft.com/office/drawing/2014/main" id="{78E99D42-4D51-AD5F-7F11-019CAF1C2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7" name="Freeform 185">
                <a:extLst>
                  <a:ext uri="{FF2B5EF4-FFF2-40B4-BE49-F238E27FC236}">
                    <a16:creationId xmlns:a16="http://schemas.microsoft.com/office/drawing/2014/main" id="{63D24C11-FCA0-DB7B-02D2-B095DD74D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8" name="Freeform 186">
                <a:extLst>
                  <a:ext uri="{FF2B5EF4-FFF2-40B4-BE49-F238E27FC236}">
                    <a16:creationId xmlns:a16="http://schemas.microsoft.com/office/drawing/2014/main" id="{EB58B2A0-01A8-5AA9-C451-BA606998C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9" name="Freeform 187">
                <a:extLst>
                  <a:ext uri="{FF2B5EF4-FFF2-40B4-BE49-F238E27FC236}">
                    <a16:creationId xmlns:a16="http://schemas.microsoft.com/office/drawing/2014/main" id="{F06AF287-143E-0C40-07E7-377D25B38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0" name="Freeform 188">
                <a:extLst>
                  <a:ext uri="{FF2B5EF4-FFF2-40B4-BE49-F238E27FC236}">
                    <a16:creationId xmlns:a16="http://schemas.microsoft.com/office/drawing/2014/main" id="{254708D9-1A12-2D65-F739-59488C868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1" name="Freeform 189">
                <a:extLst>
                  <a:ext uri="{FF2B5EF4-FFF2-40B4-BE49-F238E27FC236}">
                    <a16:creationId xmlns:a16="http://schemas.microsoft.com/office/drawing/2014/main" id="{DBB978A5-EB41-2170-DAD8-91F9412C6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2" name="Freeform 190">
                <a:extLst>
                  <a:ext uri="{FF2B5EF4-FFF2-40B4-BE49-F238E27FC236}">
                    <a16:creationId xmlns:a16="http://schemas.microsoft.com/office/drawing/2014/main" id="{C7453D72-F507-A61F-E75E-6C461D20F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3" name="Freeform 191">
                <a:extLst>
                  <a:ext uri="{FF2B5EF4-FFF2-40B4-BE49-F238E27FC236}">
                    <a16:creationId xmlns:a16="http://schemas.microsoft.com/office/drawing/2014/main" id="{0C9EA07C-8C28-9269-BFB5-927B79BFA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4" name="Freeform 192">
                <a:extLst>
                  <a:ext uri="{FF2B5EF4-FFF2-40B4-BE49-F238E27FC236}">
                    <a16:creationId xmlns:a16="http://schemas.microsoft.com/office/drawing/2014/main" id="{C7844F76-C1DA-CC03-841A-EC420425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5" name="Freeform 193">
                <a:extLst>
                  <a:ext uri="{FF2B5EF4-FFF2-40B4-BE49-F238E27FC236}">
                    <a16:creationId xmlns:a16="http://schemas.microsoft.com/office/drawing/2014/main" id="{00695C65-A456-F682-FEE9-CD4B9E275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6" name="Freeform 194">
                <a:extLst>
                  <a:ext uri="{FF2B5EF4-FFF2-40B4-BE49-F238E27FC236}">
                    <a16:creationId xmlns:a16="http://schemas.microsoft.com/office/drawing/2014/main" id="{BA699590-3A35-D409-3780-E092F820A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7" name="Freeform 195">
                <a:extLst>
                  <a:ext uri="{FF2B5EF4-FFF2-40B4-BE49-F238E27FC236}">
                    <a16:creationId xmlns:a16="http://schemas.microsoft.com/office/drawing/2014/main" id="{A6308670-02B3-4093-5D49-34E13E64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8" name="Freeform 196">
                <a:extLst>
                  <a:ext uri="{FF2B5EF4-FFF2-40B4-BE49-F238E27FC236}">
                    <a16:creationId xmlns:a16="http://schemas.microsoft.com/office/drawing/2014/main" id="{DBF7FB3C-BBB0-3EEC-B02B-186F48BD7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9" name="Freeform 197">
                <a:extLst>
                  <a:ext uri="{FF2B5EF4-FFF2-40B4-BE49-F238E27FC236}">
                    <a16:creationId xmlns:a16="http://schemas.microsoft.com/office/drawing/2014/main" id="{B6F94D45-25F0-4B1A-761E-7D2C43BE9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0" name="Freeform 198">
                <a:extLst>
                  <a:ext uri="{FF2B5EF4-FFF2-40B4-BE49-F238E27FC236}">
                    <a16:creationId xmlns:a16="http://schemas.microsoft.com/office/drawing/2014/main" id="{57CF0CF3-ED08-6FC6-2658-99BB9E842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1" name="Freeform 199">
                <a:extLst>
                  <a:ext uri="{FF2B5EF4-FFF2-40B4-BE49-F238E27FC236}">
                    <a16:creationId xmlns:a16="http://schemas.microsoft.com/office/drawing/2014/main" id="{C28AA308-0472-64A1-A35A-906176FE1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2" name="Freeform 200">
                <a:extLst>
                  <a:ext uri="{FF2B5EF4-FFF2-40B4-BE49-F238E27FC236}">
                    <a16:creationId xmlns:a16="http://schemas.microsoft.com/office/drawing/2014/main" id="{DD05F50C-B798-0511-27C9-B0CDE24AD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3" name="Freeform 201">
                <a:extLst>
                  <a:ext uri="{FF2B5EF4-FFF2-40B4-BE49-F238E27FC236}">
                    <a16:creationId xmlns:a16="http://schemas.microsoft.com/office/drawing/2014/main" id="{32CED4A2-FCBD-5313-9E27-42BCE6FD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4" name="Freeform 202">
                <a:extLst>
                  <a:ext uri="{FF2B5EF4-FFF2-40B4-BE49-F238E27FC236}">
                    <a16:creationId xmlns:a16="http://schemas.microsoft.com/office/drawing/2014/main" id="{6DEED19A-CC04-664D-AF2B-F3BD580EF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5" name="Freeform 203">
                <a:extLst>
                  <a:ext uri="{FF2B5EF4-FFF2-40B4-BE49-F238E27FC236}">
                    <a16:creationId xmlns:a16="http://schemas.microsoft.com/office/drawing/2014/main" id="{4777E2A2-A7C3-4924-7735-44DB7916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6" name="Freeform 204">
                <a:extLst>
                  <a:ext uri="{FF2B5EF4-FFF2-40B4-BE49-F238E27FC236}">
                    <a16:creationId xmlns:a16="http://schemas.microsoft.com/office/drawing/2014/main" id="{87ADB405-570F-4B98-389D-C44783118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7" name="Freeform 206">
              <a:extLst>
                <a:ext uri="{FF2B5EF4-FFF2-40B4-BE49-F238E27FC236}">
                  <a16:creationId xmlns:a16="http://schemas.microsoft.com/office/drawing/2014/main" id="{775F7169-88DC-5936-8C6F-1089B7890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07">
              <a:extLst>
                <a:ext uri="{FF2B5EF4-FFF2-40B4-BE49-F238E27FC236}">
                  <a16:creationId xmlns:a16="http://schemas.microsoft.com/office/drawing/2014/main" id="{7A4340D8-D0BA-8FEA-E22E-50218F1BB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08">
              <a:extLst>
                <a:ext uri="{FF2B5EF4-FFF2-40B4-BE49-F238E27FC236}">
                  <a16:creationId xmlns:a16="http://schemas.microsoft.com/office/drawing/2014/main" id="{4C2C1252-3CFB-E8B8-1B77-5EDFA503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09">
              <a:extLst>
                <a:ext uri="{FF2B5EF4-FFF2-40B4-BE49-F238E27FC236}">
                  <a16:creationId xmlns:a16="http://schemas.microsoft.com/office/drawing/2014/main" id="{51A6D96D-FE97-94CA-BD67-968F0B248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10">
              <a:extLst>
                <a:ext uri="{FF2B5EF4-FFF2-40B4-BE49-F238E27FC236}">
                  <a16:creationId xmlns:a16="http://schemas.microsoft.com/office/drawing/2014/main" id="{71590E99-2162-6A67-EE0B-7C2BA07A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11">
              <a:extLst>
                <a:ext uri="{FF2B5EF4-FFF2-40B4-BE49-F238E27FC236}">
                  <a16:creationId xmlns:a16="http://schemas.microsoft.com/office/drawing/2014/main" id="{7035478D-1291-FAD6-E1EB-4BB54E1B9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12">
              <a:extLst>
                <a:ext uri="{FF2B5EF4-FFF2-40B4-BE49-F238E27FC236}">
                  <a16:creationId xmlns:a16="http://schemas.microsoft.com/office/drawing/2014/main" id="{7F056FC5-A730-EC95-8B51-C5486F57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13">
              <a:extLst>
                <a:ext uri="{FF2B5EF4-FFF2-40B4-BE49-F238E27FC236}">
                  <a16:creationId xmlns:a16="http://schemas.microsoft.com/office/drawing/2014/main" id="{DDC5B6C5-AAA0-B723-162B-496A6CEE8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14">
              <a:extLst>
                <a:ext uri="{FF2B5EF4-FFF2-40B4-BE49-F238E27FC236}">
                  <a16:creationId xmlns:a16="http://schemas.microsoft.com/office/drawing/2014/main" id="{AF3829DC-9F82-3785-6999-AB1817B1A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15">
              <a:extLst>
                <a:ext uri="{FF2B5EF4-FFF2-40B4-BE49-F238E27FC236}">
                  <a16:creationId xmlns:a16="http://schemas.microsoft.com/office/drawing/2014/main" id="{19D60EB5-8EA2-68B6-C5B0-9A494805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16">
              <a:extLst>
                <a:ext uri="{FF2B5EF4-FFF2-40B4-BE49-F238E27FC236}">
                  <a16:creationId xmlns:a16="http://schemas.microsoft.com/office/drawing/2014/main" id="{F59F7868-0FC6-B5B1-5370-C20F04ADE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17">
              <a:extLst>
                <a:ext uri="{FF2B5EF4-FFF2-40B4-BE49-F238E27FC236}">
                  <a16:creationId xmlns:a16="http://schemas.microsoft.com/office/drawing/2014/main" id="{45339AE9-5791-21EF-0614-815D796D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18">
              <a:extLst>
                <a:ext uri="{FF2B5EF4-FFF2-40B4-BE49-F238E27FC236}">
                  <a16:creationId xmlns:a16="http://schemas.microsoft.com/office/drawing/2014/main" id="{04AD873C-F14F-8059-1823-50FDA5B7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19">
              <a:extLst>
                <a:ext uri="{FF2B5EF4-FFF2-40B4-BE49-F238E27FC236}">
                  <a16:creationId xmlns:a16="http://schemas.microsoft.com/office/drawing/2014/main" id="{410A0620-8069-B8F7-C1DF-029FD90A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20">
              <a:extLst>
                <a:ext uri="{FF2B5EF4-FFF2-40B4-BE49-F238E27FC236}">
                  <a16:creationId xmlns:a16="http://schemas.microsoft.com/office/drawing/2014/main" id="{380B3881-00E4-761D-2CEF-C41E9F47C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21">
              <a:extLst>
                <a:ext uri="{FF2B5EF4-FFF2-40B4-BE49-F238E27FC236}">
                  <a16:creationId xmlns:a16="http://schemas.microsoft.com/office/drawing/2014/main" id="{2E503F51-A064-9815-A9F0-0D60E1D3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22">
              <a:extLst>
                <a:ext uri="{FF2B5EF4-FFF2-40B4-BE49-F238E27FC236}">
                  <a16:creationId xmlns:a16="http://schemas.microsoft.com/office/drawing/2014/main" id="{58BB58DC-BAD4-EF4C-99A0-FE232C85C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23">
              <a:extLst>
                <a:ext uri="{FF2B5EF4-FFF2-40B4-BE49-F238E27FC236}">
                  <a16:creationId xmlns:a16="http://schemas.microsoft.com/office/drawing/2014/main" id="{7AB0F04C-AADF-6B14-7384-97EDEE233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24">
              <a:extLst>
                <a:ext uri="{FF2B5EF4-FFF2-40B4-BE49-F238E27FC236}">
                  <a16:creationId xmlns:a16="http://schemas.microsoft.com/office/drawing/2014/main" id="{59647A8B-C75A-AC16-FD68-FC1A9A564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25">
              <a:extLst>
                <a:ext uri="{FF2B5EF4-FFF2-40B4-BE49-F238E27FC236}">
                  <a16:creationId xmlns:a16="http://schemas.microsoft.com/office/drawing/2014/main" id="{58376B12-A4EE-9720-DE13-F7560F3C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26">
              <a:extLst>
                <a:ext uri="{FF2B5EF4-FFF2-40B4-BE49-F238E27FC236}">
                  <a16:creationId xmlns:a16="http://schemas.microsoft.com/office/drawing/2014/main" id="{74E553A7-6792-3FE4-AA30-BC40C23E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27">
              <a:extLst>
                <a:ext uri="{FF2B5EF4-FFF2-40B4-BE49-F238E27FC236}">
                  <a16:creationId xmlns:a16="http://schemas.microsoft.com/office/drawing/2014/main" id="{D0A0D7E4-3A6E-2A8B-773D-96291117A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28">
              <a:extLst>
                <a:ext uri="{FF2B5EF4-FFF2-40B4-BE49-F238E27FC236}">
                  <a16:creationId xmlns:a16="http://schemas.microsoft.com/office/drawing/2014/main" id="{38E765C4-98FB-2AE5-92A6-7D1CF86E4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29">
              <a:extLst>
                <a:ext uri="{FF2B5EF4-FFF2-40B4-BE49-F238E27FC236}">
                  <a16:creationId xmlns:a16="http://schemas.microsoft.com/office/drawing/2014/main" id="{ED73D08A-3E0E-5CD4-B704-27F22BD2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30">
              <a:extLst>
                <a:ext uri="{FF2B5EF4-FFF2-40B4-BE49-F238E27FC236}">
                  <a16:creationId xmlns:a16="http://schemas.microsoft.com/office/drawing/2014/main" id="{0EF38274-9B18-A938-4570-7EE85862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31">
              <a:extLst>
                <a:ext uri="{FF2B5EF4-FFF2-40B4-BE49-F238E27FC236}">
                  <a16:creationId xmlns:a16="http://schemas.microsoft.com/office/drawing/2014/main" id="{B90DE776-0054-FF73-5961-115098737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32">
              <a:extLst>
                <a:ext uri="{FF2B5EF4-FFF2-40B4-BE49-F238E27FC236}">
                  <a16:creationId xmlns:a16="http://schemas.microsoft.com/office/drawing/2014/main" id="{D93A243F-A3A4-137D-AC81-C9B8E65EB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33">
              <a:extLst>
                <a:ext uri="{FF2B5EF4-FFF2-40B4-BE49-F238E27FC236}">
                  <a16:creationId xmlns:a16="http://schemas.microsoft.com/office/drawing/2014/main" id="{AB91D244-513A-C0C2-442C-43FB764C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34">
              <a:extLst>
                <a:ext uri="{FF2B5EF4-FFF2-40B4-BE49-F238E27FC236}">
                  <a16:creationId xmlns:a16="http://schemas.microsoft.com/office/drawing/2014/main" id="{EC98E99F-51BE-E711-877E-B2DDB23EB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35">
              <a:extLst>
                <a:ext uri="{FF2B5EF4-FFF2-40B4-BE49-F238E27FC236}">
                  <a16:creationId xmlns:a16="http://schemas.microsoft.com/office/drawing/2014/main" id="{0D05AFE4-7846-5CAD-A27F-736BE61B2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36">
              <a:extLst>
                <a:ext uri="{FF2B5EF4-FFF2-40B4-BE49-F238E27FC236}">
                  <a16:creationId xmlns:a16="http://schemas.microsoft.com/office/drawing/2014/main" id="{A4638C79-608C-72AA-BED2-699EB1A3B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37">
              <a:extLst>
                <a:ext uri="{FF2B5EF4-FFF2-40B4-BE49-F238E27FC236}">
                  <a16:creationId xmlns:a16="http://schemas.microsoft.com/office/drawing/2014/main" id="{D8450CD1-4FA4-E00E-5027-B7D8D7D7D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38">
              <a:extLst>
                <a:ext uri="{FF2B5EF4-FFF2-40B4-BE49-F238E27FC236}">
                  <a16:creationId xmlns:a16="http://schemas.microsoft.com/office/drawing/2014/main" id="{DF1250CB-04B7-FA2F-0F94-8361A26DC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39">
              <a:extLst>
                <a:ext uri="{FF2B5EF4-FFF2-40B4-BE49-F238E27FC236}">
                  <a16:creationId xmlns:a16="http://schemas.microsoft.com/office/drawing/2014/main" id="{0D42790B-6649-7210-BDD2-AEE84DAA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40">
              <a:extLst>
                <a:ext uri="{FF2B5EF4-FFF2-40B4-BE49-F238E27FC236}">
                  <a16:creationId xmlns:a16="http://schemas.microsoft.com/office/drawing/2014/main" id="{419AA19B-B1F1-5EC9-32EA-EAEB6CC5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41">
              <a:extLst>
                <a:ext uri="{FF2B5EF4-FFF2-40B4-BE49-F238E27FC236}">
                  <a16:creationId xmlns:a16="http://schemas.microsoft.com/office/drawing/2014/main" id="{873CE8FD-4A94-D3B3-7AE9-E9F63198C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42">
              <a:extLst>
                <a:ext uri="{FF2B5EF4-FFF2-40B4-BE49-F238E27FC236}">
                  <a16:creationId xmlns:a16="http://schemas.microsoft.com/office/drawing/2014/main" id="{563B6509-3C22-D9FE-7E52-CCAD6CA72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43">
              <a:extLst>
                <a:ext uri="{FF2B5EF4-FFF2-40B4-BE49-F238E27FC236}">
                  <a16:creationId xmlns:a16="http://schemas.microsoft.com/office/drawing/2014/main" id="{3202C677-9FBF-C3EB-C48D-E11876FF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44">
              <a:extLst>
                <a:ext uri="{FF2B5EF4-FFF2-40B4-BE49-F238E27FC236}">
                  <a16:creationId xmlns:a16="http://schemas.microsoft.com/office/drawing/2014/main" id="{D444C52F-DD70-50E3-9484-B7B471E9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45">
              <a:extLst>
                <a:ext uri="{FF2B5EF4-FFF2-40B4-BE49-F238E27FC236}">
                  <a16:creationId xmlns:a16="http://schemas.microsoft.com/office/drawing/2014/main" id="{BC9077EB-71B5-E362-5CE2-98709401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46">
              <a:extLst>
                <a:ext uri="{FF2B5EF4-FFF2-40B4-BE49-F238E27FC236}">
                  <a16:creationId xmlns:a16="http://schemas.microsoft.com/office/drawing/2014/main" id="{ABFCFAF4-4C2F-B41B-054C-0CE9196F9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47">
              <a:extLst>
                <a:ext uri="{FF2B5EF4-FFF2-40B4-BE49-F238E27FC236}">
                  <a16:creationId xmlns:a16="http://schemas.microsoft.com/office/drawing/2014/main" id="{BDEF46BE-837F-0884-9830-C6C83971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48">
              <a:extLst>
                <a:ext uri="{FF2B5EF4-FFF2-40B4-BE49-F238E27FC236}">
                  <a16:creationId xmlns:a16="http://schemas.microsoft.com/office/drawing/2014/main" id="{9BF41B65-41FB-A957-E95B-39E9BDDBB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49">
              <a:extLst>
                <a:ext uri="{FF2B5EF4-FFF2-40B4-BE49-F238E27FC236}">
                  <a16:creationId xmlns:a16="http://schemas.microsoft.com/office/drawing/2014/main" id="{272400A4-94D9-5087-B9A8-8193B85F2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50">
              <a:extLst>
                <a:ext uri="{FF2B5EF4-FFF2-40B4-BE49-F238E27FC236}">
                  <a16:creationId xmlns:a16="http://schemas.microsoft.com/office/drawing/2014/main" id="{16A5E2EB-01AE-F94B-D1FD-BE4F2C251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51">
              <a:extLst>
                <a:ext uri="{FF2B5EF4-FFF2-40B4-BE49-F238E27FC236}">
                  <a16:creationId xmlns:a16="http://schemas.microsoft.com/office/drawing/2014/main" id="{6E88A206-D2CF-BE22-F381-EA66ED5B8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52">
              <a:extLst>
                <a:ext uri="{FF2B5EF4-FFF2-40B4-BE49-F238E27FC236}">
                  <a16:creationId xmlns:a16="http://schemas.microsoft.com/office/drawing/2014/main" id="{2BE3E752-7035-52B7-33F8-52D6EE057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53">
              <a:extLst>
                <a:ext uri="{FF2B5EF4-FFF2-40B4-BE49-F238E27FC236}">
                  <a16:creationId xmlns:a16="http://schemas.microsoft.com/office/drawing/2014/main" id="{E2F691F4-21DD-8C96-691B-9FEA9E1DD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54">
              <a:extLst>
                <a:ext uri="{FF2B5EF4-FFF2-40B4-BE49-F238E27FC236}">
                  <a16:creationId xmlns:a16="http://schemas.microsoft.com/office/drawing/2014/main" id="{1B45DCCB-1D27-CD72-3E13-36DEB353E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55">
              <a:extLst>
                <a:ext uri="{FF2B5EF4-FFF2-40B4-BE49-F238E27FC236}">
                  <a16:creationId xmlns:a16="http://schemas.microsoft.com/office/drawing/2014/main" id="{B2A96F48-1B7D-002E-9245-CBAEDC7C0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56">
              <a:extLst>
                <a:ext uri="{FF2B5EF4-FFF2-40B4-BE49-F238E27FC236}">
                  <a16:creationId xmlns:a16="http://schemas.microsoft.com/office/drawing/2014/main" id="{5DD57CF4-80AF-0DC0-871C-98AA40FAB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57">
              <a:extLst>
                <a:ext uri="{FF2B5EF4-FFF2-40B4-BE49-F238E27FC236}">
                  <a16:creationId xmlns:a16="http://schemas.microsoft.com/office/drawing/2014/main" id="{AFD13746-BD11-4A35-2E4F-E733CEF74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258">
              <a:extLst>
                <a:ext uri="{FF2B5EF4-FFF2-40B4-BE49-F238E27FC236}">
                  <a16:creationId xmlns:a16="http://schemas.microsoft.com/office/drawing/2014/main" id="{AE3BD917-3B32-03A6-B715-42324147A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259">
              <a:extLst>
                <a:ext uri="{FF2B5EF4-FFF2-40B4-BE49-F238E27FC236}">
                  <a16:creationId xmlns:a16="http://schemas.microsoft.com/office/drawing/2014/main" id="{9F718165-41AD-7DE9-F203-FCA20132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260">
              <a:extLst>
                <a:ext uri="{FF2B5EF4-FFF2-40B4-BE49-F238E27FC236}">
                  <a16:creationId xmlns:a16="http://schemas.microsoft.com/office/drawing/2014/main" id="{EB4727DA-C703-E526-6841-90761D2FA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261">
              <a:extLst>
                <a:ext uri="{FF2B5EF4-FFF2-40B4-BE49-F238E27FC236}">
                  <a16:creationId xmlns:a16="http://schemas.microsoft.com/office/drawing/2014/main" id="{61C22F73-AE6E-879D-D318-6B292A8DD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262">
              <a:extLst>
                <a:ext uri="{FF2B5EF4-FFF2-40B4-BE49-F238E27FC236}">
                  <a16:creationId xmlns:a16="http://schemas.microsoft.com/office/drawing/2014/main" id="{96456EAD-67FD-4598-B431-A20E9059B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263">
              <a:extLst>
                <a:ext uri="{FF2B5EF4-FFF2-40B4-BE49-F238E27FC236}">
                  <a16:creationId xmlns:a16="http://schemas.microsoft.com/office/drawing/2014/main" id="{D3D2113D-5026-7CE0-538E-5DEC1704E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5" name="Freeform 264">
              <a:extLst>
                <a:ext uri="{FF2B5EF4-FFF2-40B4-BE49-F238E27FC236}">
                  <a16:creationId xmlns:a16="http://schemas.microsoft.com/office/drawing/2014/main" id="{41D38510-6482-5661-D55A-C328A036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6" name="Freeform 265">
              <a:extLst>
                <a:ext uri="{FF2B5EF4-FFF2-40B4-BE49-F238E27FC236}">
                  <a16:creationId xmlns:a16="http://schemas.microsoft.com/office/drawing/2014/main" id="{40B7DE62-D427-813F-E9E0-30B81001F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7" name="Freeform 266">
              <a:extLst>
                <a:ext uri="{FF2B5EF4-FFF2-40B4-BE49-F238E27FC236}">
                  <a16:creationId xmlns:a16="http://schemas.microsoft.com/office/drawing/2014/main" id="{5E6BF8C6-7F34-729C-830E-A2673F330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8" name="Freeform 267">
              <a:extLst>
                <a:ext uri="{FF2B5EF4-FFF2-40B4-BE49-F238E27FC236}">
                  <a16:creationId xmlns:a16="http://schemas.microsoft.com/office/drawing/2014/main" id="{E2437102-E86E-F752-3575-9B879A6F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268">
              <a:extLst>
                <a:ext uri="{FF2B5EF4-FFF2-40B4-BE49-F238E27FC236}">
                  <a16:creationId xmlns:a16="http://schemas.microsoft.com/office/drawing/2014/main" id="{6FE36712-BD22-BD75-EB53-162018EEB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0" name="Freeform 269">
              <a:extLst>
                <a:ext uri="{FF2B5EF4-FFF2-40B4-BE49-F238E27FC236}">
                  <a16:creationId xmlns:a16="http://schemas.microsoft.com/office/drawing/2014/main" id="{DBA5A596-F253-0A44-092A-7F3F30FF1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1" name="Freeform 270">
              <a:extLst>
                <a:ext uri="{FF2B5EF4-FFF2-40B4-BE49-F238E27FC236}">
                  <a16:creationId xmlns:a16="http://schemas.microsoft.com/office/drawing/2014/main" id="{878624AE-7EFC-2086-2C55-2AC5CF0E5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2" name="Freeform 271">
              <a:extLst>
                <a:ext uri="{FF2B5EF4-FFF2-40B4-BE49-F238E27FC236}">
                  <a16:creationId xmlns:a16="http://schemas.microsoft.com/office/drawing/2014/main" id="{C828379B-6F5F-4B70-6551-942873A4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3" name="Freeform 272">
              <a:extLst>
                <a:ext uri="{FF2B5EF4-FFF2-40B4-BE49-F238E27FC236}">
                  <a16:creationId xmlns:a16="http://schemas.microsoft.com/office/drawing/2014/main" id="{D1C0EA77-8DFC-B929-5EB8-262B4AF3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4" name="Freeform 273">
              <a:extLst>
                <a:ext uri="{FF2B5EF4-FFF2-40B4-BE49-F238E27FC236}">
                  <a16:creationId xmlns:a16="http://schemas.microsoft.com/office/drawing/2014/main" id="{DA6F0A8E-9B6B-9CEF-6093-3A20ADA61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5" name="Freeform 274">
              <a:extLst>
                <a:ext uri="{FF2B5EF4-FFF2-40B4-BE49-F238E27FC236}">
                  <a16:creationId xmlns:a16="http://schemas.microsoft.com/office/drawing/2014/main" id="{67A9EB55-503B-12F0-47E4-0F9A8405E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6" name="Freeform 275">
              <a:extLst>
                <a:ext uri="{FF2B5EF4-FFF2-40B4-BE49-F238E27FC236}">
                  <a16:creationId xmlns:a16="http://schemas.microsoft.com/office/drawing/2014/main" id="{56EFBF92-D791-99D7-5F0A-4BB9D485A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7" name="Freeform 276">
              <a:extLst>
                <a:ext uri="{FF2B5EF4-FFF2-40B4-BE49-F238E27FC236}">
                  <a16:creationId xmlns:a16="http://schemas.microsoft.com/office/drawing/2014/main" id="{74DDDB35-1BFE-0C63-D075-5A417B21C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8" name="Freeform 277">
              <a:extLst>
                <a:ext uri="{FF2B5EF4-FFF2-40B4-BE49-F238E27FC236}">
                  <a16:creationId xmlns:a16="http://schemas.microsoft.com/office/drawing/2014/main" id="{6074C4D4-01B5-44D4-EAA5-553989744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9" name="Freeform 278">
              <a:extLst>
                <a:ext uri="{FF2B5EF4-FFF2-40B4-BE49-F238E27FC236}">
                  <a16:creationId xmlns:a16="http://schemas.microsoft.com/office/drawing/2014/main" id="{62169EAF-E3C6-6B6B-F66E-0ED0FFC1A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0" name="Freeform 279">
              <a:extLst>
                <a:ext uri="{FF2B5EF4-FFF2-40B4-BE49-F238E27FC236}">
                  <a16:creationId xmlns:a16="http://schemas.microsoft.com/office/drawing/2014/main" id="{6621C9BF-C4C5-53C8-68F7-DC0DE26C5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1" name="Freeform 280">
              <a:extLst>
                <a:ext uri="{FF2B5EF4-FFF2-40B4-BE49-F238E27FC236}">
                  <a16:creationId xmlns:a16="http://schemas.microsoft.com/office/drawing/2014/main" id="{B47BEB2C-1855-63E5-E429-F53D370D7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2" name="Freeform 281">
              <a:extLst>
                <a:ext uri="{FF2B5EF4-FFF2-40B4-BE49-F238E27FC236}">
                  <a16:creationId xmlns:a16="http://schemas.microsoft.com/office/drawing/2014/main" id="{8736B44C-F361-B5EC-D8C9-6E8B04866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3" name="Freeform 282">
              <a:extLst>
                <a:ext uri="{FF2B5EF4-FFF2-40B4-BE49-F238E27FC236}">
                  <a16:creationId xmlns:a16="http://schemas.microsoft.com/office/drawing/2014/main" id="{1EE36AF6-CCE7-A6E3-863C-B5F1638D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4" name="Freeform 283">
              <a:extLst>
                <a:ext uri="{FF2B5EF4-FFF2-40B4-BE49-F238E27FC236}">
                  <a16:creationId xmlns:a16="http://schemas.microsoft.com/office/drawing/2014/main" id="{D81002FE-6F96-997C-C1D9-2133CA096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5" name="Freeform 284">
              <a:extLst>
                <a:ext uri="{FF2B5EF4-FFF2-40B4-BE49-F238E27FC236}">
                  <a16:creationId xmlns:a16="http://schemas.microsoft.com/office/drawing/2014/main" id="{EC69AC96-641F-908E-7D97-62FCBF10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6" name="Freeform 285">
              <a:extLst>
                <a:ext uri="{FF2B5EF4-FFF2-40B4-BE49-F238E27FC236}">
                  <a16:creationId xmlns:a16="http://schemas.microsoft.com/office/drawing/2014/main" id="{F74FB92D-772C-F792-4509-BA38A55FB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7" name="Freeform 286">
              <a:extLst>
                <a:ext uri="{FF2B5EF4-FFF2-40B4-BE49-F238E27FC236}">
                  <a16:creationId xmlns:a16="http://schemas.microsoft.com/office/drawing/2014/main" id="{B86F7E84-9678-79AC-5E7D-0472328D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8" name="Freeform 287">
              <a:extLst>
                <a:ext uri="{FF2B5EF4-FFF2-40B4-BE49-F238E27FC236}">
                  <a16:creationId xmlns:a16="http://schemas.microsoft.com/office/drawing/2014/main" id="{BE3995F8-3624-8B1A-5930-085C7797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9" name="Freeform 288">
              <a:extLst>
                <a:ext uri="{FF2B5EF4-FFF2-40B4-BE49-F238E27FC236}">
                  <a16:creationId xmlns:a16="http://schemas.microsoft.com/office/drawing/2014/main" id="{BDDB9BD8-4425-6FA5-320A-15AD72DD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Freeform 289">
              <a:extLst>
                <a:ext uri="{FF2B5EF4-FFF2-40B4-BE49-F238E27FC236}">
                  <a16:creationId xmlns:a16="http://schemas.microsoft.com/office/drawing/2014/main" id="{B364D4D8-A8CB-2AF0-A166-921C33E1E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1" name="Freeform 290">
              <a:extLst>
                <a:ext uri="{FF2B5EF4-FFF2-40B4-BE49-F238E27FC236}">
                  <a16:creationId xmlns:a16="http://schemas.microsoft.com/office/drawing/2014/main" id="{37AA8197-C06C-03D7-199C-F2B3D18A8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2" name="Freeform 291">
              <a:extLst>
                <a:ext uri="{FF2B5EF4-FFF2-40B4-BE49-F238E27FC236}">
                  <a16:creationId xmlns:a16="http://schemas.microsoft.com/office/drawing/2014/main" id="{F0B4C960-3F25-3589-19F0-958E96577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3" name="Freeform 292">
              <a:extLst>
                <a:ext uri="{FF2B5EF4-FFF2-40B4-BE49-F238E27FC236}">
                  <a16:creationId xmlns:a16="http://schemas.microsoft.com/office/drawing/2014/main" id="{4CDAC2C4-FBA4-3B6F-585A-154BF5A5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4" name="Freeform 293">
              <a:extLst>
                <a:ext uri="{FF2B5EF4-FFF2-40B4-BE49-F238E27FC236}">
                  <a16:creationId xmlns:a16="http://schemas.microsoft.com/office/drawing/2014/main" id="{32644475-0692-88B3-6D37-D6FFD900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5" name="Freeform 294">
              <a:extLst>
                <a:ext uri="{FF2B5EF4-FFF2-40B4-BE49-F238E27FC236}">
                  <a16:creationId xmlns:a16="http://schemas.microsoft.com/office/drawing/2014/main" id="{B56D27BC-588D-F91A-DA25-715B4068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6" name="Freeform 295">
              <a:extLst>
                <a:ext uri="{FF2B5EF4-FFF2-40B4-BE49-F238E27FC236}">
                  <a16:creationId xmlns:a16="http://schemas.microsoft.com/office/drawing/2014/main" id="{AE3F2493-471F-AB73-1B82-BDCE99A8F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7" name="Freeform 296">
              <a:extLst>
                <a:ext uri="{FF2B5EF4-FFF2-40B4-BE49-F238E27FC236}">
                  <a16:creationId xmlns:a16="http://schemas.microsoft.com/office/drawing/2014/main" id="{12646E47-2764-8758-4396-71488423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8" name="Freeform 297">
              <a:extLst>
                <a:ext uri="{FF2B5EF4-FFF2-40B4-BE49-F238E27FC236}">
                  <a16:creationId xmlns:a16="http://schemas.microsoft.com/office/drawing/2014/main" id="{BE8824CC-0EAA-0863-C50F-7FC91CE0A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9" name="Freeform 298">
              <a:extLst>
                <a:ext uri="{FF2B5EF4-FFF2-40B4-BE49-F238E27FC236}">
                  <a16:creationId xmlns:a16="http://schemas.microsoft.com/office/drawing/2014/main" id="{9A905A73-6A25-E0BD-BA0C-D9121049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0" name="Freeform 299">
              <a:extLst>
                <a:ext uri="{FF2B5EF4-FFF2-40B4-BE49-F238E27FC236}">
                  <a16:creationId xmlns:a16="http://schemas.microsoft.com/office/drawing/2014/main" id="{7F53D79F-698C-76B6-5E84-DA5049757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1" name="Freeform 300">
              <a:extLst>
                <a:ext uri="{FF2B5EF4-FFF2-40B4-BE49-F238E27FC236}">
                  <a16:creationId xmlns:a16="http://schemas.microsoft.com/office/drawing/2014/main" id="{1D59B667-94C3-6056-BFB2-2C027E866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2" name="Freeform 301">
              <a:extLst>
                <a:ext uri="{FF2B5EF4-FFF2-40B4-BE49-F238E27FC236}">
                  <a16:creationId xmlns:a16="http://schemas.microsoft.com/office/drawing/2014/main" id="{471B597C-645E-9E00-5585-86A1CDA5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3" name="Freeform 302">
              <a:extLst>
                <a:ext uri="{FF2B5EF4-FFF2-40B4-BE49-F238E27FC236}">
                  <a16:creationId xmlns:a16="http://schemas.microsoft.com/office/drawing/2014/main" id="{210F9CD3-5382-D0E3-3D6F-99F293A67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4" name="Freeform 303">
              <a:extLst>
                <a:ext uri="{FF2B5EF4-FFF2-40B4-BE49-F238E27FC236}">
                  <a16:creationId xmlns:a16="http://schemas.microsoft.com/office/drawing/2014/main" id="{33B558B8-EE34-0B89-5FED-BB81CCCA7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5" name="Freeform 304">
              <a:extLst>
                <a:ext uri="{FF2B5EF4-FFF2-40B4-BE49-F238E27FC236}">
                  <a16:creationId xmlns:a16="http://schemas.microsoft.com/office/drawing/2014/main" id="{3FB0934A-165B-7BCC-3E63-A57279430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6" name="Freeform 305">
              <a:extLst>
                <a:ext uri="{FF2B5EF4-FFF2-40B4-BE49-F238E27FC236}">
                  <a16:creationId xmlns:a16="http://schemas.microsoft.com/office/drawing/2014/main" id="{D50AA7F0-9E19-5D85-ADC9-F09EB87DD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5998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 p14:presetBounceEnd="7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6000">
                                          <p:cBhvr additive="base">
                                            <p:cTn id="19" dur="75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6000">
                                          <p:cBhvr additive="base">
                                            <p:cTn id="20" dur="75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4">
            <a:extLst>
              <a:ext uri="{FF2B5EF4-FFF2-40B4-BE49-F238E27FC236}">
                <a16:creationId xmlns:a16="http://schemas.microsoft.com/office/drawing/2014/main" id="{F33A6D12-16E7-C509-5BE3-A2A4F94DB3F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14" name="Group 205">
              <a:extLst>
                <a:ext uri="{FF2B5EF4-FFF2-40B4-BE49-F238E27FC236}">
                  <a16:creationId xmlns:a16="http://schemas.microsoft.com/office/drawing/2014/main" id="{B0332EE3-4C79-44A4-39F5-74C2455AF5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15" name="Freeform 5">
                <a:extLst>
                  <a:ext uri="{FF2B5EF4-FFF2-40B4-BE49-F238E27FC236}">
                    <a16:creationId xmlns:a16="http://schemas.microsoft.com/office/drawing/2014/main" id="{FBBB3B37-67D3-3921-5ABD-EBC90C3D8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6" name="Freeform 6">
                <a:extLst>
                  <a:ext uri="{FF2B5EF4-FFF2-40B4-BE49-F238E27FC236}">
                    <a16:creationId xmlns:a16="http://schemas.microsoft.com/office/drawing/2014/main" id="{86114C47-9BB5-AF58-3EE1-286FBDB35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7" name="Rectangle 7">
                <a:extLst>
                  <a:ext uri="{FF2B5EF4-FFF2-40B4-BE49-F238E27FC236}">
                    <a16:creationId xmlns:a16="http://schemas.microsoft.com/office/drawing/2014/main" id="{AD39EE25-93F8-37B8-25D1-1A7FDDBE3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8" name="Freeform 8">
                <a:extLst>
                  <a:ext uri="{FF2B5EF4-FFF2-40B4-BE49-F238E27FC236}">
                    <a16:creationId xmlns:a16="http://schemas.microsoft.com/office/drawing/2014/main" id="{A1251EB2-62E7-E3B3-83E3-39E91B55C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9" name="Freeform 9">
                <a:extLst>
                  <a:ext uri="{FF2B5EF4-FFF2-40B4-BE49-F238E27FC236}">
                    <a16:creationId xmlns:a16="http://schemas.microsoft.com/office/drawing/2014/main" id="{B7FD1792-3369-5AC4-C9A1-20C1A8866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0" name="Freeform 10">
                <a:extLst>
                  <a:ext uri="{FF2B5EF4-FFF2-40B4-BE49-F238E27FC236}">
                    <a16:creationId xmlns:a16="http://schemas.microsoft.com/office/drawing/2014/main" id="{F2B47D04-E3CB-DF8F-E79C-BD447FECF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1" name="Rectangle 11">
                <a:extLst>
                  <a:ext uri="{FF2B5EF4-FFF2-40B4-BE49-F238E27FC236}">
                    <a16:creationId xmlns:a16="http://schemas.microsoft.com/office/drawing/2014/main" id="{B4F21667-42B0-D369-8A99-19DB2E74D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2" name="Freeform 12">
                <a:extLst>
                  <a:ext uri="{FF2B5EF4-FFF2-40B4-BE49-F238E27FC236}">
                    <a16:creationId xmlns:a16="http://schemas.microsoft.com/office/drawing/2014/main" id="{03C67C41-3BAE-F392-D2C7-1791BEF5E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3" name="Freeform 13">
                <a:extLst>
                  <a:ext uri="{FF2B5EF4-FFF2-40B4-BE49-F238E27FC236}">
                    <a16:creationId xmlns:a16="http://schemas.microsoft.com/office/drawing/2014/main" id="{4952BB90-766F-2D6A-C7F0-48675FB09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4" name="Freeform 14">
                <a:extLst>
                  <a:ext uri="{FF2B5EF4-FFF2-40B4-BE49-F238E27FC236}">
                    <a16:creationId xmlns:a16="http://schemas.microsoft.com/office/drawing/2014/main" id="{2FF5BAC0-01EC-8585-54C4-5C3B4ECD5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5" name="Rectangle 15">
                <a:extLst>
                  <a:ext uri="{FF2B5EF4-FFF2-40B4-BE49-F238E27FC236}">
                    <a16:creationId xmlns:a16="http://schemas.microsoft.com/office/drawing/2014/main" id="{FDDF8373-021B-C810-6A6A-37DB97B40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6" name="Freeform 16">
                <a:extLst>
                  <a:ext uri="{FF2B5EF4-FFF2-40B4-BE49-F238E27FC236}">
                    <a16:creationId xmlns:a16="http://schemas.microsoft.com/office/drawing/2014/main" id="{1C9A4554-6760-1D1E-D00B-F23751AD2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7" name="Freeform 17">
                <a:extLst>
                  <a:ext uri="{FF2B5EF4-FFF2-40B4-BE49-F238E27FC236}">
                    <a16:creationId xmlns:a16="http://schemas.microsoft.com/office/drawing/2014/main" id="{E7562CE3-94AF-AEA4-D325-F6329D2A8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8" name="Freeform 18">
                <a:extLst>
                  <a:ext uri="{FF2B5EF4-FFF2-40B4-BE49-F238E27FC236}">
                    <a16:creationId xmlns:a16="http://schemas.microsoft.com/office/drawing/2014/main" id="{1120197B-56AD-9CDD-C0C1-7EB8E2525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9" name="Rectangle 19">
                <a:extLst>
                  <a:ext uri="{FF2B5EF4-FFF2-40B4-BE49-F238E27FC236}">
                    <a16:creationId xmlns:a16="http://schemas.microsoft.com/office/drawing/2014/main" id="{7D2C4F90-CD93-AEF7-BC99-973DEE83A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0" name="Freeform 20">
                <a:extLst>
                  <a:ext uri="{FF2B5EF4-FFF2-40B4-BE49-F238E27FC236}">
                    <a16:creationId xmlns:a16="http://schemas.microsoft.com/office/drawing/2014/main" id="{AD7BBD99-8CD4-DE33-EA56-2802945B1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1" name="Freeform 21">
                <a:extLst>
                  <a:ext uri="{FF2B5EF4-FFF2-40B4-BE49-F238E27FC236}">
                    <a16:creationId xmlns:a16="http://schemas.microsoft.com/office/drawing/2014/main" id="{3FDFD539-8668-9C45-F663-DFFFD85FD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2" name="Freeform 22">
                <a:extLst>
                  <a:ext uri="{FF2B5EF4-FFF2-40B4-BE49-F238E27FC236}">
                    <a16:creationId xmlns:a16="http://schemas.microsoft.com/office/drawing/2014/main" id="{57182299-27F4-08A5-8D3D-69EB6DB2F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3" name="Rectangle 23">
                <a:extLst>
                  <a:ext uri="{FF2B5EF4-FFF2-40B4-BE49-F238E27FC236}">
                    <a16:creationId xmlns:a16="http://schemas.microsoft.com/office/drawing/2014/main" id="{E58874F6-00A8-7EBD-393D-1EE34D59D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4" name="Freeform 24">
                <a:extLst>
                  <a:ext uri="{FF2B5EF4-FFF2-40B4-BE49-F238E27FC236}">
                    <a16:creationId xmlns:a16="http://schemas.microsoft.com/office/drawing/2014/main" id="{48AB92E8-6BA1-E865-525B-BAB2B6239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5" name="Rectangle 25">
                <a:extLst>
                  <a:ext uri="{FF2B5EF4-FFF2-40B4-BE49-F238E27FC236}">
                    <a16:creationId xmlns:a16="http://schemas.microsoft.com/office/drawing/2014/main" id="{13863E29-7019-DE4A-580F-A1EEA5607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6" name="Oval 26">
                <a:extLst>
                  <a:ext uri="{FF2B5EF4-FFF2-40B4-BE49-F238E27FC236}">
                    <a16:creationId xmlns:a16="http://schemas.microsoft.com/office/drawing/2014/main" id="{0298B111-0A6B-E22D-A7B2-2793EF6E8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7" name="Freeform 27">
                <a:extLst>
                  <a:ext uri="{FF2B5EF4-FFF2-40B4-BE49-F238E27FC236}">
                    <a16:creationId xmlns:a16="http://schemas.microsoft.com/office/drawing/2014/main" id="{FE944F50-1984-E1CF-6D87-9490FF1B7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8" name="Freeform 28">
                <a:extLst>
                  <a:ext uri="{FF2B5EF4-FFF2-40B4-BE49-F238E27FC236}">
                    <a16:creationId xmlns:a16="http://schemas.microsoft.com/office/drawing/2014/main" id="{7E81588B-14B8-7BD5-A018-92CEC0761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9" name="Rectangle 29">
                <a:extLst>
                  <a:ext uri="{FF2B5EF4-FFF2-40B4-BE49-F238E27FC236}">
                    <a16:creationId xmlns:a16="http://schemas.microsoft.com/office/drawing/2014/main" id="{1E01E03D-3825-DD71-1585-C15418D6A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0" name="Oval 30">
                <a:extLst>
                  <a:ext uri="{FF2B5EF4-FFF2-40B4-BE49-F238E27FC236}">
                    <a16:creationId xmlns:a16="http://schemas.microsoft.com/office/drawing/2014/main" id="{761BA2E6-7439-36D9-AA93-EEC1AEFC8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1" name="Freeform 31">
                <a:extLst>
                  <a:ext uri="{FF2B5EF4-FFF2-40B4-BE49-F238E27FC236}">
                    <a16:creationId xmlns:a16="http://schemas.microsoft.com/office/drawing/2014/main" id="{3AC8E6A1-98D7-31B2-F09B-6A7621322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2" name="Freeform 32">
                <a:extLst>
                  <a:ext uri="{FF2B5EF4-FFF2-40B4-BE49-F238E27FC236}">
                    <a16:creationId xmlns:a16="http://schemas.microsoft.com/office/drawing/2014/main" id="{37B30B9F-6CB1-44A3-5A8A-984AB0007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3" name="Rectangle 33">
                <a:extLst>
                  <a:ext uri="{FF2B5EF4-FFF2-40B4-BE49-F238E27FC236}">
                    <a16:creationId xmlns:a16="http://schemas.microsoft.com/office/drawing/2014/main" id="{6FBE2538-E93E-BEC9-B6EE-51922A417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4" name="Oval 34">
                <a:extLst>
                  <a:ext uri="{FF2B5EF4-FFF2-40B4-BE49-F238E27FC236}">
                    <a16:creationId xmlns:a16="http://schemas.microsoft.com/office/drawing/2014/main" id="{1B229359-FD86-5A85-49C5-C44E7F5AE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5" name="Freeform 35">
                <a:extLst>
                  <a:ext uri="{FF2B5EF4-FFF2-40B4-BE49-F238E27FC236}">
                    <a16:creationId xmlns:a16="http://schemas.microsoft.com/office/drawing/2014/main" id="{C1BA761B-3155-E9A9-19CF-8785035B8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6" name="Freeform 36">
                <a:extLst>
                  <a:ext uri="{FF2B5EF4-FFF2-40B4-BE49-F238E27FC236}">
                    <a16:creationId xmlns:a16="http://schemas.microsoft.com/office/drawing/2014/main" id="{694BEFA1-6EBF-220D-A9BE-26DA73F64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7" name="Rectangle 37">
                <a:extLst>
                  <a:ext uri="{FF2B5EF4-FFF2-40B4-BE49-F238E27FC236}">
                    <a16:creationId xmlns:a16="http://schemas.microsoft.com/office/drawing/2014/main" id="{F3CF1A68-BF53-3383-0F69-B661A1281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8" name="Oval 38">
                <a:extLst>
                  <a:ext uri="{FF2B5EF4-FFF2-40B4-BE49-F238E27FC236}">
                    <a16:creationId xmlns:a16="http://schemas.microsoft.com/office/drawing/2014/main" id="{5DBF3669-C150-8750-ADBE-4D6E60DC4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9" name="Freeform 39">
                <a:extLst>
                  <a:ext uri="{FF2B5EF4-FFF2-40B4-BE49-F238E27FC236}">
                    <a16:creationId xmlns:a16="http://schemas.microsoft.com/office/drawing/2014/main" id="{85CAD5DA-8B9D-ADC7-DE80-D883831FB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0" name="Freeform 40">
                <a:extLst>
                  <a:ext uri="{FF2B5EF4-FFF2-40B4-BE49-F238E27FC236}">
                    <a16:creationId xmlns:a16="http://schemas.microsoft.com/office/drawing/2014/main" id="{1D8723D1-57EE-8234-C456-C4AADE47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1" name="Freeform 41">
                <a:extLst>
                  <a:ext uri="{FF2B5EF4-FFF2-40B4-BE49-F238E27FC236}">
                    <a16:creationId xmlns:a16="http://schemas.microsoft.com/office/drawing/2014/main" id="{8A3E0E9B-CDE4-F18E-61FE-4C1EDE3EA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2" name="Freeform 42">
                <a:extLst>
                  <a:ext uri="{FF2B5EF4-FFF2-40B4-BE49-F238E27FC236}">
                    <a16:creationId xmlns:a16="http://schemas.microsoft.com/office/drawing/2014/main" id="{EFA77297-A1B0-731B-160C-B63298569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3" name="Freeform 43">
                <a:extLst>
                  <a:ext uri="{FF2B5EF4-FFF2-40B4-BE49-F238E27FC236}">
                    <a16:creationId xmlns:a16="http://schemas.microsoft.com/office/drawing/2014/main" id="{B2790466-C22C-A048-7548-522191A3C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4" name="Freeform 44">
                <a:extLst>
                  <a:ext uri="{FF2B5EF4-FFF2-40B4-BE49-F238E27FC236}">
                    <a16:creationId xmlns:a16="http://schemas.microsoft.com/office/drawing/2014/main" id="{65B96A75-1A55-6C0A-AE43-C9A6267D3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5" name="Freeform 45">
                <a:extLst>
                  <a:ext uri="{FF2B5EF4-FFF2-40B4-BE49-F238E27FC236}">
                    <a16:creationId xmlns:a16="http://schemas.microsoft.com/office/drawing/2014/main" id="{935AE139-984A-A684-0012-489DF1DCC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6" name="Freeform 46">
                <a:extLst>
                  <a:ext uri="{FF2B5EF4-FFF2-40B4-BE49-F238E27FC236}">
                    <a16:creationId xmlns:a16="http://schemas.microsoft.com/office/drawing/2014/main" id="{0C1D12D2-56B8-A988-F5D4-E1EF1F09F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7" name="Rectangle 47">
                <a:extLst>
                  <a:ext uri="{FF2B5EF4-FFF2-40B4-BE49-F238E27FC236}">
                    <a16:creationId xmlns:a16="http://schemas.microsoft.com/office/drawing/2014/main" id="{323D4F44-3A73-1E0B-E5AA-5C8FFF823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Oval 48">
                <a:extLst>
                  <a:ext uri="{FF2B5EF4-FFF2-40B4-BE49-F238E27FC236}">
                    <a16:creationId xmlns:a16="http://schemas.microsoft.com/office/drawing/2014/main" id="{8ABABC2A-A314-1F97-EE91-BB68FB3F8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Freeform 49">
                <a:extLst>
                  <a:ext uri="{FF2B5EF4-FFF2-40B4-BE49-F238E27FC236}">
                    <a16:creationId xmlns:a16="http://schemas.microsoft.com/office/drawing/2014/main" id="{FE80FE5F-56DF-2457-C50D-FB5AEC47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50">
                <a:extLst>
                  <a:ext uri="{FF2B5EF4-FFF2-40B4-BE49-F238E27FC236}">
                    <a16:creationId xmlns:a16="http://schemas.microsoft.com/office/drawing/2014/main" id="{75FA0D7D-44D0-E08B-EF3E-FCA49BB6D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51">
                <a:extLst>
                  <a:ext uri="{FF2B5EF4-FFF2-40B4-BE49-F238E27FC236}">
                    <a16:creationId xmlns:a16="http://schemas.microsoft.com/office/drawing/2014/main" id="{2B59F85F-B820-2A2C-57AF-D49971FF4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52">
                <a:extLst>
                  <a:ext uri="{FF2B5EF4-FFF2-40B4-BE49-F238E27FC236}">
                    <a16:creationId xmlns:a16="http://schemas.microsoft.com/office/drawing/2014/main" id="{C5743504-CE52-83E2-A385-A601B4B23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Freeform 53">
                <a:extLst>
                  <a:ext uri="{FF2B5EF4-FFF2-40B4-BE49-F238E27FC236}">
                    <a16:creationId xmlns:a16="http://schemas.microsoft.com/office/drawing/2014/main" id="{13568CF5-5D11-B675-8558-DB778FD6A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54">
                <a:extLst>
                  <a:ext uri="{FF2B5EF4-FFF2-40B4-BE49-F238E27FC236}">
                    <a16:creationId xmlns:a16="http://schemas.microsoft.com/office/drawing/2014/main" id="{9345FDDE-96DA-79C1-EBE4-34665AEAB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55">
                <a:extLst>
                  <a:ext uri="{FF2B5EF4-FFF2-40B4-BE49-F238E27FC236}">
                    <a16:creationId xmlns:a16="http://schemas.microsoft.com/office/drawing/2014/main" id="{A5DCFF6B-0F7C-3596-BA7C-D3106EBF3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56">
                <a:extLst>
                  <a:ext uri="{FF2B5EF4-FFF2-40B4-BE49-F238E27FC236}">
                    <a16:creationId xmlns:a16="http://schemas.microsoft.com/office/drawing/2014/main" id="{9A354DD7-439E-B195-233A-F42002794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57">
                <a:extLst>
                  <a:ext uri="{FF2B5EF4-FFF2-40B4-BE49-F238E27FC236}">
                    <a16:creationId xmlns:a16="http://schemas.microsoft.com/office/drawing/2014/main" id="{747EC572-8440-EE5F-7BE9-65BC3DF89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Oval 58">
                <a:extLst>
                  <a:ext uri="{FF2B5EF4-FFF2-40B4-BE49-F238E27FC236}">
                    <a16:creationId xmlns:a16="http://schemas.microsoft.com/office/drawing/2014/main" id="{0289C73B-9FE1-5DB2-271D-389899DE7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59">
                <a:extLst>
                  <a:ext uri="{FF2B5EF4-FFF2-40B4-BE49-F238E27FC236}">
                    <a16:creationId xmlns:a16="http://schemas.microsoft.com/office/drawing/2014/main" id="{3D1C5C73-4C46-6A52-C3DE-A6B2EA744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60">
                <a:extLst>
                  <a:ext uri="{FF2B5EF4-FFF2-40B4-BE49-F238E27FC236}">
                    <a16:creationId xmlns:a16="http://schemas.microsoft.com/office/drawing/2014/main" id="{83E002B7-09EE-104D-F2EF-F58C3685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Freeform 61">
                <a:extLst>
                  <a:ext uri="{FF2B5EF4-FFF2-40B4-BE49-F238E27FC236}">
                    <a16:creationId xmlns:a16="http://schemas.microsoft.com/office/drawing/2014/main" id="{210D3752-8C95-C5C7-877B-4BB064DA2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62">
                <a:extLst>
                  <a:ext uri="{FF2B5EF4-FFF2-40B4-BE49-F238E27FC236}">
                    <a16:creationId xmlns:a16="http://schemas.microsoft.com/office/drawing/2014/main" id="{BA7237EA-C221-8624-FFA3-A9D7A2D68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63">
                <a:extLst>
                  <a:ext uri="{FF2B5EF4-FFF2-40B4-BE49-F238E27FC236}">
                    <a16:creationId xmlns:a16="http://schemas.microsoft.com/office/drawing/2014/main" id="{FFC62632-665A-BB10-BD9B-989218C04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64">
                <a:extLst>
                  <a:ext uri="{FF2B5EF4-FFF2-40B4-BE49-F238E27FC236}">
                    <a16:creationId xmlns:a16="http://schemas.microsoft.com/office/drawing/2014/main" id="{D94C9425-6E6B-772B-6F1F-C6E66672A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Freeform 65">
                <a:extLst>
                  <a:ext uri="{FF2B5EF4-FFF2-40B4-BE49-F238E27FC236}">
                    <a16:creationId xmlns:a16="http://schemas.microsoft.com/office/drawing/2014/main" id="{295BD4E7-2C21-E86A-D27E-FC5DCF48B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66">
                <a:extLst>
                  <a:ext uri="{FF2B5EF4-FFF2-40B4-BE49-F238E27FC236}">
                    <a16:creationId xmlns:a16="http://schemas.microsoft.com/office/drawing/2014/main" id="{1C8E5325-1A71-EF12-B57E-D994B0286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Freeform 67">
                <a:extLst>
                  <a:ext uri="{FF2B5EF4-FFF2-40B4-BE49-F238E27FC236}">
                    <a16:creationId xmlns:a16="http://schemas.microsoft.com/office/drawing/2014/main" id="{8BA66D4A-D6A6-9B59-908E-EB8DD43DE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Freeform 68">
                <a:extLst>
                  <a:ext uri="{FF2B5EF4-FFF2-40B4-BE49-F238E27FC236}">
                    <a16:creationId xmlns:a16="http://schemas.microsoft.com/office/drawing/2014/main" id="{D5ED4CB3-79F7-D3EC-9ED5-DF66AD73D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Rectangle 69">
                <a:extLst>
                  <a:ext uri="{FF2B5EF4-FFF2-40B4-BE49-F238E27FC236}">
                    <a16:creationId xmlns:a16="http://schemas.microsoft.com/office/drawing/2014/main" id="{CF3C1B31-99B7-48C9-B70E-C23F237DC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70">
                <a:extLst>
                  <a:ext uri="{FF2B5EF4-FFF2-40B4-BE49-F238E27FC236}">
                    <a16:creationId xmlns:a16="http://schemas.microsoft.com/office/drawing/2014/main" id="{25C6DC66-435B-C60D-9DB9-1C2F5F413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Freeform 71">
                <a:extLst>
                  <a:ext uri="{FF2B5EF4-FFF2-40B4-BE49-F238E27FC236}">
                    <a16:creationId xmlns:a16="http://schemas.microsoft.com/office/drawing/2014/main" id="{42240F68-39F0-107D-9830-BEAAEEF24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Freeform 72">
                <a:extLst>
                  <a:ext uri="{FF2B5EF4-FFF2-40B4-BE49-F238E27FC236}">
                    <a16:creationId xmlns:a16="http://schemas.microsoft.com/office/drawing/2014/main" id="{F6DDCFAF-62F5-2914-9517-BE8E97EF2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73">
                <a:extLst>
                  <a:ext uri="{FF2B5EF4-FFF2-40B4-BE49-F238E27FC236}">
                    <a16:creationId xmlns:a16="http://schemas.microsoft.com/office/drawing/2014/main" id="{7AFEBBAB-5B29-D0DD-CA36-E5786935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74">
                <a:extLst>
                  <a:ext uri="{FF2B5EF4-FFF2-40B4-BE49-F238E27FC236}">
                    <a16:creationId xmlns:a16="http://schemas.microsoft.com/office/drawing/2014/main" id="{196717EA-EC0D-454F-E96E-B84BAE363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Freeform 75">
                <a:extLst>
                  <a:ext uri="{FF2B5EF4-FFF2-40B4-BE49-F238E27FC236}">
                    <a16:creationId xmlns:a16="http://schemas.microsoft.com/office/drawing/2014/main" id="{668548D6-AB05-84BE-C731-B4CDB5051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Freeform 76">
                <a:extLst>
                  <a:ext uri="{FF2B5EF4-FFF2-40B4-BE49-F238E27FC236}">
                    <a16:creationId xmlns:a16="http://schemas.microsoft.com/office/drawing/2014/main" id="{6B1A4AD1-455E-25F6-FB9E-36E42A3BC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77">
                <a:extLst>
                  <a:ext uri="{FF2B5EF4-FFF2-40B4-BE49-F238E27FC236}">
                    <a16:creationId xmlns:a16="http://schemas.microsoft.com/office/drawing/2014/main" id="{2C7813DF-10C8-F5F6-4762-D4755CD94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78">
                <a:extLst>
                  <a:ext uri="{FF2B5EF4-FFF2-40B4-BE49-F238E27FC236}">
                    <a16:creationId xmlns:a16="http://schemas.microsoft.com/office/drawing/2014/main" id="{070702EF-526B-5189-56ED-D82B4F69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Freeform 79">
                <a:extLst>
                  <a:ext uri="{FF2B5EF4-FFF2-40B4-BE49-F238E27FC236}">
                    <a16:creationId xmlns:a16="http://schemas.microsoft.com/office/drawing/2014/main" id="{6B561A93-9AD7-E709-5B61-EA716B1FE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Freeform 80">
                <a:extLst>
                  <a:ext uri="{FF2B5EF4-FFF2-40B4-BE49-F238E27FC236}">
                    <a16:creationId xmlns:a16="http://schemas.microsoft.com/office/drawing/2014/main" id="{C5118EEB-5CCD-94EC-8380-8C840A785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81">
                <a:extLst>
                  <a:ext uri="{FF2B5EF4-FFF2-40B4-BE49-F238E27FC236}">
                    <a16:creationId xmlns:a16="http://schemas.microsoft.com/office/drawing/2014/main" id="{9CDDBA9C-8BCE-A0CF-AA9D-8DAC6CE16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82">
                <a:extLst>
                  <a:ext uri="{FF2B5EF4-FFF2-40B4-BE49-F238E27FC236}">
                    <a16:creationId xmlns:a16="http://schemas.microsoft.com/office/drawing/2014/main" id="{C1454D47-3171-F8F9-F507-768E19BCA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83">
                <a:extLst>
                  <a:ext uri="{FF2B5EF4-FFF2-40B4-BE49-F238E27FC236}">
                    <a16:creationId xmlns:a16="http://schemas.microsoft.com/office/drawing/2014/main" id="{0AB2E75B-5656-413A-81FD-ED6094C3E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84">
                <a:extLst>
                  <a:ext uri="{FF2B5EF4-FFF2-40B4-BE49-F238E27FC236}">
                    <a16:creationId xmlns:a16="http://schemas.microsoft.com/office/drawing/2014/main" id="{87451C1E-23B7-ECD3-1C5F-06A230156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85">
                <a:extLst>
                  <a:ext uri="{FF2B5EF4-FFF2-40B4-BE49-F238E27FC236}">
                    <a16:creationId xmlns:a16="http://schemas.microsoft.com/office/drawing/2014/main" id="{ACE49A33-4C9D-1805-F302-FE38FB348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86">
                <a:extLst>
                  <a:ext uri="{FF2B5EF4-FFF2-40B4-BE49-F238E27FC236}">
                    <a16:creationId xmlns:a16="http://schemas.microsoft.com/office/drawing/2014/main" id="{53F519C1-34AC-3726-DCE0-F029D58A2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87">
                <a:extLst>
                  <a:ext uri="{FF2B5EF4-FFF2-40B4-BE49-F238E27FC236}">
                    <a16:creationId xmlns:a16="http://schemas.microsoft.com/office/drawing/2014/main" id="{54C09257-81E9-24AE-68C1-11EF55889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88">
                <a:extLst>
                  <a:ext uri="{FF2B5EF4-FFF2-40B4-BE49-F238E27FC236}">
                    <a16:creationId xmlns:a16="http://schemas.microsoft.com/office/drawing/2014/main" id="{FE4C3764-DDE2-FEC9-2B2D-964243325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89">
                <a:extLst>
                  <a:ext uri="{FF2B5EF4-FFF2-40B4-BE49-F238E27FC236}">
                    <a16:creationId xmlns:a16="http://schemas.microsoft.com/office/drawing/2014/main" id="{5B43D413-BC38-6FEF-2C44-067554394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Freeform 90">
                <a:extLst>
                  <a:ext uri="{FF2B5EF4-FFF2-40B4-BE49-F238E27FC236}">
                    <a16:creationId xmlns:a16="http://schemas.microsoft.com/office/drawing/2014/main" id="{55FCB9FB-EE3D-44D9-6AEC-68E5B67B2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91">
                <a:extLst>
                  <a:ext uri="{FF2B5EF4-FFF2-40B4-BE49-F238E27FC236}">
                    <a16:creationId xmlns:a16="http://schemas.microsoft.com/office/drawing/2014/main" id="{B8942C6B-C41C-6662-D424-236428781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92">
                <a:extLst>
                  <a:ext uri="{FF2B5EF4-FFF2-40B4-BE49-F238E27FC236}">
                    <a16:creationId xmlns:a16="http://schemas.microsoft.com/office/drawing/2014/main" id="{700268C9-6465-9A44-5D3E-79114A22F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93">
                <a:extLst>
                  <a:ext uri="{FF2B5EF4-FFF2-40B4-BE49-F238E27FC236}">
                    <a16:creationId xmlns:a16="http://schemas.microsoft.com/office/drawing/2014/main" id="{3FB6152D-94B1-266E-513A-63A483440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94">
                <a:extLst>
                  <a:ext uri="{FF2B5EF4-FFF2-40B4-BE49-F238E27FC236}">
                    <a16:creationId xmlns:a16="http://schemas.microsoft.com/office/drawing/2014/main" id="{841C2740-9802-FD04-FF31-30C0DBC95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95">
                <a:extLst>
                  <a:ext uri="{FF2B5EF4-FFF2-40B4-BE49-F238E27FC236}">
                    <a16:creationId xmlns:a16="http://schemas.microsoft.com/office/drawing/2014/main" id="{195CC433-70A9-FCD9-556C-ED5BCF8E5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96">
                <a:extLst>
                  <a:ext uri="{FF2B5EF4-FFF2-40B4-BE49-F238E27FC236}">
                    <a16:creationId xmlns:a16="http://schemas.microsoft.com/office/drawing/2014/main" id="{900E72AE-C35A-96DC-0051-2057633CB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97">
                <a:extLst>
                  <a:ext uri="{FF2B5EF4-FFF2-40B4-BE49-F238E27FC236}">
                    <a16:creationId xmlns:a16="http://schemas.microsoft.com/office/drawing/2014/main" id="{203947C0-7213-623D-9C36-DA0F8E441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98">
                <a:extLst>
                  <a:ext uri="{FF2B5EF4-FFF2-40B4-BE49-F238E27FC236}">
                    <a16:creationId xmlns:a16="http://schemas.microsoft.com/office/drawing/2014/main" id="{BC8B90EF-0B56-3F8A-9938-31B71FE24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Freeform 99">
                <a:extLst>
                  <a:ext uri="{FF2B5EF4-FFF2-40B4-BE49-F238E27FC236}">
                    <a16:creationId xmlns:a16="http://schemas.microsoft.com/office/drawing/2014/main" id="{386400F4-F4AC-BF68-F0E4-1BAFF98E2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Freeform 100">
                <a:extLst>
                  <a:ext uri="{FF2B5EF4-FFF2-40B4-BE49-F238E27FC236}">
                    <a16:creationId xmlns:a16="http://schemas.microsoft.com/office/drawing/2014/main" id="{ABFAC0C7-1DF1-9EED-037C-CE56CF64C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101">
                <a:extLst>
                  <a:ext uri="{FF2B5EF4-FFF2-40B4-BE49-F238E27FC236}">
                    <a16:creationId xmlns:a16="http://schemas.microsoft.com/office/drawing/2014/main" id="{40C85CAD-BFFF-60ED-C4C7-D2DEE2A92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102">
                <a:extLst>
                  <a:ext uri="{FF2B5EF4-FFF2-40B4-BE49-F238E27FC236}">
                    <a16:creationId xmlns:a16="http://schemas.microsoft.com/office/drawing/2014/main" id="{3B5FAF3A-D17C-8D88-D61D-DE974E66A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103">
                <a:extLst>
                  <a:ext uri="{FF2B5EF4-FFF2-40B4-BE49-F238E27FC236}">
                    <a16:creationId xmlns:a16="http://schemas.microsoft.com/office/drawing/2014/main" id="{C3DA9AD8-A99B-5C15-34DD-A48641E59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104">
                <a:extLst>
                  <a:ext uri="{FF2B5EF4-FFF2-40B4-BE49-F238E27FC236}">
                    <a16:creationId xmlns:a16="http://schemas.microsoft.com/office/drawing/2014/main" id="{A92B4062-B9ED-979F-E8BB-A6ABCF8C2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105">
                <a:extLst>
                  <a:ext uri="{FF2B5EF4-FFF2-40B4-BE49-F238E27FC236}">
                    <a16:creationId xmlns:a16="http://schemas.microsoft.com/office/drawing/2014/main" id="{E78DD209-8E3E-8A7F-3B44-6CE03FF50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106">
                <a:extLst>
                  <a:ext uri="{FF2B5EF4-FFF2-40B4-BE49-F238E27FC236}">
                    <a16:creationId xmlns:a16="http://schemas.microsoft.com/office/drawing/2014/main" id="{82D13719-A99D-0D00-E240-EB881EC36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107">
                <a:extLst>
                  <a:ext uri="{FF2B5EF4-FFF2-40B4-BE49-F238E27FC236}">
                    <a16:creationId xmlns:a16="http://schemas.microsoft.com/office/drawing/2014/main" id="{63022376-B35A-A5B1-A291-DFE535585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108">
                <a:extLst>
                  <a:ext uri="{FF2B5EF4-FFF2-40B4-BE49-F238E27FC236}">
                    <a16:creationId xmlns:a16="http://schemas.microsoft.com/office/drawing/2014/main" id="{38BA75A2-0783-9851-5E9E-BE790E5DD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Rectangle 109">
                <a:extLst>
                  <a:ext uri="{FF2B5EF4-FFF2-40B4-BE49-F238E27FC236}">
                    <a16:creationId xmlns:a16="http://schemas.microsoft.com/office/drawing/2014/main" id="{E8C53BC8-D2C3-4370-6097-33DD2307A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110">
                <a:extLst>
                  <a:ext uri="{FF2B5EF4-FFF2-40B4-BE49-F238E27FC236}">
                    <a16:creationId xmlns:a16="http://schemas.microsoft.com/office/drawing/2014/main" id="{7AD4FB91-FDA3-1BF3-A702-F9AD4EEAD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Freeform 111">
                <a:extLst>
                  <a:ext uri="{FF2B5EF4-FFF2-40B4-BE49-F238E27FC236}">
                    <a16:creationId xmlns:a16="http://schemas.microsoft.com/office/drawing/2014/main" id="{464DA464-7EB8-FCA1-D832-4134B1F9D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112">
                <a:extLst>
                  <a:ext uri="{FF2B5EF4-FFF2-40B4-BE49-F238E27FC236}">
                    <a16:creationId xmlns:a16="http://schemas.microsoft.com/office/drawing/2014/main" id="{98E092ED-4866-E565-95AC-E88709F1D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113">
                <a:extLst>
                  <a:ext uri="{FF2B5EF4-FFF2-40B4-BE49-F238E27FC236}">
                    <a16:creationId xmlns:a16="http://schemas.microsoft.com/office/drawing/2014/main" id="{B9B2D652-DDB3-376A-2E9C-2D67F127B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114">
                <a:extLst>
                  <a:ext uri="{FF2B5EF4-FFF2-40B4-BE49-F238E27FC236}">
                    <a16:creationId xmlns:a16="http://schemas.microsoft.com/office/drawing/2014/main" id="{D9B81A98-3121-2DB1-2E70-36B3624EB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115">
                <a:extLst>
                  <a:ext uri="{FF2B5EF4-FFF2-40B4-BE49-F238E27FC236}">
                    <a16:creationId xmlns:a16="http://schemas.microsoft.com/office/drawing/2014/main" id="{5F3D6704-8BE0-0564-E8A8-7679BEF15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116">
                <a:extLst>
                  <a:ext uri="{FF2B5EF4-FFF2-40B4-BE49-F238E27FC236}">
                    <a16:creationId xmlns:a16="http://schemas.microsoft.com/office/drawing/2014/main" id="{C0742CCB-C4E7-4488-331E-7CEF3322F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117">
                <a:extLst>
                  <a:ext uri="{FF2B5EF4-FFF2-40B4-BE49-F238E27FC236}">
                    <a16:creationId xmlns:a16="http://schemas.microsoft.com/office/drawing/2014/main" id="{3BE371AA-6B04-94FA-062A-22AF35FC2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118">
                <a:extLst>
                  <a:ext uri="{FF2B5EF4-FFF2-40B4-BE49-F238E27FC236}">
                    <a16:creationId xmlns:a16="http://schemas.microsoft.com/office/drawing/2014/main" id="{0550444C-E99E-E4D4-35C1-E1E8782E0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119">
                <a:extLst>
                  <a:ext uri="{FF2B5EF4-FFF2-40B4-BE49-F238E27FC236}">
                    <a16:creationId xmlns:a16="http://schemas.microsoft.com/office/drawing/2014/main" id="{61B48983-4551-49CD-3B7A-7836B4BA8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120">
                <a:extLst>
                  <a:ext uri="{FF2B5EF4-FFF2-40B4-BE49-F238E27FC236}">
                    <a16:creationId xmlns:a16="http://schemas.microsoft.com/office/drawing/2014/main" id="{280E0914-6DAF-33D3-9ECF-9CC7DEC7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121">
                <a:extLst>
                  <a:ext uri="{FF2B5EF4-FFF2-40B4-BE49-F238E27FC236}">
                    <a16:creationId xmlns:a16="http://schemas.microsoft.com/office/drawing/2014/main" id="{A66108E2-4349-F52B-0AD3-0E1B70A3D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122">
                <a:extLst>
                  <a:ext uri="{FF2B5EF4-FFF2-40B4-BE49-F238E27FC236}">
                    <a16:creationId xmlns:a16="http://schemas.microsoft.com/office/drawing/2014/main" id="{2371DBE3-6597-AE53-33D8-91BB84D71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123">
                <a:extLst>
                  <a:ext uri="{FF2B5EF4-FFF2-40B4-BE49-F238E27FC236}">
                    <a16:creationId xmlns:a16="http://schemas.microsoft.com/office/drawing/2014/main" id="{72982F24-5044-6854-622E-C4E3E798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124">
                <a:extLst>
                  <a:ext uri="{FF2B5EF4-FFF2-40B4-BE49-F238E27FC236}">
                    <a16:creationId xmlns:a16="http://schemas.microsoft.com/office/drawing/2014/main" id="{0D03E544-EABD-E8D5-09CA-F19BB060B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125">
                <a:extLst>
                  <a:ext uri="{FF2B5EF4-FFF2-40B4-BE49-F238E27FC236}">
                    <a16:creationId xmlns:a16="http://schemas.microsoft.com/office/drawing/2014/main" id="{866CFB01-73AE-FB7B-A3EC-1D61409FC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126">
                <a:extLst>
                  <a:ext uri="{FF2B5EF4-FFF2-40B4-BE49-F238E27FC236}">
                    <a16:creationId xmlns:a16="http://schemas.microsoft.com/office/drawing/2014/main" id="{E752CF8D-A727-EFA5-D07B-066A0CDF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127">
                <a:extLst>
                  <a:ext uri="{FF2B5EF4-FFF2-40B4-BE49-F238E27FC236}">
                    <a16:creationId xmlns:a16="http://schemas.microsoft.com/office/drawing/2014/main" id="{5579E0F0-DA72-0E13-960F-6C407EBD2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128">
                <a:extLst>
                  <a:ext uri="{FF2B5EF4-FFF2-40B4-BE49-F238E27FC236}">
                    <a16:creationId xmlns:a16="http://schemas.microsoft.com/office/drawing/2014/main" id="{C58082E2-F696-C599-37B9-D3DC6202C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129">
                <a:extLst>
                  <a:ext uri="{FF2B5EF4-FFF2-40B4-BE49-F238E27FC236}">
                    <a16:creationId xmlns:a16="http://schemas.microsoft.com/office/drawing/2014/main" id="{D0F52CA2-1843-497A-C449-678264229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130">
                <a:extLst>
                  <a:ext uri="{FF2B5EF4-FFF2-40B4-BE49-F238E27FC236}">
                    <a16:creationId xmlns:a16="http://schemas.microsoft.com/office/drawing/2014/main" id="{5F66EF24-3B14-2177-F685-0C3437147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Freeform 131">
                <a:extLst>
                  <a:ext uri="{FF2B5EF4-FFF2-40B4-BE49-F238E27FC236}">
                    <a16:creationId xmlns:a16="http://schemas.microsoft.com/office/drawing/2014/main" id="{77E476B6-D9E3-A7AC-8F84-26B3C9B6D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132">
                <a:extLst>
                  <a:ext uri="{FF2B5EF4-FFF2-40B4-BE49-F238E27FC236}">
                    <a16:creationId xmlns:a16="http://schemas.microsoft.com/office/drawing/2014/main" id="{B8E5C4CD-E772-6D6F-6B99-F69A73352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133">
                <a:extLst>
                  <a:ext uri="{FF2B5EF4-FFF2-40B4-BE49-F238E27FC236}">
                    <a16:creationId xmlns:a16="http://schemas.microsoft.com/office/drawing/2014/main" id="{819A1F8E-7417-B1BF-FE34-5735C6BF0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134">
                <a:extLst>
                  <a:ext uri="{FF2B5EF4-FFF2-40B4-BE49-F238E27FC236}">
                    <a16:creationId xmlns:a16="http://schemas.microsoft.com/office/drawing/2014/main" id="{C484F0B2-1571-BD0A-2150-0DA2343CD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135">
                <a:extLst>
                  <a:ext uri="{FF2B5EF4-FFF2-40B4-BE49-F238E27FC236}">
                    <a16:creationId xmlns:a16="http://schemas.microsoft.com/office/drawing/2014/main" id="{F989F19F-9241-D3A7-5A46-80471AD43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136">
                <a:extLst>
                  <a:ext uri="{FF2B5EF4-FFF2-40B4-BE49-F238E27FC236}">
                    <a16:creationId xmlns:a16="http://schemas.microsoft.com/office/drawing/2014/main" id="{EEB5534A-C98C-F7BF-0084-B776ED142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137">
                <a:extLst>
                  <a:ext uri="{FF2B5EF4-FFF2-40B4-BE49-F238E27FC236}">
                    <a16:creationId xmlns:a16="http://schemas.microsoft.com/office/drawing/2014/main" id="{78969A78-0584-3228-23BA-E0CAB8AA6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138">
                <a:extLst>
                  <a:ext uri="{FF2B5EF4-FFF2-40B4-BE49-F238E27FC236}">
                    <a16:creationId xmlns:a16="http://schemas.microsoft.com/office/drawing/2014/main" id="{88031C3A-8E5F-AEC6-DEDC-B4805D881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139">
                <a:extLst>
                  <a:ext uri="{FF2B5EF4-FFF2-40B4-BE49-F238E27FC236}">
                    <a16:creationId xmlns:a16="http://schemas.microsoft.com/office/drawing/2014/main" id="{5BF60428-9CC7-5D38-F97A-8423BEDA5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140">
                <a:extLst>
                  <a:ext uri="{FF2B5EF4-FFF2-40B4-BE49-F238E27FC236}">
                    <a16:creationId xmlns:a16="http://schemas.microsoft.com/office/drawing/2014/main" id="{7FDD67E3-4B23-6ACD-D834-2464B4952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141">
                <a:extLst>
                  <a:ext uri="{FF2B5EF4-FFF2-40B4-BE49-F238E27FC236}">
                    <a16:creationId xmlns:a16="http://schemas.microsoft.com/office/drawing/2014/main" id="{EA8424E1-926C-C138-4533-9A04AEA21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42">
                <a:extLst>
                  <a:ext uri="{FF2B5EF4-FFF2-40B4-BE49-F238E27FC236}">
                    <a16:creationId xmlns:a16="http://schemas.microsoft.com/office/drawing/2014/main" id="{0A98148C-52EA-D34F-587C-69DEDF283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43">
                <a:extLst>
                  <a:ext uri="{FF2B5EF4-FFF2-40B4-BE49-F238E27FC236}">
                    <a16:creationId xmlns:a16="http://schemas.microsoft.com/office/drawing/2014/main" id="{A3907CBC-6415-2B4B-07D3-35CA0ACFA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44">
                <a:extLst>
                  <a:ext uri="{FF2B5EF4-FFF2-40B4-BE49-F238E27FC236}">
                    <a16:creationId xmlns:a16="http://schemas.microsoft.com/office/drawing/2014/main" id="{7EF41803-F91B-CBF7-3C88-8E166A1C9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45">
                <a:extLst>
                  <a:ext uri="{FF2B5EF4-FFF2-40B4-BE49-F238E27FC236}">
                    <a16:creationId xmlns:a16="http://schemas.microsoft.com/office/drawing/2014/main" id="{8166112B-6D83-06E4-8224-6BEF2D437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46">
                <a:extLst>
                  <a:ext uri="{FF2B5EF4-FFF2-40B4-BE49-F238E27FC236}">
                    <a16:creationId xmlns:a16="http://schemas.microsoft.com/office/drawing/2014/main" id="{A47EEBAD-6490-4F15-AC32-09828FDDF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47">
                <a:extLst>
                  <a:ext uri="{FF2B5EF4-FFF2-40B4-BE49-F238E27FC236}">
                    <a16:creationId xmlns:a16="http://schemas.microsoft.com/office/drawing/2014/main" id="{1EA59E8C-0EFE-A975-848A-3F86E82C8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48">
                <a:extLst>
                  <a:ext uri="{FF2B5EF4-FFF2-40B4-BE49-F238E27FC236}">
                    <a16:creationId xmlns:a16="http://schemas.microsoft.com/office/drawing/2014/main" id="{E4C78A89-8FBF-0FBB-2B1C-0771F75E5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49">
                <a:extLst>
                  <a:ext uri="{FF2B5EF4-FFF2-40B4-BE49-F238E27FC236}">
                    <a16:creationId xmlns:a16="http://schemas.microsoft.com/office/drawing/2014/main" id="{68C5559C-D8AE-90C3-5676-903ED5A9D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50">
                <a:extLst>
                  <a:ext uri="{FF2B5EF4-FFF2-40B4-BE49-F238E27FC236}">
                    <a16:creationId xmlns:a16="http://schemas.microsoft.com/office/drawing/2014/main" id="{596BAD2C-461F-C50E-F14E-C245ACA5C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Freeform 151">
                <a:extLst>
                  <a:ext uri="{FF2B5EF4-FFF2-40B4-BE49-F238E27FC236}">
                    <a16:creationId xmlns:a16="http://schemas.microsoft.com/office/drawing/2014/main" id="{BE0BE269-0161-BD78-12F4-D6D811DB3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52">
                <a:extLst>
                  <a:ext uri="{FF2B5EF4-FFF2-40B4-BE49-F238E27FC236}">
                    <a16:creationId xmlns:a16="http://schemas.microsoft.com/office/drawing/2014/main" id="{BE44DF2A-C997-10A5-775E-B29A0974B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53">
                <a:extLst>
                  <a:ext uri="{FF2B5EF4-FFF2-40B4-BE49-F238E27FC236}">
                    <a16:creationId xmlns:a16="http://schemas.microsoft.com/office/drawing/2014/main" id="{EBDA0DCE-2FB3-CF1B-6681-E9DEB6438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54">
                <a:extLst>
                  <a:ext uri="{FF2B5EF4-FFF2-40B4-BE49-F238E27FC236}">
                    <a16:creationId xmlns:a16="http://schemas.microsoft.com/office/drawing/2014/main" id="{1E4C67DD-6FFA-F5E9-7FE8-04840D1CA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55">
                <a:extLst>
                  <a:ext uri="{FF2B5EF4-FFF2-40B4-BE49-F238E27FC236}">
                    <a16:creationId xmlns:a16="http://schemas.microsoft.com/office/drawing/2014/main" id="{4863A3A3-6654-FE77-368A-46E5E66CB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56">
                <a:extLst>
                  <a:ext uri="{FF2B5EF4-FFF2-40B4-BE49-F238E27FC236}">
                    <a16:creationId xmlns:a16="http://schemas.microsoft.com/office/drawing/2014/main" id="{3CFCE2F2-696C-C68A-5CEB-734A11DC2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57">
                <a:extLst>
                  <a:ext uri="{FF2B5EF4-FFF2-40B4-BE49-F238E27FC236}">
                    <a16:creationId xmlns:a16="http://schemas.microsoft.com/office/drawing/2014/main" id="{CA4A649E-FB2C-0B1E-8E17-D8CB75BD7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58">
                <a:extLst>
                  <a:ext uri="{FF2B5EF4-FFF2-40B4-BE49-F238E27FC236}">
                    <a16:creationId xmlns:a16="http://schemas.microsoft.com/office/drawing/2014/main" id="{31EB14DB-0529-3430-3375-5883E2112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59">
                <a:extLst>
                  <a:ext uri="{FF2B5EF4-FFF2-40B4-BE49-F238E27FC236}">
                    <a16:creationId xmlns:a16="http://schemas.microsoft.com/office/drawing/2014/main" id="{D41CF7AB-FE61-196E-49B7-6B1DC6232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60">
                <a:extLst>
                  <a:ext uri="{FF2B5EF4-FFF2-40B4-BE49-F238E27FC236}">
                    <a16:creationId xmlns:a16="http://schemas.microsoft.com/office/drawing/2014/main" id="{27265A17-51BE-05E8-E668-1012BDE26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61">
                <a:extLst>
                  <a:ext uri="{FF2B5EF4-FFF2-40B4-BE49-F238E27FC236}">
                    <a16:creationId xmlns:a16="http://schemas.microsoft.com/office/drawing/2014/main" id="{9209A5DA-1AC1-9E09-726B-9BB27B79D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62">
                <a:extLst>
                  <a:ext uri="{FF2B5EF4-FFF2-40B4-BE49-F238E27FC236}">
                    <a16:creationId xmlns:a16="http://schemas.microsoft.com/office/drawing/2014/main" id="{B6C38825-C921-B815-065D-182015B4D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63">
                <a:extLst>
                  <a:ext uri="{FF2B5EF4-FFF2-40B4-BE49-F238E27FC236}">
                    <a16:creationId xmlns:a16="http://schemas.microsoft.com/office/drawing/2014/main" id="{D6C1D783-69AC-8B96-6C2A-8B8A55A7C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64">
                <a:extLst>
                  <a:ext uri="{FF2B5EF4-FFF2-40B4-BE49-F238E27FC236}">
                    <a16:creationId xmlns:a16="http://schemas.microsoft.com/office/drawing/2014/main" id="{18DF4007-1937-0C66-48DF-86FDD9D5F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65">
                <a:extLst>
                  <a:ext uri="{FF2B5EF4-FFF2-40B4-BE49-F238E27FC236}">
                    <a16:creationId xmlns:a16="http://schemas.microsoft.com/office/drawing/2014/main" id="{6E2979F4-0171-2255-C9AD-B0C74A559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66">
                <a:extLst>
                  <a:ext uri="{FF2B5EF4-FFF2-40B4-BE49-F238E27FC236}">
                    <a16:creationId xmlns:a16="http://schemas.microsoft.com/office/drawing/2014/main" id="{1B626A07-11F1-886D-C8BF-0905DD5E3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67">
                <a:extLst>
                  <a:ext uri="{FF2B5EF4-FFF2-40B4-BE49-F238E27FC236}">
                    <a16:creationId xmlns:a16="http://schemas.microsoft.com/office/drawing/2014/main" id="{17803EAB-53BC-2BC6-3E9F-EA7953D4A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68">
                <a:extLst>
                  <a:ext uri="{FF2B5EF4-FFF2-40B4-BE49-F238E27FC236}">
                    <a16:creationId xmlns:a16="http://schemas.microsoft.com/office/drawing/2014/main" id="{85C35308-D556-C0FA-9FAD-77DF7F1FC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69">
                <a:extLst>
                  <a:ext uri="{FF2B5EF4-FFF2-40B4-BE49-F238E27FC236}">
                    <a16:creationId xmlns:a16="http://schemas.microsoft.com/office/drawing/2014/main" id="{1229078D-0B7F-3355-6090-CD64E87BF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70">
                <a:extLst>
                  <a:ext uri="{FF2B5EF4-FFF2-40B4-BE49-F238E27FC236}">
                    <a16:creationId xmlns:a16="http://schemas.microsoft.com/office/drawing/2014/main" id="{0074CC92-8124-8E73-0BF8-515CC6C0C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71">
                <a:extLst>
                  <a:ext uri="{FF2B5EF4-FFF2-40B4-BE49-F238E27FC236}">
                    <a16:creationId xmlns:a16="http://schemas.microsoft.com/office/drawing/2014/main" id="{2003409F-60D7-8CCD-A036-2D35DF8A7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72">
                <a:extLst>
                  <a:ext uri="{FF2B5EF4-FFF2-40B4-BE49-F238E27FC236}">
                    <a16:creationId xmlns:a16="http://schemas.microsoft.com/office/drawing/2014/main" id="{BFAFAE27-C703-4F09-F0CF-B4E31C12B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73">
                <a:extLst>
                  <a:ext uri="{FF2B5EF4-FFF2-40B4-BE49-F238E27FC236}">
                    <a16:creationId xmlns:a16="http://schemas.microsoft.com/office/drawing/2014/main" id="{7D37BD43-662D-FC07-4853-F45A01740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74">
                <a:extLst>
                  <a:ext uri="{FF2B5EF4-FFF2-40B4-BE49-F238E27FC236}">
                    <a16:creationId xmlns:a16="http://schemas.microsoft.com/office/drawing/2014/main" id="{C38B2C78-3F86-50A3-6E0E-9A25FEDFF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75">
                <a:extLst>
                  <a:ext uri="{FF2B5EF4-FFF2-40B4-BE49-F238E27FC236}">
                    <a16:creationId xmlns:a16="http://schemas.microsoft.com/office/drawing/2014/main" id="{CA127E41-C254-88CC-7788-E626C48D9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76">
                <a:extLst>
                  <a:ext uri="{FF2B5EF4-FFF2-40B4-BE49-F238E27FC236}">
                    <a16:creationId xmlns:a16="http://schemas.microsoft.com/office/drawing/2014/main" id="{F7621299-844E-5C86-F7EA-4953E6CEF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77">
                <a:extLst>
                  <a:ext uri="{FF2B5EF4-FFF2-40B4-BE49-F238E27FC236}">
                    <a16:creationId xmlns:a16="http://schemas.microsoft.com/office/drawing/2014/main" id="{3EF380FC-C052-C6DF-DA97-056E723F2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78">
                <a:extLst>
                  <a:ext uri="{FF2B5EF4-FFF2-40B4-BE49-F238E27FC236}">
                    <a16:creationId xmlns:a16="http://schemas.microsoft.com/office/drawing/2014/main" id="{61332C6D-E26E-3E4C-1BBF-B4AC6224C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79">
                <a:extLst>
                  <a:ext uri="{FF2B5EF4-FFF2-40B4-BE49-F238E27FC236}">
                    <a16:creationId xmlns:a16="http://schemas.microsoft.com/office/drawing/2014/main" id="{4D8657D5-F72C-461E-3B3F-A1B4A253C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80">
                <a:extLst>
                  <a:ext uri="{FF2B5EF4-FFF2-40B4-BE49-F238E27FC236}">
                    <a16:creationId xmlns:a16="http://schemas.microsoft.com/office/drawing/2014/main" id="{4EF13F31-B8C7-86AF-B87F-85DA6D38D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81">
                <a:extLst>
                  <a:ext uri="{FF2B5EF4-FFF2-40B4-BE49-F238E27FC236}">
                    <a16:creationId xmlns:a16="http://schemas.microsoft.com/office/drawing/2014/main" id="{2899F6E3-C231-2AA1-1879-5F6A08E9B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82">
                <a:extLst>
                  <a:ext uri="{FF2B5EF4-FFF2-40B4-BE49-F238E27FC236}">
                    <a16:creationId xmlns:a16="http://schemas.microsoft.com/office/drawing/2014/main" id="{36747FAD-1D12-3E17-7B23-0BC10148A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83">
                <a:extLst>
                  <a:ext uri="{FF2B5EF4-FFF2-40B4-BE49-F238E27FC236}">
                    <a16:creationId xmlns:a16="http://schemas.microsoft.com/office/drawing/2014/main" id="{4E78630B-4DCF-1414-FD15-2E3C0B4F2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84">
                <a:extLst>
                  <a:ext uri="{FF2B5EF4-FFF2-40B4-BE49-F238E27FC236}">
                    <a16:creationId xmlns:a16="http://schemas.microsoft.com/office/drawing/2014/main" id="{333CAD16-CD95-E826-F8CB-5C26567FD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85">
                <a:extLst>
                  <a:ext uri="{FF2B5EF4-FFF2-40B4-BE49-F238E27FC236}">
                    <a16:creationId xmlns:a16="http://schemas.microsoft.com/office/drawing/2014/main" id="{29188850-F55D-5F03-92C3-3D379546C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86">
                <a:extLst>
                  <a:ext uri="{FF2B5EF4-FFF2-40B4-BE49-F238E27FC236}">
                    <a16:creationId xmlns:a16="http://schemas.microsoft.com/office/drawing/2014/main" id="{8A017F0A-06F5-7EFE-0A24-39972AF2D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87">
                <a:extLst>
                  <a:ext uri="{FF2B5EF4-FFF2-40B4-BE49-F238E27FC236}">
                    <a16:creationId xmlns:a16="http://schemas.microsoft.com/office/drawing/2014/main" id="{4B007C7B-ADE3-8CB0-1369-16AC29429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88">
                <a:extLst>
                  <a:ext uri="{FF2B5EF4-FFF2-40B4-BE49-F238E27FC236}">
                    <a16:creationId xmlns:a16="http://schemas.microsoft.com/office/drawing/2014/main" id="{10F90450-2464-D677-ABF7-C1AC6F680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89">
                <a:extLst>
                  <a:ext uri="{FF2B5EF4-FFF2-40B4-BE49-F238E27FC236}">
                    <a16:creationId xmlns:a16="http://schemas.microsoft.com/office/drawing/2014/main" id="{3ED06902-AE4F-5DF7-4B3E-EC13053B5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90">
                <a:extLst>
                  <a:ext uri="{FF2B5EF4-FFF2-40B4-BE49-F238E27FC236}">
                    <a16:creationId xmlns:a16="http://schemas.microsoft.com/office/drawing/2014/main" id="{D93CB847-71EF-E67A-61EB-C0895525A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91">
                <a:extLst>
                  <a:ext uri="{FF2B5EF4-FFF2-40B4-BE49-F238E27FC236}">
                    <a16:creationId xmlns:a16="http://schemas.microsoft.com/office/drawing/2014/main" id="{74B2C806-3AC7-F186-3951-652BC63E5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92">
                <a:extLst>
                  <a:ext uri="{FF2B5EF4-FFF2-40B4-BE49-F238E27FC236}">
                    <a16:creationId xmlns:a16="http://schemas.microsoft.com/office/drawing/2014/main" id="{AA4F2ED5-D975-8578-C476-508CF920D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93">
                <a:extLst>
                  <a:ext uri="{FF2B5EF4-FFF2-40B4-BE49-F238E27FC236}">
                    <a16:creationId xmlns:a16="http://schemas.microsoft.com/office/drawing/2014/main" id="{17157872-8EF8-6CC5-FE2C-D2C88E683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94">
                <a:extLst>
                  <a:ext uri="{FF2B5EF4-FFF2-40B4-BE49-F238E27FC236}">
                    <a16:creationId xmlns:a16="http://schemas.microsoft.com/office/drawing/2014/main" id="{6AAB6A9F-5C64-36B9-E44C-09B321D9A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95">
                <a:extLst>
                  <a:ext uri="{FF2B5EF4-FFF2-40B4-BE49-F238E27FC236}">
                    <a16:creationId xmlns:a16="http://schemas.microsoft.com/office/drawing/2014/main" id="{22B5E7F1-ADD4-A6B4-F4B2-89D076DE8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96">
                <a:extLst>
                  <a:ext uri="{FF2B5EF4-FFF2-40B4-BE49-F238E27FC236}">
                    <a16:creationId xmlns:a16="http://schemas.microsoft.com/office/drawing/2014/main" id="{CB66FB25-110C-5544-BEFD-CB9AD2D30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97">
                <a:extLst>
                  <a:ext uri="{FF2B5EF4-FFF2-40B4-BE49-F238E27FC236}">
                    <a16:creationId xmlns:a16="http://schemas.microsoft.com/office/drawing/2014/main" id="{9CEE9C6D-A05A-4A24-2448-89A6FA9C7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98">
                <a:extLst>
                  <a:ext uri="{FF2B5EF4-FFF2-40B4-BE49-F238E27FC236}">
                    <a16:creationId xmlns:a16="http://schemas.microsoft.com/office/drawing/2014/main" id="{54EB393F-54B3-BA0D-7D12-0EC19BFFB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99">
                <a:extLst>
                  <a:ext uri="{FF2B5EF4-FFF2-40B4-BE49-F238E27FC236}">
                    <a16:creationId xmlns:a16="http://schemas.microsoft.com/office/drawing/2014/main" id="{6E97E102-A690-D50A-C5A8-B1E687508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200">
                <a:extLst>
                  <a:ext uri="{FF2B5EF4-FFF2-40B4-BE49-F238E27FC236}">
                    <a16:creationId xmlns:a16="http://schemas.microsoft.com/office/drawing/2014/main" id="{88600BB1-3FA7-CE85-44B8-FE48EB59F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201">
                <a:extLst>
                  <a:ext uri="{FF2B5EF4-FFF2-40B4-BE49-F238E27FC236}">
                    <a16:creationId xmlns:a16="http://schemas.microsoft.com/office/drawing/2014/main" id="{19B99332-152A-7441-635B-17239102A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202">
                <a:extLst>
                  <a:ext uri="{FF2B5EF4-FFF2-40B4-BE49-F238E27FC236}">
                    <a16:creationId xmlns:a16="http://schemas.microsoft.com/office/drawing/2014/main" id="{98BE5BEA-9580-8240-94D0-F8EA6F9E7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203">
                <a:extLst>
                  <a:ext uri="{FF2B5EF4-FFF2-40B4-BE49-F238E27FC236}">
                    <a16:creationId xmlns:a16="http://schemas.microsoft.com/office/drawing/2014/main" id="{FE1CCA61-E0D2-77F1-9916-DAC82FDE3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204">
                <a:extLst>
                  <a:ext uri="{FF2B5EF4-FFF2-40B4-BE49-F238E27FC236}">
                    <a16:creationId xmlns:a16="http://schemas.microsoft.com/office/drawing/2014/main" id="{8FAED053-13FB-2D50-C3BA-25CB630E5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15" name="Freeform 206">
              <a:extLst>
                <a:ext uri="{FF2B5EF4-FFF2-40B4-BE49-F238E27FC236}">
                  <a16:creationId xmlns:a16="http://schemas.microsoft.com/office/drawing/2014/main" id="{58768740-52C1-085C-78C0-DA181C123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6" name="Freeform 207">
              <a:extLst>
                <a:ext uri="{FF2B5EF4-FFF2-40B4-BE49-F238E27FC236}">
                  <a16:creationId xmlns:a16="http://schemas.microsoft.com/office/drawing/2014/main" id="{2318D0E1-E40A-C72B-573E-A918D905B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7" name="Freeform 208">
              <a:extLst>
                <a:ext uri="{FF2B5EF4-FFF2-40B4-BE49-F238E27FC236}">
                  <a16:creationId xmlns:a16="http://schemas.microsoft.com/office/drawing/2014/main" id="{139935C8-2C9E-8809-DBF2-EC696B2D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8" name="Freeform 209">
              <a:extLst>
                <a:ext uri="{FF2B5EF4-FFF2-40B4-BE49-F238E27FC236}">
                  <a16:creationId xmlns:a16="http://schemas.microsoft.com/office/drawing/2014/main" id="{9187C880-1E21-B95E-555B-72124C3CB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9" name="Freeform 210">
              <a:extLst>
                <a:ext uri="{FF2B5EF4-FFF2-40B4-BE49-F238E27FC236}">
                  <a16:creationId xmlns:a16="http://schemas.microsoft.com/office/drawing/2014/main" id="{75B62047-22C6-12A0-630A-FAF13BDCF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0" name="Freeform 211">
              <a:extLst>
                <a:ext uri="{FF2B5EF4-FFF2-40B4-BE49-F238E27FC236}">
                  <a16:creationId xmlns:a16="http://schemas.microsoft.com/office/drawing/2014/main" id="{057D7A94-F52D-85E5-EDEC-5B6A12891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1" name="Freeform 212">
              <a:extLst>
                <a:ext uri="{FF2B5EF4-FFF2-40B4-BE49-F238E27FC236}">
                  <a16:creationId xmlns:a16="http://schemas.microsoft.com/office/drawing/2014/main" id="{29046992-B20B-1809-5259-D14B7154A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2" name="Freeform 213">
              <a:extLst>
                <a:ext uri="{FF2B5EF4-FFF2-40B4-BE49-F238E27FC236}">
                  <a16:creationId xmlns:a16="http://schemas.microsoft.com/office/drawing/2014/main" id="{C3C62608-716B-BF48-7D93-CB8D36A1B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3" name="Freeform 214">
              <a:extLst>
                <a:ext uri="{FF2B5EF4-FFF2-40B4-BE49-F238E27FC236}">
                  <a16:creationId xmlns:a16="http://schemas.microsoft.com/office/drawing/2014/main" id="{6C27F3E2-75D5-9F3C-3A2F-60AE83154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4" name="Freeform 215">
              <a:extLst>
                <a:ext uri="{FF2B5EF4-FFF2-40B4-BE49-F238E27FC236}">
                  <a16:creationId xmlns:a16="http://schemas.microsoft.com/office/drawing/2014/main" id="{D6BF77CE-7FDE-17C4-4832-BC490E1C8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5" name="Freeform 216">
              <a:extLst>
                <a:ext uri="{FF2B5EF4-FFF2-40B4-BE49-F238E27FC236}">
                  <a16:creationId xmlns:a16="http://schemas.microsoft.com/office/drawing/2014/main" id="{C88ABECD-EB0F-1988-0172-555B7A4B4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6" name="Freeform 217">
              <a:extLst>
                <a:ext uri="{FF2B5EF4-FFF2-40B4-BE49-F238E27FC236}">
                  <a16:creationId xmlns:a16="http://schemas.microsoft.com/office/drawing/2014/main" id="{2619AA78-37F4-E2EE-1DB9-96B786733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7" name="Freeform 218">
              <a:extLst>
                <a:ext uri="{FF2B5EF4-FFF2-40B4-BE49-F238E27FC236}">
                  <a16:creationId xmlns:a16="http://schemas.microsoft.com/office/drawing/2014/main" id="{E76B7830-D6FC-4E43-69D0-7852B31B7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8" name="Freeform 219">
              <a:extLst>
                <a:ext uri="{FF2B5EF4-FFF2-40B4-BE49-F238E27FC236}">
                  <a16:creationId xmlns:a16="http://schemas.microsoft.com/office/drawing/2014/main" id="{1E73341F-2B08-7B60-EB79-608569981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9" name="Freeform 220">
              <a:extLst>
                <a:ext uri="{FF2B5EF4-FFF2-40B4-BE49-F238E27FC236}">
                  <a16:creationId xmlns:a16="http://schemas.microsoft.com/office/drawing/2014/main" id="{55DCF88B-3C8F-2A8B-53C3-2E53FD2FF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0" name="Freeform 221">
              <a:extLst>
                <a:ext uri="{FF2B5EF4-FFF2-40B4-BE49-F238E27FC236}">
                  <a16:creationId xmlns:a16="http://schemas.microsoft.com/office/drawing/2014/main" id="{DEE4B1F6-1532-27E1-BA20-B3B8B881E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1" name="Freeform 222">
              <a:extLst>
                <a:ext uri="{FF2B5EF4-FFF2-40B4-BE49-F238E27FC236}">
                  <a16:creationId xmlns:a16="http://schemas.microsoft.com/office/drawing/2014/main" id="{0E919B5A-D0DA-2703-D503-1B19F8D8F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2" name="Freeform 223">
              <a:extLst>
                <a:ext uri="{FF2B5EF4-FFF2-40B4-BE49-F238E27FC236}">
                  <a16:creationId xmlns:a16="http://schemas.microsoft.com/office/drawing/2014/main" id="{1AA5226F-5438-E779-4AE9-571B82A30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3" name="Freeform 224">
              <a:extLst>
                <a:ext uri="{FF2B5EF4-FFF2-40B4-BE49-F238E27FC236}">
                  <a16:creationId xmlns:a16="http://schemas.microsoft.com/office/drawing/2014/main" id="{93285772-C2B4-19DB-9B74-99C1B0E6F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4" name="Freeform 225">
              <a:extLst>
                <a:ext uri="{FF2B5EF4-FFF2-40B4-BE49-F238E27FC236}">
                  <a16:creationId xmlns:a16="http://schemas.microsoft.com/office/drawing/2014/main" id="{F9D2F5DE-8849-1900-007C-814D68FF5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5" name="Freeform 226">
              <a:extLst>
                <a:ext uri="{FF2B5EF4-FFF2-40B4-BE49-F238E27FC236}">
                  <a16:creationId xmlns:a16="http://schemas.microsoft.com/office/drawing/2014/main" id="{21B562FF-EBBE-4B86-812A-E17226522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6" name="Freeform 227">
              <a:extLst>
                <a:ext uri="{FF2B5EF4-FFF2-40B4-BE49-F238E27FC236}">
                  <a16:creationId xmlns:a16="http://schemas.microsoft.com/office/drawing/2014/main" id="{5EC8D9E3-F528-D530-0B71-3ECC2C351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7" name="Freeform 228">
              <a:extLst>
                <a:ext uri="{FF2B5EF4-FFF2-40B4-BE49-F238E27FC236}">
                  <a16:creationId xmlns:a16="http://schemas.microsoft.com/office/drawing/2014/main" id="{F1D788AC-1308-087E-4FA5-0C1334E59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8" name="Freeform 229">
              <a:extLst>
                <a:ext uri="{FF2B5EF4-FFF2-40B4-BE49-F238E27FC236}">
                  <a16:creationId xmlns:a16="http://schemas.microsoft.com/office/drawing/2014/main" id="{90E6036A-DFD4-93FE-A7FF-9244BC127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9" name="Freeform 230">
              <a:extLst>
                <a:ext uri="{FF2B5EF4-FFF2-40B4-BE49-F238E27FC236}">
                  <a16:creationId xmlns:a16="http://schemas.microsoft.com/office/drawing/2014/main" id="{538767CF-2E3A-8ADC-B47D-D4E2A2D7F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0" name="Freeform 231">
              <a:extLst>
                <a:ext uri="{FF2B5EF4-FFF2-40B4-BE49-F238E27FC236}">
                  <a16:creationId xmlns:a16="http://schemas.microsoft.com/office/drawing/2014/main" id="{23B11973-93D2-3E20-D0E4-ABC60307B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1" name="Freeform 232">
              <a:extLst>
                <a:ext uri="{FF2B5EF4-FFF2-40B4-BE49-F238E27FC236}">
                  <a16:creationId xmlns:a16="http://schemas.microsoft.com/office/drawing/2014/main" id="{1A30FD74-C061-AF4E-F54C-EAF145635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2" name="Freeform 233">
              <a:extLst>
                <a:ext uri="{FF2B5EF4-FFF2-40B4-BE49-F238E27FC236}">
                  <a16:creationId xmlns:a16="http://schemas.microsoft.com/office/drawing/2014/main" id="{890EC86A-E13C-328E-09D6-1A870932D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3" name="Freeform 234">
              <a:extLst>
                <a:ext uri="{FF2B5EF4-FFF2-40B4-BE49-F238E27FC236}">
                  <a16:creationId xmlns:a16="http://schemas.microsoft.com/office/drawing/2014/main" id="{6BC47F3C-3D1F-7F38-854B-882298844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4" name="Freeform 235">
              <a:extLst>
                <a:ext uri="{FF2B5EF4-FFF2-40B4-BE49-F238E27FC236}">
                  <a16:creationId xmlns:a16="http://schemas.microsoft.com/office/drawing/2014/main" id="{9620DCEF-93C4-3F8F-B21B-4DFAD353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5" name="Freeform 236">
              <a:extLst>
                <a:ext uri="{FF2B5EF4-FFF2-40B4-BE49-F238E27FC236}">
                  <a16:creationId xmlns:a16="http://schemas.microsoft.com/office/drawing/2014/main" id="{A34A7542-FEDB-9829-35E3-59D518255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6" name="Freeform 237">
              <a:extLst>
                <a:ext uri="{FF2B5EF4-FFF2-40B4-BE49-F238E27FC236}">
                  <a16:creationId xmlns:a16="http://schemas.microsoft.com/office/drawing/2014/main" id="{3ABA49A5-3309-3BFC-8877-C9EE48E4B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7" name="Freeform 238">
              <a:extLst>
                <a:ext uri="{FF2B5EF4-FFF2-40B4-BE49-F238E27FC236}">
                  <a16:creationId xmlns:a16="http://schemas.microsoft.com/office/drawing/2014/main" id="{F3AF79D0-1253-B02F-0BB9-D8E84EC3E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8" name="Freeform 239">
              <a:extLst>
                <a:ext uri="{FF2B5EF4-FFF2-40B4-BE49-F238E27FC236}">
                  <a16:creationId xmlns:a16="http://schemas.microsoft.com/office/drawing/2014/main" id="{6AE2D579-2B93-26D4-1391-E142055B8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9" name="Freeform 240">
              <a:extLst>
                <a:ext uri="{FF2B5EF4-FFF2-40B4-BE49-F238E27FC236}">
                  <a16:creationId xmlns:a16="http://schemas.microsoft.com/office/drawing/2014/main" id="{E5FA3C6F-AADB-4091-65A0-D956112F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0" name="Freeform 241">
              <a:extLst>
                <a:ext uri="{FF2B5EF4-FFF2-40B4-BE49-F238E27FC236}">
                  <a16:creationId xmlns:a16="http://schemas.microsoft.com/office/drawing/2014/main" id="{BDCA8D29-F15E-FE4C-F8CC-4BDD0D4A9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1" name="Freeform 242">
              <a:extLst>
                <a:ext uri="{FF2B5EF4-FFF2-40B4-BE49-F238E27FC236}">
                  <a16:creationId xmlns:a16="http://schemas.microsoft.com/office/drawing/2014/main" id="{A1BC1C7A-234A-E1D4-08C5-95D5CCAA7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2" name="Freeform 243">
              <a:extLst>
                <a:ext uri="{FF2B5EF4-FFF2-40B4-BE49-F238E27FC236}">
                  <a16:creationId xmlns:a16="http://schemas.microsoft.com/office/drawing/2014/main" id="{0F4D5971-5E02-B3CF-3E4B-4E18C306E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3" name="Freeform 244">
              <a:extLst>
                <a:ext uri="{FF2B5EF4-FFF2-40B4-BE49-F238E27FC236}">
                  <a16:creationId xmlns:a16="http://schemas.microsoft.com/office/drawing/2014/main" id="{3A57FF9C-58AB-0D3D-46BB-A151028A6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4" name="Freeform 245">
              <a:extLst>
                <a:ext uri="{FF2B5EF4-FFF2-40B4-BE49-F238E27FC236}">
                  <a16:creationId xmlns:a16="http://schemas.microsoft.com/office/drawing/2014/main" id="{E690D0C5-5FF6-DC1E-72E1-73B61C9CA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5" name="Freeform 246">
              <a:extLst>
                <a:ext uri="{FF2B5EF4-FFF2-40B4-BE49-F238E27FC236}">
                  <a16:creationId xmlns:a16="http://schemas.microsoft.com/office/drawing/2014/main" id="{3334C98B-FE95-6778-4F0C-0E6FA1C3A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6" name="Freeform 247">
              <a:extLst>
                <a:ext uri="{FF2B5EF4-FFF2-40B4-BE49-F238E27FC236}">
                  <a16:creationId xmlns:a16="http://schemas.microsoft.com/office/drawing/2014/main" id="{A012DE83-9B0F-8026-C923-FD6AE971B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7" name="Freeform 248">
              <a:extLst>
                <a:ext uri="{FF2B5EF4-FFF2-40B4-BE49-F238E27FC236}">
                  <a16:creationId xmlns:a16="http://schemas.microsoft.com/office/drawing/2014/main" id="{C3761D04-E63F-AA30-6F79-CA193DF7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49">
              <a:extLst>
                <a:ext uri="{FF2B5EF4-FFF2-40B4-BE49-F238E27FC236}">
                  <a16:creationId xmlns:a16="http://schemas.microsoft.com/office/drawing/2014/main" id="{E592FB41-F9EC-5669-71B2-EFBE7F8B9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50">
              <a:extLst>
                <a:ext uri="{FF2B5EF4-FFF2-40B4-BE49-F238E27FC236}">
                  <a16:creationId xmlns:a16="http://schemas.microsoft.com/office/drawing/2014/main" id="{CC54384F-10A8-6261-2EF1-84B293ADD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51">
              <a:extLst>
                <a:ext uri="{FF2B5EF4-FFF2-40B4-BE49-F238E27FC236}">
                  <a16:creationId xmlns:a16="http://schemas.microsoft.com/office/drawing/2014/main" id="{B8ED55E7-B32A-30BE-5C8E-E275BB12B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52">
              <a:extLst>
                <a:ext uri="{FF2B5EF4-FFF2-40B4-BE49-F238E27FC236}">
                  <a16:creationId xmlns:a16="http://schemas.microsoft.com/office/drawing/2014/main" id="{E7F34C7C-9567-4251-A74E-D02EF16F9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53">
              <a:extLst>
                <a:ext uri="{FF2B5EF4-FFF2-40B4-BE49-F238E27FC236}">
                  <a16:creationId xmlns:a16="http://schemas.microsoft.com/office/drawing/2014/main" id="{C0A806AE-D955-28EA-4967-1680AE4AB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54">
              <a:extLst>
                <a:ext uri="{FF2B5EF4-FFF2-40B4-BE49-F238E27FC236}">
                  <a16:creationId xmlns:a16="http://schemas.microsoft.com/office/drawing/2014/main" id="{54DA04C2-31C0-E6EB-7150-DBA754CB6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55">
              <a:extLst>
                <a:ext uri="{FF2B5EF4-FFF2-40B4-BE49-F238E27FC236}">
                  <a16:creationId xmlns:a16="http://schemas.microsoft.com/office/drawing/2014/main" id="{E4FEE303-96A6-6A6D-4111-EB7BF1577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56">
              <a:extLst>
                <a:ext uri="{FF2B5EF4-FFF2-40B4-BE49-F238E27FC236}">
                  <a16:creationId xmlns:a16="http://schemas.microsoft.com/office/drawing/2014/main" id="{48A67910-D7BD-0770-17A9-CE13D92A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57">
              <a:extLst>
                <a:ext uri="{FF2B5EF4-FFF2-40B4-BE49-F238E27FC236}">
                  <a16:creationId xmlns:a16="http://schemas.microsoft.com/office/drawing/2014/main" id="{1AD817F4-9E1F-78D3-2C67-C12E20FC0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58">
              <a:extLst>
                <a:ext uri="{FF2B5EF4-FFF2-40B4-BE49-F238E27FC236}">
                  <a16:creationId xmlns:a16="http://schemas.microsoft.com/office/drawing/2014/main" id="{11E17F6A-3253-C7CE-299D-135EB31C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59">
              <a:extLst>
                <a:ext uri="{FF2B5EF4-FFF2-40B4-BE49-F238E27FC236}">
                  <a16:creationId xmlns:a16="http://schemas.microsoft.com/office/drawing/2014/main" id="{3D55C85F-2927-1890-3565-13C679B9B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60">
              <a:extLst>
                <a:ext uri="{FF2B5EF4-FFF2-40B4-BE49-F238E27FC236}">
                  <a16:creationId xmlns:a16="http://schemas.microsoft.com/office/drawing/2014/main" id="{1199AE74-9FDC-AD25-DF63-E1743F41C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61">
              <a:extLst>
                <a:ext uri="{FF2B5EF4-FFF2-40B4-BE49-F238E27FC236}">
                  <a16:creationId xmlns:a16="http://schemas.microsoft.com/office/drawing/2014/main" id="{61F68F34-F0BA-5BA1-3175-155521DAA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62">
              <a:extLst>
                <a:ext uri="{FF2B5EF4-FFF2-40B4-BE49-F238E27FC236}">
                  <a16:creationId xmlns:a16="http://schemas.microsoft.com/office/drawing/2014/main" id="{205F867B-7E63-578E-0C7A-4457344D4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63">
              <a:extLst>
                <a:ext uri="{FF2B5EF4-FFF2-40B4-BE49-F238E27FC236}">
                  <a16:creationId xmlns:a16="http://schemas.microsoft.com/office/drawing/2014/main" id="{84AC2F61-8626-04EC-4989-200E74846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64">
              <a:extLst>
                <a:ext uri="{FF2B5EF4-FFF2-40B4-BE49-F238E27FC236}">
                  <a16:creationId xmlns:a16="http://schemas.microsoft.com/office/drawing/2014/main" id="{C5FDE0F0-7A6A-DFB6-8711-685BB053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65">
              <a:extLst>
                <a:ext uri="{FF2B5EF4-FFF2-40B4-BE49-F238E27FC236}">
                  <a16:creationId xmlns:a16="http://schemas.microsoft.com/office/drawing/2014/main" id="{FEE290D4-FA0E-6393-C4B9-FD8D71194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66">
              <a:extLst>
                <a:ext uri="{FF2B5EF4-FFF2-40B4-BE49-F238E27FC236}">
                  <a16:creationId xmlns:a16="http://schemas.microsoft.com/office/drawing/2014/main" id="{CCB30812-817E-CC5D-A854-00C8A1D26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67">
              <a:extLst>
                <a:ext uri="{FF2B5EF4-FFF2-40B4-BE49-F238E27FC236}">
                  <a16:creationId xmlns:a16="http://schemas.microsoft.com/office/drawing/2014/main" id="{2C8E0D60-0D88-4CC2-AA5F-C241798D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68">
              <a:extLst>
                <a:ext uri="{FF2B5EF4-FFF2-40B4-BE49-F238E27FC236}">
                  <a16:creationId xmlns:a16="http://schemas.microsoft.com/office/drawing/2014/main" id="{C4AE2DE9-1A79-A61F-1DFC-04320586D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69">
              <a:extLst>
                <a:ext uri="{FF2B5EF4-FFF2-40B4-BE49-F238E27FC236}">
                  <a16:creationId xmlns:a16="http://schemas.microsoft.com/office/drawing/2014/main" id="{142168EC-E21C-F414-BF58-0379F69A1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70">
              <a:extLst>
                <a:ext uri="{FF2B5EF4-FFF2-40B4-BE49-F238E27FC236}">
                  <a16:creationId xmlns:a16="http://schemas.microsoft.com/office/drawing/2014/main" id="{FFF9627D-CC3C-199D-06FF-4217CD7F3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71">
              <a:extLst>
                <a:ext uri="{FF2B5EF4-FFF2-40B4-BE49-F238E27FC236}">
                  <a16:creationId xmlns:a16="http://schemas.microsoft.com/office/drawing/2014/main" id="{989EB9F6-3EA2-53E6-B02A-A85893DD8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72">
              <a:extLst>
                <a:ext uri="{FF2B5EF4-FFF2-40B4-BE49-F238E27FC236}">
                  <a16:creationId xmlns:a16="http://schemas.microsoft.com/office/drawing/2014/main" id="{273FAAF9-34F4-CA3E-DE6C-33D307A1A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73">
              <a:extLst>
                <a:ext uri="{FF2B5EF4-FFF2-40B4-BE49-F238E27FC236}">
                  <a16:creationId xmlns:a16="http://schemas.microsoft.com/office/drawing/2014/main" id="{3EEC148F-16BA-E6DE-D78B-05862CF8E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74">
              <a:extLst>
                <a:ext uri="{FF2B5EF4-FFF2-40B4-BE49-F238E27FC236}">
                  <a16:creationId xmlns:a16="http://schemas.microsoft.com/office/drawing/2014/main" id="{42551DF2-ABCF-A50F-41E0-AD906824C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75">
              <a:extLst>
                <a:ext uri="{FF2B5EF4-FFF2-40B4-BE49-F238E27FC236}">
                  <a16:creationId xmlns:a16="http://schemas.microsoft.com/office/drawing/2014/main" id="{CF747D8A-68D7-8D7D-F760-45373DFEE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76">
              <a:extLst>
                <a:ext uri="{FF2B5EF4-FFF2-40B4-BE49-F238E27FC236}">
                  <a16:creationId xmlns:a16="http://schemas.microsoft.com/office/drawing/2014/main" id="{09EF40F7-8965-DDCA-6427-B9598BC69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77">
              <a:extLst>
                <a:ext uri="{FF2B5EF4-FFF2-40B4-BE49-F238E27FC236}">
                  <a16:creationId xmlns:a16="http://schemas.microsoft.com/office/drawing/2014/main" id="{79F28EC5-4007-09A3-008C-59E3C7241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78">
              <a:extLst>
                <a:ext uri="{FF2B5EF4-FFF2-40B4-BE49-F238E27FC236}">
                  <a16:creationId xmlns:a16="http://schemas.microsoft.com/office/drawing/2014/main" id="{1CCDD4EE-4860-9CBB-79D0-7CAB6F54D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79">
              <a:extLst>
                <a:ext uri="{FF2B5EF4-FFF2-40B4-BE49-F238E27FC236}">
                  <a16:creationId xmlns:a16="http://schemas.microsoft.com/office/drawing/2014/main" id="{DFD88CEC-75F0-5123-54AB-BE7F44A1B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80">
              <a:extLst>
                <a:ext uri="{FF2B5EF4-FFF2-40B4-BE49-F238E27FC236}">
                  <a16:creationId xmlns:a16="http://schemas.microsoft.com/office/drawing/2014/main" id="{DFC83F7C-7237-3EF4-311C-39214806D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81">
              <a:extLst>
                <a:ext uri="{FF2B5EF4-FFF2-40B4-BE49-F238E27FC236}">
                  <a16:creationId xmlns:a16="http://schemas.microsoft.com/office/drawing/2014/main" id="{55E87F61-6ACE-8F86-A5C5-EBD3F3499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82">
              <a:extLst>
                <a:ext uri="{FF2B5EF4-FFF2-40B4-BE49-F238E27FC236}">
                  <a16:creationId xmlns:a16="http://schemas.microsoft.com/office/drawing/2014/main" id="{8D168AF3-6B36-9AC6-7957-A12A83568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83">
              <a:extLst>
                <a:ext uri="{FF2B5EF4-FFF2-40B4-BE49-F238E27FC236}">
                  <a16:creationId xmlns:a16="http://schemas.microsoft.com/office/drawing/2014/main" id="{83B2AC09-F990-5CDC-3A26-4B008F9D3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84">
              <a:extLst>
                <a:ext uri="{FF2B5EF4-FFF2-40B4-BE49-F238E27FC236}">
                  <a16:creationId xmlns:a16="http://schemas.microsoft.com/office/drawing/2014/main" id="{0CCF28C6-1C6C-76F4-7183-9C51179A2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85">
              <a:extLst>
                <a:ext uri="{FF2B5EF4-FFF2-40B4-BE49-F238E27FC236}">
                  <a16:creationId xmlns:a16="http://schemas.microsoft.com/office/drawing/2014/main" id="{F23BA06D-E280-02AF-5E37-B288B59F8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86">
              <a:extLst>
                <a:ext uri="{FF2B5EF4-FFF2-40B4-BE49-F238E27FC236}">
                  <a16:creationId xmlns:a16="http://schemas.microsoft.com/office/drawing/2014/main" id="{2E4476BB-0C25-F1B8-1807-D6E87CAD4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87">
              <a:extLst>
                <a:ext uri="{FF2B5EF4-FFF2-40B4-BE49-F238E27FC236}">
                  <a16:creationId xmlns:a16="http://schemas.microsoft.com/office/drawing/2014/main" id="{4FA85441-4EE9-A090-E763-28DB91838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88">
              <a:extLst>
                <a:ext uri="{FF2B5EF4-FFF2-40B4-BE49-F238E27FC236}">
                  <a16:creationId xmlns:a16="http://schemas.microsoft.com/office/drawing/2014/main" id="{05E84329-72BB-0500-FDE5-3E3A71D20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89">
              <a:extLst>
                <a:ext uri="{FF2B5EF4-FFF2-40B4-BE49-F238E27FC236}">
                  <a16:creationId xmlns:a16="http://schemas.microsoft.com/office/drawing/2014/main" id="{E913023C-D1A3-334F-6AEC-060CAEC74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90">
              <a:extLst>
                <a:ext uri="{FF2B5EF4-FFF2-40B4-BE49-F238E27FC236}">
                  <a16:creationId xmlns:a16="http://schemas.microsoft.com/office/drawing/2014/main" id="{3F0B4F57-856C-1AC1-F6E3-D6D3622EE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91">
              <a:extLst>
                <a:ext uri="{FF2B5EF4-FFF2-40B4-BE49-F238E27FC236}">
                  <a16:creationId xmlns:a16="http://schemas.microsoft.com/office/drawing/2014/main" id="{51BC53F7-AAEB-9516-CC41-8B5537924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92">
              <a:extLst>
                <a:ext uri="{FF2B5EF4-FFF2-40B4-BE49-F238E27FC236}">
                  <a16:creationId xmlns:a16="http://schemas.microsoft.com/office/drawing/2014/main" id="{E3AEDC4C-B044-441D-B304-027E7D3B3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93">
              <a:extLst>
                <a:ext uri="{FF2B5EF4-FFF2-40B4-BE49-F238E27FC236}">
                  <a16:creationId xmlns:a16="http://schemas.microsoft.com/office/drawing/2014/main" id="{560DC3AD-907B-C4D8-9393-C91F482F1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94">
              <a:extLst>
                <a:ext uri="{FF2B5EF4-FFF2-40B4-BE49-F238E27FC236}">
                  <a16:creationId xmlns:a16="http://schemas.microsoft.com/office/drawing/2014/main" id="{82C16D9D-45A2-3A79-302E-A20967747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95">
              <a:extLst>
                <a:ext uri="{FF2B5EF4-FFF2-40B4-BE49-F238E27FC236}">
                  <a16:creationId xmlns:a16="http://schemas.microsoft.com/office/drawing/2014/main" id="{A06E57D1-517D-A825-073F-D44109B11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96">
              <a:extLst>
                <a:ext uri="{FF2B5EF4-FFF2-40B4-BE49-F238E27FC236}">
                  <a16:creationId xmlns:a16="http://schemas.microsoft.com/office/drawing/2014/main" id="{CBA33FE6-C6B7-7B3D-5909-01143F8A2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97">
              <a:extLst>
                <a:ext uri="{FF2B5EF4-FFF2-40B4-BE49-F238E27FC236}">
                  <a16:creationId xmlns:a16="http://schemas.microsoft.com/office/drawing/2014/main" id="{6E8204D0-D761-4036-17C2-C11C8A624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98">
              <a:extLst>
                <a:ext uri="{FF2B5EF4-FFF2-40B4-BE49-F238E27FC236}">
                  <a16:creationId xmlns:a16="http://schemas.microsoft.com/office/drawing/2014/main" id="{87ADBBA6-3D9A-15CE-CFE5-750E05450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99">
              <a:extLst>
                <a:ext uri="{FF2B5EF4-FFF2-40B4-BE49-F238E27FC236}">
                  <a16:creationId xmlns:a16="http://schemas.microsoft.com/office/drawing/2014/main" id="{94D09AFE-4492-4F6E-BF5D-DBDEE8F70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300">
              <a:extLst>
                <a:ext uri="{FF2B5EF4-FFF2-40B4-BE49-F238E27FC236}">
                  <a16:creationId xmlns:a16="http://schemas.microsoft.com/office/drawing/2014/main" id="{E9D4C831-EBD4-4EDE-255C-57F46A997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301">
              <a:extLst>
                <a:ext uri="{FF2B5EF4-FFF2-40B4-BE49-F238E27FC236}">
                  <a16:creationId xmlns:a16="http://schemas.microsoft.com/office/drawing/2014/main" id="{76A87317-F5F4-BE96-D93D-D19C6002F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302">
              <a:extLst>
                <a:ext uri="{FF2B5EF4-FFF2-40B4-BE49-F238E27FC236}">
                  <a16:creationId xmlns:a16="http://schemas.microsoft.com/office/drawing/2014/main" id="{4D1D48F5-E3EE-2923-4779-F376E0800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303">
              <a:extLst>
                <a:ext uri="{FF2B5EF4-FFF2-40B4-BE49-F238E27FC236}">
                  <a16:creationId xmlns:a16="http://schemas.microsoft.com/office/drawing/2014/main" id="{3A20BE01-AABA-3BC7-7475-B67611FDD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304">
              <a:extLst>
                <a:ext uri="{FF2B5EF4-FFF2-40B4-BE49-F238E27FC236}">
                  <a16:creationId xmlns:a16="http://schemas.microsoft.com/office/drawing/2014/main" id="{81B530AE-A436-F177-2E7F-018CAD16D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305">
              <a:extLst>
                <a:ext uri="{FF2B5EF4-FFF2-40B4-BE49-F238E27FC236}">
                  <a16:creationId xmlns:a16="http://schemas.microsoft.com/office/drawing/2014/main" id="{67BB51A9-07EF-60E9-1BEF-7C897C4AD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pic>
        <p:nvPicPr>
          <p:cNvPr id="317" name="图片 46">
            <a:extLst>
              <a:ext uri="{FF2B5EF4-FFF2-40B4-BE49-F238E27FC236}">
                <a16:creationId xmlns:a16="http://schemas.microsoft.com/office/drawing/2014/main" id="{28888CEE-F4A2-95A1-A26F-B9BA53968F5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48950" b="-1"/>
          <a:stretch>
            <a:fillRect/>
          </a:stretch>
        </p:blipFill>
        <p:spPr>
          <a:xfrm>
            <a:off x="-2705493" y="-1930"/>
            <a:ext cx="14915687" cy="933840"/>
          </a:xfrm>
          <a:prstGeom prst="rect">
            <a:avLst/>
          </a:prstGeom>
          <a:effectLst/>
        </p:spPr>
      </p:pic>
      <p:pic>
        <p:nvPicPr>
          <p:cNvPr id="319" name="Graphic 318">
            <a:extLst>
              <a:ext uri="{FF2B5EF4-FFF2-40B4-BE49-F238E27FC236}">
                <a16:creationId xmlns:a16="http://schemas.microsoft.com/office/drawing/2014/main" id="{B72810E7-2B65-E9B1-0E4A-9604872B7F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610388" y="1024779"/>
            <a:ext cx="8127706" cy="5313461"/>
          </a:xfrm>
          <a:prstGeom prst="rect">
            <a:avLst/>
          </a:prstGeom>
        </p:spPr>
      </p:pic>
      <p:sp>
        <p:nvSpPr>
          <p:cNvPr id="316" name="TextBox 315">
            <a:extLst>
              <a:ext uri="{FF2B5EF4-FFF2-40B4-BE49-F238E27FC236}">
                <a16:creationId xmlns:a16="http://schemas.microsoft.com/office/drawing/2014/main" id="{CB33FBC9-FA8F-E54D-1703-45425EA427BD}"/>
              </a:ext>
            </a:extLst>
          </p:cNvPr>
          <p:cNvSpPr txBox="1"/>
          <p:nvPr/>
        </p:nvSpPr>
        <p:spPr>
          <a:xfrm>
            <a:off x="4835290" y="1910292"/>
            <a:ext cx="5941892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gia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đình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ngoài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ông</a:t>
            </a:r>
            <a:r>
              <a:rPr lang="en-US" sz="40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bài</a:t>
            </a:r>
            <a:r>
              <a:rPr lang="en-US" sz="40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cha </a:t>
            </a:r>
            <a:r>
              <a:rPr lang="en-US" sz="4000" b="1" dirty="0" err="1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mẹ</a:t>
            </a:r>
            <a:r>
              <a:rPr lang="en-US" sz="40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4000" b="1" dirty="0" err="1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anh</a:t>
            </a:r>
            <a:r>
              <a:rPr lang="en-US" sz="40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chị</a:t>
            </a:r>
            <a:r>
              <a:rPr lang="en-US" sz="40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em</a:t>
            </a:r>
            <a:r>
              <a:rPr lang="en-US" sz="40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mình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còn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dì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chú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bác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,…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Em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cần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xưng</a:t>
            </a:r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hô</a:t>
            </a:r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đúng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thành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viên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gia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đình</a:t>
            </a:r>
            <a:endParaRPr lang="en-US" sz="4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318" name="Picture 3">
            <a:extLst>
              <a:ext uri="{FF2B5EF4-FFF2-40B4-BE49-F238E27FC236}">
                <a16:creationId xmlns:a16="http://schemas.microsoft.com/office/drawing/2014/main" id="{282C94B7-4783-374A-E4C3-5E1E8A35EE4C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360950" y="2484228"/>
            <a:ext cx="4572000" cy="4114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2443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4.07407E-6 L 0.1819 -4.07407E-6 " pathEditMode="relative" rAng="0" ptsTypes="AA">
                                      <p:cBhvr>
                                        <p:cTn id="6" dur="40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89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2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>
          <a:gsLst>
            <a:gs pos="0">
              <a:srgbClr val="FF9AAA"/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" name="Picture 314" descr="A picture containing diagram&#10;&#10;Description automatically generated">
            <a:extLst>
              <a:ext uri="{FF2B5EF4-FFF2-40B4-BE49-F238E27FC236}">
                <a16:creationId xmlns:a16="http://schemas.microsoft.com/office/drawing/2014/main" id="{110D1980-439D-6C25-8825-A1D04BE87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86545" y="1072979"/>
            <a:ext cx="8049099" cy="5145636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CE44DDBC-F734-2FD1-7782-8823B6E16145}"/>
              </a:ext>
            </a:extLst>
          </p:cNvPr>
          <p:cNvGrpSpPr/>
          <p:nvPr/>
        </p:nvGrpSpPr>
        <p:grpSpPr>
          <a:xfrm>
            <a:off x="0" y="2168366"/>
            <a:ext cx="4604023" cy="4581728"/>
            <a:chOff x="0" y="2168366"/>
            <a:chExt cx="4604023" cy="4581728"/>
          </a:xfrm>
        </p:grpSpPr>
        <p:sp>
          <p:nvSpPr>
            <p:cNvPr id="2" name="TextBox 3">
              <a:extLst>
                <a:ext uri="{FF2B5EF4-FFF2-40B4-BE49-F238E27FC236}">
                  <a16:creationId xmlns:a16="http://schemas.microsoft.com/office/drawing/2014/main" id="{F158CC55-6EAD-2F63-BD54-27BFC74885A9}"/>
                </a:ext>
              </a:extLst>
            </p:cNvPr>
            <p:cNvSpPr txBox="1"/>
            <p:nvPr/>
          </p:nvSpPr>
          <p:spPr>
            <a:xfrm>
              <a:off x="938809" y="4379187"/>
              <a:ext cx="947015" cy="5770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r>
                <a:rPr lang="en-US" sz="1050" dirty="0"/>
                <a:t>NGUYỄN </a:t>
              </a:r>
            </a:p>
            <a:p>
              <a:r>
                <a:rPr lang="en-US" sz="1050" dirty="0"/>
                <a:t>THỊ ÁI QUYÊN</a:t>
              </a:r>
              <a:endParaRPr lang="en-SG" sz="1050" dirty="0"/>
            </a:p>
          </p:txBody>
        </p:sp>
        <p:pic>
          <p:nvPicPr>
            <p:cNvPr id="7" name="Picture 6" descr="A person and person on a bicycle&#10;&#10;Description automatically generated with medium confidence">
              <a:extLst>
                <a:ext uri="{FF2B5EF4-FFF2-40B4-BE49-F238E27FC236}">
                  <a16:creationId xmlns:a16="http://schemas.microsoft.com/office/drawing/2014/main" id="{F20E5673-6F9F-E5DC-F559-CECF4049BF0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2168366"/>
              <a:ext cx="4604023" cy="4581728"/>
            </a:xfrm>
            <a:prstGeom prst="rect">
              <a:avLst/>
            </a:prstGeom>
          </p:spPr>
        </p:pic>
      </p:grpSp>
      <p:grpSp>
        <p:nvGrpSpPr>
          <p:cNvPr id="13" name="Group 4">
            <a:extLst>
              <a:ext uri="{FF2B5EF4-FFF2-40B4-BE49-F238E27FC236}">
                <a16:creationId xmlns:a16="http://schemas.microsoft.com/office/drawing/2014/main" id="{F33A6D12-16E7-C509-5BE3-A2A4F94DB3F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14" name="Group 205">
              <a:extLst>
                <a:ext uri="{FF2B5EF4-FFF2-40B4-BE49-F238E27FC236}">
                  <a16:creationId xmlns:a16="http://schemas.microsoft.com/office/drawing/2014/main" id="{B0332EE3-4C79-44A4-39F5-74C2455AF5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15" name="Freeform 5">
                <a:extLst>
                  <a:ext uri="{FF2B5EF4-FFF2-40B4-BE49-F238E27FC236}">
                    <a16:creationId xmlns:a16="http://schemas.microsoft.com/office/drawing/2014/main" id="{FBBB3B37-67D3-3921-5ABD-EBC90C3D8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6" name="Freeform 6">
                <a:extLst>
                  <a:ext uri="{FF2B5EF4-FFF2-40B4-BE49-F238E27FC236}">
                    <a16:creationId xmlns:a16="http://schemas.microsoft.com/office/drawing/2014/main" id="{86114C47-9BB5-AF58-3EE1-286FBDB35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7" name="Rectangle 7">
                <a:extLst>
                  <a:ext uri="{FF2B5EF4-FFF2-40B4-BE49-F238E27FC236}">
                    <a16:creationId xmlns:a16="http://schemas.microsoft.com/office/drawing/2014/main" id="{AD39EE25-93F8-37B8-25D1-1A7FDDBE3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8" name="Freeform 8">
                <a:extLst>
                  <a:ext uri="{FF2B5EF4-FFF2-40B4-BE49-F238E27FC236}">
                    <a16:creationId xmlns:a16="http://schemas.microsoft.com/office/drawing/2014/main" id="{A1251EB2-62E7-E3B3-83E3-39E91B55C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9" name="Freeform 9">
                <a:extLst>
                  <a:ext uri="{FF2B5EF4-FFF2-40B4-BE49-F238E27FC236}">
                    <a16:creationId xmlns:a16="http://schemas.microsoft.com/office/drawing/2014/main" id="{B7FD1792-3369-5AC4-C9A1-20C1A8866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0" name="Freeform 10">
                <a:extLst>
                  <a:ext uri="{FF2B5EF4-FFF2-40B4-BE49-F238E27FC236}">
                    <a16:creationId xmlns:a16="http://schemas.microsoft.com/office/drawing/2014/main" id="{F2B47D04-E3CB-DF8F-E79C-BD447FECF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1" name="Rectangle 11">
                <a:extLst>
                  <a:ext uri="{FF2B5EF4-FFF2-40B4-BE49-F238E27FC236}">
                    <a16:creationId xmlns:a16="http://schemas.microsoft.com/office/drawing/2014/main" id="{B4F21667-42B0-D369-8A99-19DB2E74D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2" name="Freeform 12">
                <a:extLst>
                  <a:ext uri="{FF2B5EF4-FFF2-40B4-BE49-F238E27FC236}">
                    <a16:creationId xmlns:a16="http://schemas.microsoft.com/office/drawing/2014/main" id="{03C67C41-3BAE-F392-D2C7-1791BEF5E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3" name="Freeform 13">
                <a:extLst>
                  <a:ext uri="{FF2B5EF4-FFF2-40B4-BE49-F238E27FC236}">
                    <a16:creationId xmlns:a16="http://schemas.microsoft.com/office/drawing/2014/main" id="{4952BB90-766F-2D6A-C7F0-48675FB09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4" name="Freeform 14">
                <a:extLst>
                  <a:ext uri="{FF2B5EF4-FFF2-40B4-BE49-F238E27FC236}">
                    <a16:creationId xmlns:a16="http://schemas.microsoft.com/office/drawing/2014/main" id="{2FF5BAC0-01EC-8585-54C4-5C3B4ECD5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5" name="Rectangle 15">
                <a:extLst>
                  <a:ext uri="{FF2B5EF4-FFF2-40B4-BE49-F238E27FC236}">
                    <a16:creationId xmlns:a16="http://schemas.microsoft.com/office/drawing/2014/main" id="{FDDF8373-021B-C810-6A6A-37DB97B40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6" name="Freeform 16">
                <a:extLst>
                  <a:ext uri="{FF2B5EF4-FFF2-40B4-BE49-F238E27FC236}">
                    <a16:creationId xmlns:a16="http://schemas.microsoft.com/office/drawing/2014/main" id="{1C9A4554-6760-1D1E-D00B-F23751AD2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7" name="Freeform 17">
                <a:extLst>
                  <a:ext uri="{FF2B5EF4-FFF2-40B4-BE49-F238E27FC236}">
                    <a16:creationId xmlns:a16="http://schemas.microsoft.com/office/drawing/2014/main" id="{E7562CE3-94AF-AEA4-D325-F6329D2A8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8" name="Freeform 18">
                <a:extLst>
                  <a:ext uri="{FF2B5EF4-FFF2-40B4-BE49-F238E27FC236}">
                    <a16:creationId xmlns:a16="http://schemas.microsoft.com/office/drawing/2014/main" id="{1120197B-56AD-9CDD-C0C1-7EB8E2525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9" name="Rectangle 19">
                <a:extLst>
                  <a:ext uri="{FF2B5EF4-FFF2-40B4-BE49-F238E27FC236}">
                    <a16:creationId xmlns:a16="http://schemas.microsoft.com/office/drawing/2014/main" id="{7D2C4F90-CD93-AEF7-BC99-973DEE83A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0" name="Freeform 20">
                <a:extLst>
                  <a:ext uri="{FF2B5EF4-FFF2-40B4-BE49-F238E27FC236}">
                    <a16:creationId xmlns:a16="http://schemas.microsoft.com/office/drawing/2014/main" id="{AD7BBD99-8CD4-DE33-EA56-2802945B1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1" name="Freeform 21">
                <a:extLst>
                  <a:ext uri="{FF2B5EF4-FFF2-40B4-BE49-F238E27FC236}">
                    <a16:creationId xmlns:a16="http://schemas.microsoft.com/office/drawing/2014/main" id="{3FDFD539-8668-9C45-F663-DFFFD85FD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2" name="Freeform 22">
                <a:extLst>
                  <a:ext uri="{FF2B5EF4-FFF2-40B4-BE49-F238E27FC236}">
                    <a16:creationId xmlns:a16="http://schemas.microsoft.com/office/drawing/2014/main" id="{57182299-27F4-08A5-8D3D-69EB6DB2F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3" name="Rectangle 23">
                <a:extLst>
                  <a:ext uri="{FF2B5EF4-FFF2-40B4-BE49-F238E27FC236}">
                    <a16:creationId xmlns:a16="http://schemas.microsoft.com/office/drawing/2014/main" id="{E58874F6-00A8-7EBD-393D-1EE34D59D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4" name="Freeform 24">
                <a:extLst>
                  <a:ext uri="{FF2B5EF4-FFF2-40B4-BE49-F238E27FC236}">
                    <a16:creationId xmlns:a16="http://schemas.microsoft.com/office/drawing/2014/main" id="{48AB92E8-6BA1-E865-525B-BAB2B6239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5" name="Rectangle 25">
                <a:extLst>
                  <a:ext uri="{FF2B5EF4-FFF2-40B4-BE49-F238E27FC236}">
                    <a16:creationId xmlns:a16="http://schemas.microsoft.com/office/drawing/2014/main" id="{13863E29-7019-DE4A-580F-A1EEA5607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6" name="Oval 26">
                <a:extLst>
                  <a:ext uri="{FF2B5EF4-FFF2-40B4-BE49-F238E27FC236}">
                    <a16:creationId xmlns:a16="http://schemas.microsoft.com/office/drawing/2014/main" id="{0298B111-0A6B-E22D-A7B2-2793EF6E8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7" name="Freeform 27">
                <a:extLst>
                  <a:ext uri="{FF2B5EF4-FFF2-40B4-BE49-F238E27FC236}">
                    <a16:creationId xmlns:a16="http://schemas.microsoft.com/office/drawing/2014/main" id="{FE944F50-1984-E1CF-6D87-9490FF1B7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8" name="Freeform 28">
                <a:extLst>
                  <a:ext uri="{FF2B5EF4-FFF2-40B4-BE49-F238E27FC236}">
                    <a16:creationId xmlns:a16="http://schemas.microsoft.com/office/drawing/2014/main" id="{7E81588B-14B8-7BD5-A018-92CEC0761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9" name="Rectangle 29">
                <a:extLst>
                  <a:ext uri="{FF2B5EF4-FFF2-40B4-BE49-F238E27FC236}">
                    <a16:creationId xmlns:a16="http://schemas.microsoft.com/office/drawing/2014/main" id="{1E01E03D-3825-DD71-1585-C15418D6A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0" name="Oval 30">
                <a:extLst>
                  <a:ext uri="{FF2B5EF4-FFF2-40B4-BE49-F238E27FC236}">
                    <a16:creationId xmlns:a16="http://schemas.microsoft.com/office/drawing/2014/main" id="{761BA2E6-7439-36D9-AA93-EEC1AEFC8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1" name="Freeform 31">
                <a:extLst>
                  <a:ext uri="{FF2B5EF4-FFF2-40B4-BE49-F238E27FC236}">
                    <a16:creationId xmlns:a16="http://schemas.microsoft.com/office/drawing/2014/main" id="{3AC8E6A1-98D7-31B2-F09B-6A7621322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2" name="Freeform 32">
                <a:extLst>
                  <a:ext uri="{FF2B5EF4-FFF2-40B4-BE49-F238E27FC236}">
                    <a16:creationId xmlns:a16="http://schemas.microsoft.com/office/drawing/2014/main" id="{37B30B9F-6CB1-44A3-5A8A-984AB0007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3" name="Rectangle 33">
                <a:extLst>
                  <a:ext uri="{FF2B5EF4-FFF2-40B4-BE49-F238E27FC236}">
                    <a16:creationId xmlns:a16="http://schemas.microsoft.com/office/drawing/2014/main" id="{6FBE2538-E93E-BEC9-B6EE-51922A417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4" name="Oval 34">
                <a:extLst>
                  <a:ext uri="{FF2B5EF4-FFF2-40B4-BE49-F238E27FC236}">
                    <a16:creationId xmlns:a16="http://schemas.microsoft.com/office/drawing/2014/main" id="{1B229359-FD86-5A85-49C5-C44E7F5AE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5" name="Freeform 35">
                <a:extLst>
                  <a:ext uri="{FF2B5EF4-FFF2-40B4-BE49-F238E27FC236}">
                    <a16:creationId xmlns:a16="http://schemas.microsoft.com/office/drawing/2014/main" id="{C1BA761B-3155-E9A9-19CF-8785035B8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6" name="Freeform 36">
                <a:extLst>
                  <a:ext uri="{FF2B5EF4-FFF2-40B4-BE49-F238E27FC236}">
                    <a16:creationId xmlns:a16="http://schemas.microsoft.com/office/drawing/2014/main" id="{694BEFA1-6EBF-220D-A9BE-26DA73F64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7" name="Rectangle 37">
                <a:extLst>
                  <a:ext uri="{FF2B5EF4-FFF2-40B4-BE49-F238E27FC236}">
                    <a16:creationId xmlns:a16="http://schemas.microsoft.com/office/drawing/2014/main" id="{F3CF1A68-BF53-3383-0F69-B661A1281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8" name="Oval 38">
                <a:extLst>
                  <a:ext uri="{FF2B5EF4-FFF2-40B4-BE49-F238E27FC236}">
                    <a16:creationId xmlns:a16="http://schemas.microsoft.com/office/drawing/2014/main" id="{5DBF3669-C150-8750-ADBE-4D6E60DC4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9" name="Freeform 39">
                <a:extLst>
                  <a:ext uri="{FF2B5EF4-FFF2-40B4-BE49-F238E27FC236}">
                    <a16:creationId xmlns:a16="http://schemas.microsoft.com/office/drawing/2014/main" id="{85CAD5DA-8B9D-ADC7-DE80-D883831FB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0" name="Freeform 40">
                <a:extLst>
                  <a:ext uri="{FF2B5EF4-FFF2-40B4-BE49-F238E27FC236}">
                    <a16:creationId xmlns:a16="http://schemas.microsoft.com/office/drawing/2014/main" id="{1D8723D1-57EE-8234-C456-C4AADE47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1" name="Freeform 41">
                <a:extLst>
                  <a:ext uri="{FF2B5EF4-FFF2-40B4-BE49-F238E27FC236}">
                    <a16:creationId xmlns:a16="http://schemas.microsoft.com/office/drawing/2014/main" id="{8A3E0E9B-CDE4-F18E-61FE-4C1EDE3EA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2" name="Freeform 42">
                <a:extLst>
                  <a:ext uri="{FF2B5EF4-FFF2-40B4-BE49-F238E27FC236}">
                    <a16:creationId xmlns:a16="http://schemas.microsoft.com/office/drawing/2014/main" id="{EFA77297-A1B0-731B-160C-B63298569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3" name="Freeform 43">
                <a:extLst>
                  <a:ext uri="{FF2B5EF4-FFF2-40B4-BE49-F238E27FC236}">
                    <a16:creationId xmlns:a16="http://schemas.microsoft.com/office/drawing/2014/main" id="{B2790466-C22C-A048-7548-522191A3C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4" name="Freeform 44">
                <a:extLst>
                  <a:ext uri="{FF2B5EF4-FFF2-40B4-BE49-F238E27FC236}">
                    <a16:creationId xmlns:a16="http://schemas.microsoft.com/office/drawing/2014/main" id="{65B96A75-1A55-6C0A-AE43-C9A6267D3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5" name="Freeform 45">
                <a:extLst>
                  <a:ext uri="{FF2B5EF4-FFF2-40B4-BE49-F238E27FC236}">
                    <a16:creationId xmlns:a16="http://schemas.microsoft.com/office/drawing/2014/main" id="{935AE139-984A-A684-0012-489DF1DCC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6" name="Freeform 46">
                <a:extLst>
                  <a:ext uri="{FF2B5EF4-FFF2-40B4-BE49-F238E27FC236}">
                    <a16:creationId xmlns:a16="http://schemas.microsoft.com/office/drawing/2014/main" id="{0C1D12D2-56B8-A988-F5D4-E1EF1F09F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7" name="Rectangle 47">
                <a:extLst>
                  <a:ext uri="{FF2B5EF4-FFF2-40B4-BE49-F238E27FC236}">
                    <a16:creationId xmlns:a16="http://schemas.microsoft.com/office/drawing/2014/main" id="{323D4F44-3A73-1E0B-E5AA-5C8FFF823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Oval 48">
                <a:extLst>
                  <a:ext uri="{FF2B5EF4-FFF2-40B4-BE49-F238E27FC236}">
                    <a16:creationId xmlns:a16="http://schemas.microsoft.com/office/drawing/2014/main" id="{8ABABC2A-A314-1F97-EE91-BB68FB3F8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Freeform 49">
                <a:extLst>
                  <a:ext uri="{FF2B5EF4-FFF2-40B4-BE49-F238E27FC236}">
                    <a16:creationId xmlns:a16="http://schemas.microsoft.com/office/drawing/2014/main" id="{FE80FE5F-56DF-2457-C50D-FB5AEC47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50">
                <a:extLst>
                  <a:ext uri="{FF2B5EF4-FFF2-40B4-BE49-F238E27FC236}">
                    <a16:creationId xmlns:a16="http://schemas.microsoft.com/office/drawing/2014/main" id="{75FA0D7D-44D0-E08B-EF3E-FCA49BB6D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51">
                <a:extLst>
                  <a:ext uri="{FF2B5EF4-FFF2-40B4-BE49-F238E27FC236}">
                    <a16:creationId xmlns:a16="http://schemas.microsoft.com/office/drawing/2014/main" id="{2B59F85F-B820-2A2C-57AF-D49971FF4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52">
                <a:extLst>
                  <a:ext uri="{FF2B5EF4-FFF2-40B4-BE49-F238E27FC236}">
                    <a16:creationId xmlns:a16="http://schemas.microsoft.com/office/drawing/2014/main" id="{C5743504-CE52-83E2-A385-A601B4B23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Freeform 53">
                <a:extLst>
                  <a:ext uri="{FF2B5EF4-FFF2-40B4-BE49-F238E27FC236}">
                    <a16:creationId xmlns:a16="http://schemas.microsoft.com/office/drawing/2014/main" id="{13568CF5-5D11-B675-8558-DB778FD6A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54">
                <a:extLst>
                  <a:ext uri="{FF2B5EF4-FFF2-40B4-BE49-F238E27FC236}">
                    <a16:creationId xmlns:a16="http://schemas.microsoft.com/office/drawing/2014/main" id="{9345FDDE-96DA-79C1-EBE4-34665AEAB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55">
                <a:extLst>
                  <a:ext uri="{FF2B5EF4-FFF2-40B4-BE49-F238E27FC236}">
                    <a16:creationId xmlns:a16="http://schemas.microsoft.com/office/drawing/2014/main" id="{A5DCFF6B-0F7C-3596-BA7C-D3106EBF3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56">
                <a:extLst>
                  <a:ext uri="{FF2B5EF4-FFF2-40B4-BE49-F238E27FC236}">
                    <a16:creationId xmlns:a16="http://schemas.microsoft.com/office/drawing/2014/main" id="{9A354DD7-439E-B195-233A-F42002794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57">
                <a:extLst>
                  <a:ext uri="{FF2B5EF4-FFF2-40B4-BE49-F238E27FC236}">
                    <a16:creationId xmlns:a16="http://schemas.microsoft.com/office/drawing/2014/main" id="{747EC572-8440-EE5F-7BE9-65BC3DF89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Oval 58">
                <a:extLst>
                  <a:ext uri="{FF2B5EF4-FFF2-40B4-BE49-F238E27FC236}">
                    <a16:creationId xmlns:a16="http://schemas.microsoft.com/office/drawing/2014/main" id="{0289C73B-9FE1-5DB2-271D-389899DE7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59">
                <a:extLst>
                  <a:ext uri="{FF2B5EF4-FFF2-40B4-BE49-F238E27FC236}">
                    <a16:creationId xmlns:a16="http://schemas.microsoft.com/office/drawing/2014/main" id="{3D1C5C73-4C46-6A52-C3DE-A6B2EA744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60">
                <a:extLst>
                  <a:ext uri="{FF2B5EF4-FFF2-40B4-BE49-F238E27FC236}">
                    <a16:creationId xmlns:a16="http://schemas.microsoft.com/office/drawing/2014/main" id="{83E002B7-09EE-104D-F2EF-F58C3685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Freeform 61">
                <a:extLst>
                  <a:ext uri="{FF2B5EF4-FFF2-40B4-BE49-F238E27FC236}">
                    <a16:creationId xmlns:a16="http://schemas.microsoft.com/office/drawing/2014/main" id="{210D3752-8C95-C5C7-877B-4BB064DA2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62">
                <a:extLst>
                  <a:ext uri="{FF2B5EF4-FFF2-40B4-BE49-F238E27FC236}">
                    <a16:creationId xmlns:a16="http://schemas.microsoft.com/office/drawing/2014/main" id="{BA7237EA-C221-8624-FFA3-A9D7A2D68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63">
                <a:extLst>
                  <a:ext uri="{FF2B5EF4-FFF2-40B4-BE49-F238E27FC236}">
                    <a16:creationId xmlns:a16="http://schemas.microsoft.com/office/drawing/2014/main" id="{FFC62632-665A-BB10-BD9B-989218C04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64">
                <a:extLst>
                  <a:ext uri="{FF2B5EF4-FFF2-40B4-BE49-F238E27FC236}">
                    <a16:creationId xmlns:a16="http://schemas.microsoft.com/office/drawing/2014/main" id="{D94C9425-6E6B-772B-6F1F-C6E66672A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Freeform 65">
                <a:extLst>
                  <a:ext uri="{FF2B5EF4-FFF2-40B4-BE49-F238E27FC236}">
                    <a16:creationId xmlns:a16="http://schemas.microsoft.com/office/drawing/2014/main" id="{295BD4E7-2C21-E86A-D27E-FC5DCF48B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66">
                <a:extLst>
                  <a:ext uri="{FF2B5EF4-FFF2-40B4-BE49-F238E27FC236}">
                    <a16:creationId xmlns:a16="http://schemas.microsoft.com/office/drawing/2014/main" id="{1C8E5325-1A71-EF12-B57E-D994B0286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Freeform 67">
                <a:extLst>
                  <a:ext uri="{FF2B5EF4-FFF2-40B4-BE49-F238E27FC236}">
                    <a16:creationId xmlns:a16="http://schemas.microsoft.com/office/drawing/2014/main" id="{8BA66D4A-D6A6-9B59-908E-EB8DD43DE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Freeform 68">
                <a:extLst>
                  <a:ext uri="{FF2B5EF4-FFF2-40B4-BE49-F238E27FC236}">
                    <a16:creationId xmlns:a16="http://schemas.microsoft.com/office/drawing/2014/main" id="{D5ED4CB3-79F7-D3EC-9ED5-DF66AD73D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Rectangle 69">
                <a:extLst>
                  <a:ext uri="{FF2B5EF4-FFF2-40B4-BE49-F238E27FC236}">
                    <a16:creationId xmlns:a16="http://schemas.microsoft.com/office/drawing/2014/main" id="{CF3C1B31-99B7-48C9-B70E-C23F237DC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70">
                <a:extLst>
                  <a:ext uri="{FF2B5EF4-FFF2-40B4-BE49-F238E27FC236}">
                    <a16:creationId xmlns:a16="http://schemas.microsoft.com/office/drawing/2014/main" id="{25C6DC66-435B-C60D-9DB9-1C2F5F413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Freeform 71">
                <a:extLst>
                  <a:ext uri="{FF2B5EF4-FFF2-40B4-BE49-F238E27FC236}">
                    <a16:creationId xmlns:a16="http://schemas.microsoft.com/office/drawing/2014/main" id="{42240F68-39F0-107D-9830-BEAAEEF24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Freeform 72">
                <a:extLst>
                  <a:ext uri="{FF2B5EF4-FFF2-40B4-BE49-F238E27FC236}">
                    <a16:creationId xmlns:a16="http://schemas.microsoft.com/office/drawing/2014/main" id="{F6DDCFAF-62F5-2914-9517-BE8E97EF2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73">
                <a:extLst>
                  <a:ext uri="{FF2B5EF4-FFF2-40B4-BE49-F238E27FC236}">
                    <a16:creationId xmlns:a16="http://schemas.microsoft.com/office/drawing/2014/main" id="{7AFEBBAB-5B29-D0DD-CA36-E5786935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74">
                <a:extLst>
                  <a:ext uri="{FF2B5EF4-FFF2-40B4-BE49-F238E27FC236}">
                    <a16:creationId xmlns:a16="http://schemas.microsoft.com/office/drawing/2014/main" id="{196717EA-EC0D-454F-E96E-B84BAE363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Freeform 75">
                <a:extLst>
                  <a:ext uri="{FF2B5EF4-FFF2-40B4-BE49-F238E27FC236}">
                    <a16:creationId xmlns:a16="http://schemas.microsoft.com/office/drawing/2014/main" id="{668548D6-AB05-84BE-C731-B4CDB5051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Freeform 76">
                <a:extLst>
                  <a:ext uri="{FF2B5EF4-FFF2-40B4-BE49-F238E27FC236}">
                    <a16:creationId xmlns:a16="http://schemas.microsoft.com/office/drawing/2014/main" id="{6B1A4AD1-455E-25F6-FB9E-36E42A3BC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77">
                <a:extLst>
                  <a:ext uri="{FF2B5EF4-FFF2-40B4-BE49-F238E27FC236}">
                    <a16:creationId xmlns:a16="http://schemas.microsoft.com/office/drawing/2014/main" id="{2C7813DF-10C8-F5F6-4762-D4755CD94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78">
                <a:extLst>
                  <a:ext uri="{FF2B5EF4-FFF2-40B4-BE49-F238E27FC236}">
                    <a16:creationId xmlns:a16="http://schemas.microsoft.com/office/drawing/2014/main" id="{070702EF-526B-5189-56ED-D82B4F69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Freeform 79">
                <a:extLst>
                  <a:ext uri="{FF2B5EF4-FFF2-40B4-BE49-F238E27FC236}">
                    <a16:creationId xmlns:a16="http://schemas.microsoft.com/office/drawing/2014/main" id="{6B561A93-9AD7-E709-5B61-EA716B1FE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Freeform 80">
                <a:extLst>
                  <a:ext uri="{FF2B5EF4-FFF2-40B4-BE49-F238E27FC236}">
                    <a16:creationId xmlns:a16="http://schemas.microsoft.com/office/drawing/2014/main" id="{C5118EEB-5CCD-94EC-8380-8C840A785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81">
                <a:extLst>
                  <a:ext uri="{FF2B5EF4-FFF2-40B4-BE49-F238E27FC236}">
                    <a16:creationId xmlns:a16="http://schemas.microsoft.com/office/drawing/2014/main" id="{9CDDBA9C-8BCE-A0CF-AA9D-8DAC6CE16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82">
                <a:extLst>
                  <a:ext uri="{FF2B5EF4-FFF2-40B4-BE49-F238E27FC236}">
                    <a16:creationId xmlns:a16="http://schemas.microsoft.com/office/drawing/2014/main" id="{C1454D47-3171-F8F9-F507-768E19BCA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83">
                <a:extLst>
                  <a:ext uri="{FF2B5EF4-FFF2-40B4-BE49-F238E27FC236}">
                    <a16:creationId xmlns:a16="http://schemas.microsoft.com/office/drawing/2014/main" id="{0AB2E75B-5656-413A-81FD-ED6094C3E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84">
                <a:extLst>
                  <a:ext uri="{FF2B5EF4-FFF2-40B4-BE49-F238E27FC236}">
                    <a16:creationId xmlns:a16="http://schemas.microsoft.com/office/drawing/2014/main" id="{87451C1E-23B7-ECD3-1C5F-06A230156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85">
                <a:extLst>
                  <a:ext uri="{FF2B5EF4-FFF2-40B4-BE49-F238E27FC236}">
                    <a16:creationId xmlns:a16="http://schemas.microsoft.com/office/drawing/2014/main" id="{ACE49A33-4C9D-1805-F302-FE38FB348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86">
                <a:extLst>
                  <a:ext uri="{FF2B5EF4-FFF2-40B4-BE49-F238E27FC236}">
                    <a16:creationId xmlns:a16="http://schemas.microsoft.com/office/drawing/2014/main" id="{53F519C1-34AC-3726-DCE0-F029D58A2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87">
                <a:extLst>
                  <a:ext uri="{FF2B5EF4-FFF2-40B4-BE49-F238E27FC236}">
                    <a16:creationId xmlns:a16="http://schemas.microsoft.com/office/drawing/2014/main" id="{54C09257-81E9-24AE-68C1-11EF55889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88">
                <a:extLst>
                  <a:ext uri="{FF2B5EF4-FFF2-40B4-BE49-F238E27FC236}">
                    <a16:creationId xmlns:a16="http://schemas.microsoft.com/office/drawing/2014/main" id="{FE4C3764-DDE2-FEC9-2B2D-964243325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89">
                <a:extLst>
                  <a:ext uri="{FF2B5EF4-FFF2-40B4-BE49-F238E27FC236}">
                    <a16:creationId xmlns:a16="http://schemas.microsoft.com/office/drawing/2014/main" id="{5B43D413-BC38-6FEF-2C44-067554394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Freeform 90">
                <a:extLst>
                  <a:ext uri="{FF2B5EF4-FFF2-40B4-BE49-F238E27FC236}">
                    <a16:creationId xmlns:a16="http://schemas.microsoft.com/office/drawing/2014/main" id="{55FCB9FB-EE3D-44D9-6AEC-68E5B67B2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91">
                <a:extLst>
                  <a:ext uri="{FF2B5EF4-FFF2-40B4-BE49-F238E27FC236}">
                    <a16:creationId xmlns:a16="http://schemas.microsoft.com/office/drawing/2014/main" id="{B8942C6B-C41C-6662-D424-236428781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92">
                <a:extLst>
                  <a:ext uri="{FF2B5EF4-FFF2-40B4-BE49-F238E27FC236}">
                    <a16:creationId xmlns:a16="http://schemas.microsoft.com/office/drawing/2014/main" id="{700268C9-6465-9A44-5D3E-79114A22F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93">
                <a:extLst>
                  <a:ext uri="{FF2B5EF4-FFF2-40B4-BE49-F238E27FC236}">
                    <a16:creationId xmlns:a16="http://schemas.microsoft.com/office/drawing/2014/main" id="{3FB6152D-94B1-266E-513A-63A483440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94">
                <a:extLst>
                  <a:ext uri="{FF2B5EF4-FFF2-40B4-BE49-F238E27FC236}">
                    <a16:creationId xmlns:a16="http://schemas.microsoft.com/office/drawing/2014/main" id="{841C2740-9802-FD04-FF31-30C0DBC95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95">
                <a:extLst>
                  <a:ext uri="{FF2B5EF4-FFF2-40B4-BE49-F238E27FC236}">
                    <a16:creationId xmlns:a16="http://schemas.microsoft.com/office/drawing/2014/main" id="{195CC433-70A9-FCD9-556C-ED5BCF8E5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96">
                <a:extLst>
                  <a:ext uri="{FF2B5EF4-FFF2-40B4-BE49-F238E27FC236}">
                    <a16:creationId xmlns:a16="http://schemas.microsoft.com/office/drawing/2014/main" id="{900E72AE-C35A-96DC-0051-2057633CB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97">
                <a:extLst>
                  <a:ext uri="{FF2B5EF4-FFF2-40B4-BE49-F238E27FC236}">
                    <a16:creationId xmlns:a16="http://schemas.microsoft.com/office/drawing/2014/main" id="{203947C0-7213-623D-9C36-DA0F8E441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98">
                <a:extLst>
                  <a:ext uri="{FF2B5EF4-FFF2-40B4-BE49-F238E27FC236}">
                    <a16:creationId xmlns:a16="http://schemas.microsoft.com/office/drawing/2014/main" id="{BC8B90EF-0B56-3F8A-9938-31B71FE24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Freeform 99">
                <a:extLst>
                  <a:ext uri="{FF2B5EF4-FFF2-40B4-BE49-F238E27FC236}">
                    <a16:creationId xmlns:a16="http://schemas.microsoft.com/office/drawing/2014/main" id="{386400F4-F4AC-BF68-F0E4-1BAFF98E2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Freeform 100">
                <a:extLst>
                  <a:ext uri="{FF2B5EF4-FFF2-40B4-BE49-F238E27FC236}">
                    <a16:creationId xmlns:a16="http://schemas.microsoft.com/office/drawing/2014/main" id="{ABFAC0C7-1DF1-9EED-037C-CE56CF64C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101">
                <a:extLst>
                  <a:ext uri="{FF2B5EF4-FFF2-40B4-BE49-F238E27FC236}">
                    <a16:creationId xmlns:a16="http://schemas.microsoft.com/office/drawing/2014/main" id="{40C85CAD-BFFF-60ED-C4C7-D2DEE2A92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102">
                <a:extLst>
                  <a:ext uri="{FF2B5EF4-FFF2-40B4-BE49-F238E27FC236}">
                    <a16:creationId xmlns:a16="http://schemas.microsoft.com/office/drawing/2014/main" id="{3B5FAF3A-D17C-8D88-D61D-DE974E66A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103">
                <a:extLst>
                  <a:ext uri="{FF2B5EF4-FFF2-40B4-BE49-F238E27FC236}">
                    <a16:creationId xmlns:a16="http://schemas.microsoft.com/office/drawing/2014/main" id="{C3DA9AD8-A99B-5C15-34DD-A48641E59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104">
                <a:extLst>
                  <a:ext uri="{FF2B5EF4-FFF2-40B4-BE49-F238E27FC236}">
                    <a16:creationId xmlns:a16="http://schemas.microsoft.com/office/drawing/2014/main" id="{A92B4062-B9ED-979F-E8BB-A6ABCF8C2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105">
                <a:extLst>
                  <a:ext uri="{FF2B5EF4-FFF2-40B4-BE49-F238E27FC236}">
                    <a16:creationId xmlns:a16="http://schemas.microsoft.com/office/drawing/2014/main" id="{E78DD209-8E3E-8A7F-3B44-6CE03FF50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106">
                <a:extLst>
                  <a:ext uri="{FF2B5EF4-FFF2-40B4-BE49-F238E27FC236}">
                    <a16:creationId xmlns:a16="http://schemas.microsoft.com/office/drawing/2014/main" id="{82D13719-A99D-0D00-E240-EB881EC36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107">
                <a:extLst>
                  <a:ext uri="{FF2B5EF4-FFF2-40B4-BE49-F238E27FC236}">
                    <a16:creationId xmlns:a16="http://schemas.microsoft.com/office/drawing/2014/main" id="{63022376-B35A-A5B1-A291-DFE535585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108">
                <a:extLst>
                  <a:ext uri="{FF2B5EF4-FFF2-40B4-BE49-F238E27FC236}">
                    <a16:creationId xmlns:a16="http://schemas.microsoft.com/office/drawing/2014/main" id="{38BA75A2-0783-9851-5E9E-BE790E5DD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Rectangle 109">
                <a:extLst>
                  <a:ext uri="{FF2B5EF4-FFF2-40B4-BE49-F238E27FC236}">
                    <a16:creationId xmlns:a16="http://schemas.microsoft.com/office/drawing/2014/main" id="{E8C53BC8-D2C3-4370-6097-33DD2307A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110">
                <a:extLst>
                  <a:ext uri="{FF2B5EF4-FFF2-40B4-BE49-F238E27FC236}">
                    <a16:creationId xmlns:a16="http://schemas.microsoft.com/office/drawing/2014/main" id="{7AD4FB91-FDA3-1BF3-A702-F9AD4EEAD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Freeform 111">
                <a:extLst>
                  <a:ext uri="{FF2B5EF4-FFF2-40B4-BE49-F238E27FC236}">
                    <a16:creationId xmlns:a16="http://schemas.microsoft.com/office/drawing/2014/main" id="{464DA464-7EB8-FCA1-D832-4134B1F9D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112">
                <a:extLst>
                  <a:ext uri="{FF2B5EF4-FFF2-40B4-BE49-F238E27FC236}">
                    <a16:creationId xmlns:a16="http://schemas.microsoft.com/office/drawing/2014/main" id="{98E092ED-4866-E565-95AC-E88709F1D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113">
                <a:extLst>
                  <a:ext uri="{FF2B5EF4-FFF2-40B4-BE49-F238E27FC236}">
                    <a16:creationId xmlns:a16="http://schemas.microsoft.com/office/drawing/2014/main" id="{B9B2D652-DDB3-376A-2E9C-2D67F127B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114">
                <a:extLst>
                  <a:ext uri="{FF2B5EF4-FFF2-40B4-BE49-F238E27FC236}">
                    <a16:creationId xmlns:a16="http://schemas.microsoft.com/office/drawing/2014/main" id="{D9B81A98-3121-2DB1-2E70-36B3624EB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115">
                <a:extLst>
                  <a:ext uri="{FF2B5EF4-FFF2-40B4-BE49-F238E27FC236}">
                    <a16:creationId xmlns:a16="http://schemas.microsoft.com/office/drawing/2014/main" id="{5F3D6704-8BE0-0564-E8A8-7679BEF15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116">
                <a:extLst>
                  <a:ext uri="{FF2B5EF4-FFF2-40B4-BE49-F238E27FC236}">
                    <a16:creationId xmlns:a16="http://schemas.microsoft.com/office/drawing/2014/main" id="{C0742CCB-C4E7-4488-331E-7CEF3322F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117">
                <a:extLst>
                  <a:ext uri="{FF2B5EF4-FFF2-40B4-BE49-F238E27FC236}">
                    <a16:creationId xmlns:a16="http://schemas.microsoft.com/office/drawing/2014/main" id="{3BE371AA-6B04-94FA-062A-22AF35FC2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118">
                <a:extLst>
                  <a:ext uri="{FF2B5EF4-FFF2-40B4-BE49-F238E27FC236}">
                    <a16:creationId xmlns:a16="http://schemas.microsoft.com/office/drawing/2014/main" id="{0550444C-E99E-E4D4-35C1-E1E8782E0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119">
                <a:extLst>
                  <a:ext uri="{FF2B5EF4-FFF2-40B4-BE49-F238E27FC236}">
                    <a16:creationId xmlns:a16="http://schemas.microsoft.com/office/drawing/2014/main" id="{61B48983-4551-49CD-3B7A-7836B4BA8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120">
                <a:extLst>
                  <a:ext uri="{FF2B5EF4-FFF2-40B4-BE49-F238E27FC236}">
                    <a16:creationId xmlns:a16="http://schemas.microsoft.com/office/drawing/2014/main" id="{280E0914-6DAF-33D3-9ECF-9CC7DEC7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121">
                <a:extLst>
                  <a:ext uri="{FF2B5EF4-FFF2-40B4-BE49-F238E27FC236}">
                    <a16:creationId xmlns:a16="http://schemas.microsoft.com/office/drawing/2014/main" id="{A66108E2-4349-F52B-0AD3-0E1B70A3D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122">
                <a:extLst>
                  <a:ext uri="{FF2B5EF4-FFF2-40B4-BE49-F238E27FC236}">
                    <a16:creationId xmlns:a16="http://schemas.microsoft.com/office/drawing/2014/main" id="{2371DBE3-6597-AE53-33D8-91BB84D71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123">
                <a:extLst>
                  <a:ext uri="{FF2B5EF4-FFF2-40B4-BE49-F238E27FC236}">
                    <a16:creationId xmlns:a16="http://schemas.microsoft.com/office/drawing/2014/main" id="{72982F24-5044-6854-622E-C4E3E798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124">
                <a:extLst>
                  <a:ext uri="{FF2B5EF4-FFF2-40B4-BE49-F238E27FC236}">
                    <a16:creationId xmlns:a16="http://schemas.microsoft.com/office/drawing/2014/main" id="{0D03E544-EABD-E8D5-09CA-F19BB060B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125">
                <a:extLst>
                  <a:ext uri="{FF2B5EF4-FFF2-40B4-BE49-F238E27FC236}">
                    <a16:creationId xmlns:a16="http://schemas.microsoft.com/office/drawing/2014/main" id="{866CFB01-73AE-FB7B-A3EC-1D61409FC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126">
                <a:extLst>
                  <a:ext uri="{FF2B5EF4-FFF2-40B4-BE49-F238E27FC236}">
                    <a16:creationId xmlns:a16="http://schemas.microsoft.com/office/drawing/2014/main" id="{E752CF8D-A727-EFA5-D07B-066A0CDF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127">
                <a:extLst>
                  <a:ext uri="{FF2B5EF4-FFF2-40B4-BE49-F238E27FC236}">
                    <a16:creationId xmlns:a16="http://schemas.microsoft.com/office/drawing/2014/main" id="{5579E0F0-DA72-0E13-960F-6C407EBD2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128">
                <a:extLst>
                  <a:ext uri="{FF2B5EF4-FFF2-40B4-BE49-F238E27FC236}">
                    <a16:creationId xmlns:a16="http://schemas.microsoft.com/office/drawing/2014/main" id="{C58082E2-F696-C599-37B9-D3DC6202C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129">
                <a:extLst>
                  <a:ext uri="{FF2B5EF4-FFF2-40B4-BE49-F238E27FC236}">
                    <a16:creationId xmlns:a16="http://schemas.microsoft.com/office/drawing/2014/main" id="{D0F52CA2-1843-497A-C449-678264229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130">
                <a:extLst>
                  <a:ext uri="{FF2B5EF4-FFF2-40B4-BE49-F238E27FC236}">
                    <a16:creationId xmlns:a16="http://schemas.microsoft.com/office/drawing/2014/main" id="{5F66EF24-3B14-2177-F685-0C3437147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Freeform 131">
                <a:extLst>
                  <a:ext uri="{FF2B5EF4-FFF2-40B4-BE49-F238E27FC236}">
                    <a16:creationId xmlns:a16="http://schemas.microsoft.com/office/drawing/2014/main" id="{77E476B6-D9E3-A7AC-8F84-26B3C9B6D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132">
                <a:extLst>
                  <a:ext uri="{FF2B5EF4-FFF2-40B4-BE49-F238E27FC236}">
                    <a16:creationId xmlns:a16="http://schemas.microsoft.com/office/drawing/2014/main" id="{B8E5C4CD-E772-6D6F-6B99-F69A73352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133">
                <a:extLst>
                  <a:ext uri="{FF2B5EF4-FFF2-40B4-BE49-F238E27FC236}">
                    <a16:creationId xmlns:a16="http://schemas.microsoft.com/office/drawing/2014/main" id="{819A1F8E-7417-B1BF-FE34-5735C6BF0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134">
                <a:extLst>
                  <a:ext uri="{FF2B5EF4-FFF2-40B4-BE49-F238E27FC236}">
                    <a16:creationId xmlns:a16="http://schemas.microsoft.com/office/drawing/2014/main" id="{C484F0B2-1571-BD0A-2150-0DA2343CD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135">
                <a:extLst>
                  <a:ext uri="{FF2B5EF4-FFF2-40B4-BE49-F238E27FC236}">
                    <a16:creationId xmlns:a16="http://schemas.microsoft.com/office/drawing/2014/main" id="{F989F19F-9241-D3A7-5A46-80471AD43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136">
                <a:extLst>
                  <a:ext uri="{FF2B5EF4-FFF2-40B4-BE49-F238E27FC236}">
                    <a16:creationId xmlns:a16="http://schemas.microsoft.com/office/drawing/2014/main" id="{EEB5534A-C98C-F7BF-0084-B776ED142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137">
                <a:extLst>
                  <a:ext uri="{FF2B5EF4-FFF2-40B4-BE49-F238E27FC236}">
                    <a16:creationId xmlns:a16="http://schemas.microsoft.com/office/drawing/2014/main" id="{78969A78-0584-3228-23BA-E0CAB8AA6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138">
                <a:extLst>
                  <a:ext uri="{FF2B5EF4-FFF2-40B4-BE49-F238E27FC236}">
                    <a16:creationId xmlns:a16="http://schemas.microsoft.com/office/drawing/2014/main" id="{88031C3A-8E5F-AEC6-DEDC-B4805D881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139">
                <a:extLst>
                  <a:ext uri="{FF2B5EF4-FFF2-40B4-BE49-F238E27FC236}">
                    <a16:creationId xmlns:a16="http://schemas.microsoft.com/office/drawing/2014/main" id="{5BF60428-9CC7-5D38-F97A-8423BEDA5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140">
                <a:extLst>
                  <a:ext uri="{FF2B5EF4-FFF2-40B4-BE49-F238E27FC236}">
                    <a16:creationId xmlns:a16="http://schemas.microsoft.com/office/drawing/2014/main" id="{7FDD67E3-4B23-6ACD-D834-2464B4952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141">
                <a:extLst>
                  <a:ext uri="{FF2B5EF4-FFF2-40B4-BE49-F238E27FC236}">
                    <a16:creationId xmlns:a16="http://schemas.microsoft.com/office/drawing/2014/main" id="{EA8424E1-926C-C138-4533-9A04AEA21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42">
                <a:extLst>
                  <a:ext uri="{FF2B5EF4-FFF2-40B4-BE49-F238E27FC236}">
                    <a16:creationId xmlns:a16="http://schemas.microsoft.com/office/drawing/2014/main" id="{0A98148C-52EA-D34F-587C-69DEDF283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43">
                <a:extLst>
                  <a:ext uri="{FF2B5EF4-FFF2-40B4-BE49-F238E27FC236}">
                    <a16:creationId xmlns:a16="http://schemas.microsoft.com/office/drawing/2014/main" id="{A3907CBC-6415-2B4B-07D3-35CA0ACFA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44">
                <a:extLst>
                  <a:ext uri="{FF2B5EF4-FFF2-40B4-BE49-F238E27FC236}">
                    <a16:creationId xmlns:a16="http://schemas.microsoft.com/office/drawing/2014/main" id="{7EF41803-F91B-CBF7-3C88-8E166A1C9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45">
                <a:extLst>
                  <a:ext uri="{FF2B5EF4-FFF2-40B4-BE49-F238E27FC236}">
                    <a16:creationId xmlns:a16="http://schemas.microsoft.com/office/drawing/2014/main" id="{8166112B-6D83-06E4-8224-6BEF2D437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46">
                <a:extLst>
                  <a:ext uri="{FF2B5EF4-FFF2-40B4-BE49-F238E27FC236}">
                    <a16:creationId xmlns:a16="http://schemas.microsoft.com/office/drawing/2014/main" id="{A47EEBAD-6490-4F15-AC32-09828FDDF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47">
                <a:extLst>
                  <a:ext uri="{FF2B5EF4-FFF2-40B4-BE49-F238E27FC236}">
                    <a16:creationId xmlns:a16="http://schemas.microsoft.com/office/drawing/2014/main" id="{1EA59E8C-0EFE-A975-848A-3F86E82C8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48">
                <a:extLst>
                  <a:ext uri="{FF2B5EF4-FFF2-40B4-BE49-F238E27FC236}">
                    <a16:creationId xmlns:a16="http://schemas.microsoft.com/office/drawing/2014/main" id="{E4C78A89-8FBF-0FBB-2B1C-0771F75E5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49">
                <a:extLst>
                  <a:ext uri="{FF2B5EF4-FFF2-40B4-BE49-F238E27FC236}">
                    <a16:creationId xmlns:a16="http://schemas.microsoft.com/office/drawing/2014/main" id="{68C5559C-D8AE-90C3-5676-903ED5A9D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50">
                <a:extLst>
                  <a:ext uri="{FF2B5EF4-FFF2-40B4-BE49-F238E27FC236}">
                    <a16:creationId xmlns:a16="http://schemas.microsoft.com/office/drawing/2014/main" id="{596BAD2C-461F-C50E-F14E-C245ACA5C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Freeform 151">
                <a:extLst>
                  <a:ext uri="{FF2B5EF4-FFF2-40B4-BE49-F238E27FC236}">
                    <a16:creationId xmlns:a16="http://schemas.microsoft.com/office/drawing/2014/main" id="{BE0BE269-0161-BD78-12F4-D6D811DB3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52">
                <a:extLst>
                  <a:ext uri="{FF2B5EF4-FFF2-40B4-BE49-F238E27FC236}">
                    <a16:creationId xmlns:a16="http://schemas.microsoft.com/office/drawing/2014/main" id="{BE44DF2A-C997-10A5-775E-B29A0974B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53">
                <a:extLst>
                  <a:ext uri="{FF2B5EF4-FFF2-40B4-BE49-F238E27FC236}">
                    <a16:creationId xmlns:a16="http://schemas.microsoft.com/office/drawing/2014/main" id="{EBDA0DCE-2FB3-CF1B-6681-E9DEB6438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54">
                <a:extLst>
                  <a:ext uri="{FF2B5EF4-FFF2-40B4-BE49-F238E27FC236}">
                    <a16:creationId xmlns:a16="http://schemas.microsoft.com/office/drawing/2014/main" id="{1E4C67DD-6FFA-F5E9-7FE8-04840D1CA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55">
                <a:extLst>
                  <a:ext uri="{FF2B5EF4-FFF2-40B4-BE49-F238E27FC236}">
                    <a16:creationId xmlns:a16="http://schemas.microsoft.com/office/drawing/2014/main" id="{4863A3A3-6654-FE77-368A-46E5E66CB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56">
                <a:extLst>
                  <a:ext uri="{FF2B5EF4-FFF2-40B4-BE49-F238E27FC236}">
                    <a16:creationId xmlns:a16="http://schemas.microsoft.com/office/drawing/2014/main" id="{3CFCE2F2-696C-C68A-5CEB-734A11DC2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57">
                <a:extLst>
                  <a:ext uri="{FF2B5EF4-FFF2-40B4-BE49-F238E27FC236}">
                    <a16:creationId xmlns:a16="http://schemas.microsoft.com/office/drawing/2014/main" id="{CA4A649E-FB2C-0B1E-8E17-D8CB75BD7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58">
                <a:extLst>
                  <a:ext uri="{FF2B5EF4-FFF2-40B4-BE49-F238E27FC236}">
                    <a16:creationId xmlns:a16="http://schemas.microsoft.com/office/drawing/2014/main" id="{31EB14DB-0529-3430-3375-5883E2112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59">
                <a:extLst>
                  <a:ext uri="{FF2B5EF4-FFF2-40B4-BE49-F238E27FC236}">
                    <a16:creationId xmlns:a16="http://schemas.microsoft.com/office/drawing/2014/main" id="{D41CF7AB-FE61-196E-49B7-6B1DC6232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60">
                <a:extLst>
                  <a:ext uri="{FF2B5EF4-FFF2-40B4-BE49-F238E27FC236}">
                    <a16:creationId xmlns:a16="http://schemas.microsoft.com/office/drawing/2014/main" id="{27265A17-51BE-05E8-E668-1012BDE26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61">
                <a:extLst>
                  <a:ext uri="{FF2B5EF4-FFF2-40B4-BE49-F238E27FC236}">
                    <a16:creationId xmlns:a16="http://schemas.microsoft.com/office/drawing/2014/main" id="{9209A5DA-1AC1-9E09-726B-9BB27B79D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62">
                <a:extLst>
                  <a:ext uri="{FF2B5EF4-FFF2-40B4-BE49-F238E27FC236}">
                    <a16:creationId xmlns:a16="http://schemas.microsoft.com/office/drawing/2014/main" id="{B6C38825-C921-B815-065D-182015B4D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63">
                <a:extLst>
                  <a:ext uri="{FF2B5EF4-FFF2-40B4-BE49-F238E27FC236}">
                    <a16:creationId xmlns:a16="http://schemas.microsoft.com/office/drawing/2014/main" id="{D6C1D783-69AC-8B96-6C2A-8B8A55A7C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64">
                <a:extLst>
                  <a:ext uri="{FF2B5EF4-FFF2-40B4-BE49-F238E27FC236}">
                    <a16:creationId xmlns:a16="http://schemas.microsoft.com/office/drawing/2014/main" id="{18DF4007-1937-0C66-48DF-86FDD9D5F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65">
                <a:extLst>
                  <a:ext uri="{FF2B5EF4-FFF2-40B4-BE49-F238E27FC236}">
                    <a16:creationId xmlns:a16="http://schemas.microsoft.com/office/drawing/2014/main" id="{6E2979F4-0171-2255-C9AD-B0C74A559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66">
                <a:extLst>
                  <a:ext uri="{FF2B5EF4-FFF2-40B4-BE49-F238E27FC236}">
                    <a16:creationId xmlns:a16="http://schemas.microsoft.com/office/drawing/2014/main" id="{1B626A07-11F1-886D-C8BF-0905DD5E3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67">
                <a:extLst>
                  <a:ext uri="{FF2B5EF4-FFF2-40B4-BE49-F238E27FC236}">
                    <a16:creationId xmlns:a16="http://schemas.microsoft.com/office/drawing/2014/main" id="{17803EAB-53BC-2BC6-3E9F-EA7953D4A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68">
                <a:extLst>
                  <a:ext uri="{FF2B5EF4-FFF2-40B4-BE49-F238E27FC236}">
                    <a16:creationId xmlns:a16="http://schemas.microsoft.com/office/drawing/2014/main" id="{85C35308-D556-C0FA-9FAD-77DF7F1FC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69">
                <a:extLst>
                  <a:ext uri="{FF2B5EF4-FFF2-40B4-BE49-F238E27FC236}">
                    <a16:creationId xmlns:a16="http://schemas.microsoft.com/office/drawing/2014/main" id="{1229078D-0B7F-3355-6090-CD64E87BF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70">
                <a:extLst>
                  <a:ext uri="{FF2B5EF4-FFF2-40B4-BE49-F238E27FC236}">
                    <a16:creationId xmlns:a16="http://schemas.microsoft.com/office/drawing/2014/main" id="{0074CC92-8124-8E73-0BF8-515CC6C0C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71">
                <a:extLst>
                  <a:ext uri="{FF2B5EF4-FFF2-40B4-BE49-F238E27FC236}">
                    <a16:creationId xmlns:a16="http://schemas.microsoft.com/office/drawing/2014/main" id="{2003409F-60D7-8CCD-A036-2D35DF8A7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72">
                <a:extLst>
                  <a:ext uri="{FF2B5EF4-FFF2-40B4-BE49-F238E27FC236}">
                    <a16:creationId xmlns:a16="http://schemas.microsoft.com/office/drawing/2014/main" id="{BFAFAE27-C703-4F09-F0CF-B4E31C12B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73">
                <a:extLst>
                  <a:ext uri="{FF2B5EF4-FFF2-40B4-BE49-F238E27FC236}">
                    <a16:creationId xmlns:a16="http://schemas.microsoft.com/office/drawing/2014/main" id="{7D37BD43-662D-FC07-4853-F45A01740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74">
                <a:extLst>
                  <a:ext uri="{FF2B5EF4-FFF2-40B4-BE49-F238E27FC236}">
                    <a16:creationId xmlns:a16="http://schemas.microsoft.com/office/drawing/2014/main" id="{C38B2C78-3F86-50A3-6E0E-9A25FEDFF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75">
                <a:extLst>
                  <a:ext uri="{FF2B5EF4-FFF2-40B4-BE49-F238E27FC236}">
                    <a16:creationId xmlns:a16="http://schemas.microsoft.com/office/drawing/2014/main" id="{CA127E41-C254-88CC-7788-E626C48D9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76">
                <a:extLst>
                  <a:ext uri="{FF2B5EF4-FFF2-40B4-BE49-F238E27FC236}">
                    <a16:creationId xmlns:a16="http://schemas.microsoft.com/office/drawing/2014/main" id="{F7621299-844E-5C86-F7EA-4953E6CEF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77">
                <a:extLst>
                  <a:ext uri="{FF2B5EF4-FFF2-40B4-BE49-F238E27FC236}">
                    <a16:creationId xmlns:a16="http://schemas.microsoft.com/office/drawing/2014/main" id="{3EF380FC-C052-C6DF-DA97-056E723F2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78">
                <a:extLst>
                  <a:ext uri="{FF2B5EF4-FFF2-40B4-BE49-F238E27FC236}">
                    <a16:creationId xmlns:a16="http://schemas.microsoft.com/office/drawing/2014/main" id="{61332C6D-E26E-3E4C-1BBF-B4AC6224C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79">
                <a:extLst>
                  <a:ext uri="{FF2B5EF4-FFF2-40B4-BE49-F238E27FC236}">
                    <a16:creationId xmlns:a16="http://schemas.microsoft.com/office/drawing/2014/main" id="{4D8657D5-F72C-461E-3B3F-A1B4A253C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80">
                <a:extLst>
                  <a:ext uri="{FF2B5EF4-FFF2-40B4-BE49-F238E27FC236}">
                    <a16:creationId xmlns:a16="http://schemas.microsoft.com/office/drawing/2014/main" id="{4EF13F31-B8C7-86AF-B87F-85DA6D38D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81">
                <a:extLst>
                  <a:ext uri="{FF2B5EF4-FFF2-40B4-BE49-F238E27FC236}">
                    <a16:creationId xmlns:a16="http://schemas.microsoft.com/office/drawing/2014/main" id="{2899F6E3-C231-2AA1-1879-5F6A08E9B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82">
                <a:extLst>
                  <a:ext uri="{FF2B5EF4-FFF2-40B4-BE49-F238E27FC236}">
                    <a16:creationId xmlns:a16="http://schemas.microsoft.com/office/drawing/2014/main" id="{36747FAD-1D12-3E17-7B23-0BC10148A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83">
                <a:extLst>
                  <a:ext uri="{FF2B5EF4-FFF2-40B4-BE49-F238E27FC236}">
                    <a16:creationId xmlns:a16="http://schemas.microsoft.com/office/drawing/2014/main" id="{4E78630B-4DCF-1414-FD15-2E3C0B4F2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84">
                <a:extLst>
                  <a:ext uri="{FF2B5EF4-FFF2-40B4-BE49-F238E27FC236}">
                    <a16:creationId xmlns:a16="http://schemas.microsoft.com/office/drawing/2014/main" id="{333CAD16-CD95-E826-F8CB-5C26567FD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85">
                <a:extLst>
                  <a:ext uri="{FF2B5EF4-FFF2-40B4-BE49-F238E27FC236}">
                    <a16:creationId xmlns:a16="http://schemas.microsoft.com/office/drawing/2014/main" id="{29188850-F55D-5F03-92C3-3D379546C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86">
                <a:extLst>
                  <a:ext uri="{FF2B5EF4-FFF2-40B4-BE49-F238E27FC236}">
                    <a16:creationId xmlns:a16="http://schemas.microsoft.com/office/drawing/2014/main" id="{8A017F0A-06F5-7EFE-0A24-39972AF2D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87">
                <a:extLst>
                  <a:ext uri="{FF2B5EF4-FFF2-40B4-BE49-F238E27FC236}">
                    <a16:creationId xmlns:a16="http://schemas.microsoft.com/office/drawing/2014/main" id="{4B007C7B-ADE3-8CB0-1369-16AC29429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88">
                <a:extLst>
                  <a:ext uri="{FF2B5EF4-FFF2-40B4-BE49-F238E27FC236}">
                    <a16:creationId xmlns:a16="http://schemas.microsoft.com/office/drawing/2014/main" id="{10F90450-2464-D677-ABF7-C1AC6F680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89">
                <a:extLst>
                  <a:ext uri="{FF2B5EF4-FFF2-40B4-BE49-F238E27FC236}">
                    <a16:creationId xmlns:a16="http://schemas.microsoft.com/office/drawing/2014/main" id="{3ED06902-AE4F-5DF7-4B3E-EC13053B5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90">
                <a:extLst>
                  <a:ext uri="{FF2B5EF4-FFF2-40B4-BE49-F238E27FC236}">
                    <a16:creationId xmlns:a16="http://schemas.microsoft.com/office/drawing/2014/main" id="{D93CB847-71EF-E67A-61EB-C0895525A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91">
                <a:extLst>
                  <a:ext uri="{FF2B5EF4-FFF2-40B4-BE49-F238E27FC236}">
                    <a16:creationId xmlns:a16="http://schemas.microsoft.com/office/drawing/2014/main" id="{74B2C806-3AC7-F186-3951-652BC63E5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92">
                <a:extLst>
                  <a:ext uri="{FF2B5EF4-FFF2-40B4-BE49-F238E27FC236}">
                    <a16:creationId xmlns:a16="http://schemas.microsoft.com/office/drawing/2014/main" id="{AA4F2ED5-D975-8578-C476-508CF920D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93">
                <a:extLst>
                  <a:ext uri="{FF2B5EF4-FFF2-40B4-BE49-F238E27FC236}">
                    <a16:creationId xmlns:a16="http://schemas.microsoft.com/office/drawing/2014/main" id="{17157872-8EF8-6CC5-FE2C-D2C88E683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94">
                <a:extLst>
                  <a:ext uri="{FF2B5EF4-FFF2-40B4-BE49-F238E27FC236}">
                    <a16:creationId xmlns:a16="http://schemas.microsoft.com/office/drawing/2014/main" id="{6AAB6A9F-5C64-36B9-E44C-09B321D9A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95">
                <a:extLst>
                  <a:ext uri="{FF2B5EF4-FFF2-40B4-BE49-F238E27FC236}">
                    <a16:creationId xmlns:a16="http://schemas.microsoft.com/office/drawing/2014/main" id="{22B5E7F1-ADD4-A6B4-F4B2-89D076DE8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96">
                <a:extLst>
                  <a:ext uri="{FF2B5EF4-FFF2-40B4-BE49-F238E27FC236}">
                    <a16:creationId xmlns:a16="http://schemas.microsoft.com/office/drawing/2014/main" id="{CB66FB25-110C-5544-BEFD-CB9AD2D30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97">
                <a:extLst>
                  <a:ext uri="{FF2B5EF4-FFF2-40B4-BE49-F238E27FC236}">
                    <a16:creationId xmlns:a16="http://schemas.microsoft.com/office/drawing/2014/main" id="{9CEE9C6D-A05A-4A24-2448-89A6FA9C7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98">
                <a:extLst>
                  <a:ext uri="{FF2B5EF4-FFF2-40B4-BE49-F238E27FC236}">
                    <a16:creationId xmlns:a16="http://schemas.microsoft.com/office/drawing/2014/main" id="{54EB393F-54B3-BA0D-7D12-0EC19BFFB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99">
                <a:extLst>
                  <a:ext uri="{FF2B5EF4-FFF2-40B4-BE49-F238E27FC236}">
                    <a16:creationId xmlns:a16="http://schemas.microsoft.com/office/drawing/2014/main" id="{6E97E102-A690-D50A-C5A8-B1E687508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200">
                <a:extLst>
                  <a:ext uri="{FF2B5EF4-FFF2-40B4-BE49-F238E27FC236}">
                    <a16:creationId xmlns:a16="http://schemas.microsoft.com/office/drawing/2014/main" id="{88600BB1-3FA7-CE85-44B8-FE48EB59F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201">
                <a:extLst>
                  <a:ext uri="{FF2B5EF4-FFF2-40B4-BE49-F238E27FC236}">
                    <a16:creationId xmlns:a16="http://schemas.microsoft.com/office/drawing/2014/main" id="{19B99332-152A-7441-635B-17239102A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202">
                <a:extLst>
                  <a:ext uri="{FF2B5EF4-FFF2-40B4-BE49-F238E27FC236}">
                    <a16:creationId xmlns:a16="http://schemas.microsoft.com/office/drawing/2014/main" id="{98BE5BEA-9580-8240-94D0-F8EA6F9E7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203">
                <a:extLst>
                  <a:ext uri="{FF2B5EF4-FFF2-40B4-BE49-F238E27FC236}">
                    <a16:creationId xmlns:a16="http://schemas.microsoft.com/office/drawing/2014/main" id="{FE1CCA61-E0D2-77F1-9916-DAC82FDE3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204">
                <a:extLst>
                  <a:ext uri="{FF2B5EF4-FFF2-40B4-BE49-F238E27FC236}">
                    <a16:creationId xmlns:a16="http://schemas.microsoft.com/office/drawing/2014/main" id="{8FAED053-13FB-2D50-C3BA-25CB630E5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15" name="Freeform 206">
              <a:extLst>
                <a:ext uri="{FF2B5EF4-FFF2-40B4-BE49-F238E27FC236}">
                  <a16:creationId xmlns:a16="http://schemas.microsoft.com/office/drawing/2014/main" id="{58768740-52C1-085C-78C0-DA181C123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6" name="Freeform 207">
              <a:extLst>
                <a:ext uri="{FF2B5EF4-FFF2-40B4-BE49-F238E27FC236}">
                  <a16:creationId xmlns:a16="http://schemas.microsoft.com/office/drawing/2014/main" id="{2318D0E1-E40A-C72B-573E-A918D905B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7" name="Freeform 208">
              <a:extLst>
                <a:ext uri="{FF2B5EF4-FFF2-40B4-BE49-F238E27FC236}">
                  <a16:creationId xmlns:a16="http://schemas.microsoft.com/office/drawing/2014/main" id="{139935C8-2C9E-8809-DBF2-EC696B2D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8" name="Freeform 209">
              <a:extLst>
                <a:ext uri="{FF2B5EF4-FFF2-40B4-BE49-F238E27FC236}">
                  <a16:creationId xmlns:a16="http://schemas.microsoft.com/office/drawing/2014/main" id="{9187C880-1E21-B95E-555B-72124C3CB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9" name="Freeform 210">
              <a:extLst>
                <a:ext uri="{FF2B5EF4-FFF2-40B4-BE49-F238E27FC236}">
                  <a16:creationId xmlns:a16="http://schemas.microsoft.com/office/drawing/2014/main" id="{75B62047-22C6-12A0-630A-FAF13BDCF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0" name="Freeform 211">
              <a:extLst>
                <a:ext uri="{FF2B5EF4-FFF2-40B4-BE49-F238E27FC236}">
                  <a16:creationId xmlns:a16="http://schemas.microsoft.com/office/drawing/2014/main" id="{057D7A94-F52D-85E5-EDEC-5B6A12891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1" name="Freeform 212">
              <a:extLst>
                <a:ext uri="{FF2B5EF4-FFF2-40B4-BE49-F238E27FC236}">
                  <a16:creationId xmlns:a16="http://schemas.microsoft.com/office/drawing/2014/main" id="{29046992-B20B-1809-5259-D14B7154A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2" name="Freeform 213">
              <a:extLst>
                <a:ext uri="{FF2B5EF4-FFF2-40B4-BE49-F238E27FC236}">
                  <a16:creationId xmlns:a16="http://schemas.microsoft.com/office/drawing/2014/main" id="{C3C62608-716B-BF48-7D93-CB8D36A1B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3" name="Freeform 214">
              <a:extLst>
                <a:ext uri="{FF2B5EF4-FFF2-40B4-BE49-F238E27FC236}">
                  <a16:creationId xmlns:a16="http://schemas.microsoft.com/office/drawing/2014/main" id="{6C27F3E2-75D5-9F3C-3A2F-60AE83154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4" name="Freeform 215">
              <a:extLst>
                <a:ext uri="{FF2B5EF4-FFF2-40B4-BE49-F238E27FC236}">
                  <a16:creationId xmlns:a16="http://schemas.microsoft.com/office/drawing/2014/main" id="{D6BF77CE-7FDE-17C4-4832-BC490E1C8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5" name="Freeform 216">
              <a:extLst>
                <a:ext uri="{FF2B5EF4-FFF2-40B4-BE49-F238E27FC236}">
                  <a16:creationId xmlns:a16="http://schemas.microsoft.com/office/drawing/2014/main" id="{C88ABECD-EB0F-1988-0172-555B7A4B4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6" name="Freeform 217">
              <a:extLst>
                <a:ext uri="{FF2B5EF4-FFF2-40B4-BE49-F238E27FC236}">
                  <a16:creationId xmlns:a16="http://schemas.microsoft.com/office/drawing/2014/main" id="{2619AA78-37F4-E2EE-1DB9-96B786733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7" name="Freeform 218">
              <a:extLst>
                <a:ext uri="{FF2B5EF4-FFF2-40B4-BE49-F238E27FC236}">
                  <a16:creationId xmlns:a16="http://schemas.microsoft.com/office/drawing/2014/main" id="{E76B7830-D6FC-4E43-69D0-7852B31B7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8" name="Freeform 219">
              <a:extLst>
                <a:ext uri="{FF2B5EF4-FFF2-40B4-BE49-F238E27FC236}">
                  <a16:creationId xmlns:a16="http://schemas.microsoft.com/office/drawing/2014/main" id="{1E73341F-2B08-7B60-EB79-608569981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9" name="Freeform 220">
              <a:extLst>
                <a:ext uri="{FF2B5EF4-FFF2-40B4-BE49-F238E27FC236}">
                  <a16:creationId xmlns:a16="http://schemas.microsoft.com/office/drawing/2014/main" id="{55DCF88B-3C8F-2A8B-53C3-2E53FD2FF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0" name="Freeform 221">
              <a:extLst>
                <a:ext uri="{FF2B5EF4-FFF2-40B4-BE49-F238E27FC236}">
                  <a16:creationId xmlns:a16="http://schemas.microsoft.com/office/drawing/2014/main" id="{DEE4B1F6-1532-27E1-BA20-B3B8B881E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1" name="Freeform 222">
              <a:extLst>
                <a:ext uri="{FF2B5EF4-FFF2-40B4-BE49-F238E27FC236}">
                  <a16:creationId xmlns:a16="http://schemas.microsoft.com/office/drawing/2014/main" id="{0E919B5A-D0DA-2703-D503-1B19F8D8F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2" name="Freeform 223">
              <a:extLst>
                <a:ext uri="{FF2B5EF4-FFF2-40B4-BE49-F238E27FC236}">
                  <a16:creationId xmlns:a16="http://schemas.microsoft.com/office/drawing/2014/main" id="{1AA5226F-5438-E779-4AE9-571B82A30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3" name="Freeform 224">
              <a:extLst>
                <a:ext uri="{FF2B5EF4-FFF2-40B4-BE49-F238E27FC236}">
                  <a16:creationId xmlns:a16="http://schemas.microsoft.com/office/drawing/2014/main" id="{93285772-C2B4-19DB-9B74-99C1B0E6F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4" name="Freeform 225">
              <a:extLst>
                <a:ext uri="{FF2B5EF4-FFF2-40B4-BE49-F238E27FC236}">
                  <a16:creationId xmlns:a16="http://schemas.microsoft.com/office/drawing/2014/main" id="{F9D2F5DE-8849-1900-007C-814D68FF5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5" name="Freeform 226">
              <a:extLst>
                <a:ext uri="{FF2B5EF4-FFF2-40B4-BE49-F238E27FC236}">
                  <a16:creationId xmlns:a16="http://schemas.microsoft.com/office/drawing/2014/main" id="{21B562FF-EBBE-4B86-812A-E17226522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6" name="Freeform 227">
              <a:extLst>
                <a:ext uri="{FF2B5EF4-FFF2-40B4-BE49-F238E27FC236}">
                  <a16:creationId xmlns:a16="http://schemas.microsoft.com/office/drawing/2014/main" id="{5EC8D9E3-F528-D530-0B71-3ECC2C351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7" name="Freeform 228">
              <a:extLst>
                <a:ext uri="{FF2B5EF4-FFF2-40B4-BE49-F238E27FC236}">
                  <a16:creationId xmlns:a16="http://schemas.microsoft.com/office/drawing/2014/main" id="{F1D788AC-1308-087E-4FA5-0C1334E59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8" name="Freeform 229">
              <a:extLst>
                <a:ext uri="{FF2B5EF4-FFF2-40B4-BE49-F238E27FC236}">
                  <a16:creationId xmlns:a16="http://schemas.microsoft.com/office/drawing/2014/main" id="{90E6036A-DFD4-93FE-A7FF-9244BC127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9" name="Freeform 230">
              <a:extLst>
                <a:ext uri="{FF2B5EF4-FFF2-40B4-BE49-F238E27FC236}">
                  <a16:creationId xmlns:a16="http://schemas.microsoft.com/office/drawing/2014/main" id="{538767CF-2E3A-8ADC-B47D-D4E2A2D7F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0" name="Freeform 231">
              <a:extLst>
                <a:ext uri="{FF2B5EF4-FFF2-40B4-BE49-F238E27FC236}">
                  <a16:creationId xmlns:a16="http://schemas.microsoft.com/office/drawing/2014/main" id="{23B11973-93D2-3E20-D0E4-ABC60307B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1" name="Freeform 232">
              <a:extLst>
                <a:ext uri="{FF2B5EF4-FFF2-40B4-BE49-F238E27FC236}">
                  <a16:creationId xmlns:a16="http://schemas.microsoft.com/office/drawing/2014/main" id="{1A30FD74-C061-AF4E-F54C-EAF145635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2" name="Freeform 233">
              <a:extLst>
                <a:ext uri="{FF2B5EF4-FFF2-40B4-BE49-F238E27FC236}">
                  <a16:creationId xmlns:a16="http://schemas.microsoft.com/office/drawing/2014/main" id="{890EC86A-E13C-328E-09D6-1A870932D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3" name="Freeform 234">
              <a:extLst>
                <a:ext uri="{FF2B5EF4-FFF2-40B4-BE49-F238E27FC236}">
                  <a16:creationId xmlns:a16="http://schemas.microsoft.com/office/drawing/2014/main" id="{6BC47F3C-3D1F-7F38-854B-882298844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4" name="Freeform 235">
              <a:extLst>
                <a:ext uri="{FF2B5EF4-FFF2-40B4-BE49-F238E27FC236}">
                  <a16:creationId xmlns:a16="http://schemas.microsoft.com/office/drawing/2014/main" id="{9620DCEF-93C4-3F8F-B21B-4DFAD353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5" name="Freeform 236">
              <a:extLst>
                <a:ext uri="{FF2B5EF4-FFF2-40B4-BE49-F238E27FC236}">
                  <a16:creationId xmlns:a16="http://schemas.microsoft.com/office/drawing/2014/main" id="{A34A7542-FEDB-9829-35E3-59D518255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6" name="Freeform 237">
              <a:extLst>
                <a:ext uri="{FF2B5EF4-FFF2-40B4-BE49-F238E27FC236}">
                  <a16:creationId xmlns:a16="http://schemas.microsoft.com/office/drawing/2014/main" id="{3ABA49A5-3309-3BFC-8877-C9EE48E4B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7" name="Freeform 238">
              <a:extLst>
                <a:ext uri="{FF2B5EF4-FFF2-40B4-BE49-F238E27FC236}">
                  <a16:creationId xmlns:a16="http://schemas.microsoft.com/office/drawing/2014/main" id="{F3AF79D0-1253-B02F-0BB9-D8E84EC3E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8" name="Freeform 239">
              <a:extLst>
                <a:ext uri="{FF2B5EF4-FFF2-40B4-BE49-F238E27FC236}">
                  <a16:creationId xmlns:a16="http://schemas.microsoft.com/office/drawing/2014/main" id="{6AE2D579-2B93-26D4-1391-E142055B8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9" name="Freeform 240">
              <a:extLst>
                <a:ext uri="{FF2B5EF4-FFF2-40B4-BE49-F238E27FC236}">
                  <a16:creationId xmlns:a16="http://schemas.microsoft.com/office/drawing/2014/main" id="{E5FA3C6F-AADB-4091-65A0-D956112F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0" name="Freeform 241">
              <a:extLst>
                <a:ext uri="{FF2B5EF4-FFF2-40B4-BE49-F238E27FC236}">
                  <a16:creationId xmlns:a16="http://schemas.microsoft.com/office/drawing/2014/main" id="{BDCA8D29-F15E-FE4C-F8CC-4BDD0D4A9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1" name="Freeform 242">
              <a:extLst>
                <a:ext uri="{FF2B5EF4-FFF2-40B4-BE49-F238E27FC236}">
                  <a16:creationId xmlns:a16="http://schemas.microsoft.com/office/drawing/2014/main" id="{A1BC1C7A-234A-E1D4-08C5-95D5CCAA7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2" name="Freeform 243">
              <a:extLst>
                <a:ext uri="{FF2B5EF4-FFF2-40B4-BE49-F238E27FC236}">
                  <a16:creationId xmlns:a16="http://schemas.microsoft.com/office/drawing/2014/main" id="{0F4D5971-5E02-B3CF-3E4B-4E18C306E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3" name="Freeform 244">
              <a:extLst>
                <a:ext uri="{FF2B5EF4-FFF2-40B4-BE49-F238E27FC236}">
                  <a16:creationId xmlns:a16="http://schemas.microsoft.com/office/drawing/2014/main" id="{3A57FF9C-58AB-0D3D-46BB-A151028A6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4" name="Freeform 245">
              <a:extLst>
                <a:ext uri="{FF2B5EF4-FFF2-40B4-BE49-F238E27FC236}">
                  <a16:creationId xmlns:a16="http://schemas.microsoft.com/office/drawing/2014/main" id="{E690D0C5-5FF6-DC1E-72E1-73B61C9CA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5" name="Freeform 246">
              <a:extLst>
                <a:ext uri="{FF2B5EF4-FFF2-40B4-BE49-F238E27FC236}">
                  <a16:creationId xmlns:a16="http://schemas.microsoft.com/office/drawing/2014/main" id="{3334C98B-FE95-6778-4F0C-0E6FA1C3A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6" name="Freeform 247">
              <a:extLst>
                <a:ext uri="{FF2B5EF4-FFF2-40B4-BE49-F238E27FC236}">
                  <a16:creationId xmlns:a16="http://schemas.microsoft.com/office/drawing/2014/main" id="{A012DE83-9B0F-8026-C923-FD6AE971B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7" name="Freeform 248">
              <a:extLst>
                <a:ext uri="{FF2B5EF4-FFF2-40B4-BE49-F238E27FC236}">
                  <a16:creationId xmlns:a16="http://schemas.microsoft.com/office/drawing/2014/main" id="{C3761D04-E63F-AA30-6F79-CA193DF7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49">
              <a:extLst>
                <a:ext uri="{FF2B5EF4-FFF2-40B4-BE49-F238E27FC236}">
                  <a16:creationId xmlns:a16="http://schemas.microsoft.com/office/drawing/2014/main" id="{E592FB41-F9EC-5669-71B2-EFBE7F8B9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50">
              <a:extLst>
                <a:ext uri="{FF2B5EF4-FFF2-40B4-BE49-F238E27FC236}">
                  <a16:creationId xmlns:a16="http://schemas.microsoft.com/office/drawing/2014/main" id="{CC54384F-10A8-6261-2EF1-84B293ADD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51">
              <a:extLst>
                <a:ext uri="{FF2B5EF4-FFF2-40B4-BE49-F238E27FC236}">
                  <a16:creationId xmlns:a16="http://schemas.microsoft.com/office/drawing/2014/main" id="{B8ED55E7-B32A-30BE-5C8E-E275BB12B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52">
              <a:extLst>
                <a:ext uri="{FF2B5EF4-FFF2-40B4-BE49-F238E27FC236}">
                  <a16:creationId xmlns:a16="http://schemas.microsoft.com/office/drawing/2014/main" id="{E7F34C7C-9567-4251-A74E-D02EF16F9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53">
              <a:extLst>
                <a:ext uri="{FF2B5EF4-FFF2-40B4-BE49-F238E27FC236}">
                  <a16:creationId xmlns:a16="http://schemas.microsoft.com/office/drawing/2014/main" id="{C0A806AE-D955-28EA-4967-1680AE4AB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54">
              <a:extLst>
                <a:ext uri="{FF2B5EF4-FFF2-40B4-BE49-F238E27FC236}">
                  <a16:creationId xmlns:a16="http://schemas.microsoft.com/office/drawing/2014/main" id="{54DA04C2-31C0-E6EB-7150-DBA754CB6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55">
              <a:extLst>
                <a:ext uri="{FF2B5EF4-FFF2-40B4-BE49-F238E27FC236}">
                  <a16:creationId xmlns:a16="http://schemas.microsoft.com/office/drawing/2014/main" id="{E4FEE303-96A6-6A6D-4111-EB7BF1577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56">
              <a:extLst>
                <a:ext uri="{FF2B5EF4-FFF2-40B4-BE49-F238E27FC236}">
                  <a16:creationId xmlns:a16="http://schemas.microsoft.com/office/drawing/2014/main" id="{48A67910-D7BD-0770-17A9-CE13D92A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57">
              <a:extLst>
                <a:ext uri="{FF2B5EF4-FFF2-40B4-BE49-F238E27FC236}">
                  <a16:creationId xmlns:a16="http://schemas.microsoft.com/office/drawing/2014/main" id="{1AD817F4-9E1F-78D3-2C67-C12E20FC0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58">
              <a:extLst>
                <a:ext uri="{FF2B5EF4-FFF2-40B4-BE49-F238E27FC236}">
                  <a16:creationId xmlns:a16="http://schemas.microsoft.com/office/drawing/2014/main" id="{11E17F6A-3253-C7CE-299D-135EB31C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59">
              <a:extLst>
                <a:ext uri="{FF2B5EF4-FFF2-40B4-BE49-F238E27FC236}">
                  <a16:creationId xmlns:a16="http://schemas.microsoft.com/office/drawing/2014/main" id="{3D55C85F-2927-1890-3565-13C679B9B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60">
              <a:extLst>
                <a:ext uri="{FF2B5EF4-FFF2-40B4-BE49-F238E27FC236}">
                  <a16:creationId xmlns:a16="http://schemas.microsoft.com/office/drawing/2014/main" id="{1199AE74-9FDC-AD25-DF63-E1743F41C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61">
              <a:extLst>
                <a:ext uri="{FF2B5EF4-FFF2-40B4-BE49-F238E27FC236}">
                  <a16:creationId xmlns:a16="http://schemas.microsoft.com/office/drawing/2014/main" id="{61F68F34-F0BA-5BA1-3175-155521DAA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62">
              <a:extLst>
                <a:ext uri="{FF2B5EF4-FFF2-40B4-BE49-F238E27FC236}">
                  <a16:creationId xmlns:a16="http://schemas.microsoft.com/office/drawing/2014/main" id="{205F867B-7E63-578E-0C7A-4457344D4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63">
              <a:extLst>
                <a:ext uri="{FF2B5EF4-FFF2-40B4-BE49-F238E27FC236}">
                  <a16:creationId xmlns:a16="http://schemas.microsoft.com/office/drawing/2014/main" id="{84AC2F61-8626-04EC-4989-200E74846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64">
              <a:extLst>
                <a:ext uri="{FF2B5EF4-FFF2-40B4-BE49-F238E27FC236}">
                  <a16:creationId xmlns:a16="http://schemas.microsoft.com/office/drawing/2014/main" id="{C5FDE0F0-7A6A-DFB6-8711-685BB053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65">
              <a:extLst>
                <a:ext uri="{FF2B5EF4-FFF2-40B4-BE49-F238E27FC236}">
                  <a16:creationId xmlns:a16="http://schemas.microsoft.com/office/drawing/2014/main" id="{FEE290D4-FA0E-6393-C4B9-FD8D71194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66">
              <a:extLst>
                <a:ext uri="{FF2B5EF4-FFF2-40B4-BE49-F238E27FC236}">
                  <a16:creationId xmlns:a16="http://schemas.microsoft.com/office/drawing/2014/main" id="{CCB30812-817E-CC5D-A854-00C8A1D26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67">
              <a:extLst>
                <a:ext uri="{FF2B5EF4-FFF2-40B4-BE49-F238E27FC236}">
                  <a16:creationId xmlns:a16="http://schemas.microsoft.com/office/drawing/2014/main" id="{2C8E0D60-0D88-4CC2-AA5F-C241798D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68">
              <a:extLst>
                <a:ext uri="{FF2B5EF4-FFF2-40B4-BE49-F238E27FC236}">
                  <a16:creationId xmlns:a16="http://schemas.microsoft.com/office/drawing/2014/main" id="{C4AE2DE9-1A79-A61F-1DFC-04320586D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69">
              <a:extLst>
                <a:ext uri="{FF2B5EF4-FFF2-40B4-BE49-F238E27FC236}">
                  <a16:creationId xmlns:a16="http://schemas.microsoft.com/office/drawing/2014/main" id="{142168EC-E21C-F414-BF58-0379F69A1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70">
              <a:extLst>
                <a:ext uri="{FF2B5EF4-FFF2-40B4-BE49-F238E27FC236}">
                  <a16:creationId xmlns:a16="http://schemas.microsoft.com/office/drawing/2014/main" id="{FFF9627D-CC3C-199D-06FF-4217CD7F3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71">
              <a:extLst>
                <a:ext uri="{FF2B5EF4-FFF2-40B4-BE49-F238E27FC236}">
                  <a16:creationId xmlns:a16="http://schemas.microsoft.com/office/drawing/2014/main" id="{989EB9F6-3EA2-53E6-B02A-A85893DD8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72">
              <a:extLst>
                <a:ext uri="{FF2B5EF4-FFF2-40B4-BE49-F238E27FC236}">
                  <a16:creationId xmlns:a16="http://schemas.microsoft.com/office/drawing/2014/main" id="{273FAAF9-34F4-CA3E-DE6C-33D307A1A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73">
              <a:extLst>
                <a:ext uri="{FF2B5EF4-FFF2-40B4-BE49-F238E27FC236}">
                  <a16:creationId xmlns:a16="http://schemas.microsoft.com/office/drawing/2014/main" id="{3EEC148F-16BA-E6DE-D78B-05862CF8E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74">
              <a:extLst>
                <a:ext uri="{FF2B5EF4-FFF2-40B4-BE49-F238E27FC236}">
                  <a16:creationId xmlns:a16="http://schemas.microsoft.com/office/drawing/2014/main" id="{42551DF2-ABCF-A50F-41E0-AD906824C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75">
              <a:extLst>
                <a:ext uri="{FF2B5EF4-FFF2-40B4-BE49-F238E27FC236}">
                  <a16:creationId xmlns:a16="http://schemas.microsoft.com/office/drawing/2014/main" id="{CF747D8A-68D7-8D7D-F760-45373DFEE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76">
              <a:extLst>
                <a:ext uri="{FF2B5EF4-FFF2-40B4-BE49-F238E27FC236}">
                  <a16:creationId xmlns:a16="http://schemas.microsoft.com/office/drawing/2014/main" id="{09EF40F7-8965-DDCA-6427-B9598BC69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77">
              <a:extLst>
                <a:ext uri="{FF2B5EF4-FFF2-40B4-BE49-F238E27FC236}">
                  <a16:creationId xmlns:a16="http://schemas.microsoft.com/office/drawing/2014/main" id="{79F28EC5-4007-09A3-008C-59E3C7241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78">
              <a:extLst>
                <a:ext uri="{FF2B5EF4-FFF2-40B4-BE49-F238E27FC236}">
                  <a16:creationId xmlns:a16="http://schemas.microsoft.com/office/drawing/2014/main" id="{1CCDD4EE-4860-9CBB-79D0-7CAB6F54D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79">
              <a:extLst>
                <a:ext uri="{FF2B5EF4-FFF2-40B4-BE49-F238E27FC236}">
                  <a16:creationId xmlns:a16="http://schemas.microsoft.com/office/drawing/2014/main" id="{DFD88CEC-75F0-5123-54AB-BE7F44A1B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80">
              <a:extLst>
                <a:ext uri="{FF2B5EF4-FFF2-40B4-BE49-F238E27FC236}">
                  <a16:creationId xmlns:a16="http://schemas.microsoft.com/office/drawing/2014/main" id="{DFC83F7C-7237-3EF4-311C-39214806D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81">
              <a:extLst>
                <a:ext uri="{FF2B5EF4-FFF2-40B4-BE49-F238E27FC236}">
                  <a16:creationId xmlns:a16="http://schemas.microsoft.com/office/drawing/2014/main" id="{55E87F61-6ACE-8F86-A5C5-EBD3F3499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82">
              <a:extLst>
                <a:ext uri="{FF2B5EF4-FFF2-40B4-BE49-F238E27FC236}">
                  <a16:creationId xmlns:a16="http://schemas.microsoft.com/office/drawing/2014/main" id="{8D168AF3-6B36-9AC6-7957-A12A83568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83">
              <a:extLst>
                <a:ext uri="{FF2B5EF4-FFF2-40B4-BE49-F238E27FC236}">
                  <a16:creationId xmlns:a16="http://schemas.microsoft.com/office/drawing/2014/main" id="{83B2AC09-F990-5CDC-3A26-4B008F9D3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84">
              <a:extLst>
                <a:ext uri="{FF2B5EF4-FFF2-40B4-BE49-F238E27FC236}">
                  <a16:creationId xmlns:a16="http://schemas.microsoft.com/office/drawing/2014/main" id="{0CCF28C6-1C6C-76F4-7183-9C51179A2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85">
              <a:extLst>
                <a:ext uri="{FF2B5EF4-FFF2-40B4-BE49-F238E27FC236}">
                  <a16:creationId xmlns:a16="http://schemas.microsoft.com/office/drawing/2014/main" id="{F23BA06D-E280-02AF-5E37-B288B59F8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86">
              <a:extLst>
                <a:ext uri="{FF2B5EF4-FFF2-40B4-BE49-F238E27FC236}">
                  <a16:creationId xmlns:a16="http://schemas.microsoft.com/office/drawing/2014/main" id="{2E4476BB-0C25-F1B8-1807-D6E87CAD4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87">
              <a:extLst>
                <a:ext uri="{FF2B5EF4-FFF2-40B4-BE49-F238E27FC236}">
                  <a16:creationId xmlns:a16="http://schemas.microsoft.com/office/drawing/2014/main" id="{4FA85441-4EE9-A090-E763-28DB91838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88">
              <a:extLst>
                <a:ext uri="{FF2B5EF4-FFF2-40B4-BE49-F238E27FC236}">
                  <a16:creationId xmlns:a16="http://schemas.microsoft.com/office/drawing/2014/main" id="{05E84329-72BB-0500-FDE5-3E3A71D20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89">
              <a:extLst>
                <a:ext uri="{FF2B5EF4-FFF2-40B4-BE49-F238E27FC236}">
                  <a16:creationId xmlns:a16="http://schemas.microsoft.com/office/drawing/2014/main" id="{E913023C-D1A3-334F-6AEC-060CAEC74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90">
              <a:extLst>
                <a:ext uri="{FF2B5EF4-FFF2-40B4-BE49-F238E27FC236}">
                  <a16:creationId xmlns:a16="http://schemas.microsoft.com/office/drawing/2014/main" id="{3F0B4F57-856C-1AC1-F6E3-D6D3622EE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91">
              <a:extLst>
                <a:ext uri="{FF2B5EF4-FFF2-40B4-BE49-F238E27FC236}">
                  <a16:creationId xmlns:a16="http://schemas.microsoft.com/office/drawing/2014/main" id="{51BC53F7-AAEB-9516-CC41-8B5537924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92">
              <a:extLst>
                <a:ext uri="{FF2B5EF4-FFF2-40B4-BE49-F238E27FC236}">
                  <a16:creationId xmlns:a16="http://schemas.microsoft.com/office/drawing/2014/main" id="{E3AEDC4C-B044-441D-B304-027E7D3B3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93">
              <a:extLst>
                <a:ext uri="{FF2B5EF4-FFF2-40B4-BE49-F238E27FC236}">
                  <a16:creationId xmlns:a16="http://schemas.microsoft.com/office/drawing/2014/main" id="{560DC3AD-907B-C4D8-9393-C91F482F1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94">
              <a:extLst>
                <a:ext uri="{FF2B5EF4-FFF2-40B4-BE49-F238E27FC236}">
                  <a16:creationId xmlns:a16="http://schemas.microsoft.com/office/drawing/2014/main" id="{82C16D9D-45A2-3A79-302E-A20967747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95">
              <a:extLst>
                <a:ext uri="{FF2B5EF4-FFF2-40B4-BE49-F238E27FC236}">
                  <a16:creationId xmlns:a16="http://schemas.microsoft.com/office/drawing/2014/main" id="{A06E57D1-517D-A825-073F-D44109B11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96">
              <a:extLst>
                <a:ext uri="{FF2B5EF4-FFF2-40B4-BE49-F238E27FC236}">
                  <a16:creationId xmlns:a16="http://schemas.microsoft.com/office/drawing/2014/main" id="{CBA33FE6-C6B7-7B3D-5909-01143F8A2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97">
              <a:extLst>
                <a:ext uri="{FF2B5EF4-FFF2-40B4-BE49-F238E27FC236}">
                  <a16:creationId xmlns:a16="http://schemas.microsoft.com/office/drawing/2014/main" id="{6E8204D0-D761-4036-17C2-C11C8A624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98">
              <a:extLst>
                <a:ext uri="{FF2B5EF4-FFF2-40B4-BE49-F238E27FC236}">
                  <a16:creationId xmlns:a16="http://schemas.microsoft.com/office/drawing/2014/main" id="{87ADBBA6-3D9A-15CE-CFE5-750E05450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99">
              <a:extLst>
                <a:ext uri="{FF2B5EF4-FFF2-40B4-BE49-F238E27FC236}">
                  <a16:creationId xmlns:a16="http://schemas.microsoft.com/office/drawing/2014/main" id="{94D09AFE-4492-4F6E-BF5D-DBDEE8F70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300">
              <a:extLst>
                <a:ext uri="{FF2B5EF4-FFF2-40B4-BE49-F238E27FC236}">
                  <a16:creationId xmlns:a16="http://schemas.microsoft.com/office/drawing/2014/main" id="{E9D4C831-EBD4-4EDE-255C-57F46A997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301">
              <a:extLst>
                <a:ext uri="{FF2B5EF4-FFF2-40B4-BE49-F238E27FC236}">
                  <a16:creationId xmlns:a16="http://schemas.microsoft.com/office/drawing/2014/main" id="{76A87317-F5F4-BE96-D93D-D19C6002F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302">
              <a:extLst>
                <a:ext uri="{FF2B5EF4-FFF2-40B4-BE49-F238E27FC236}">
                  <a16:creationId xmlns:a16="http://schemas.microsoft.com/office/drawing/2014/main" id="{4D1D48F5-E3EE-2923-4779-F376E0800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303">
              <a:extLst>
                <a:ext uri="{FF2B5EF4-FFF2-40B4-BE49-F238E27FC236}">
                  <a16:creationId xmlns:a16="http://schemas.microsoft.com/office/drawing/2014/main" id="{3A20BE01-AABA-3BC7-7475-B67611FDD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304">
              <a:extLst>
                <a:ext uri="{FF2B5EF4-FFF2-40B4-BE49-F238E27FC236}">
                  <a16:creationId xmlns:a16="http://schemas.microsoft.com/office/drawing/2014/main" id="{81B530AE-A436-F177-2E7F-018CAD16D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305">
              <a:extLst>
                <a:ext uri="{FF2B5EF4-FFF2-40B4-BE49-F238E27FC236}">
                  <a16:creationId xmlns:a16="http://schemas.microsoft.com/office/drawing/2014/main" id="{67BB51A9-07EF-60E9-1BEF-7C897C4AD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sp>
        <p:nvSpPr>
          <p:cNvPr id="316" name="TextBox 315">
            <a:extLst>
              <a:ext uri="{FF2B5EF4-FFF2-40B4-BE49-F238E27FC236}">
                <a16:creationId xmlns:a16="http://schemas.microsoft.com/office/drawing/2014/main" id="{27DF118B-EE89-9B8F-990B-C1986C0EDA65}"/>
              </a:ext>
            </a:extLst>
          </p:cNvPr>
          <p:cNvSpPr txBox="1"/>
          <p:nvPr/>
        </p:nvSpPr>
        <p:spPr>
          <a:xfrm>
            <a:off x="4031582" y="1769179"/>
            <a:ext cx="787446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err="1">
                <a:latin typeface="Calibri" panose="020F0502020204030204" pitchFamily="34" charset="0"/>
                <a:cs typeface="Calibri" panose="020F0502020204030204" pitchFamily="34" charset="0"/>
              </a:rPr>
              <a:t>Thứ</a:t>
            </a:r>
            <a:r>
              <a:rPr lang="en-US" sz="360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3600" smtClean="0">
                <a:latin typeface="Calibri" panose="020F0502020204030204" pitchFamily="34" charset="0"/>
                <a:cs typeface="Calibri" panose="020F0502020204030204" pitchFamily="34" charset="0"/>
              </a:rPr>
              <a:t>hai</a:t>
            </a:r>
            <a:r>
              <a:rPr lang="en-US" sz="360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err="1">
                <a:latin typeface="Calibri" panose="020F0502020204030204" pitchFamily="34" charset="0"/>
                <a:cs typeface="Calibri" panose="020F0502020204030204" pitchFamily="34" charset="0"/>
              </a:rPr>
              <a:t>ngày</a:t>
            </a:r>
            <a:r>
              <a:rPr lang="en-US" sz="360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3600" smtClean="0">
                <a:latin typeface="Calibri" panose="020F0502020204030204" pitchFamily="34" charset="0"/>
                <a:cs typeface="Calibri" panose="020F0502020204030204" pitchFamily="34" charset="0"/>
              </a:rPr>
              <a:t>16</a:t>
            </a:r>
            <a:r>
              <a:rPr lang="en-US" sz="360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err="1">
                <a:latin typeface="Calibri" panose="020F0502020204030204" pitchFamily="34" charset="0"/>
                <a:cs typeface="Calibri" panose="020F0502020204030204" pitchFamily="34" charset="0"/>
              </a:rPr>
              <a:t>tháng</a:t>
            </a:r>
            <a:r>
              <a:rPr lang="en-US" sz="360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3600" smtClean="0">
                <a:latin typeface="Calibri" panose="020F0502020204030204" pitchFamily="34" charset="0"/>
                <a:cs typeface="Calibri" panose="020F0502020204030204" pitchFamily="34" charset="0"/>
              </a:rPr>
              <a:t>9</a:t>
            </a:r>
            <a:r>
              <a:rPr lang="en-US" sz="3600" smtClean="0">
                <a:latin typeface="Calibri" panose="020F0502020204030204" pitchFamily="34" charset="0"/>
                <a:cs typeface="Calibri" panose="020F0502020204030204" pitchFamily="34" charset="0"/>
              </a:rPr>
              <a:t> năm</a:t>
            </a:r>
            <a:r>
              <a:rPr lang="vi-VN" sz="3600" smtClean="0">
                <a:latin typeface="Calibri" panose="020F0502020204030204" pitchFamily="34" charset="0"/>
                <a:cs typeface="Calibri" panose="020F0502020204030204" pitchFamily="34" charset="0"/>
              </a:rPr>
              <a:t> 2024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18" name="Rectangle 317">
            <a:extLst>
              <a:ext uri="{FF2B5EF4-FFF2-40B4-BE49-F238E27FC236}">
                <a16:creationId xmlns:a16="http://schemas.microsoft.com/office/drawing/2014/main" id="{7F5797F3-986B-D861-7669-C56A6734CADF}"/>
              </a:ext>
            </a:extLst>
          </p:cNvPr>
          <p:cNvSpPr/>
          <p:nvPr/>
        </p:nvSpPr>
        <p:spPr>
          <a:xfrm>
            <a:off x="5919534" y="4517850"/>
            <a:ext cx="302735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000" b="1" dirty="0" err="1">
                <a:solidFill>
                  <a:srgbClr val="0070C0"/>
                </a:solidFill>
                <a:latin typeface="LNTH-LuoLuoNotangYuanTi 1" panose="020B0604020202020204" charset="-128"/>
                <a:ea typeface="LNTH-LuoLuoNotangYuanTi 1" panose="020B0604020202020204" charset="-128"/>
                <a:cs typeface="LNTH-LuoLuoNotangYuanTi 1" panose="020B0604020202020204" charset="-128"/>
              </a:rPr>
              <a:t>Tiết</a:t>
            </a:r>
            <a:r>
              <a:rPr lang="en-US" sz="4000" b="1" dirty="0">
                <a:solidFill>
                  <a:srgbClr val="0070C0"/>
                </a:solidFill>
                <a:latin typeface="LNTH-LuoLuoNotangYuanTi 1" panose="020B0604020202020204" charset="-128"/>
                <a:ea typeface="LNTH-LuoLuoNotangYuanTi 1" panose="020B0604020202020204" charset="-128"/>
                <a:cs typeface="LNTH-LuoLuoNotangYuanTi 1" panose="020B0604020202020204" charset="-128"/>
              </a:rPr>
              <a:t> 1</a:t>
            </a:r>
          </a:p>
        </p:txBody>
      </p: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076B2692-39E1-ADF8-F1FE-7765C295941E}"/>
              </a:ext>
            </a:extLst>
          </p:cNvPr>
          <p:cNvGrpSpPr/>
          <p:nvPr/>
        </p:nvGrpSpPr>
        <p:grpSpPr>
          <a:xfrm>
            <a:off x="5200103" y="2537117"/>
            <a:ext cx="4466213" cy="836363"/>
            <a:chOff x="5336750" y="1885277"/>
            <a:chExt cx="4466213" cy="836363"/>
          </a:xfrm>
        </p:grpSpPr>
        <p:pic>
          <p:nvPicPr>
            <p:cNvPr id="327" name="Picture 326" descr="Shape, rectangle&#10;&#10;Description automatically generated">
              <a:extLst>
                <a:ext uri="{FF2B5EF4-FFF2-40B4-BE49-F238E27FC236}">
                  <a16:creationId xmlns:a16="http://schemas.microsoft.com/office/drawing/2014/main" id="{BE66AE2E-CC2D-A20C-CC3E-E6940580BD1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38185" y="1885277"/>
              <a:ext cx="3910494" cy="836363"/>
            </a:xfrm>
            <a:prstGeom prst="rect">
              <a:avLst/>
            </a:prstGeom>
          </p:spPr>
        </p:pic>
        <p:sp>
          <p:nvSpPr>
            <p:cNvPr id="325" name="Rectangle 324">
              <a:extLst>
                <a:ext uri="{FF2B5EF4-FFF2-40B4-BE49-F238E27FC236}">
                  <a16:creationId xmlns:a16="http://schemas.microsoft.com/office/drawing/2014/main" id="{DA92C979-65B1-7090-3410-1221B6712F70}"/>
                </a:ext>
              </a:extLst>
            </p:cNvPr>
            <p:cNvSpPr/>
            <p:nvPr/>
          </p:nvSpPr>
          <p:spPr>
            <a:xfrm>
              <a:off x="5336750" y="1966313"/>
              <a:ext cx="4466213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3600" b="1" dirty="0" err="1">
                  <a:solidFill>
                    <a:schemeClr val="bg1"/>
                  </a:solidFill>
                  <a:latin typeface="LNTH-LuoLuoNotangYuanTi 1" panose="020B0604020202020204" charset="-128"/>
                  <a:ea typeface="LNTH-LuoLuoNotangYuanTi 1" panose="020B0604020202020204" charset="-128"/>
                  <a:cs typeface="LNTH-LuoLuoNotangYuanTi 1" panose="020B0604020202020204" charset="-128"/>
                </a:rPr>
                <a:t>Tự</a:t>
              </a:r>
              <a:r>
                <a:rPr lang="en-US" sz="3600" b="1" dirty="0">
                  <a:solidFill>
                    <a:schemeClr val="bg1"/>
                  </a:solidFill>
                  <a:latin typeface="LNTH-LuoLuoNotangYuanTi 1" panose="020B0604020202020204" charset="-128"/>
                  <a:ea typeface="LNTH-LuoLuoNotangYuanTi 1" panose="020B0604020202020204" charset="-128"/>
                  <a:cs typeface="LNTH-LuoLuoNotangYuanTi 1" panose="020B0604020202020204" charset="-128"/>
                </a:rPr>
                <a:t> </a:t>
              </a:r>
              <a:r>
                <a:rPr lang="en-US" sz="3600" b="1" dirty="0" err="1">
                  <a:solidFill>
                    <a:schemeClr val="bg1"/>
                  </a:solidFill>
                  <a:latin typeface="LNTH-LuoLuoNotangYuanTi 1" panose="020B0604020202020204" charset="-128"/>
                  <a:ea typeface="LNTH-LuoLuoNotangYuanTi 1" panose="020B0604020202020204" charset="-128"/>
                  <a:cs typeface="LNTH-LuoLuoNotangYuanTi 1" panose="020B0604020202020204" charset="-128"/>
                </a:rPr>
                <a:t>nhiên</a:t>
              </a:r>
              <a:r>
                <a:rPr lang="en-US" sz="3600" b="1" dirty="0">
                  <a:solidFill>
                    <a:schemeClr val="bg1"/>
                  </a:solidFill>
                  <a:latin typeface="LNTH-LuoLuoNotangYuanTi 1" panose="020B0604020202020204" charset="-128"/>
                  <a:ea typeface="LNTH-LuoLuoNotangYuanTi 1" panose="020B0604020202020204" charset="-128"/>
                  <a:cs typeface="LNTH-LuoLuoNotangYuanTi 1" panose="020B0604020202020204" charset="-128"/>
                </a:rPr>
                <a:t> </a:t>
              </a:r>
              <a:r>
                <a:rPr lang="en-US" sz="3600" b="1" dirty="0" err="1">
                  <a:solidFill>
                    <a:schemeClr val="bg1"/>
                  </a:solidFill>
                  <a:latin typeface="LNTH-LuoLuoNotangYuanTi 1" panose="020B0604020202020204" charset="-128"/>
                  <a:ea typeface="LNTH-LuoLuoNotangYuanTi 1" panose="020B0604020202020204" charset="-128"/>
                  <a:cs typeface="LNTH-LuoLuoNotangYuanTi 1" panose="020B0604020202020204" charset="-128"/>
                </a:rPr>
                <a:t>và</a:t>
              </a:r>
              <a:r>
                <a:rPr lang="en-US" sz="3600" b="1" dirty="0">
                  <a:solidFill>
                    <a:schemeClr val="bg1"/>
                  </a:solidFill>
                  <a:latin typeface="LNTH-LuoLuoNotangYuanTi 1" panose="020B0604020202020204" charset="-128"/>
                  <a:ea typeface="LNTH-LuoLuoNotangYuanTi 1" panose="020B0604020202020204" charset="-128"/>
                  <a:cs typeface="LNTH-LuoLuoNotangYuanTi 1" panose="020B0604020202020204" charset="-128"/>
                </a:rPr>
                <a:t> </a:t>
              </a:r>
              <a:r>
                <a:rPr lang="en-US" sz="3600" b="1" dirty="0" err="1">
                  <a:solidFill>
                    <a:schemeClr val="bg1"/>
                  </a:solidFill>
                  <a:latin typeface="LNTH-LuoLuoNotangYuanTi 1" panose="020B0604020202020204" charset="-128"/>
                  <a:ea typeface="LNTH-LuoLuoNotangYuanTi 1" panose="020B0604020202020204" charset="-128"/>
                  <a:cs typeface="LNTH-LuoLuoNotangYuanTi 1" panose="020B0604020202020204" charset="-128"/>
                </a:rPr>
                <a:t>xã</a:t>
              </a:r>
              <a:r>
                <a:rPr lang="en-US" sz="3600" b="1" dirty="0">
                  <a:solidFill>
                    <a:schemeClr val="bg1"/>
                  </a:solidFill>
                  <a:latin typeface="LNTH-LuoLuoNotangYuanTi 1" panose="020B0604020202020204" charset="-128"/>
                  <a:ea typeface="LNTH-LuoLuoNotangYuanTi 1" panose="020B0604020202020204" charset="-128"/>
                  <a:cs typeface="LNTH-LuoLuoNotangYuanTi 1" panose="020B0604020202020204" charset="-128"/>
                </a:rPr>
                <a:t> </a:t>
              </a:r>
              <a:r>
                <a:rPr lang="en-US" sz="3600" b="1" dirty="0" err="1">
                  <a:solidFill>
                    <a:schemeClr val="bg1"/>
                  </a:solidFill>
                  <a:latin typeface="LNTH-LuoLuoNotangYuanTi 1" panose="020B0604020202020204" charset="-128"/>
                  <a:ea typeface="LNTH-LuoLuoNotangYuanTi 1" panose="020B0604020202020204" charset="-128"/>
                  <a:cs typeface="LNTH-LuoLuoNotangYuanTi 1" panose="020B0604020202020204" charset="-128"/>
                </a:rPr>
                <a:t>hội</a:t>
              </a:r>
              <a:endParaRPr lang="en-US" sz="3600" b="1" dirty="0">
                <a:solidFill>
                  <a:schemeClr val="bg1"/>
                </a:solidFill>
                <a:latin typeface="LNTH-LuoLuoNotangYuanTi 1" panose="020B0604020202020204" charset="-128"/>
                <a:ea typeface="LNTH-LuoLuoNotangYuanTi 1" panose="020B0604020202020204" charset="-128"/>
                <a:cs typeface="LNTH-LuoLuoNotangYuanTi 1" panose="020B0604020202020204" charset="-128"/>
              </a:endParaRPr>
            </a:p>
          </p:txBody>
        </p:sp>
      </p:grpSp>
      <p:pic>
        <p:nvPicPr>
          <p:cNvPr id="317" name="图片 46">
            <a:extLst>
              <a:ext uri="{FF2B5EF4-FFF2-40B4-BE49-F238E27FC236}">
                <a16:creationId xmlns:a16="http://schemas.microsoft.com/office/drawing/2014/main" id="{28888CEE-F4A2-95A1-A26F-B9BA53968F53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48950" b="-1"/>
          <a:stretch>
            <a:fillRect/>
          </a:stretch>
        </p:blipFill>
        <p:spPr>
          <a:xfrm>
            <a:off x="-2705493" y="-1930"/>
            <a:ext cx="14915687" cy="933840"/>
          </a:xfrm>
          <a:prstGeom prst="rect">
            <a:avLst/>
          </a:prstGeom>
          <a:effectLst/>
        </p:spPr>
      </p:pic>
      <p:sp>
        <p:nvSpPr>
          <p:cNvPr id="322" name="TextBox 321">
            <a:extLst>
              <a:ext uri="{FF2B5EF4-FFF2-40B4-BE49-F238E27FC236}">
                <a16:creationId xmlns:a16="http://schemas.microsoft.com/office/drawing/2014/main" id="{A25D0A0A-4327-8EAD-3682-D85F87F5D334}"/>
              </a:ext>
            </a:extLst>
          </p:cNvPr>
          <p:cNvSpPr txBox="1"/>
          <p:nvPr/>
        </p:nvSpPr>
        <p:spPr>
          <a:xfrm>
            <a:off x="4468926" y="3548190"/>
            <a:ext cx="6125075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Họ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nội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–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họ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ngoại</a:t>
            </a:r>
            <a:endParaRPr lang="en-US" sz="5400" dirty="0">
              <a:ln w="25400">
                <a:solidFill>
                  <a:schemeClr val="bg1"/>
                </a:solidFill>
              </a:ln>
              <a:solidFill>
                <a:schemeClr val="accent6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9012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4.07407E-6 L 0.1819 -4.07407E-6 " pathEditMode="relative" rAng="0" ptsTypes="AA">
                                      <p:cBhvr>
                                        <p:cTn id="6" dur="40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89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6" presetClass="emph" presetSubtype="0" repeatCount="2000" accel="17300" decel="82600" autoRev="1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Scale>
                                      <p:cBhvr>
                                        <p:cTn id="13" dur="1500" fill="hold"/>
                                        <p:tgtEl>
                                          <p:spTgt spid="316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" presetClass="emph" presetSubtype="0" repeatCount="2000" accel="17300" decel="82600" autoRev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Scale>
                                      <p:cBhvr>
                                        <p:cTn id="20" dur="1500" fill="hold"/>
                                        <p:tgtEl>
                                          <p:spTgt spid="328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20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mph" presetSubtype="0" repeatCount="2000" accel="17300" decel="82600" autoRev="1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Scale>
                                      <p:cBhvr>
                                        <p:cTn id="27" dur="1500" fill="hold"/>
                                        <p:tgtEl>
                                          <p:spTgt spid="322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20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" presetClass="emph" presetSubtype="0" repeatCount="2000" accel="17300" decel="82600" autoRev="1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Scale>
                                      <p:cBhvr>
                                        <p:cTn id="34" dur="1500" fill="hold"/>
                                        <p:tgtEl>
                                          <p:spTgt spid="318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6" grpId="0"/>
      <p:bldP spid="316" grpId="1"/>
      <p:bldP spid="318" grpId="0"/>
      <p:bldP spid="318" grpId="1"/>
      <p:bldP spid="322" grpId="0"/>
      <p:bldP spid="322" grpId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Graphic 14">
            <a:extLst>
              <a:ext uri="{FF2B5EF4-FFF2-40B4-BE49-F238E27FC236}">
                <a16:creationId xmlns:a16="http://schemas.microsoft.com/office/drawing/2014/main" id="{9B71E44D-26FE-14F1-F4F5-6BC9C295DDF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723266" y="279854"/>
            <a:ext cx="12430539" cy="1999814"/>
          </a:xfrm>
          <a:prstGeom prst="rect">
            <a:avLst/>
          </a:prstGeom>
        </p:spPr>
      </p:pic>
      <p:pic>
        <p:nvPicPr>
          <p:cNvPr id="25" name="Picture 13">
            <a:extLst>
              <a:ext uri="{FF2B5EF4-FFF2-40B4-BE49-F238E27FC236}">
                <a16:creationId xmlns:a16="http://schemas.microsoft.com/office/drawing/2014/main" id="{E7708C96-2B11-0C11-5CC5-5A2A074A00BF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895782" y="401319"/>
            <a:ext cx="1537702" cy="1889649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AEAFDC05-F3C2-4EAD-851C-559208034F63}"/>
              </a:ext>
            </a:extLst>
          </p:cNvPr>
          <p:cNvSpPr txBox="1"/>
          <p:nvPr/>
        </p:nvSpPr>
        <p:spPr>
          <a:xfrm>
            <a:off x="4273954" y="840499"/>
            <a:ext cx="6496971" cy="92333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Nội</a:t>
            </a:r>
            <a:r>
              <a:rPr lang="en-US" sz="60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dung </a:t>
            </a:r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bài</a:t>
            </a:r>
            <a:r>
              <a:rPr lang="en-US" sz="60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học</a:t>
            </a:r>
            <a:endParaRPr lang="en-US" sz="6000" dirty="0">
              <a:ln w="25400">
                <a:solidFill>
                  <a:schemeClr val="bg1"/>
                </a:solidFill>
              </a:ln>
              <a:solidFill>
                <a:schemeClr val="accent6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9EA4784F-EBF7-FA90-328E-471C389E350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-153380" y="2519861"/>
            <a:ext cx="6654414" cy="4350301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B0E37E37-8D64-9C38-9C1F-65D185579B00}"/>
              </a:ext>
            </a:extLst>
          </p:cNvPr>
          <p:cNvSpPr txBox="1"/>
          <p:nvPr/>
        </p:nvSpPr>
        <p:spPr>
          <a:xfrm>
            <a:off x="586365" y="3426829"/>
            <a:ext cx="5136328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err="1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Ông</a:t>
            </a:r>
            <a:r>
              <a:rPr lang="en-US" sz="40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</a:t>
            </a:r>
            <a:r>
              <a:rPr lang="en-US" sz="40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sinh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ra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bố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anh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chị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em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bố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cùng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con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họ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những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người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họ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nội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pic>
        <p:nvPicPr>
          <p:cNvPr id="28" name="Graphic 27">
            <a:extLst>
              <a:ext uri="{FF2B5EF4-FFF2-40B4-BE49-F238E27FC236}">
                <a16:creationId xmlns:a16="http://schemas.microsoft.com/office/drawing/2014/main" id="{81F2103B-BDFA-FB1A-E3FD-B5EDA508D24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926757" y="2502049"/>
            <a:ext cx="6654414" cy="4350301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4B317E1D-0C6D-D1BE-7E59-BEBD0F435E69}"/>
              </a:ext>
            </a:extLst>
          </p:cNvPr>
          <p:cNvSpPr txBox="1"/>
          <p:nvPr/>
        </p:nvSpPr>
        <p:spPr>
          <a:xfrm>
            <a:off x="6743397" y="3322156"/>
            <a:ext cx="5136328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err="1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Ông</a:t>
            </a:r>
            <a:r>
              <a:rPr lang="en-US" sz="40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</a:t>
            </a:r>
            <a:r>
              <a:rPr lang="en-US" sz="40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sinh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ra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mẹ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anh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chị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em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mẹ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cùng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con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4000" b="1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họ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những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người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họ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ngoại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887693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300" tmFilter="0,0; .5, 1; 1, 1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2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2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27" grpId="0"/>
      <p:bldP spid="29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" name="Picture 314" descr="A picture containing diagram&#10;&#10;Description automatically generated">
            <a:extLst>
              <a:ext uri="{FF2B5EF4-FFF2-40B4-BE49-F238E27FC236}">
                <a16:creationId xmlns:a16="http://schemas.microsoft.com/office/drawing/2014/main" id="{110D1980-439D-6C25-8825-A1D04BE87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2504" y="1125619"/>
            <a:ext cx="9615803" cy="5145636"/>
          </a:xfrm>
          <a:prstGeom prst="rect">
            <a:avLst/>
          </a:prstGeom>
        </p:spPr>
      </p:pic>
      <p:pic>
        <p:nvPicPr>
          <p:cNvPr id="317" name="图片 46">
            <a:extLst>
              <a:ext uri="{FF2B5EF4-FFF2-40B4-BE49-F238E27FC236}">
                <a16:creationId xmlns:a16="http://schemas.microsoft.com/office/drawing/2014/main" id="{28888CEE-F4A2-95A1-A26F-B9BA53968F5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48950" b="-1"/>
          <a:stretch>
            <a:fillRect/>
          </a:stretch>
        </p:blipFill>
        <p:spPr>
          <a:xfrm>
            <a:off x="-2705493" y="-1930"/>
            <a:ext cx="14915687" cy="933840"/>
          </a:xfrm>
          <a:prstGeom prst="rect">
            <a:avLst/>
          </a:prstGeom>
          <a:effectLst/>
        </p:spPr>
      </p:pic>
      <p:sp>
        <p:nvSpPr>
          <p:cNvPr id="322" name="TextBox 321">
            <a:extLst>
              <a:ext uri="{FF2B5EF4-FFF2-40B4-BE49-F238E27FC236}">
                <a16:creationId xmlns:a16="http://schemas.microsoft.com/office/drawing/2014/main" id="{A25D0A0A-4327-8EAD-3682-D85F87F5D334}"/>
              </a:ext>
            </a:extLst>
          </p:cNvPr>
          <p:cNvSpPr txBox="1"/>
          <p:nvPr/>
        </p:nvSpPr>
        <p:spPr>
          <a:xfrm>
            <a:off x="3446216" y="2332713"/>
            <a:ext cx="6619056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Hoạt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động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tiếp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nối</a:t>
            </a:r>
            <a:endParaRPr lang="en-US" sz="5400" dirty="0">
              <a:ln w="25400">
                <a:solidFill>
                  <a:schemeClr val="bg1"/>
                </a:solidFill>
              </a:ln>
              <a:solidFill>
                <a:schemeClr val="accent6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</p:txBody>
      </p:sp>
      <p:pic>
        <p:nvPicPr>
          <p:cNvPr id="319" name="Picture 318">
            <a:extLst>
              <a:ext uri="{FF2B5EF4-FFF2-40B4-BE49-F238E27FC236}">
                <a16:creationId xmlns:a16="http://schemas.microsoft.com/office/drawing/2014/main" id="{05193BB5-4C7B-2389-EDEF-48A9ABCC686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20157" y="3198804"/>
            <a:ext cx="7843911" cy="3563933"/>
          </a:xfrm>
          <a:prstGeom prst="rect">
            <a:avLst/>
          </a:prstGeom>
        </p:spPr>
      </p:pic>
      <p:grpSp>
        <p:nvGrpSpPr>
          <p:cNvPr id="13" name="Group 4">
            <a:extLst>
              <a:ext uri="{FF2B5EF4-FFF2-40B4-BE49-F238E27FC236}">
                <a16:creationId xmlns:a16="http://schemas.microsoft.com/office/drawing/2014/main" id="{F33A6D12-16E7-C509-5BE3-A2A4F94DB3F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14" name="Group 205">
              <a:extLst>
                <a:ext uri="{FF2B5EF4-FFF2-40B4-BE49-F238E27FC236}">
                  <a16:creationId xmlns:a16="http://schemas.microsoft.com/office/drawing/2014/main" id="{B0332EE3-4C79-44A4-39F5-74C2455AF5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15" name="Freeform 5">
                <a:extLst>
                  <a:ext uri="{FF2B5EF4-FFF2-40B4-BE49-F238E27FC236}">
                    <a16:creationId xmlns:a16="http://schemas.microsoft.com/office/drawing/2014/main" id="{FBBB3B37-67D3-3921-5ABD-EBC90C3D8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6" name="Freeform 6">
                <a:extLst>
                  <a:ext uri="{FF2B5EF4-FFF2-40B4-BE49-F238E27FC236}">
                    <a16:creationId xmlns:a16="http://schemas.microsoft.com/office/drawing/2014/main" id="{86114C47-9BB5-AF58-3EE1-286FBDB35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7" name="Rectangle 7">
                <a:extLst>
                  <a:ext uri="{FF2B5EF4-FFF2-40B4-BE49-F238E27FC236}">
                    <a16:creationId xmlns:a16="http://schemas.microsoft.com/office/drawing/2014/main" id="{AD39EE25-93F8-37B8-25D1-1A7FDDBE3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8" name="Freeform 8">
                <a:extLst>
                  <a:ext uri="{FF2B5EF4-FFF2-40B4-BE49-F238E27FC236}">
                    <a16:creationId xmlns:a16="http://schemas.microsoft.com/office/drawing/2014/main" id="{A1251EB2-62E7-E3B3-83E3-39E91B55C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19" name="Freeform 9">
                <a:extLst>
                  <a:ext uri="{FF2B5EF4-FFF2-40B4-BE49-F238E27FC236}">
                    <a16:creationId xmlns:a16="http://schemas.microsoft.com/office/drawing/2014/main" id="{B7FD1792-3369-5AC4-C9A1-20C1A8866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0" name="Freeform 10">
                <a:extLst>
                  <a:ext uri="{FF2B5EF4-FFF2-40B4-BE49-F238E27FC236}">
                    <a16:creationId xmlns:a16="http://schemas.microsoft.com/office/drawing/2014/main" id="{F2B47D04-E3CB-DF8F-E79C-BD447FECF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1" name="Rectangle 11">
                <a:extLst>
                  <a:ext uri="{FF2B5EF4-FFF2-40B4-BE49-F238E27FC236}">
                    <a16:creationId xmlns:a16="http://schemas.microsoft.com/office/drawing/2014/main" id="{B4F21667-42B0-D369-8A99-19DB2E74D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2" name="Freeform 12">
                <a:extLst>
                  <a:ext uri="{FF2B5EF4-FFF2-40B4-BE49-F238E27FC236}">
                    <a16:creationId xmlns:a16="http://schemas.microsoft.com/office/drawing/2014/main" id="{03C67C41-3BAE-F392-D2C7-1791BEF5E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3" name="Freeform 13">
                <a:extLst>
                  <a:ext uri="{FF2B5EF4-FFF2-40B4-BE49-F238E27FC236}">
                    <a16:creationId xmlns:a16="http://schemas.microsoft.com/office/drawing/2014/main" id="{4952BB90-766F-2D6A-C7F0-48675FB09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4" name="Freeform 14">
                <a:extLst>
                  <a:ext uri="{FF2B5EF4-FFF2-40B4-BE49-F238E27FC236}">
                    <a16:creationId xmlns:a16="http://schemas.microsoft.com/office/drawing/2014/main" id="{2FF5BAC0-01EC-8585-54C4-5C3B4ECD5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5" name="Rectangle 15">
                <a:extLst>
                  <a:ext uri="{FF2B5EF4-FFF2-40B4-BE49-F238E27FC236}">
                    <a16:creationId xmlns:a16="http://schemas.microsoft.com/office/drawing/2014/main" id="{FDDF8373-021B-C810-6A6A-37DB97B40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6" name="Freeform 16">
                <a:extLst>
                  <a:ext uri="{FF2B5EF4-FFF2-40B4-BE49-F238E27FC236}">
                    <a16:creationId xmlns:a16="http://schemas.microsoft.com/office/drawing/2014/main" id="{1C9A4554-6760-1D1E-D00B-F23751AD2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7" name="Freeform 17">
                <a:extLst>
                  <a:ext uri="{FF2B5EF4-FFF2-40B4-BE49-F238E27FC236}">
                    <a16:creationId xmlns:a16="http://schemas.microsoft.com/office/drawing/2014/main" id="{E7562CE3-94AF-AEA4-D325-F6329D2A8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8" name="Freeform 18">
                <a:extLst>
                  <a:ext uri="{FF2B5EF4-FFF2-40B4-BE49-F238E27FC236}">
                    <a16:creationId xmlns:a16="http://schemas.microsoft.com/office/drawing/2014/main" id="{1120197B-56AD-9CDD-C0C1-7EB8E2525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9" name="Rectangle 19">
                <a:extLst>
                  <a:ext uri="{FF2B5EF4-FFF2-40B4-BE49-F238E27FC236}">
                    <a16:creationId xmlns:a16="http://schemas.microsoft.com/office/drawing/2014/main" id="{7D2C4F90-CD93-AEF7-BC99-973DEE83A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0" name="Freeform 20">
                <a:extLst>
                  <a:ext uri="{FF2B5EF4-FFF2-40B4-BE49-F238E27FC236}">
                    <a16:creationId xmlns:a16="http://schemas.microsoft.com/office/drawing/2014/main" id="{AD7BBD99-8CD4-DE33-EA56-2802945B1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1" name="Freeform 21">
                <a:extLst>
                  <a:ext uri="{FF2B5EF4-FFF2-40B4-BE49-F238E27FC236}">
                    <a16:creationId xmlns:a16="http://schemas.microsoft.com/office/drawing/2014/main" id="{3FDFD539-8668-9C45-F663-DFFFD85FD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2" name="Freeform 22">
                <a:extLst>
                  <a:ext uri="{FF2B5EF4-FFF2-40B4-BE49-F238E27FC236}">
                    <a16:creationId xmlns:a16="http://schemas.microsoft.com/office/drawing/2014/main" id="{57182299-27F4-08A5-8D3D-69EB6DB2F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3" name="Rectangle 23">
                <a:extLst>
                  <a:ext uri="{FF2B5EF4-FFF2-40B4-BE49-F238E27FC236}">
                    <a16:creationId xmlns:a16="http://schemas.microsoft.com/office/drawing/2014/main" id="{E58874F6-00A8-7EBD-393D-1EE34D59D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4" name="Freeform 24">
                <a:extLst>
                  <a:ext uri="{FF2B5EF4-FFF2-40B4-BE49-F238E27FC236}">
                    <a16:creationId xmlns:a16="http://schemas.microsoft.com/office/drawing/2014/main" id="{48AB92E8-6BA1-E865-525B-BAB2B6239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5" name="Rectangle 25">
                <a:extLst>
                  <a:ext uri="{FF2B5EF4-FFF2-40B4-BE49-F238E27FC236}">
                    <a16:creationId xmlns:a16="http://schemas.microsoft.com/office/drawing/2014/main" id="{13863E29-7019-DE4A-580F-A1EEA5607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6" name="Oval 26">
                <a:extLst>
                  <a:ext uri="{FF2B5EF4-FFF2-40B4-BE49-F238E27FC236}">
                    <a16:creationId xmlns:a16="http://schemas.microsoft.com/office/drawing/2014/main" id="{0298B111-0A6B-E22D-A7B2-2793EF6E8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7" name="Freeform 27">
                <a:extLst>
                  <a:ext uri="{FF2B5EF4-FFF2-40B4-BE49-F238E27FC236}">
                    <a16:creationId xmlns:a16="http://schemas.microsoft.com/office/drawing/2014/main" id="{FE944F50-1984-E1CF-6D87-9490FF1B7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8" name="Freeform 28">
                <a:extLst>
                  <a:ext uri="{FF2B5EF4-FFF2-40B4-BE49-F238E27FC236}">
                    <a16:creationId xmlns:a16="http://schemas.microsoft.com/office/drawing/2014/main" id="{7E81588B-14B8-7BD5-A018-92CEC0761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39" name="Rectangle 29">
                <a:extLst>
                  <a:ext uri="{FF2B5EF4-FFF2-40B4-BE49-F238E27FC236}">
                    <a16:creationId xmlns:a16="http://schemas.microsoft.com/office/drawing/2014/main" id="{1E01E03D-3825-DD71-1585-C15418D6A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0" name="Oval 30">
                <a:extLst>
                  <a:ext uri="{FF2B5EF4-FFF2-40B4-BE49-F238E27FC236}">
                    <a16:creationId xmlns:a16="http://schemas.microsoft.com/office/drawing/2014/main" id="{761BA2E6-7439-36D9-AA93-EEC1AEFC8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1" name="Freeform 31">
                <a:extLst>
                  <a:ext uri="{FF2B5EF4-FFF2-40B4-BE49-F238E27FC236}">
                    <a16:creationId xmlns:a16="http://schemas.microsoft.com/office/drawing/2014/main" id="{3AC8E6A1-98D7-31B2-F09B-6A7621322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2" name="Freeform 32">
                <a:extLst>
                  <a:ext uri="{FF2B5EF4-FFF2-40B4-BE49-F238E27FC236}">
                    <a16:creationId xmlns:a16="http://schemas.microsoft.com/office/drawing/2014/main" id="{37B30B9F-6CB1-44A3-5A8A-984AB0007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3" name="Rectangle 33">
                <a:extLst>
                  <a:ext uri="{FF2B5EF4-FFF2-40B4-BE49-F238E27FC236}">
                    <a16:creationId xmlns:a16="http://schemas.microsoft.com/office/drawing/2014/main" id="{6FBE2538-E93E-BEC9-B6EE-51922A417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4" name="Oval 34">
                <a:extLst>
                  <a:ext uri="{FF2B5EF4-FFF2-40B4-BE49-F238E27FC236}">
                    <a16:creationId xmlns:a16="http://schemas.microsoft.com/office/drawing/2014/main" id="{1B229359-FD86-5A85-49C5-C44E7F5AE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5" name="Freeform 35">
                <a:extLst>
                  <a:ext uri="{FF2B5EF4-FFF2-40B4-BE49-F238E27FC236}">
                    <a16:creationId xmlns:a16="http://schemas.microsoft.com/office/drawing/2014/main" id="{C1BA761B-3155-E9A9-19CF-8785035B8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6" name="Freeform 36">
                <a:extLst>
                  <a:ext uri="{FF2B5EF4-FFF2-40B4-BE49-F238E27FC236}">
                    <a16:creationId xmlns:a16="http://schemas.microsoft.com/office/drawing/2014/main" id="{694BEFA1-6EBF-220D-A9BE-26DA73F64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7" name="Rectangle 37">
                <a:extLst>
                  <a:ext uri="{FF2B5EF4-FFF2-40B4-BE49-F238E27FC236}">
                    <a16:creationId xmlns:a16="http://schemas.microsoft.com/office/drawing/2014/main" id="{F3CF1A68-BF53-3383-0F69-B661A1281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8" name="Oval 38">
                <a:extLst>
                  <a:ext uri="{FF2B5EF4-FFF2-40B4-BE49-F238E27FC236}">
                    <a16:creationId xmlns:a16="http://schemas.microsoft.com/office/drawing/2014/main" id="{5DBF3669-C150-8750-ADBE-4D6E60DC4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9" name="Freeform 39">
                <a:extLst>
                  <a:ext uri="{FF2B5EF4-FFF2-40B4-BE49-F238E27FC236}">
                    <a16:creationId xmlns:a16="http://schemas.microsoft.com/office/drawing/2014/main" id="{85CAD5DA-8B9D-ADC7-DE80-D883831FB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0" name="Freeform 40">
                <a:extLst>
                  <a:ext uri="{FF2B5EF4-FFF2-40B4-BE49-F238E27FC236}">
                    <a16:creationId xmlns:a16="http://schemas.microsoft.com/office/drawing/2014/main" id="{1D8723D1-57EE-8234-C456-C4AADE47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1" name="Freeform 41">
                <a:extLst>
                  <a:ext uri="{FF2B5EF4-FFF2-40B4-BE49-F238E27FC236}">
                    <a16:creationId xmlns:a16="http://schemas.microsoft.com/office/drawing/2014/main" id="{8A3E0E9B-CDE4-F18E-61FE-4C1EDE3EA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2" name="Freeform 42">
                <a:extLst>
                  <a:ext uri="{FF2B5EF4-FFF2-40B4-BE49-F238E27FC236}">
                    <a16:creationId xmlns:a16="http://schemas.microsoft.com/office/drawing/2014/main" id="{EFA77297-A1B0-731B-160C-B63298569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3" name="Freeform 43">
                <a:extLst>
                  <a:ext uri="{FF2B5EF4-FFF2-40B4-BE49-F238E27FC236}">
                    <a16:creationId xmlns:a16="http://schemas.microsoft.com/office/drawing/2014/main" id="{B2790466-C22C-A048-7548-522191A3C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4" name="Freeform 44">
                <a:extLst>
                  <a:ext uri="{FF2B5EF4-FFF2-40B4-BE49-F238E27FC236}">
                    <a16:creationId xmlns:a16="http://schemas.microsoft.com/office/drawing/2014/main" id="{65B96A75-1A55-6C0A-AE43-C9A6267D3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5" name="Freeform 45">
                <a:extLst>
                  <a:ext uri="{FF2B5EF4-FFF2-40B4-BE49-F238E27FC236}">
                    <a16:creationId xmlns:a16="http://schemas.microsoft.com/office/drawing/2014/main" id="{935AE139-984A-A684-0012-489DF1DCC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6" name="Freeform 46">
                <a:extLst>
                  <a:ext uri="{FF2B5EF4-FFF2-40B4-BE49-F238E27FC236}">
                    <a16:creationId xmlns:a16="http://schemas.microsoft.com/office/drawing/2014/main" id="{0C1D12D2-56B8-A988-F5D4-E1EF1F09F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7" name="Rectangle 47">
                <a:extLst>
                  <a:ext uri="{FF2B5EF4-FFF2-40B4-BE49-F238E27FC236}">
                    <a16:creationId xmlns:a16="http://schemas.microsoft.com/office/drawing/2014/main" id="{323D4F44-3A73-1E0B-E5AA-5C8FFF823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Oval 48">
                <a:extLst>
                  <a:ext uri="{FF2B5EF4-FFF2-40B4-BE49-F238E27FC236}">
                    <a16:creationId xmlns:a16="http://schemas.microsoft.com/office/drawing/2014/main" id="{8ABABC2A-A314-1F97-EE91-BB68FB3F8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Freeform 49">
                <a:extLst>
                  <a:ext uri="{FF2B5EF4-FFF2-40B4-BE49-F238E27FC236}">
                    <a16:creationId xmlns:a16="http://schemas.microsoft.com/office/drawing/2014/main" id="{FE80FE5F-56DF-2457-C50D-FB5AEC47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50">
                <a:extLst>
                  <a:ext uri="{FF2B5EF4-FFF2-40B4-BE49-F238E27FC236}">
                    <a16:creationId xmlns:a16="http://schemas.microsoft.com/office/drawing/2014/main" id="{75FA0D7D-44D0-E08B-EF3E-FCA49BB6D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51">
                <a:extLst>
                  <a:ext uri="{FF2B5EF4-FFF2-40B4-BE49-F238E27FC236}">
                    <a16:creationId xmlns:a16="http://schemas.microsoft.com/office/drawing/2014/main" id="{2B59F85F-B820-2A2C-57AF-D49971FF4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52">
                <a:extLst>
                  <a:ext uri="{FF2B5EF4-FFF2-40B4-BE49-F238E27FC236}">
                    <a16:creationId xmlns:a16="http://schemas.microsoft.com/office/drawing/2014/main" id="{C5743504-CE52-83E2-A385-A601B4B23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Freeform 53">
                <a:extLst>
                  <a:ext uri="{FF2B5EF4-FFF2-40B4-BE49-F238E27FC236}">
                    <a16:creationId xmlns:a16="http://schemas.microsoft.com/office/drawing/2014/main" id="{13568CF5-5D11-B675-8558-DB778FD6A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54">
                <a:extLst>
                  <a:ext uri="{FF2B5EF4-FFF2-40B4-BE49-F238E27FC236}">
                    <a16:creationId xmlns:a16="http://schemas.microsoft.com/office/drawing/2014/main" id="{9345FDDE-96DA-79C1-EBE4-34665AEAB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55">
                <a:extLst>
                  <a:ext uri="{FF2B5EF4-FFF2-40B4-BE49-F238E27FC236}">
                    <a16:creationId xmlns:a16="http://schemas.microsoft.com/office/drawing/2014/main" id="{A5DCFF6B-0F7C-3596-BA7C-D3106EBF3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56">
                <a:extLst>
                  <a:ext uri="{FF2B5EF4-FFF2-40B4-BE49-F238E27FC236}">
                    <a16:creationId xmlns:a16="http://schemas.microsoft.com/office/drawing/2014/main" id="{9A354DD7-439E-B195-233A-F42002794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57">
                <a:extLst>
                  <a:ext uri="{FF2B5EF4-FFF2-40B4-BE49-F238E27FC236}">
                    <a16:creationId xmlns:a16="http://schemas.microsoft.com/office/drawing/2014/main" id="{747EC572-8440-EE5F-7BE9-65BC3DF89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Oval 58">
                <a:extLst>
                  <a:ext uri="{FF2B5EF4-FFF2-40B4-BE49-F238E27FC236}">
                    <a16:creationId xmlns:a16="http://schemas.microsoft.com/office/drawing/2014/main" id="{0289C73B-9FE1-5DB2-271D-389899DE7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59">
                <a:extLst>
                  <a:ext uri="{FF2B5EF4-FFF2-40B4-BE49-F238E27FC236}">
                    <a16:creationId xmlns:a16="http://schemas.microsoft.com/office/drawing/2014/main" id="{3D1C5C73-4C46-6A52-C3DE-A6B2EA744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60">
                <a:extLst>
                  <a:ext uri="{FF2B5EF4-FFF2-40B4-BE49-F238E27FC236}">
                    <a16:creationId xmlns:a16="http://schemas.microsoft.com/office/drawing/2014/main" id="{83E002B7-09EE-104D-F2EF-F58C3685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Freeform 61">
                <a:extLst>
                  <a:ext uri="{FF2B5EF4-FFF2-40B4-BE49-F238E27FC236}">
                    <a16:creationId xmlns:a16="http://schemas.microsoft.com/office/drawing/2014/main" id="{210D3752-8C95-C5C7-877B-4BB064DA2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62">
                <a:extLst>
                  <a:ext uri="{FF2B5EF4-FFF2-40B4-BE49-F238E27FC236}">
                    <a16:creationId xmlns:a16="http://schemas.microsoft.com/office/drawing/2014/main" id="{BA7237EA-C221-8624-FFA3-A9D7A2D68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63">
                <a:extLst>
                  <a:ext uri="{FF2B5EF4-FFF2-40B4-BE49-F238E27FC236}">
                    <a16:creationId xmlns:a16="http://schemas.microsoft.com/office/drawing/2014/main" id="{FFC62632-665A-BB10-BD9B-989218C04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64">
                <a:extLst>
                  <a:ext uri="{FF2B5EF4-FFF2-40B4-BE49-F238E27FC236}">
                    <a16:creationId xmlns:a16="http://schemas.microsoft.com/office/drawing/2014/main" id="{D94C9425-6E6B-772B-6F1F-C6E66672A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Freeform 65">
                <a:extLst>
                  <a:ext uri="{FF2B5EF4-FFF2-40B4-BE49-F238E27FC236}">
                    <a16:creationId xmlns:a16="http://schemas.microsoft.com/office/drawing/2014/main" id="{295BD4E7-2C21-E86A-D27E-FC5DCF48B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66">
                <a:extLst>
                  <a:ext uri="{FF2B5EF4-FFF2-40B4-BE49-F238E27FC236}">
                    <a16:creationId xmlns:a16="http://schemas.microsoft.com/office/drawing/2014/main" id="{1C8E5325-1A71-EF12-B57E-D994B0286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Freeform 67">
                <a:extLst>
                  <a:ext uri="{FF2B5EF4-FFF2-40B4-BE49-F238E27FC236}">
                    <a16:creationId xmlns:a16="http://schemas.microsoft.com/office/drawing/2014/main" id="{8BA66D4A-D6A6-9B59-908E-EB8DD43DE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Freeform 68">
                <a:extLst>
                  <a:ext uri="{FF2B5EF4-FFF2-40B4-BE49-F238E27FC236}">
                    <a16:creationId xmlns:a16="http://schemas.microsoft.com/office/drawing/2014/main" id="{D5ED4CB3-79F7-D3EC-9ED5-DF66AD73D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Rectangle 69">
                <a:extLst>
                  <a:ext uri="{FF2B5EF4-FFF2-40B4-BE49-F238E27FC236}">
                    <a16:creationId xmlns:a16="http://schemas.microsoft.com/office/drawing/2014/main" id="{CF3C1B31-99B7-48C9-B70E-C23F237DC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70">
                <a:extLst>
                  <a:ext uri="{FF2B5EF4-FFF2-40B4-BE49-F238E27FC236}">
                    <a16:creationId xmlns:a16="http://schemas.microsoft.com/office/drawing/2014/main" id="{25C6DC66-435B-C60D-9DB9-1C2F5F413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Freeform 71">
                <a:extLst>
                  <a:ext uri="{FF2B5EF4-FFF2-40B4-BE49-F238E27FC236}">
                    <a16:creationId xmlns:a16="http://schemas.microsoft.com/office/drawing/2014/main" id="{42240F68-39F0-107D-9830-BEAAEEF24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Freeform 72">
                <a:extLst>
                  <a:ext uri="{FF2B5EF4-FFF2-40B4-BE49-F238E27FC236}">
                    <a16:creationId xmlns:a16="http://schemas.microsoft.com/office/drawing/2014/main" id="{F6DDCFAF-62F5-2914-9517-BE8E97EF2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73">
                <a:extLst>
                  <a:ext uri="{FF2B5EF4-FFF2-40B4-BE49-F238E27FC236}">
                    <a16:creationId xmlns:a16="http://schemas.microsoft.com/office/drawing/2014/main" id="{7AFEBBAB-5B29-D0DD-CA36-E5786935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74">
                <a:extLst>
                  <a:ext uri="{FF2B5EF4-FFF2-40B4-BE49-F238E27FC236}">
                    <a16:creationId xmlns:a16="http://schemas.microsoft.com/office/drawing/2014/main" id="{196717EA-EC0D-454F-E96E-B84BAE363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Freeform 75">
                <a:extLst>
                  <a:ext uri="{FF2B5EF4-FFF2-40B4-BE49-F238E27FC236}">
                    <a16:creationId xmlns:a16="http://schemas.microsoft.com/office/drawing/2014/main" id="{668548D6-AB05-84BE-C731-B4CDB5051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Freeform 76">
                <a:extLst>
                  <a:ext uri="{FF2B5EF4-FFF2-40B4-BE49-F238E27FC236}">
                    <a16:creationId xmlns:a16="http://schemas.microsoft.com/office/drawing/2014/main" id="{6B1A4AD1-455E-25F6-FB9E-36E42A3BC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77">
                <a:extLst>
                  <a:ext uri="{FF2B5EF4-FFF2-40B4-BE49-F238E27FC236}">
                    <a16:creationId xmlns:a16="http://schemas.microsoft.com/office/drawing/2014/main" id="{2C7813DF-10C8-F5F6-4762-D4755CD94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78">
                <a:extLst>
                  <a:ext uri="{FF2B5EF4-FFF2-40B4-BE49-F238E27FC236}">
                    <a16:creationId xmlns:a16="http://schemas.microsoft.com/office/drawing/2014/main" id="{070702EF-526B-5189-56ED-D82B4F69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Freeform 79">
                <a:extLst>
                  <a:ext uri="{FF2B5EF4-FFF2-40B4-BE49-F238E27FC236}">
                    <a16:creationId xmlns:a16="http://schemas.microsoft.com/office/drawing/2014/main" id="{6B561A93-9AD7-E709-5B61-EA716B1FE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Freeform 80">
                <a:extLst>
                  <a:ext uri="{FF2B5EF4-FFF2-40B4-BE49-F238E27FC236}">
                    <a16:creationId xmlns:a16="http://schemas.microsoft.com/office/drawing/2014/main" id="{C5118EEB-5CCD-94EC-8380-8C840A785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81">
                <a:extLst>
                  <a:ext uri="{FF2B5EF4-FFF2-40B4-BE49-F238E27FC236}">
                    <a16:creationId xmlns:a16="http://schemas.microsoft.com/office/drawing/2014/main" id="{9CDDBA9C-8BCE-A0CF-AA9D-8DAC6CE16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82">
                <a:extLst>
                  <a:ext uri="{FF2B5EF4-FFF2-40B4-BE49-F238E27FC236}">
                    <a16:creationId xmlns:a16="http://schemas.microsoft.com/office/drawing/2014/main" id="{C1454D47-3171-F8F9-F507-768E19BCA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83">
                <a:extLst>
                  <a:ext uri="{FF2B5EF4-FFF2-40B4-BE49-F238E27FC236}">
                    <a16:creationId xmlns:a16="http://schemas.microsoft.com/office/drawing/2014/main" id="{0AB2E75B-5656-413A-81FD-ED6094C3E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84">
                <a:extLst>
                  <a:ext uri="{FF2B5EF4-FFF2-40B4-BE49-F238E27FC236}">
                    <a16:creationId xmlns:a16="http://schemas.microsoft.com/office/drawing/2014/main" id="{87451C1E-23B7-ECD3-1C5F-06A230156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85">
                <a:extLst>
                  <a:ext uri="{FF2B5EF4-FFF2-40B4-BE49-F238E27FC236}">
                    <a16:creationId xmlns:a16="http://schemas.microsoft.com/office/drawing/2014/main" id="{ACE49A33-4C9D-1805-F302-FE38FB348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86">
                <a:extLst>
                  <a:ext uri="{FF2B5EF4-FFF2-40B4-BE49-F238E27FC236}">
                    <a16:creationId xmlns:a16="http://schemas.microsoft.com/office/drawing/2014/main" id="{53F519C1-34AC-3726-DCE0-F029D58A2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87">
                <a:extLst>
                  <a:ext uri="{FF2B5EF4-FFF2-40B4-BE49-F238E27FC236}">
                    <a16:creationId xmlns:a16="http://schemas.microsoft.com/office/drawing/2014/main" id="{54C09257-81E9-24AE-68C1-11EF55889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88">
                <a:extLst>
                  <a:ext uri="{FF2B5EF4-FFF2-40B4-BE49-F238E27FC236}">
                    <a16:creationId xmlns:a16="http://schemas.microsoft.com/office/drawing/2014/main" id="{FE4C3764-DDE2-FEC9-2B2D-964243325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89">
                <a:extLst>
                  <a:ext uri="{FF2B5EF4-FFF2-40B4-BE49-F238E27FC236}">
                    <a16:creationId xmlns:a16="http://schemas.microsoft.com/office/drawing/2014/main" id="{5B43D413-BC38-6FEF-2C44-067554394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Freeform 90">
                <a:extLst>
                  <a:ext uri="{FF2B5EF4-FFF2-40B4-BE49-F238E27FC236}">
                    <a16:creationId xmlns:a16="http://schemas.microsoft.com/office/drawing/2014/main" id="{55FCB9FB-EE3D-44D9-6AEC-68E5B67B2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91">
                <a:extLst>
                  <a:ext uri="{FF2B5EF4-FFF2-40B4-BE49-F238E27FC236}">
                    <a16:creationId xmlns:a16="http://schemas.microsoft.com/office/drawing/2014/main" id="{B8942C6B-C41C-6662-D424-236428781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92">
                <a:extLst>
                  <a:ext uri="{FF2B5EF4-FFF2-40B4-BE49-F238E27FC236}">
                    <a16:creationId xmlns:a16="http://schemas.microsoft.com/office/drawing/2014/main" id="{700268C9-6465-9A44-5D3E-79114A22F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93">
                <a:extLst>
                  <a:ext uri="{FF2B5EF4-FFF2-40B4-BE49-F238E27FC236}">
                    <a16:creationId xmlns:a16="http://schemas.microsoft.com/office/drawing/2014/main" id="{3FB6152D-94B1-266E-513A-63A483440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94">
                <a:extLst>
                  <a:ext uri="{FF2B5EF4-FFF2-40B4-BE49-F238E27FC236}">
                    <a16:creationId xmlns:a16="http://schemas.microsoft.com/office/drawing/2014/main" id="{841C2740-9802-FD04-FF31-30C0DBC95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95">
                <a:extLst>
                  <a:ext uri="{FF2B5EF4-FFF2-40B4-BE49-F238E27FC236}">
                    <a16:creationId xmlns:a16="http://schemas.microsoft.com/office/drawing/2014/main" id="{195CC433-70A9-FCD9-556C-ED5BCF8E5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96">
                <a:extLst>
                  <a:ext uri="{FF2B5EF4-FFF2-40B4-BE49-F238E27FC236}">
                    <a16:creationId xmlns:a16="http://schemas.microsoft.com/office/drawing/2014/main" id="{900E72AE-C35A-96DC-0051-2057633CB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97">
                <a:extLst>
                  <a:ext uri="{FF2B5EF4-FFF2-40B4-BE49-F238E27FC236}">
                    <a16:creationId xmlns:a16="http://schemas.microsoft.com/office/drawing/2014/main" id="{203947C0-7213-623D-9C36-DA0F8E441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98">
                <a:extLst>
                  <a:ext uri="{FF2B5EF4-FFF2-40B4-BE49-F238E27FC236}">
                    <a16:creationId xmlns:a16="http://schemas.microsoft.com/office/drawing/2014/main" id="{BC8B90EF-0B56-3F8A-9938-31B71FE24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Freeform 99">
                <a:extLst>
                  <a:ext uri="{FF2B5EF4-FFF2-40B4-BE49-F238E27FC236}">
                    <a16:creationId xmlns:a16="http://schemas.microsoft.com/office/drawing/2014/main" id="{386400F4-F4AC-BF68-F0E4-1BAFF98E2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Freeform 100">
                <a:extLst>
                  <a:ext uri="{FF2B5EF4-FFF2-40B4-BE49-F238E27FC236}">
                    <a16:creationId xmlns:a16="http://schemas.microsoft.com/office/drawing/2014/main" id="{ABFAC0C7-1DF1-9EED-037C-CE56CF64C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101">
                <a:extLst>
                  <a:ext uri="{FF2B5EF4-FFF2-40B4-BE49-F238E27FC236}">
                    <a16:creationId xmlns:a16="http://schemas.microsoft.com/office/drawing/2014/main" id="{40C85CAD-BFFF-60ED-C4C7-D2DEE2A92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102">
                <a:extLst>
                  <a:ext uri="{FF2B5EF4-FFF2-40B4-BE49-F238E27FC236}">
                    <a16:creationId xmlns:a16="http://schemas.microsoft.com/office/drawing/2014/main" id="{3B5FAF3A-D17C-8D88-D61D-DE974E66A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103">
                <a:extLst>
                  <a:ext uri="{FF2B5EF4-FFF2-40B4-BE49-F238E27FC236}">
                    <a16:creationId xmlns:a16="http://schemas.microsoft.com/office/drawing/2014/main" id="{C3DA9AD8-A99B-5C15-34DD-A48641E59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104">
                <a:extLst>
                  <a:ext uri="{FF2B5EF4-FFF2-40B4-BE49-F238E27FC236}">
                    <a16:creationId xmlns:a16="http://schemas.microsoft.com/office/drawing/2014/main" id="{A92B4062-B9ED-979F-E8BB-A6ABCF8C2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105">
                <a:extLst>
                  <a:ext uri="{FF2B5EF4-FFF2-40B4-BE49-F238E27FC236}">
                    <a16:creationId xmlns:a16="http://schemas.microsoft.com/office/drawing/2014/main" id="{E78DD209-8E3E-8A7F-3B44-6CE03FF50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106">
                <a:extLst>
                  <a:ext uri="{FF2B5EF4-FFF2-40B4-BE49-F238E27FC236}">
                    <a16:creationId xmlns:a16="http://schemas.microsoft.com/office/drawing/2014/main" id="{82D13719-A99D-0D00-E240-EB881EC36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107">
                <a:extLst>
                  <a:ext uri="{FF2B5EF4-FFF2-40B4-BE49-F238E27FC236}">
                    <a16:creationId xmlns:a16="http://schemas.microsoft.com/office/drawing/2014/main" id="{63022376-B35A-A5B1-A291-DFE535585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108">
                <a:extLst>
                  <a:ext uri="{FF2B5EF4-FFF2-40B4-BE49-F238E27FC236}">
                    <a16:creationId xmlns:a16="http://schemas.microsoft.com/office/drawing/2014/main" id="{38BA75A2-0783-9851-5E9E-BE790E5DD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Rectangle 109">
                <a:extLst>
                  <a:ext uri="{FF2B5EF4-FFF2-40B4-BE49-F238E27FC236}">
                    <a16:creationId xmlns:a16="http://schemas.microsoft.com/office/drawing/2014/main" id="{E8C53BC8-D2C3-4370-6097-33DD2307A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110">
                <a:extLst>
                  <a:ext uri="{FF2B5EF4-FFF2-40B4-BE49-F238E27FC236}">
                    <a16:creationId xmlns:a16="http://schemas.microsoft.com/office/drawing/2014/main" id="{7AD4FB91-FDA3-1BF3-A702-F9AD4EEAD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Freeform 111">
                <a:extLst>
                  <a:ext uri="{FF2B5EF4-FFF2-40B4-BE49-F238E27FC236}">
                    <a16:creationId xmlns:a16="http://schemas.microsoft.com/office/drawing/2014/main" id="{464DA464-7EB8-FCA1-D832-4134B1F9D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112">
                <a:extLst>
                  <a:ext uri="{FF2B5EF4-FFF2-40B4-BE49-F238E27FC236}">
                    <a16:creationId xmlns:a16="http://schemas.microsoft.com/office/drawing/2014/main" id="{98E092ED-4866-E565-95AC-E88709F1D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113">
                <a:extLst>
                  <a:ext uri="{FF2B5EF4-FFF2-40B4-BE49-F238E27FC236}">
                    <a16:creationId xmlns:a16="http://schemas.microsoft.com/office/drawing/2014/main" id="{B9B2D652-DDB3-376A-2E9C-2D67F127B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114">
                <a:extLst>
                  <a:ext uri="{FF2B5EF4-FFF2-40B4-BE49-F238E27FC236}">
                    <a16:creationId xmlns:a16="http://schemas.microsoft.com/office/drawing/2014/main" id="{D9B81A98-3121-2DB1-2E70-36B3624EB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115">
                <a:extLst>
                  <a:ext uri="{FF2B5EF4-FFF2-40B4-BE49-F238E27FC236}">
                    <a16:creationId xmlns:a16="http://schemas.microsoft.com/office/drawing/2014/main" id="{5F3D6704-8BE0-0564-E8A8-7679BEF15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116">
                <a:extLst>
                  <a:ext uri="{FF2B5EF4-FFF2-40B4-BE49-F238E27FC236}">
                    <a16:creationId xmlns:a16="http://schemas.microsoft.com/office/drawing/2014/main" id="{C0742CCB-C4E7-4488-331E-7CEF3322F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117">
                <a:extLst>
                  <a:ext uri="{FF2B5EF4-FFF2-40B4-BE49-F238E27FC236}">
                    <a16:creationId xmlns:a16="http://schemas.microsoft.com/office/drawing/2014/main" id="{3BE371AA-6B04-94FA-062A-22AF35FC2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118">
                <a:extLst>
                  <a:ext uri="{FF2B5EF4-FFF2-40B4-BE49-F238E27FC236}">
                    <a16:creationId xmlns:a16="http://schemas.microsoft.com/office/drawing/2014/main" id="{0550444C-E99E-E4D4-35C1-E1E8782E0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119">
                <a:extLst>
                  <a:ext uri="{FF2B5EF4-FFF2-40B4-BE49-F238E27FC236}">
                    <a16:creationId xmlns:a16="http://schemas.microsoft.com/office/drawing/2014/main" id="{61B48983-4551-49CD-3B7A-7836B4BA8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120">
                <a:extLst>
                  <a:ext uri="{FF2B5EF4-FFF2-40B4-BE49-F238E27FC236}">
                    <a16:creationId xmlns:a16="http://schemas.microsoft.com/office/drawing/2014/main" id="{280E0914-6DAF-33D3-9ECF-9CC7DEC7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121">
                <a:extLst>
                  <a:ext uri="{FF2B5EF4-FFF2-40B4-BE49-F238E27FC236}">
                    <a16:creationId xmlns:a16="http://schemas.microsoft.com/office/drawing/2014/main" id="{A66108E2-4349-F52B-0AD3-0E1B70A3D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122">
                <a:extLst>
                  <a:ext uri="{FF2B5EF4-FFF2-40B4-BE49-F238E27FC236}">
                    <a16:creationId xmlns:a16="http://schemas.microsoft.com/office/drawing/2014/main" id="{2371DBE3-6597-AE53-33D8-91BB84D71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123">
                <a:extLst>
                  <a:ext uri="{FF2B5EF4-FFF2-40B4-BE49-F238E27FC236}">
                    <a16:creationId xmlns:a16="http://schemas.microsoft.com/office/drawing/2014/main" id="{72982F24-5044-6854-622E-C4E3E798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124">
                <a:extLst>
                  <a:ext uri="{FF2B5EF4-FFF2-40B4-BE49-F238E27FC236}">
                    <a16:creationId xmlns:a16="http://schemas.microsoft.com/office/drawing/2014/main" id="{0D03E544-EABD-E8D5-09CA-F19BB060B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125">
                <a:extLst>
                  <a:ext uri="{FF2B5EF4-FFF2-40B4-BE49-F238E27FC236}">
                    <a16:creationId xmlns:a16="http://schemas.microsoft.com/office/drawing/2014/main" id="{866CFB01-73AE-FB7B-A3EC-1D61409FC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126">
                <a:extLst>
                  <a:ext uri="{FF2B5EF4-FFF2-40B4-BE49-F238E27FC236}">
                    <a16:creationId xmlns:a16="http://schemas.microsoft.com/office/drawing/2014/main" id="{E752CF8D-A727-EFA5-D07B-066A0CDF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127">
                <a:extLst>
                  <a:ext uri="{FF2B5EF4-FFF2-40B4-BE49-F238E27FC236}">
                    <a16:creationId xmlns:a16="http://schemas.microsoft.com/office/drawing/2014/main" id="{5579E0F0-DA72-0E13-960F-6C407EBD2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128">
                <a:extLst>
                  <a:ext uri="{FF2B5EF4-FFF2-40B4-BE49-F238E27FC236}">
                    <a16:creationId xmlns:a16="http://schemas.microsoft.com/office/drawing/2014/main" id="{C58082E2-F696-C599-37B9-D3DC6202C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129">
                <a:extLst>
                  <a:ext uri="{FF2B5EF4-FFF2-40B4-BE49-F238E27FC236}">
                    <a16:creationId xmlns:a16="http://schemas.microsoft.com/office/drawing/2014/main" id="{D0F52CA2-1843-497A-C449-678264229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130">
                <a:extLst>
                  <a:ext uri="{FF2B5EF4-FFF2-40B4-BE49-F238E27FC236}">
                    <a16:creationId xmlns:a16="http://schemas.microsoft.com/office/drawing/2014/main" id="{5F66EF24-3B14-2177-F685-0C3437147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Freeform 131">
                <a:extLst>
                  <a:ext uri="{FF2B5EF4-FFF2-40B4-BE49-F238E27FC236}">
                    <a16:creationId xmlns:a16="http://schemas.microsoft.com/office/drawing/2014/main" id="{77E476B6-D9E3-A7AC-8F84-26B3C9B6D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132">
                <a:extLst>
                  <a:ext uri="{FF2B5EF4-FFF2-40B4-BE49-F238E27FC236}">
                    <a16:creationId xmlns:a16="http://schemas.microsoft.com/office/drawing/2014/main" id="{B8E5C4CD-E772-6D6F-6B99-F69A73352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133">
                <a:extLst>
                  <a:ext uri="{FF2B5EF4-FFF2-40B4-BE49-F238E27FC236}">
                    <a16:creationId xmlns:a16="http://schemas.microsoft.com/office/drawing/2014/main" id="{819A1F8E-7417-B1BF-FE34-5735C6BF0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134">
                <a:extLst>
                  <a:ext uri="{FF2B5EF4-FFF2-40B4-BE49-F238E27FC236}">
                    <a16:creationId xmlns:a16="http://schemas.microsoft.com/office/drawing/2014/main" id="{C484F0B2-1571-BD0A-2150-0DA2343CD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135">
                <a:extLst>
                  <a:ext uri="{FF2B5EF4-FFF2-40B4-BE49-F238E27FC236}">
                    <a16:creationId xmlns:a16="http://schemas.microsoft.com/office/drawing/2014/main" id="{F989F19F-9241-D3A7-5A46-80471AD43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136">
                <a:extLst>
                  <a:ext uri="{FF2B5EF4-FFF2-40B4-BE49-F238E27FC236}">
                    <a16:creationId xmlns:a16="http://schemas.microsoft.com/office/drawing/2014/main" id="{EEB5534A-C98C-F7BF-0084-B776ED142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137">
                <a:extLst>
                  <a:ext uri="{FF2B5EF4-FFF2-40B4-BE49-F238E27FC236}">
                    <a16:creationId xmlns:a16="http://schemas.microsoft.com/office/drawing/2014/main" id="{78969A78-0584-3228-23BA-E0CAB8AA6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138">
                <a:extLst>
                  <a:ext uri="{FF2B5EF4-FFF2-40B4-BE49-F238E27FC236}">
                    <a16:creationId xmlns:a16="http://schemas.microsoft.com/office/drawing/2014/main" id="{88031C3A-8E5F-AEC6-DEDC-B4805D881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139">
                <a:extLst>
                  <a:ext uri="{FF2B5EF4-FFF2-40B4-BE49-F238E27FC236}">
                    <a16:creationId xmlns:a16="http://schemas.microsoft.com/office/drawing/2014/main" id="{5BF60428-9CC7-5D38-F97A-8423BEDA5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140">
                <a:extLst>
                  <a:ext uri="{FF2B5EF4-FFF2-40B4-BE49-F238E27FC236}">
                    <a16:creationId xmlns:a16="http://schemas.microsoft.com/office/drawing/2014/main" id="{7FDD67E3-4B23-6ACD-D834-2464B4952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141">
                <a:extLst>
                  <a:ext uri="{FF2B5EF4-FFF2-40B4-BE49-F238E27FC236}">
                    <a16:creationId xmlns:a16="http://schemas.microsoft.com/office/drawing/2014/main" id="{EA8424E1-926C-C138-4533-9A04AEA21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42">
                <a:extLst>
                  <a:ext uri="{FF2B5EF4-FFF2-40B4-BE49-F238E27FC236}">
                    <a16:creationId xmlns:a16="http://schemas.microsoft.com/office/drawing/2014/main" id="{0A98148C-52EA-D34F-587C-69DEDF283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43">
                <a:extLst>
                  <a:ext uri="{FF2B5EF4-FFF2-40B4-BE49-F238E27FC236}">
                    <a16:creationId xmlns:a16="http://schemas.microsoft.com/office/drawing/2014/main" id="{A3907CBC-6415-2B4B-07D3-35CA0ACFA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44">
                <a:extLst>
                  <a:ext uri="{FF2B5EF4-FFF2-40B4-BE49-F238E27FC236}">
                    <a16:creationId xmlns:a16="http://schemas.microsoft.com/office/drawing/2014/main" id="{7EF41803-F91B-CBF7-3C88-8E166A1C9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45">
                <a:extLst>
                  <a:ext uri="{FF2B5EF4-FFF2-40B4-BE49-F238E27FC236}">
                    <a16:creationId xmlns:a16="http://schemas.microsoft.com/office/drawing/2014/main" id="{8166112B-6D83-06E4-8224-6BEF2D437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46">
                <a:extLst>
                  <a:ext uri="{FF2B5EF4-FFF2-40B4-BE49-F238E27FC236}">
                    <a16:creationId xmlns:a16="http://schemas.microsoft.com/office/drawing/2014/main" id="{A47EEBAD-6490-4F15-AC32-09828FDDF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47">
                <a:extLst>
                  <a:ext uri="{FF2B5EF4-FFF2-40B4-BE49-F238E27FC236}">
                    <a16:creationId xmlns:a16="http://schemas.microsoft.com/office/drawing/2014/main" id="{1EA59E8C-0EFE-A975-848A-3F86E82C8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48">
                <a:extLst>
                  <a:ext uri="{FF2B5EF4-FFF2-40B4-BE49-F238E27FC236}">
                    <a16:creationId xmlns:a16="http://schemas.microsoft.com/office/drawing/2014/main" id="{E4C78A89-8FBF-0FBB-2B1C-0771F75E5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49">
                <a:extLst>
                  <a:ext uri="{FF2B5EF4-FFF2-40B4-BE49-F238E27FC236}">
                    <a16:creationId xmlns:a16="http://schemas.microsoft.com/office/drawing/2014/main" id="{68C5559C-D8AE-90C3-5676-903ED5A9D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50">
                <a:extLst>
                  <a:ext uri="{FF2B5EF4-FFF2-40B4-BE49-F238E27FC236}">
                    <a16:creationId xmlns:a16="http://schemas.microsoft.com/office/drawing/2014/main" id="{596BAD2C-461F-C50E-F14E-C245ACA5C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Freeform 151">
                <a:extLst>
                  <a:ext uri="{FF2B5EF4-FFF2-40B4-BE49-F238E27FC236}">
                    <a16:creationId xmlns:a16="http://schemas.microsoft.com/office/drawing/2014/main" id="{BE0BE269-0161-BD78-12F4-D6D811DB3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52">
                <a:extLst>
                  <a:ext uri="{FF2B5EF4-FFF2-40B4-BE49-F238E27FC236}">
                    <a16:creationId xmlns:a16="http://schemas.microsoft.com/office/drawing/2014/main" id="{BE44DF2A-C997-10A5-775E-B29A0974B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53">
                <a:extLst>
                  <a:ext uri="{FF2B5EF4-FFF2-40B4-BE49-F238E27FC236}">
                    <a16:creationId xmlns:a16="http://schemas.microsoft.com/office/drawing/2014/main" id="{EBDA0DCE-2FB3-CF1B-6681-E9DEB6438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54">
                <a:extLst>
                  <a:ext uri="{FF2B5EF4-FFF2-40B4-BE49-F238E27FC236}">
                    <a16:creationId xmlns:a16="http://schemas.microsoft.com/office/drawing/2014/main" id="{1E4C67DD-6FFA-F5E9-7FE8-04840D1CA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55">
                <a:extLst>
                  <a:ext uri="{FF2B5EF4-FFF2-40B4-BE49-F238E27FC236}">
                    <a16:creationId xmlns:a16="http://schemas.microsoft.com/office/drawing/2014/main" id="{4863A3A3-6654-FE77-368A-46E5E66CB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56">
                <a:extLst>
                  <a:ext uri="{FF2B5EF4-FFF2-40B4-BE49-F238E27FC236}">
                    <a16:creationId xmlns:a16="http://schemas.microsoft.com/office/drawing/2014/main" id="{3CFCE2F2-696C-C68A-5CEB-734A11DC2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57">
                <a:extLst>
                  <a:ext uri="{FF2B5EF4-FFF2-40B4-BE49-F238E27FC236}">
                    <a16:creationId xmlns:a16="http://schemas.microsoft.com/office/drawing/2014/main" id="{CA4A649E-FB2C-0B1E-8E17-D8CB75BD7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58">
                <a:extLst>
                  <a:ext uri="{FF2B5EF4-FFF2-40B4-BE49-F238E27FC236}">
                    <a16:creationId xmlns:a16="http://schemas.microsoft.com/office/drawing/2014/main" id="{31EB14DB-0529-3430-3375-5883E2112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59">
                <a:extLst>
                  <a:ext uri="{FF2B5EF4-FFF2-40B4-BE49-F238E27FC236}">
                    <a16:creationId xmlns:a16="http://schemas.microsoft.com/office/drawing/2014/main" id="{D41CF7AB-FE61-196E-49B7-6B1DC6232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60">
                <a:extLst>
                  <a:ext uri="{FF2B5EF4-FFF2-40B4-BE49-F238E27FC236}">
                    <a16:creationId xmlns:a16="http://schemas.microsoft.com/office/drawing/2014/main" id="{27265A17-51BE-05E8-E668-1012BDE26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61">
                <a:extLst>
                  <a:ext uri="{FF2B5EF4-FFF2-40B4-BE49-F238E27FC236}">
                    <a16:creationId xmlns:a16="http://schemas.microsoft.com/office/drawing/2014/main" id="{9209A5DA-1AC1-9E09-726B-9BB27B79D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62">
                <a:extLst>
                  <a:ext uri="{FF2B5EF4-FFF2-40B4-BE49-F238E27FC236}">
                    <a16:creationId xmlns:a16="http://schemas.microsoft.com/office/drawing/2014/main" id="{B6C38825-C921-B815-065D-182015B4D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63">
                <a:extLst>
                  <a:ext uri="{FF2B5EF4-FFF2-40B4-BE49-F238E27FC236}">
                    <a16:creationId xmlns:a16="http://schemas.microsoft.com/office/drawing/2014/main" id="{D6C1D783-69AC-8B96-6C2A-8B8A55A7C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64">
                <a:extLst>
                  <a:ext uri="{FF2B5EF4-FFF2-40B4-BE49-F238E27FC236}">
                    <a16:creationId xmlns:a16="http://schemas.microsoft.com/office/drawing/2014/main" id="{18DF4007-1937-0C66-48DF-86FDD9D5F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65">
                <a:extLst>
                  <a:ext uri="{FF2B5EF4-FFF2-40B4-BE49-F238E27FC236}">
                    <a16:creationId xmlns:a16="http://schemas.microsoft.com/office/drawing/2014/main" id="{6E2979F4-0171-2255-C9AD-B0C74A559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66">
                <a:extLst>
                  <a:ext uri="{FF2B5EF4-FFF2-40B4-BE49-F238E27FC236}">
                    <a16:creationId xmlns:a16="http://schemas.microsoft.com/office/drawing/2014/main" id="{1B626A07-11F1-886D-C8BF-0905DD5E3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67">
                <a:extLst>
                  <a:ext uri="{FF2B5EF4-FFF2-40B4-BE49-F238E27FC236}">
                    <a16:creationId xmlns:a16="http://schemas.microsoft.com/office/drawing/2014/main" id="{17803EAB-53BC-2BC6-3E9F-EA7953D4A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68">
                <a:extLst>
                  <a:ext uri="{FF2B5EF4-FFF2-40B4-BE49-F238E27FC236}">
                    <a16:creationId xmlns:a16="http://schemas.microsoft.com/office/drawing/2014/main" id="{85C35308-D556-C0FA-9FAD-77DF7F1FC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69">
                <a:extLst>
                  <a:ext uri="{FF2B5EF4-FFF2-40B4-BE49-F238E27FC236}">
                    <a16:creationId xmlns:a16="http://schemas.microsoft.com/office/drawing/2014/main" id="{1229078D-0B7F-3355-6090-CD64E87BF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70">
                <a:extLst>
                  <a:ext uri="{FF2B5EF4-FFF2-40B4-BE49-F238E27FC236}">
                    <a16:creationId xmlns:a16="http://schemas.microsoft.com/office/drawing/2014/main" id="{0074CC92-8124-8E73-0BF8-515CC6C0C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71">
                <a:extLst>
                  <a:ext uri="{FF2B5EF4-FFF2-40B4-BE49-F238E27FC236}">
                    <a16:creationId xmlns:a16="http://schemas.microsoft.com/office/drawing/2014/main" id="{2003409F-60D7-8CCD-A036-2D35DF8A7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72">
                <a:extLst>
                  <a:ext uri="{FF2B5EF4-FFF2-40B4-BE49-F238E27FC236}">
                    <a16:creationId xmlns:a16="http://schemas.microsoft.com/office/drawing/2014/main" id="{BFAFAE27-C703-4F09-F0CF-B4E31C12B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73">
                <a:extLst>
                  <a:ext uri="{FF2B5EF4-FFF2-40B4-BE49-F238E27FC236}">
                    <a16:creationId xmlns:a16="http://schemas.microsoft.com/office/drawing/2014/main" id="{7D37BD43-662D-FC07-4853-F45A01740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74">
                <a:extLst>
                  <a:ext uri="{FF2B5EF4-FFF2-40B4-BE49-F238E27FC236}">
                    <a16:creationId xmlns:a16="http://schemas.microsoft.com/office/drawing/2014/main" id="{C38B2C78-3F86-50A3-6E0E-9A25FEDFF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75">
                <a:extLst>
                  <a:ext uri="{FF2B5EF4-FFF2-40B4-BE49-F238E27FC236}">
                    <a16:creationId xmlns:a16="http://schemas.microsoft.com/office/drawing/2014/main" id="{CA127E41-C254-88CC-7788-E626C48D9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76">
                <a:extLst>
                  <a:ext uri="{FF2B5EF4-FFF2-40B4-BE49-F238E27FC236}">
                    <a16:creationId xmlns:a16="http://schemas.microsoft.com/office/drawing/2014/main" id="{F7621299-844E-5C86-F7EA-4953E6CEF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77">
                <a:extLst>
                  <a:ext uri="{FF2B5EF4-FFF2-40B4-BE49-F238E27FC236}">
                    <a16:creationId xmlns:a16="http://schemas.microsoft.com/office/drawing/2014/main" id="{3EF380FC-C052-C6DF-DA97-056E723F2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78">
                <a:extLst>
                  <a:ext uri="{FF2B5EF4-FFF2-40B4-BE49-F238E27FC236}">
                    <a16:creationId xmlns:a16="http://schemas.microsoft.com/office/drawing/2014/main" id="{61332C6D-E26E-3E4C-1BBF-B4AC6224C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79">
                <a:extLst>
                  <a:ext uri="{FF2B5EF4-FFF2-40B4-BE49-F238E27FC236}">
                    <a16:creationId xmlns:a16="http://schemas.microsoft.com/office/drawing/2014/main" id="{4D8657D5-F72C-461E-3B3F-A1B4A253C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80">
                <a:extLst>
                  <a:ext uri="{FF2B5EF4-FFF2-40B4-BE49-F238E27FC236}">
                    <a16:creationId xmlns:a16="http://schemas.microsoft.com/office/drawing/2014/main" id="{4EF13F31-B8C7-86AF-B87F-85DA6D38D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81">
                <a:extLst>
                  <a:ext uri="{FF2B5EF4-FFF2-40B4-BE49-F238E27FC236}">
                    <a16:creationId xmlns:a16="http://schemas.microsoft.com/office/drawing/2014/main" id="{2899F6E3-C231-2AA1-1879-5F6A08E9B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82">
                <a:extLst>
                  <a:ext uri="{FF2B5EF4-FFF2-40B4-BE49-F238E27FC236}">
                    <a16:creationId xmlns:a16="http://schemas.microsoft.com/office/drawing/2014/main" id="{36747FAD-1D12-3E17-7B23-0BC10148A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83">
                <a:extLst>
                  <a:ext uri="{FF2B5EF4-FFF2-40B4-BE49-F238E27FC236}">
                    <a16:creationId xmlns:a16="http://schemas.microsoft.com/office/drawing/2014/main" id="{4E78630B-4DCF-1414-FD15-2E3C0B4F2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84">
                <a:extLst>
                  <a:ext uri="{FF2B5EF4-FFF2-40B4-BE49-F238E27FC236}">
                    <a16:creationId xmlns:a16="http://schemas.microsoft.com/office/drawing/2014/main" id="{333CAD16-CD95-E826-F8CB-5C26567FD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85">
                <a:extLst>
                  <a:ext uri="{FF2B5EF4-FFF2-40B4-BE49-F238E27FC236}">
                    <a16:creationId xmlns:a16="http://schemas.microsoft.com/office/drawing/2014/main" id="{29188850-F55D-5F03-92C3-3D379546C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86">
                <a:extLst>
                  <a:ext uri="{FF2B5EF4-FFF2-40B4-BE49-F238E27FC236}">
                    <a16:creationId xmlns:a16="http://schemas.microsoft.com/office/drawing/2014/main" id="{8A017F0A-06F5-7EFE-0A24-39972AF2D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87">
                <a:extLst>
                  <a:ext uri="{FF2B5EF4-FFF2-40B4-BE49-F238E27FC236}">
                    <a16:creationId xmlns:a16="http://schemas.microsoft.com/office/drawing/2014/main" id="{4B007C7B-ADE3-8CB0-1369-16AC29429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88">
                <a:extLst>
                  <a:ext uri="{FF2B5EF4-FFF2-40B4-BE49-F238E27FC236}">
                    <a16:creationId xmlns:a16="http://schemas.microsoft.com/office/drawing/2014/main" id="{10F90450-2464-D677-ABF7-C1AC6F680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89">
                <a:extLst>
                  <a:ext uri="{FF2B5EF4-FFF2-40B4-BE49-F238E27FC236}">
                    <a16:creationId xmlns:a16="http://schemas.microsoft.com/office/drawing/2014/main" id="{3ED06902-AE4F-5DF7-4B3E-EC13053B5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90">
                <a:extLst>
                  <a:ext uri="{FF2B5EF4-FFF2-40B4-BE49-F238E27FC236}">
                    <a16:creationId xmlns:a16="http://schemas.microsoft.com/office/drawing/2014/main" id="{D93CB847-71EF-E67A-61EB-C0895525A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91">
                <a:extLst>
                  <a:ext uri="{FF2B5EF4-FFF2-40B4-BE49-F238E27FC236}">
                    <a16:creationId xmlns:a16="http://schemas.microsoft.com/office/drawing/2014/main" id="{74B2C806-3AC7-F186-3951-652BC63E5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92">
                <a:extLst>
                  <a:ext uri="{FF2B5EF4-FFF2-40B4-BE49-F238E27FC236}">
                    <a16:creationId xmlns:a16="http://schemas.microsoft.com/office/drawing/2014/main" id="{AA4F2ED5-D975-8578-C476-508CF920D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93">
                <a:extLst>
                  <a:ext uri="{FF2B5EF4-FFF2-40B4-BE49-F238E27FC236}">
                    <a16:creationId xmlns:a16="http://schemas.microsoft.com/office/drawing/2014/main" id="{17157872-8EF8-6CC5-FE2C-D2C88E683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94">
                <a:extLst>
                  <a:ext uri="{FF2B5EF4-FFF2-40B4-BE49-F238E27FC236}">
                    <a16:creationId xmlns:a16="http://schemas.microsoft.com/office/drawing/2014/main" id="{6AAB6A9F-5C64-36B9-E44C-09B321D9A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95">
                <a:extLst>
                  <a:ext uri="{FF2B5EF4-FFF2-40B4-BE49-F238E27FC236}">
                    <a16:creationId xmlns:a16="http://schemas.microsoft.com/office/drawing/2014/main" id="{22B5E7F1-ADD4-A6B4-F4B2-89D076DE8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96">
                <a:extLst>
                  <a:ext uri="{FF2B5EF4-FFF2-40B4-BE49-F238E27FC236}">
                    <a16:creationId xmlns:a16="http://schemas.microsoft.com/office/drawing/2014/main" id="{CB66FB25-110C-5544-BEFD-CB9AD2D30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97">
                <a:extLst>
                  <a:ext uri="{FF2B5EF4-FFF2-40B4-BE49-F238E27FC236}">
                    <a16:creationId xmlns:a16="http://schemas.microsoft.com/office/drawing/2014/main" id="{9CEE9C6D-A05A-4A24-2448-89A6FA9C7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98">
                <a:extLst>
                  <a:ext uri="{FF2B5EF4-FFF2-40B4-BE49-F238E27FC236}">
                    <a16:creationId xmlns:a16="http://schemas.microsoft.com/office/drawing/2014/main" id="{54EB393F-54B3-BA0D-7D12-0EC19BFFB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99">
                <a:extLst>
                  <a:ext uri="{FF2B5EF4-FFF2-40B4-BE49-F238E27FC236}">
                    <a16:creationId xmlns:a16="http://schemas.microsoft.com/office/drawing/2014/main" id="{6E97E102-A690-D50A-C5A8-B1E687508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200">
                <a:extLst>
                  <a:ext uri="{FF2B5EF4-FFF2-40B4-BE49-F238E27FC236}">
                    <a16:creationId xmlns:a16="http://schemas.microsoft.com/office/drawing/2014/main" id="{88600BB1-3FA7-CE85-44B8-FE48EB59F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201">
                <a:extLst>
                  <a:ext uri="{FF2B5EF4-FFF2-40B4-BE49-F238E27FC236}">
                    <a16:creationId xmlns:a16="http://schemas.microsoft.com/office/drawing/2014/main" id="{19B99332-152A-7441-635B-17239102A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202">
                <a:extLst>
                  <a:ext uri="{FF2B5EF4-FFF2-40B4-BE49-F238E27FC236}">
                    <a16:creationId xmlns:a16="http://schemas.microsoft.com/office/drawing/2014/main" id="{98BE5BEA-9580-8240-94D0-F8EA6F9E7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203">
                <a:extLst>
                  <a:ext uri="{FF2B5EF4-FFF2-40B4-BE49-F238E27FC236}">
                    <a16:creationId xmlns:a16="http://schemas.microsoft.com/office/drawing/2014/main" id="{FE1CCA61-E0D2-77F1-9916-DAC82FDE3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204">
                <a:extLst>
                  <a:ext uri="{FF2B5EF4-FFF2-40B4-BE49-F238E27FC236}">
                    <a16:creationId xmlns:a16="http://schemas.microsoft.com/office/drawing/2014/main" id="{8FAED053-13FB-2D50-C3BA-25CB630E5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15" name="Freeform 206">
              <a:extLst>
                <a:ext uri="{FF2B5EF4-FFF2-40B4-BE49-F238E27FC236}">
                  <a16:creationId xmlns:a16="http://schemas.microsoft.com/office/drawing/2014/main" id="{58768740-52C1-085C-78C0-DA181C123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6" name="Freeform 207">
              <a:extLst>
                <a:ext uri="{FF2B5EF4-FFF2-40B4-BE49-F238E27FC236}">
                  <a16:creationId xmlns:a16="http://schemas.microsoft.com/office/drawing/2014/main" id="{2318D0E1-E40A-C72B-573E-A918D905B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7" name="Freeform 208">
              <a:extLst>
                <a:ext uri="{FF2B5EF4-FFF2-40B4-BE49-F238E27FC236}">
                  <a16:creationId xmlns:a16="http://schemas.microsoft.com/office/drawing/2014/main" id="{139935C8-2C9E-8809-DBF2-EC696B2D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8" name="Freeform 209">
              <a:extLst>
                <a:ext uri="{FF2B5EF4-FFF2-40B4-BE49-F238E27FC236}">
                  <a16:creationId xmlns:a16="http://schemas.microsoft.com/office/drawing/2014/main" id="{9187C880-1E21-B95E-555B-72124C3CB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9" name="Freeform 210">
              <a:extLst>
                <a:ext uri="{FF2B5EF4-FFF2-40B4-BE49-F238E27FC236}">
                  <a16:creationId xmlns:a16="http://schemas.microsoft.com/office/drawing/2014/main" id="{75B62047-22C6-12A0-630A-FAF13BDCF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0" name="Freeform 211">
              <a:extLst>
                <a:ext uri="{FF2B5EF4-FFF2-40B4-BE49-F238E27FC236}">
                  <a16:creationId xmlns:a16="http://schemas.microsoft.com/office/drawing/2014/main" id="{057D7A94-F52D-85E5-EDEC-5B6A12891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1" name="Freeform 212">
              <a:extLst>
                <a:ext uri="{FF2B5EF4-FFF2-40B4-BE49-F238E27FC236}">
                  <a16:creationId xmlns:a16="http://schemas.microsoft.com/office/drawing/2014/main" id="{29046992-B20B-1809-5259-D14B7154A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2" name="Freeform 213">
              <a:extLst>
                <a:ext uri="{FF2B5EF4-FFF2-40B4-BE49-F238E27FC236}">
                  <a16:creationId xmlns:a16="http://schemas.microsoft.com/office/drawing/2014/main" id="{C3C62608-716B-BF48-7D93-CB8D36A1B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3" name="Freeform 214">
              <a:extLst>
                <a:ext uri="{FF2B5EF4-FFF2-40B4-BE49-F238E27FC236}">
                  <a16:creationId xmlns:a16="http://schemas.microsoft.com/office/drawing/2014/main" id="{6C27F3E2-75D5-9F3C-3A2F-60AE83154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4" name="Freeform 215">
              <a:extLst>
                <a:ext uri="{FF2B5EF4-FFF2-40B4-BE49-F238E27FC236}">
                  <a16:creationId xmlns:a16="http://schemas.microsoft.com/office/drawing/2014/main" id="{D6BF77CE-7FDE-17C4-4832-BC490E1C8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5" name="Freeform 216">
              <a:extLst>
                <a:ext uri="{FF2B5EF4-FFF2-40B4-BE49-F238E27FC236}">
                  <a16:creationId xmlns:a16="http://schemas.microsoft.com/office/drawing/2014/main" id="{C88ABECD-EB0F-1988-0172-555B7A4B4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6" name="Freeform 217">
              <a:extLst>
                <a:ext uri="{FF2B5EF4-FFF2-40B4-BE49-F238E27FC236}">
                  <a16:creationId xmlns:a16="http://schemas.microsoft.com/office/drawing/2014/main" id="{2619AA78-37F4-E2EE-1DB9-96B786733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7" name="Freeform 218">
              <a:extLst>
                <a:ext uri="{FF2B5EF4-FFF2-40B4-BE49-F238E27FC236}">
                  <a16:creationId xmlns:a16="http://schemas.microsoft.com/office/drawing/2014/main" id="{E76B7830-D6FC-4E43-69D0-7852B31B7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8" name="Freeform 219">
              <a:extLst>
                <a:ext uri="{FF2B5EF4-FFF2-40B4-BE49-F238E27FC236}">
                  <a16:creationId xmlns:a16="http://schemas.microsoft.com/office/drawing/2014/main" id="{1E73341F-2B08-7B60-EB79-608569981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9" name="Freeform 220">
              <a:extLst>
                <a:ext uri="{FF2B5EF4-FFF2-40B4-BE49-F238E27FC236}">
                  <a16:creationId xmlns:a16="http://schemas.microsoft.com/office/drawing/2014/main" id="{55DCF88B-3C8F-2A8B-53C3-2E53FD2FF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0" name="Freeform 221">
              <a:extLst>
                <a:ext uri="{FF2B5EF4-FFF2-40B4-BE49-F238E27FC236}">
                  <a16:creationId xmlns:a16="http://schemas.microsoft.com/office/drawing/2014/main" id="{DEE4B1F6-1532-27E1-BA20-B3B8B881E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1" name="Freeform 222">
              <a:extLst>
                <a:ext uri="{FF2B5EF4-FFF2-40B4-BE49-F238E27FC236}">
                  <a16:creationId xmlns:a16="http://schemas.microsoft.com/office/drawing/2014/main" id="{0E919B5A-D0DA-2703-D503-1B19F8D8F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2" name="Freeform 223">
              <a:extLst>
                <a:ext uri="{FF2B5EF4-FFF2-40B4-BE49-F238E27FC236}">
                  <a16:creationId xmlns:a16="http://schemas.microsoft.com/office/drawing/2014/main" id="{1AA5226F-5438-E779-4AE9-571B82A30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3" name="Freeform 224">
              <a:extLst>
                <a:ext uri="{FF2B5EF4-FFF2-40B4-BE49-F238E27FC236}">
                  <a16:creationId xmlns:a16="http://schemas.microsoft.com/office/drawing/2014/main" id="{93285772-C2B4-19DB-9B74-99C1B0E6F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4" name="Freeform 225">
              <a:extLst>
                <a:ext uri="{FF2B5EF4-FFF2-40B4-BE49-F238E27FC236}">
                  <a16:creationId xmlns:a16="http://schemas.microsoft.com/office/drawing/2014/main" id="{F9D2F5DE-8849-1900-007C-814D68FF5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5" name="Freeform 226">
              <a:extLst>
                <a:ext uri="{FF2B5EF4-FFF2-40B4-BE49-F238E27FC236}">
                  <a16:creationId xmlns:a16="http://schemas.microsoft.com/office/drawing/2014/main" id="{21B562FF-EBBE-4B86-812A-E17226522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6" name="Freeform 227">
              <a:extLst>
                <a:ext uri="{FF2B5EF4-FFF2-40B4-BE49-F238E27FC236}">
                  <a16:creationId xmlns:a16="http://schemas.microsoft.com/office/drawing/2014/main" id="{5EC8D9E3-F528-D530-0B71-3ECC2C351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7" name="Freeform 228">
              <a:extLst>
                <a:ext uri="{FF2B5EF4-FFF2-40B4-BE49-F238E27FC236}">
                  <a16:creationId xmlns:a16="http://schemas.microsoft.com/office/drawing/2014/main" id="{F1D788AC-1308-087E-4FA5-0C1334E59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8" name="Freeform 229">
              <a:extLst>
                <a:ext uri="{FF2B5EF4-FFF2-40B4-BE49-F238E27FC236}">
                  <a16:creationId xmlns:a16="http://schemas.microsoft.com/office/drawing/2014/main" id="{90E6036A-DFD4-93FE-A7FF-9244BC127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9" name="Freeform 230">
              <a:extLst>
                <a:ext uri="{FF2B5EF4-FFF2-40B4-BE49-F238E27FC236}">
                  <a16:creationId xmlns:a16="http://schemas.microsoft.com/office/drawing/2014/main" id="{538767CF-2E3A-8ADC-B47D-D4E2A2D7F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0" name="Freeform 231">
              <a:extLst>
                <a:ext uri="{FF2B5EF4-FFF2-40B4-BE49-F238E27FC236}">
                  <a16:creationId xmlns:a16="http://schemas.microsoft.com/office/drawing/2014/main" id="{23B11973-93D2-3E20-D0E4-ABC60307B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1" name="Freeform 232">
              <a:extLst>
                <a:ext uri="{FF2B5EF4-FFF2-40B4-BE49-F238E27FC236}">
                  <a16:creationId xmlns:a16="http://schemas.microsoft.com/office/drawing/2014/main" id="{1A30FD74-C061-AF4E-F54C-EAF145635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2" name="Freeform 233">
              <a:extLst>
                <a:ext uri="{FF2B5EF4-FFF2-40B4-BE49-F238E27FC236}">
                  <a16:creationId xmlns:a16="http://schemas.microsoft.com/office/drawing/2014/main" id="{890EC86A-E13C-328E-09D6-1A870932D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3" name="Freeform 234">
              <a:extLst>
                <a:ext uri="{FF2B5EF4-FFF2-40B4-BE49-F238E27FC236}">
                  <a16:creationId xmlns:a16="http://schemas.microsoft.com/office/drawing/2014/main" id="{6BC47F3C-3D1F-7F38-854B-882298844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4" name="Freeform 235">
              <a:extLst>
                <a:ext uri="{FF2B5EF4-FFF2-40B4-BE49-F238E27FC236}">
                  <a16:creationId xmlns:a16="http://schemas.microsoft.com/office/drawing/2014/main" id="{9620DCEF-93C4-3F8F-B21B-4DFAD353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5" name="Freeform 236">
              <a:extLst>
                <a:ext uri="{FF2B5EF4-FFF2-40B4-BE49-F238E27FC236}">
                  <a16:creationId xmlns:a16="http://schemas.microsoft.com/office/drawing/2014/main" id="{A34A7542-FEDB-9829-35E3-59D518255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6" name="Freeform 237">
              <a:extLst>
                <a:ext uri="{FF2B5EF4-FFF2-40B4-BE49-F238E27FC236}">
                  <a16:creationId xmlns:a16="http://schemas.microsoft.com/office/drawing/2014/main" id="{3ABA49A5-3309-3BFC-8877-C9EE48E4B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7" name="Freeform 238">
              <a:extLst>
                <a:ext uri="{FF2B5EF4-FFF2-40B4-BE49-F238E27FC236}">
                  <a16:creationId xmlns:a16="http://schemas.microsoft.com/office/drawing/2014/main" id="{F3AF79D0-1253-B02F-0BB9-D8E84EC3E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8" name="Freeform 239">
              <a:extLst>
                <a:ext uri="{FF2B5EF4-FFF2-40B4-BE49-F238E27FC236}">
                  <a16:creationId xmlns:a16="http://schemas.microsoft.com/office/drawing/2014/main" id="{6AE2D579-2B93-26D4-1391-E142055B8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9" name="Freeform 240">
              <a:extLst>
                <a:ext uri="{FF2B5EF4-FFF2-40B4-BE49-F238E27FC236}">
                  <a16:creationId xmlns:a16="http://schemas.microsoft.com/office/drawing/2014/main" id="{E5FA3C6F-AADB-4091-65A0-D956112F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0" name="Freeform 241">
              <a:extLst>
                <a:ext uri="{FF2B5EF4-FFF2-40B4-BE49-F238E27FC236}">
                  <a16:creationId xmlns:a16="http://schemas.microsoft.com/office/drawing/2014/main" id="{BDCA8D29-F15E-FE4C-F8CC-4BDD0D4A9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1" name="Freeform 242">
              <a:extLst>
                <a:ext uri="{FF2B5EF4-FFF2-40B4-BE49-F238E27FC236}">
                  <a16:creationId xmlns:a16="http://schemas.microsoft.com/office/drawing/2014/main" id="{A1BC1C7A-234A-E1D4-08C5-95D5CCAA7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2" name="Freeform 243">
              <a:extLst>
                <a:ext uri="{FF2B5EF4-FFF2-40B4-BE49-F238E27FC236}">
                  <a16:creationId xmlns:a16="http://schemas.microsoft.com/office/drawing/2014/main" id="{0F4D5971-5E02-B3CF-3E4B-4E18C306E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3" name="Freeform 244">
              <a:extLst>
                <a:ext uri="{FF2B5EF4-FFF2-40B4-BE49-F238E27FC236}">
                  <a16:creationId xmlns:a16="http://schemas.microsoft.com/office/drawing/2014/main" id="{3A57FF9C-58AB-0D3D-46BB-A151028A6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4" name="Freeform 245">
              <a:extLst>
                <a:ext uri="{FF2B5EF4-FFF2-40B4-BE49-F238E27FC236}">
                  <a16:creationId xmlns:a16="http://schemas.microsoft.com/office/drawing/2014/main" id="{E690D0C5-5FF6-DC1E-72E1-73B61C9CA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5" name="Freeform 246">
              <a:extLst>
                <a:ext uri="{FF2B5EF4-FFF2-40B4-BE49-F238E27FC236}">
                  <a16:creationId xmlns:a16="http://schemas.microsoft.com/office/drawing/2014/main" id="{3334C98B-FE95-6778-4F0C-0E6FA1C3A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6" name="Freeform 247">
              <a:extLst>
                <a:ext uri="{FF2B5EF4-FFF2-40B4-BE49-F238E27FC236}">
                  <a16:creationId xmlns:a16="http://schemas.microsoft.com/office/drawing/2014/main" id="{A012DE83-9B0F-8026-C923-FD6AE971B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7" name="Freeform 248">
              <a:extLst>
                <a:ext uri="{FF2B5EF4-FFF2-40B4-BE49-F238E27FC236}">
                  <a16:creationId xmlns:a16="http://schemas.microsoft.com/office/drawing/2014/main" id="{C3761D04-E63F-AA30-6F79-CA193DF7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49">
              <a:extLst>
                <a:ext uri="{FF2B5EF4-FFF2-40B4-BE49-F238E27FC236}">
                  <a16:creationId xmlns:a16="http://schemas.microsoft.com/office/drawing/2014/main" id="{E592FB41-F9EC-5669-71B2-EFBE7F8B9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50">
              <a:extLst>
                <a:ext uri="{FF2B5EF4-FFF2-40B4-BE49-F238E27FC236}">
                  <a16:creationId xmlns:a16="http://schemas.microsoft.com/office/drawing/2014/main" id="{CC54384F-10A8-6261-2EF1-84B293ADD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51">
              <a:extLst>
                <a:ext uri="{FF2B5EF4-FFF2-40B4-BE49-F238E27FC236}">
                  <a16:creationId xmlns:a16="http://schemas.microsoft.com/office/drawing/2014/main" id="{B8ED55E7-B32A-30BE-5C8E-E275BB12B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52">
              <a:extLst>
                <a:ext uri="{FF2B5EF4-FFF2-40B4-BE49-F238E27FC236}">
                  <a16:creationId xmlns:a16="http://schemas.microsoft.com/office/drawing/2014/main" id="{E7F34C7C-9567-4251-A74E-D02EF16F9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53">
              <a:extLst>
                <a:ext uri="{FF2B5EF4-FFF2-40B4-BE49-F238E27FC236}">
                  <a16:creationId xmlns:a16="http://schemas.microsoft.com/office/drawing/2014/main" id="{C0A806AE-D955-28EA-4967-1680AE4AB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54">
              <a:extLst>
                <a:ext uri="{FF2B5EF4-FFF2-40B4-BE49-F238E27FC236}">
                  <a16:creationId xmlns:a16="http://schemas.microsoft.com/office/drawing/2014/main" id="{54DA04C2-31C0-E6EB-7150-DBA754CB6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55">
              <a:extLst>
                <a:ext uri="{FF2B5EF4-FFF2-40B4-BE49-F238E27FC236}">
                  <a16:creationId xmlns:a16="http://schemas.microsoft.com/office/drawing/2014/main" id="{E4FEE303-96A6-6A6D-4111-EB7BF1577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56">
              <a:extLst>
                <a:ext uri="{FF2B5EF4-FFF2-40B4-BE49-F238E27FC236}">
                  <a16:creationId xmlns:a16="http://schemas.microsoft.com/office/drawing/2014/main" id="{48A67910-D7BD-0770-17A9-CE13D92A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57">
              <a:extLst>
                <a:ext uri="{FF2B5EF4-FFF2-40B4-BE49-F238E27FC236}">
                  <a16:creationId xmlns:a16="http://schemas.microsoft.com/office/drawing/2014/main" id="{1AD817F4-9E1F-78D3-2C67-C12E20FC0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58">
              <a:extLst>
                <a:ext uri="{FF2B5EF4-FFF2-40B4-BE49-F238E27FC236}">
                  <a16:creationId xmlns:a16="http://schemas.microsoft.com/office/drawing/2014/main" id="{11E17F6A-3253-C7CE-299D-135EB31C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59">
              <a:extLst>
                <a:ext uri="{FF2B5EF4-FFF2-40B4-BE49-F238E27FC236}">
                  <a16:creationId xmlns:a16="http://schemas.microsoft.com/office/drawing/2014/main" id="{3D55C85F-2927-1890-3565-13C679B9B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60">
              <a:extLst>
                <a:ext uri="{FF2B5EF4-FFF2-40B4-BE49-F238E27FC236}">
                  <a16:creationId xmlns:a16="http://schemas.microsoft.com/office/drawing/2014/main" id="{1199AE74-9FDC-AD25-DF63-E1743F41C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61">
              <a:extLst>
                <a:ext uri="{FF2B5EF4-FFF2-40B4-BE49-F238E27FC236}">
                  <a16:creationId xmlns:a16="http://schemas.microsoft.com/office/drawing/2014/main" id="{61F68F34-F0BA-5BA1-3175-155521DAA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62">
              <a:extLst>
                <a:ext uri="{FF2B5EF4-FFF2-40B4-BE49-F238E27FC236}">
                  <a16:creationId xmlns:a16="http://schemas.microsoft.com/office/drawing/2014/main" id="{205F867B-7E63-578E-0C7A-4457344D4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63">
              <a:extLst>
                <a:ext uri="{FF2B5EF4-FFF2-40B4-BE49-F238E27FC236}">
                  <a16:creationId xmlns:a16="http://schemas.microsoft.com/office/drawing/2014/main" id="{84AC2F61-8626-04EC-4989-200E74846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64">
              <a:extLst>
                <a:ext uri="{FF2B5EF4-FFF2-40B4-BE49-F238E27FC236}">
                  <a16:creationId xmlns:a16="http://schemas.microsoft.com/office/drawing/2014/main" id="{C5FDE0F0-7A6A-DFB6-8711-685BB053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65">
              <a:extLst>
                <a:ext uri="{FF2B5EF4-FFF2-40B4-BE49-F238E27FC236}">
                  <a16:creationId xmlns:a16="http://schemas.microsoft.com/office/drawing/2014/main" id="{FEE290D4-FA0E-6393-C4B9-FD8D71194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66">
              <a:extLst>
                <a:ext uri="{FF2B5EF4-FFF2-40B4-BE49-F238E27FC236}">
                  <a16:creationId xmlns:a16="http://schemas.microsoft.com/office/drawing/2014/main" id="{CCB30812-817E-CC5D-A854-00C8A1D26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67">
              <a:extLst>
                <a:ext uri="{FF2B5EF4-FFF2-40B4-BE49-F238E27FC236}">
                  <a16:creationId xmlns:a16="http://schemas.microsoft.com/office/drawing/2014/main" id="{2C8E0D60-0D88-4CC2-AA5F-C241798D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68">
              <a:extLst>
                <a:ext uri="{FF2B5EF4-FFF2-40B4-BE49-F238E27FC236}">
                  <a16:creationId xmlns:a16="http://schemas.microsoft.com/office/drawing/2014/main" id="{C4AE2DE9-1A79-A61F-1DFC-04320586D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69">
              <a:extLst>
                <a:ext uri="{FF2B5EF4-FFF2-40B4-BE49-F238E27FC236}">
                  <a16:creationId xmlns:a16="http://schemas.microsoft.com/office/drawing/2014/main" id="{142168EC-E21C-F414-BF58-0379F69A1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70">
              <a:extLst>
                <a:ext uri="{FF2B5EF4-FFF2-40B4-BE49-F238E27FC236}">
                  <a16:creationId xmlns:a16="http://schemas.microsoft.com/office/drawing/2014/main" id="{FFF9627D-CC3C-199D-06FF-4217CD7F3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71">
              <a:extLst>
                <a:ext uri="{FF2B5EF4-FFF2-40B4-BE49-F238E27FC236}">
                  <a16:creationId xmlns:a16="http://schemas.microsoft.com/office/drawing/2014/main" id="{989EB9F6-3EA2-53E6-B02A-A85893DD8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72">
              <a:extLst>
                <a:ext uri="{FF2B5EF4-FFF2-40B4-BE49-F238E27FC236}">
                  <a16:creationId xmlns:a16="http://schemas.microsoft.com/office/drawing/2014/main" id="{273FAAF9-34F4-CA3E-DE6C-33D307A1A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73">
              <a:extLst>
                <a:ext uri="{FF2B5EF4-FFF2-40B4-BE49-F238E27FC236}">
                  <a16:creationId xmlns:a16="http://schemas.microsoft.com/office/drawing/2014/main" id="{3EEC148F-16BA-E6DE-D78B-05862CF8E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74">
              <a:extLst>
                <a:ext uri="{FF2B5EF4-FFF2-40B4-BE49-F238E27FC236}">
                  <a16:creationId xmlns:a16="http://schemas.microsoft.com/office/drawing/2014/main" id="{42551DF2-ABCF-A50F-41E0-AD906824C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75">
              <a:extLst>
                <a:ext uri="{FF2B5EF4-FFF2-40B4-BE49-F238E27FC236}">
                  <a16:creationId xmlns:a16="http://schemas.microsoft.com/office/drawing/2014/main" id="{CF747D8A-68D7-8D7D-F760-45373DFEE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76">
              <a:extLst>
                <a:ext uri="{FF2B5EF4-FFF2-40B4-BE49-F238E27FC236}">
                  <a16:creationId xmlns:a16="http://schemas.microsoft.com/office/drawing/2014/main" id="{09EF40F7-8965-DDCA-6427-B9598BC69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77">
              <a:extLst>
                <a:ext uri="{FF2B5EF4-FFF2-40B4-BE49-F238E27FC236}">
                  <a16:creationId xmlns:a16="http://schemas.microsoft.com/office/drawing/2014/main" id="{79F28EC5-4007-09A3-008C-59E3C7241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78">
              <a:extLst>
                <a:ext uri="{FF2B5EF4-FFF2-40B4-BE49-F238E27FC236}">
                  <a16:creationId xmlns:a16="http://schemas.microsoft.com/office/drawing/2014/main" id="{1CCDD4EE-4860-9CBB-79D0-7CAB6F54D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79">
              <a:extLst>
                <a:ext uri="{FF2B5EF4-FFF2-40B4-BE49-F238E27FC236}">
                  <a16:creationId xmlns:a16="http://schemas.microsoft.com/office/drawing/2014/main" id="{DFD88CEC-75F0-5123-54AB-BE7F44A1B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80">
              <a:extLst>
                <a:ext uri="{FF2B5EF4-FFF2-40B4-BE49-F238E27FC236}">
                  <a16:creationId xmlns:a16="http://schemas.microsoft.com/office/drawing/2014/main" id="{DFC83F7C-7237-3EF4-311C-39214806D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81">
              <a:extLst>
                <a:ext uri="{FF2B5EF4-FFF2-40B4-BE49-F238E27FC236}">
                  <a16:creationId xmlns:a16="http://schemas.microsoft.com/office/drawing/2014/main" id="{55E87F61-6ACE-8F86-A5C5-EBD3F3499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82">
              <a:extLst>
                <a:ext uri="{FF2B5EF4-FFF2-40B4-BE49-F238E27FC236}">
                  <a16:creationId xmlns:a16="http://schemas.microsoft.com/office/drawing/2014/main" id="{8D168AF3-6B36-9AC6-7957-A12A83568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83">
              <a:extLst>
                <a:ext uri="{FF2B5EF4-FFF2-40B4-BE49-F238E27FC236}">
                  <a16:creationId xmlns:a16="http://schemas.microsoft.com/office/drawing/2014/main" id="{83B2AC09-F990-5CDC-3A26-4B008F9D3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84">
              <a:extLst>
                <a:ext uri="{FF2B5EF4-FFF2-40B4-BE49-F238E27FC236}">
                  <a16:creationId xmlns:a16="http://schemas.microsoft.com/office/drawing/2014/main" id="{0CCF28C6-1C6C-76F4-7183-9C51179A2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85">
              <a:extLst>
                <a:ext uri="{FF2B5EF4-FFF2-40B4-BE49-F238E27FC236}">
                  <a16:creationId xmlns:a16="http://schemas.microsoft.com/office/drawing/2014/main" id="{F23BA06D-E280-02AF-5E37-B288B59F8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86">
              <a:extLst>
                <a:ext uri="{FF2B5EF4-FFF2-40B4-BE49-F238E27FC236}">
                  <a16:creationId xmlns:a16="http://schemas.microsoft.com/office/drawing/2014/main" id="{2E4476BB-0C25-F1B8-1807-D6E87CAD4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87">
              <a:extLst>
                <a:ext uri="{FF2B5EF4-FFF2-40B4-BE49-F238E27FC236}">
                  <a16:creationId xmlns:a16="http://schemas.microsoft.com/office/drawing/2014/main" id="{4FA85441-4EE9-A090-E763-28DB91838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88">
              <a:extLst>
                <a:ext uri="{FF2B5EF4-FFF2-40B4-BE49-F238E27FC236}">
                  <a16:creationId xmlns:a16="http://schemas.microsoft.com/office/drawing/2014/main" id="{05E84329-72BB-0500-FDE5-3E3A71D20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89">
              <a:extLst>
                <a:ext uri="{FF2B5EF4-FFF2-40B4-BE49-F238E27FC236}">
                  <a16:creationId xmlns:a16="http://schemas.microsoft.com/office/drawing/2014/main" id="{E913023C-D1A3-334F-6AEC-060CAEC74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90">
              <a:extLst>
                <a:ext uri="{FF2B5EF4-FFF2-40B4-BE49-F238E27FC236}">
                  <a16:creationId xmlns:a16="http://schemas.microsoft.com/office/drawing/2014/main" id="{3F0B4F57-856C-1AC1-F6E3-D6D3622EE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91">
              <a:extLst>
                <a:ext uri="{FF2B5EF4-FFF2-40B4-BE49-F238E27FC236}">
                  <a16:creationId xmlns:a16="http://schemas.microsoft.com/office/drawing/2014/main" id="{51BC53F7-AAEB-9516-CC41-8B5537924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92">
              <a:extLst>
                <a:ext uri="{FF2B5EF4-FFF2-40B4-BE49-F238E27FC236}">
                  <a16:creationId xmlns:a16="http://schemas.microsoft.com/office/drawing/2014/main" id="{E3AEDC4C-B044-441D-B304-027E7D3B3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93">
              <a:extLst>
                <a:ext uri="{FF2B5EF4-FFF2-40B4-BE49-F238E27FC236}">
                  <a16:creationId xmlns:a16="http://schemas.microsoft.com/office/drawing/2014/main" id="{560DC3AD-907B-C4D8-9393-C91F482F1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94">
              <a:extLst>
                <a:ext uri="{FF2B5EF4-FFF2-40B4-BE49-F238E27FC236}">
                  <a16:creationId xmlns:a16="http://schemas.microsoft.com/office/drawing/2014/main" id="{82C16D9D-45A2-3A79-302E-A20967747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95">
              <a:extLst>
                <a:ext uri="{FF2B5EF4-FFF2-40B4-BE49-F238E27FC236}">
                  <a16:creationId xmlns:a16="http://schemas.microsoft.com/office/drawing/2014/main" id="{A06E57D1-517D-A825-073F-D44109B11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96">
              <a:extLst>
                <a:ext uri="{FF2B5EF4-FFF2-40B4-BE49-F238E27FC236}">
                  <a16:creationId xmlns:a16="http://schemas.microsoft.com/office/drawing/2014/main" id="{CBA33FE6-C6B7-7B3D-5909-01143F8A2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97">
              <a:extLst>
                <a:ext uri="{FF2B5EF4-FFF2-40B4-BE49-F238E27FC236}">
                  <a16:creationId xmlns:a16="http://schemas.microsoft.com/office/drawing/2014/main" id="{6E8204D0-D761-4036-17C2-C11C8A624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98">
              <a:extLst>
                <a:ext uri="{FF2B5EF4-FFF2-40B4-BE49-F238E27FC236}">
                  <a16:creationId xmlns:a16="http://schemas.microsoft.com/office/drawing/2014/main" id="{87ADBBA6-3D9A-15CE-CFE5-750E05450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99">
              <a:extLst>
                <a:ext uri="{FF2B5EF4-FFF2-40B4-BE49-F238E27FC236}">
                  <a16:creationId xmlns:a16="http://schemas.microsoft.com/office/drawing/2014/main" id="{94D09AFE-4492-4F6E-BF5D-DBDEE8F70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300">
              <a:extLst>
                <a:ext uri="{FF2B5EF4-FFF2-40B4-BE49-F238E27FC236}">
                  <a16:creationId xmlns:a16="http://schemas.microsoft.com/office/drawing/2014/main" id="{E9D4C831-EBD4-4EDE-255C-57F46A997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301">
              <a:extLst>
                <a:ext uri="{FF2B5EF4-FFF2-40B4-BE49-F238E27FC236}">
                  <a16:creationId xmlns:a16="http://schemas.microsoft.com/office/drawing/2014/main" id="{76A87317-F5F4-BE96-D93D-D19C6002F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302">
              <a:extLst>
                <a:ext uri="{FF2B5EF4-FFF2-40B4-BE49-F238E27FC236}">
                  <a16:creationId xmlns:a16="http://schemas.microsoft.com/office/drawing/2014/main" id="{4D1D48F5-E3EE-2923-4779-F376E0800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303">
              <a:extLst>
                <a:ext uri="{FF2B5EF4-FFF2-40B4-BE49-F238E27FC236}">
                  <a16:creationId xmlns:a16="http://schemas.microsoft.com/office/drawing/2014/main" id="{3A20BE01-AABA-3BC7-7475-B67611FDD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304">
              <a:extLst>
                <a:ext uri="{FF2B5EF4-FFF2-40B4-BE49-F238E27FC236}">
                  <a16:creationId xmlns:a16="http://schemas.microsoft.com/office/drawing/2014/main" id="{81B530AE-A436-F177-2E7F-018CAD16D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305">
              <a:extLst>
                <a:ext uri="{FF2B5EF4-FFF2-40B4-BE49-F238E27FC236}">
                  <a16:creationId xmlns:a16="http://schemas.microsoft.com/office/drawing/2014/main" id="{67BB51A9-07EF-60E9-1BEF-7C897C4AD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62893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3" presetClass="path" presetSubtype="0" repeatCount="indefinite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4.07407E-6 L 0.1819 -4.07407E-6 " pathEditMode="relative" rAng="0" ptsTypes="AA">
                                          <p:cBhvr>
                                            <p:cTn id="6" dur="40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089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41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" dur="3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3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3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3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300" tmFilter="0,0; .5, 1; 1, 1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2" presetClass="entr" presetSubtype="4" fill="hold" nodeType="clickEffect" p14:presetBounceEnd="7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000">
                                          <p:cBhvr additive="base">
                                            <p:cTn id="18" dur="75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000">
                                          <p:cBhvr additive="base">
                                            <p:cTn id="19" dur="75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3" presetClass="path" presetSubtype="0" repeatCount="indefinite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4.07407E-6 L 0.1819 -4.07407E-6 " pathEditMode="relative" rAng="0" ptsTypes="AA">
                                          <p:cBhvr>
                                            <p:cTn id="6" dur="40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089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41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" dur="3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3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3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3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300" tmFilter="0,0; .5, 1; 1, 1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2" grpId="0"/>
        </p:bld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>
            <a:extLst>
              <a:ext uri="{FF2B5EF4-FFF2-40B4-BE49-F238E27FC236}">
                <a16:creationId xmlns:a16="http://schemas.microsoft.com/office/drawing/2014/main" id="{5344F7D0-1F18-4BA1-5DD4-0819B3D0B36F}"/>
              </a:ext>
            </a:extLst>
          </p:cNvPr>
          <p:cNvGrpSpPr/>
          <p:nvPr/>
        </p:nvGrpSpPr>
        <p:grpSpPr>
          <a:xfrm>
            <a:off x="581744" y="2976514"/>
            <a:ext cx="5085471" cy="3025533"/>
            <a:chOff x="7892958" y="826183"/>
            <a:chExt cx="5085471" cy="3025533"/>
          </a:xfrm>
        </p:grpSpPr>
        <p:pic>
          <p:nvPicPr>
            <p:cNvPr id="26" name="Graphic 25">
              <a:extLst>
                <a:ext uri="{FF2B5EF4-FFF2-40B4-BE49-F238E27FC236}">
                  <a16:creationId xmlns:a16="http://schemas.microsoft.com/office/drawing/2014/main" id="{9A2B5419-B993-3822-FF16-7E9ACF819C3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=""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7892958" y="826183"/>
              <a:ext cx="5085471" cy="3025533"/>
            </a:xfrm>
            <a:prstGeom prst="rect">
              <a:avLst/>
            </a:prstGeom>
          </p:spPr>
        </p:pic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78EBB60-CEFD-F99A-6063-BF768B9FAB5F}"/>
                </a:ext>
              </a:extLst>
            </p:cNvPr>
            <p:cNvSpPr txBox="1"/>
            <p:nvPr/>
          </p:nvSpPr>
          <p:spPr>
            <a:xfrm>
              <a:off x="8045243" y="1023157"/>
              <a:ext cx="4656317" cy="246221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Về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nhà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thực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hành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cách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xưng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hô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với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các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thành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viên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trong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gia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đình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họ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nội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,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họ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ngoại</a:t>
              </a:r>
              <a:endParaRPr lang="en-US" sz="4000" b="1" dirty="0">
                <a:solidFill>
                  <a:schemeClr val="bg1"/>
                </a:solidFill>
                <a:latin typeface="+mj-lt"/>
              </a:endParaRPr>
            </a:p>
          </p:txBody>
        </p:sp>
      </p:grpSp>
      <p:pic>
        <p:nvPicPr>
          <p:cNvPr id="10" name="Graphic 9">
            <a:extLst>
              <a:ext uri="{FF2B5EF4-FFF2-40B4-BE49-F238E27FC236}">
                <a16:creationId xmlns:a16="http://schemas.microsoft.com/office/drawing/2014/main" id="{ED0E3265-F620-046C-0F8F-F3000185FDF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32735" y="313560"/>
            <a:ext cx="11958124" cy="1999814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4A9BDDE1-1957-D1CF-2A7F-92F453470405}"/>
              </a:ext>
            </a:extLst>
          </p:cNvPr>
          <p:cNvSpPr txBox="1"/>
          <p:nvPr/>
        </p:nvSpPr>
        <p:spPr>
          <a:xfrm>
            <a:off x="4539862" y="855953"/>
            <a:ext cx="3407984" cy="92333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Nhiệm</a:t>
            </a:r>
            <a:r>
              <a:rPr lang="en-US" sz="6000" dirty="0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vụ</a:t>
            </a:r>
            <a:endParaRPr lang="en-US" sz="6000" dirty="0">
              <a:ln w="25400">
                <a:solidFill>
                  <a:schemeClr val="bg1"/>
                </a:solidFill>
              </a:ln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64B172A-A97F-D14E-FB3F-2669C2A55268}"/>
              </a:ext>
            </a:extLst>
          </p:cNvPr>
          <p:cNvGrpSpPr/>
          <p:nvPr/>
        </p:nvGrpSpPr>
        <p:grpSpPr>
          <a:xfrm>
            <a:off x="6096000" y="2969140"/>
            <a:ext cx="5085471" cy="3025533"/>
            <a:chOff x="7892958" y="826183"/>
            <a:chExt cx="5085471" cy="3025533"/>
          </a:xfrm>
        </p:grpSpPr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24257866-3281-0E32-2EC7-0997F3AE343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=""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7892958" y="826183"/>
              <a:ext cx="5085471" cy="3025533"/>
            </a:xfrm>
            <a:prstGeom prst="rect">
              <a:avLst/>
            </a:prstGeom>
          </p:spPr>
        </p:pic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FEE9BA7-002E-44E4-18EA-5C1D15494790}"/>
                </a:ext>
              </a:extLst>
            </p:cNvPr>
            <p:cNvSpPr txBox="1"/>
            <p:nvPr/>
          </p:nvSpPr>
          <p:spPr>
            <a:xfrm>
              <a:off x="8045243" y="1006224"/>
              <a:ext cx="4656317" cy="246221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Sưu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tầm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ảnh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chụp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,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tranh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vẽ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gia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đình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họ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nội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,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họ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ngoại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để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chuẩn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bị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cho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tiết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15217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7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6000">
                                          <p:cBhvr additive="base">
                                            <p:cTn id="7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6000">
                                          <p:cBhvr additive="base">
                                            <p:cTn id="8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300" tmFilter="0,0; .5, 1; 1, 1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2" presetClass="entr" presetSubtype="2" fill="hold" nodeType="clickEffect" p14:presetBounceEnd="7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6000">
                                          <p:cBhvr additive="base">
                                            <p:cTn id="24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6000">
                                          <p:cBhvr additive="base">
                                            <p:cTn id="25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300" tmFilter="0,0; .5, 1; 1, 1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/>
        </p:bldLst>
      </p:timing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A5565911-CC36-F265-2E8E-EA828AE8CD74}"/>
              </a:ext>
            </a:extLst>
          </p:cNvPr>
          <p:cNvSpPr txBox="1"/>
          <p:nvPr/>
        </p:nvSpPr>
        <p:spPr>
          <a:xfrm>
            <a:off x="3123011" y="778664"/>
            <a:ext cx="575977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Tự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nhiên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xã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hội</a:t>
            </a:r>
            <a:endParaRPr lang="en-US" sz="4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4FA587E-B3DA-30CF-524A-B439381F40CD}"/>
              </a:ext>
            </a:extLst>
          </p:cNvPr>
          <p:cNvGrpSpPr/>
          <p:nvPr/>
        </p:nvGrpSpPr>
        <p:grpSpPr>
          <a:xfrm>
            <a:off x="2768704" y="1676671"/>
            <a:ext cx="3207739" cy="817330"/>
            <a:chOff x="2461585" y="2730978"/>
            <a:chExt cx="3207739" cy="817330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0F4FE9E6-B16F-D147-B3DB-D8A654D7837D}"/>
                </a:ext>
              </a:extLst>
            </p:cNvPr>
            <p:cNvSpPr/>
            <p:nvPr/>
          </p:nvSpPr>
          <p:spPr>
            <a:xfrm>
              <a:off x="2461585" y="2730978"/>
              <a:ext cx="3207739" cy="817330"/>
            </a:xfrm>
            <a:prstGeom prst="roundRect">
              <a:avLst>
                <a:gd name="adj" fmla="val 50000"/>
              </a:avLst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B75D7383-09DF-84A6-B0AA-3F377CBC8290}"/>
                </a:ext>
              </a:extLst>
            </p:cNvPr>
            <p:cNvSpPr txBox="1"/>
            <p:nvPr/>
          </p:nvSpPr>
          <p:spPr>
            <a:xfrm>
              <a:off x="3139586" y="2793213"/>
              <a:ext cx="2186939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4000" b="1" dirty="0" err="1">
                  <a:solidFill>
                    <a:srgbClr val="FF0000"/>
                  </a:solidFill>
                </a:rPr>
                <a:t>Chủ</a:t>
              </a:r>
              <a:r>
                <a:rPr lang="en-US" sz="4000" b="1" dirty="0">
                  <a:solidFill>
                    <a:srgbClr val="FF0000"/>
                  </a:solidFill>
                </a:rPr>
                <a:t> </a:t>
              </a:r>
              <a:r>
                <a:rPr lang="en-US" sz="4000" b="1" dirty="0" err="1">
                  <a:solidFill>
                    <a:srgbClr val="FF0000"/>
                  </a:solidFill>
                </a:rPr>
                <a:t>đề</a:t>
              </a:r>
              <a:r>
                <a:rPr lang="en-US" sz="4000" b="1" dirty="0">
                  <a:solidFill>
                    <a:srgbClr val="FF0000"/>
                  </a:solidFill>
                </a:rPr>
                <a:t>: </a:t>
              </a:r>
              <a:endParaRPr lang="en-US" sz="4000" dirty="0"/>
            </a:p>
          </p:txBody>
        </p:sp>
      </p:grpSp>
      <p:sp>
        <p:nvSpPr>
          <p:cNvPr id="359" name="TextBox 358">
            <a:extLst>
              <a:ext uri="{FF2B5EF4-FFF2-40B4-BE49-F238E27FC236}">
                <a16:creationId xmlns:a16="http://schemas.microsoft.com/office/drawing/2014/main" id="{529B9116-EB3A-92EB-5648-AD3641ED74DD}"/>
              </a:ext>
            </a:extLst>
          </p:cNvPr>
          <p:cNvSpPr txBox="1"/>
          <p:nvPr/>
        </p:nvSpPr>
        <p:spPr>
          <a:xfrm>
            <a:off x="6074141" y="1665363"/>
            <a:ext cx="2556790" cy="76944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50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Gia </a:t>
            </a:r>
            <a:r>
              <a:rPr lang="en-US" sz="5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đình</a:t>
            </a:r>
            <a:endParaRPr lang="en-US" sz="5000" dirty="0">
              <a:ln w="25400">
                <a:solidFill>
                  <a:schemeClr val="bg1"/>
                </a:solidFill>
              </a:ln>
              <a:solidFill>
                <a:schemeClr val="accent6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</p:txBody>
      </p:sp>
      <p:pic>
        <p:nvPicPr>
          <p:cNvPr id="361" name="Picture 8">
            <a:extLst>
              <a:ext uri="{FF2B5EF4-FFF2-40B4-BE49-F238E27FC236}">
                <a16:creationId xmlns:a16="http://schemas.microsoft.com/office/drawing/2014/main" id="{7A946928-6914-41FB-4B82-C83E07E6A6ED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0096188" y="-330451"/>
            <a:ext cx="2438954" cy="2743200"/>
          </a:xfrm>
          <a:prstGeom prst="rect">
            <a:avLst/>
          </a:prstGeom>
        </p:spPr>
      </p:pic>
      <p:pic>
        <p:nvPicPr>
          <p:cNvPr id="362" name="Picture 8">
            <a:extLst>
              <a:ext uri="{FF2B5EF4-FFF2-40B4-BE49-F238E27FC236}">
                <a16:creationId xmlns:a16="http://schemas.microsoft.com/office/drawing/2014/main" id="{AB93191B-942B-41A3-C6BF-0BBC3B7CA7D0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-332652" y="-214960"/>
            <a:ext cx="2438954" cy="2743200"/>
          </a:xfrm>
          <a:prstGeom prst="rect">
            <a:avLst/>
          </a:prstGeom>
        </p:spPr>
      </p:pic>
      <p:pic>
        <p:nvPicPr>
          <p:cNvPr id="357" name="图片 46">
            <a:extLst>
              <a:ext uri="{FF2B5EF4-FFF2-40B4-BE49-F238E27FC236}">
                <a16:creationId xmlns:a16="http://schemas.microsoft.com/office/drawing/2014/main" id="{47BB8F90-903E-10E7-8B2E-B2F809BB907C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48950" b="-1"/>
          <a:stretch>
            <a:fillRect/>
          </a:stretch>
        </p:blipFill>
        <p:spPr>
          <a:xfrm>
            <a:off x="-2705493" y="-1930"/>
            <a:ext cx="14915687" cy="933840"/>
          </a:xfrm>
          <a:prstGeom prst="rect">
            <a:avLst/>
          </a:prstGeom>
          <a:effectLst/>
        </p:spPr>
      </p:pic>
      <p:sp>
        <p:nvSpPr>
          <p:cNvPr id="363" name="Rectangle 362">
            <a:extLst>
              <a:ext uri="{FF2B5EF4-FFF2-40B4-BE49-F238E27FC236}">
                <a16:creationId xmlns:a16="http://schemas.microsoft.com/office/drawing/2014/main" id="{F24B04DB-A291-FB61-521C-4F472C60F819}"/>
              </a:ext>
            </a:extLst>
          </p:cNvPr>
          <p:cNvSpPr/>
          <p:nvPr/>
        </p:nvSpPr>
        <p:spPr>
          <a:xfrm>
            <a:off x="4804875" y="3622438"/>
            <a:ext cx="302735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000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Tiết</a:t>
            </a:r>
            <a:r>
              <a:rPr lang="en-US" sz="4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1</a:t>
            </a:r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7124B97E-4C27-2780-9D16-85F93039F78F}"/>
              </a:ext>
            </a:extLst>
          </p:cNvPr>
          <p:cNvSpPr txBox="1"/>
          <p:nvPr/>
        </p:nvSpPr>
        <p:spPr>
          <a:xfrm>
            <a:off x="1996385" y="2632682"/>
            <a:ext cx="8706166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Họ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nội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–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họ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ngoại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(2 </a:t>
            </a:r>
            <a:r>
              <a:rPr lang="en-US" sz="5400" dirty="0" err="1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tiết</a:t>
            </a:r>
            <a:r>
              <a:rPr lang="en-US" sz="5400" dirty="0">
                <a:ln w="2540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)</a:t>
            </a:r>
          </a:p>
        </p:txBody>
      </p:sp>
      <p:pic>
        <p:nvPicPr>
          <p:cNvPr id="365" name="Graphic 364">
            <a:extLst>
              <a:ext uri="{FF2B5EF4-FFF2-40B4-BE49-F238E27FC236}">
                <a16:creationId xmlns:a16="http://schemas.microsoft.com/office/drawing/2014/main" id="{514EF12A-08AE-5244-46BB-3BEF34F1D6A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253465" y="4440606"/>
            <a:ext cx="8200219" cy="1043975"/>
          </a:xfrm>
          <a:prstGeom prst="rect">
            <a:avLst/>
          </a:prstGeom>
        </p:spPr>
      </p:pic>
      <p:sp>
        <p:nvSpPr>
          <p:cNvPr id="366" name="TextBox 365">
            <a:extLst>
              <a:ext uri="{FF2B5EF4-FFF2-40B4-BE49-F238E27FC236}">
                <a16:creationId xmlns:a16="http://schemas.microsoft.com/office/drawing/2014/main" id="{DF66006F-17F7-0BA8-F4C1-E6DC656DFBCA}"/>
              </a:ext>
            </a:extLst>
          </p:cNvPr>
          <p:cNvSpPr txBox="1"/>
          <p:nvPr/>
        </p:nvSpPr>
        <p:spPr>
          <a:xfrm>
            <a:off x="3511844" y="4469627"/>
            <a:ext cx="5639365" cy="92333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chemeClr val="accent5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Baliho Script" pitchFamily="2" charset="0"/>
              </a:rPr>
              <a:t>Tạm</a:t>
            </a:r>
            <a:r>
              <a:rPr lang="en-US" sz="6000" dirty="0">
                <a:ln w="25400">
                  <a:solidFill>
                    <a:schemeClr val="bg1"/>
                  </a:solidFill>
                </a:ln>
                <a:solidFill>
                  <a:schemeClr val="accent5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Baliho Script" pitchFamily="2" charset="0"/>
              </a:rPr>
              <a:t> </a:t>
            </a:r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chemeClr val="accent5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Baliho Script" pitchFamily="2" charset="0"/>
              </a:rPr>
              <a:t>biệt</a:t>
            </a:r>
            <a:r>
              <a:rPr lang="en-US" sz="6000" dirty="0">
                <a:ln w="25400">
                  <a:solidFill>
                    <a:schemeClr val="bg1"/>
                  </a:solidFill>
                </a:ln>
                <a:solidFill>
                  <a:schemeClr val="accent5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Baliho Script" pitchFamily="2" charset="0"/>
              </a:rPr>
              <a:t>, </a:t>
            </a:r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chemeClr val="accent5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Baliho Script" pitchFamily="2" charset="0"/>
              </a:rPr>
              <a:t>hẹn</a:t>
            </a:r>
            <a:r>
              <a:rPr lang="en-US" sz="6000" dirty="0">
                <a:ln w="25400">
                  <a:solidFill>
                    <a:schemeClr val="bg1"/>
                  </a:solidFill>
                </a:ln>
                <a:solidFill>
                  <a:schemeClr val="accent5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Baliho Script" pitchFamily="2" charset="0"/>
              </a:rPr>
              <a:t> </a:t>
            </a:r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chemeClr val="accent5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Baliho Script" pitchFamily="2" charset="0"/>
              </a:rPr>
              <a:t>gặp</a:t>
            </a:r>
            <a:r>
              <a:rPr lang="en-US" sz="6000" dirty="0">
                <a:ln w="25400">
                  <a:solidFill>
                    <a:schemeClr val="bg1"/>
                  </a:solidFill>
                </a:ln>
                <a:solidFill>
                  <a:schemeClr val="accent5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Baliho Script" pitchFamily="2" charset="0"/>
              </a:rPr>
              <a:t> </a:t>
            </a:r>
            <a:r>
              <a:rPr lang="en-US" sz="6000" dirty="0" err="1">
                <a:ln w="25400">
                  <a:solidFill>
                    <a:schemeClr val="bg1"/>
                  </a:solidFill>
                </a:ln>
                <a:solidFill>
                  <a:schemeClr val="accent5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Baliho Script" pitchFamily="2" charset="0"/>
              </a:rPr>
              <a:t>lại</a:t>
            </a:r>
            <a:endParaRPr lang="en-US" sz="6000" dirty="0">
              <a:ln w="25400">
                <a:solidFill>
                  <a:schemeClr val="bg1"/>
                </a:solidFill>
              </a:ln>
              <a:solidFill>
                <a:schemeClr val="accent5">
                  <a:lumMod val="50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Baliho Script" pitchFamily="2" charset="0"/>
            </a:endParaRP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CCFF68B2-40E2-DD82-4B28-FB69EFDC46B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945785" y="4131266"/>
            <a:ext cx="2277252" cy="1201385"/>
          </a:xfrm>
          <a:prstGeom prst="rect">
            <a:avLst/>
          </a:prstGeom>
        </p:spPr>
      </p:pic>
      <p:grpSp>
        <p:nvGrpSpPr>
          <p:cNvPr id="55" name="Group 4">
            <a:extLst>
              <a:ext uri="{FF2B5EF4-FFF2-40B4-BE49-F238E27FC236}">
                <a16:creationId xmlns:a16="http://schemas.microsoft.com/office/drawing/2014/main" id="{B1A5C529-901F-D16C-33BC-C8BC64E3D3B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56" name="Group 205">
              <a:extLst>
                <a:ext uri="{FF2B5EF4-FFF2-40B4-BE49-F238E27FC236}">
                  <a16:creationId xmlns:a16="http://schemas.microsoft.com/office/drawing/2014/main" id="{F401F19C-47C2-467D-D72A-7C1C891A71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57" name="Freeform 5">
                <a:extLst>
                  <a:ext uri="{FF2B5EF4-FFF2-40B4-BE49-F238E27FC236}">
                    <a16:creationId xmlns:a16="http://schemas.microsoft.com/office/drawing/2014/main" id="{EC9C010D-71A5-BB7C-EF43-11B504682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Freeform 6">
                <a:extLst>
                  <a:ext uri="{FF2B5EF4-FFF2-40B4-BE49-F238E27FC236}">
                    <a16:creationId xmlns:a16="http://schemas.microsoft.com/office/drawing/2014/main" id="{AA90947F-D019-258E-728E-EE54578BD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Rectangle 7">
                <a:extLst>
                  <a:ext uri="{FF2B5EF4-FFF2-40B4-BE49-F238E27FC236}">
                    <a16:creationId xmlns:a16="http://schemas.microsoft.com/office/drawing/2014/main" id="{7C7C839F-79EF-5E5D-D9D6-921D08967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8">
                <a:extLst>
                  <a:ext uri="{FF2B5EF4-FFF2-40B4-BE49-F238E27FC236}">
                    <a16:creationId xmlns:a16="http://schemas.microsoft.com/office/drawing/2014/main" id="{7E670ECB-6101-BF3B-B3F4-76CB4C28D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9">
                <a:extLst>
                  <a:ext uri="{FF2B5EF4-FFF2-40B4-BE49-F238E27FC236}">
                    <a16:creationId xmlns:a16="http://schemas.microsoft.com/office/drawing/2014/main" id="{63027096-5726-DB11-277F-38550028A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10">
                <a:extLst>
                  <a:ext uri="{FF2B5EF4-FFF2-40B4-BE49-F238E27FC236}">
                    <a16:creationId xmlns:a16="http://schemas.microsoft.com/office/drawing/2014/main" id="{8C90826C-42EC-BD9C-DC56-263988C79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Rectangle 11">
                <a:extLst>
                  <a:ext uri="{FF2B5EF4-FFF2-40B4-BE49-F238E27FC236}">
                    <a16:creationId xmlns:a16="http://schemas.microsoft.com/office/drawing/2014/main" id="{E9835C21-0368-E0E8-DC0D-0A1F7D382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12">
                <a:extLst>
                  <a:ext uri="{FF2B5EF4-FFF2-40B4-BE49-F238E27FC236}">
                    <a16:creationId xmlns:a16="http://schemas.microsoft.com/office/drawing/2014/main" id="{E378879F-38DE-3A04-3E8A-CEACA00AF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13">
                <a:extLst>
                  <a:ext uri="{FF2B5EF4-FFF2-40B4-BE49-F238E27FC236}">
                    <a16:creationId xmlns:a16="http://schemas.microsoft.com/office/drawing/2014/main" id="{CA9FFB4E-0D94-B8FE-A164-917DA4182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14">
                <a:extLst>
                  <a:ext uri="{FF2B5EF4-FFF2-40B4-BE49-F238E27FC236}">
                    <a16:creationId xmlns:a16="http://schemas.microsoft.com/office/drawing/2014/main" id="{CBC6797F-40CF-0E98-5C96-0D36885DB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15">
                <a:extLst>
                  <a:ext uri="{FF2B5EF4-FFF2-40B4-BE49-F238E27FC236}">
                    <a16:creationId xmlns:a16="http://schemas.microsoft.com/office/drawing/2014/main" id="{DAC10FD1-9060-88EC-9220-28C20DDF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Freeform 16">
                <a:extLst>
                  <a:ext uri="{FF2B5EF4-FFF2-40B4-BE49-F238E27FC236}">
                    <a16:creationId xmlns:a16="http://schemas.microsoft.com/office/drawing/2014/main" id="{E2F41318-D112-48E7-FEA3-307BF27E3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17">
                <a:extLst>
                  <a:ext uri="{FF2B5EF4-FFF2-40B4-BE49-F238E27FC236}">
                    <a16:creationId xmlns:a16="http://schemas.microsoft.com/office/drawing/2014/main" id="{1385F431-A22F-66A1-7AFF-094886471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18">
                <a:extLst>
                  <a:ext uri="{FF2B5EF4-FFF2-40B4-BE49-F238E27FC236}">
                    <a16:creationId xmlns:a16="http://schemas.microsoft.com/office/drawing/2014/main" id="{CD782D1A-7858-0F2A-2F29-AD5DFFBFD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Rectangle 19">
                <a:extLst>
                  <a:ext uri="{FF2B5EF4-FFF2-40B4-BE49-F238E27FC236}">
                    <a16:creationId xmlns:a16="http://schemas.microsoft.com/office/drawing/2014/main" id="{E18BDF76-E011-19B7-EB8A-71505C912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20">
                <a:extLst>
                  <a:ext uri="{FF2B5EF4-FFF2-40B4-BE49-F238E27FC236}">
                    <a16:creationId xmlns:a16="http://schemas.microsoft.com/office/drawing/2014/main" id="{70A9EF7A-C584-6D6D-9610-EC8DF1B5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21">
                <a:extLst>
                  <a:ext uri="{FF2B5EF4-FFF2-40B4-BE49-F238E27FC236}">
                    <a16:creationId xmlns:a16="http://schemas.microsoft.com/office/drawing/2014/main" id="{8AC1502D-0613-1621-D5EC-FA8AF1915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22">
                <a:extLst>
                  <a:ext uri="{FF2B5EF4-FFF2-40B4-BE49-F238E27FC236}">
                    <a16:creationId xmlns:a16="http://schemas.microsoft.com/office/drawing/2014/main" id="{C095BCE5-4E74-4A0D-917E-9F4100EA4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Rectangle 23">
                <a:extLst>
                  <a:ext uri="{FF2B5EF4-FFF2-40B4-BE49-F238E27FC236}">
                    <a16:creationId xmlns:a16="http://schemas.microsoft.com/office/drawing/2014/main" id="{FAE555C8-1C38-6C77-389D-CC0A2AAD0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24">
                <a:extLst>
                  <a:ext uri="{FF2B5EF4-FFF2-40B4-BE49-F238E27FC236}">
                    <a16:creationId xmlns:a16="http://schemas.microsoft.com/office/drawing/2014/main" id="{82591187-0E1C-1701-01A8-BC97A7482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Rectangle 25">
                <a:extLst>
                  <a:ext uri="{FF2B5EF4-FFF2-40B4-BE49-F238E27FC236}">
                    <a16:creationId xmlns:a16="http://schemas.microsoft.com/office/drawing/2014/main" id="{46739128-A8DE-04E0-30EF-516314484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Oval 26">
                <a:extLst>
                  <a:ext uri="{FF2B5EF4-FFF2-40B4-BE49-F238E27FC236}">
                    <a16:creationId xmlns:a16="http://schemas.microsoft.com/office/drawing/2014/main" id="{EE02F8B0-F66D-DA60-A179-500A88D39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Freeform 27">
                <a:extLst>
                  <a:ext uri="{FF2B5EF4-FFF2-40B4-BE49-F238E27FC236}">
                    <a16:creationId xmlns:a16="http://schemas.microsoft.com/office/drawing/2014/main" id="{D4954BF4-9BB0-17A5-EDD8-46175524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28">
                <a:extLst>
                  <a:ext uri="{FF2B5EF4-FFF2-40B4-BE49-F238E27FC236}">
                    <a16:creationId xmlns:a16="http://schemas.microsoft.com/office/drawing/2014/main" id="{06A824FB-E787-9AA6-BCB0-A351DA2C3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Rectangle 29">
                <a:extLst>
                  <a:ext uri="{FF2B5EF4-FFF2-40B4-BE49-F238E27FC236}">
                    <a16:creationId xmlns:a16="http://schemas.microsoft.com/office/drawing/2014/main" id="{B5595AF4-6E6A-0C65-95DC-883B893DF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Oval 30">
                <a:extLst>
                  <a:ext uri="{FF2B5EF4-FFF2-40B4-BE49-F238E27FC236}">
                    <a16:creationId xmlns:a16="http://schemas.microsoft.com/office/drawing/2014/main" id="{27B0C41A-15F0-FCD6-9E7D-6764BC96C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31">
                <a:extLst>
                  <a:ext uri="{FF2B5EF4-FFF2-40B4-BE49-F238E27FC236}">
                    <a16:creationId xmlns:a16="http://schemas.microsoft.com/office/drawing/2014/main" id="{98011969-5D8C-BE03-4321-90B1EB5D9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32">
                <a:extLst>
                  <a:ext uri="{FF2B5EF4-FFF2-40B4-BE49-F238E27FC236}">
                    <a16:creationId xmlns:a16="http://schemas.microsoft.com/office/drawing/2014/main" id="{EC2E2282-98B8-D620-A10C-78347FE0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Rectangle 33">
                <a:extLst>
                  <a:ext uri="{FF2B5EF4-FFF2-40B4-BE49-F238E27FC236}">
                    <a16:creationId xmlns:a16="http://schemas.microsoft.com/office/drawing/2014/main" id="{D53A648A-124A-BD59-E4B0-F521956E5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Oval 34">
                <a:extLst>
                  <a:ext uri="{FF2B5EF4-FFF2-40B4-BE49-F238E27FC236}">
                    <a16:creationId xmlns:a16="http://schemas.microsoft.com/office/drawing/2014/main" id="{4E2096CF-F1F8-B0FD-4552-D8FEA10FF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35">
                <a:extLst>
                  <a:ext uri="{FF2B5EF4-FFF2-40B4-BE49-F238E27FC236}">
                    <a16:creationId xmlns:a16="http://schemas.microsoft.com/office/drawing/2014/main" id="{B5F5CEE3-4EE6-B5CE-4673-A0F8B126F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36">
                <a:extLst>
                  <a:ext uri="{FF2B5EF4-FFF2-40B4-BE49-F238E27FC236}">
                    <a16:creationId xmlns:a16="http://schemas.microsoft.com/office/drawing/2014/main" id="{B47283E9-523B-FBDE-36FC-AAF41A20C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Rectangle 37">
                <a:extLst>
                  <a:ext uri="{FF2B5EF4-FFF2-40B4-BE49-F238E27FC236}">
                    <a16:creationId xmlns:a16="http://schemas.microsoft.com/office/drawing/2014/main" id="{994AD2E7-8878-4452-813A-D93DA56E1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Oval 38">
                <a:extLst>
                  <a:ext uri="{FF2B5EF4-FFF2-40B4-BE49-F238E27FC236}">
                    <a16:creationId xmlns:a16="http://schemas.microsoft.com/office/drawing/2014/main" id="{42E113EA-9AAA-F2AB-AF2C-42DEC9F5C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39">
                <a:extLst>
                  <a:ext uri="{FF2B5EF4-FFF2-40B4-BE49-F238E27FC236}">
                    <a16:creationId xmlns:a16="http://schemas.microsoft.com/office/drawing/2014/main" id="{C7AF7F70-5E90-9CA2-9FF3-41DBFC3DF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40">
                <a:extLst>
                  <a:ext uri="{FF2B5EF4-FFF2-40B4-BE49-F238E27FC236}">
                    <a16:creationId xmlns:a16="http://schemas.microsoft.com/office/drawing/2014/main" id="{EDB2911D-8A5B-AA4E-B7BA-4E7EDCE7E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41">
                <a:extLst>
                  <a:ext uri="{FF2B5EF4-FFF2-40B4-BE49-F238E27FC236}">
                    <a16:creationId xmlns:a16="http://schemas.microsoft.com/office/drawing/2014/main" id="{4D17699A-6790-423B-1831-706FFC657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42">
                <a:extLst>
                  <a:ext uri="{FF2B5EF4-FFF2-40B4-BE49-F238E27FC236}">
                    <a16:creationId xmlns:a16="http://schemas.microsoft.com/office/drawing/2014/main" id="{7297E518-033E-C27B-B969-9DAF5532E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43">
                <a:extLst>
                  <a:ext uri="{FF2B5EF4-FFF2-40B4-BE49-F238E27FC236}">
                    <a16:creationId xmlns:a16="http://schemas.microsoft.com/office/drawing/2014/main" id="{3E7F1959-196D-E05D-46F4-A095527E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44">
                <a:extLst>
                  <a:ext uri="{FF2B5EF4-FFF2-40B4-BE49-F238E27FC236}">
                    <a16:creationId xmlns:a16="http://schemas.microsoft.com/office/drawing/2014/main" id="{62C5A65A-5FA2-D4A0-45E6-77E46FF8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45">
                <a:extLst>
                  <a:ext uri="{FF2B5EF4-FFF2-40B4-BE49-F238E27FC236}">
                    <a16:creationId xmlns:a16="http://schemas.microsoft.com/office/drawing/2014/main" id="{DB842032-9A4D-F5DB-DE7F-3F1833EA8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46">
                <a:extLst>
                  <a:ext uri="{FF2B5EF4-FFF2-40B4-BE49-F238E27FC236}">
                    <a16:creationId xmlns:a16="http://schemas.microsoft.com/office/drawing/2014/main" id="{C0CB9BB4-F398-A90B-F74C-EA335418F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47">
                <a:extLst>
                  <a:ext uri="{FF2B5EF4-FFF2-40B4-BE49-F238E27FC236}">
                    <a16:creationId xmlns:a16="http://schemas.microsoft.com/office/drawing/2014/main" id="{7804091C-9E5A-AC96-E334-6B7FC66E0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Oval 48">
                <a:extLst>
                  <a:ext uri="{FF2B5EF4-FFF2-40B4-BE49-F238E27FC236}">
                    <a16:creationId xmlns:a16="http://schemas.microsoft.com/office/drawing/2014/main" id="{C8D71446-5EC9-1AC0-DEED-A738B2533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49">
                <a:extLst>
                  <a:ext uri="{FF2B5EF4-FFF2-40B4-BE49-F238E27FC236}">
                    <a16:creationId xmlns:a16="http://schemas.microsoft.com/office/drawing/2014/main" id="{E04CEF40-F048-DABD-1D4A-2BF8F6267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50">
                <a:extLst>
                  <a:ext uri="{FF2B5EF4-FFF2-40B4-BE49-F238E27FC236}">
                    <a16:creationId xmlns:a16="http://schemas.microsoft.com/office/drawing/2014/main" id="{26F4F4B8-24C4-D0C5-A01F-BC7E4CFA4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51">
                <a:extLst>
                  <a:ext uri="{FF2B5EF4-FFF2-40B4-BE49-F238E27FC236}">
                    <a16:creationId xmlns:a16="http://schemas.microsoft.com/office/drawing/2014/main" id="{54E87885-9B64-A6D7-2B7E-C0FBA73F0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52">
                <a:extLst>
                  <a:ext uri="{FF2B5EF4-FFF2-40B4-BE49-F238E27FC236}">
                    <a16:creationId xmlns:a16="http://schemas.microsoft.com/office/drawing/2014/main" id="{C6F2DA41-0941-EB1E-4AAB-93CBD4B01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53">
                <a:extLst>
                  <a:ext uri="{FF2B5EF4-FFF2-40B4-BE49-F238E27FC236}">
                    <a16:creationId xmlns:a16="http://schemas.microsoft.com/office/drawing/2014/main" id="{1AD76FD1-6528-EF85-49E9-16779950E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54">
                <a:extLst>
                  <a:ext uri="{FF2B5EF4-FFF2-40B4-BE49-F238E27FC236}">
                    <a16:creationId xmlns:a16="http://schemas.microsoft.com/office/drawing/2014/main" id="{EE50C7E2-1E17-8AA4-2FAE-0645B1959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55">
                <a:extLst>
                  <a:ext uri="{FF2B5EF4-FFF2-40B4-BE49-F238E27FC236}">
                    <a16:creationId xmlns:a16="http://schemas.microsoft.com/office/drawing/2014/main" id="{A4A5262F-46F1-CA8B-4A11-E99E69962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56">
                <a:extLst>
                  <a:ext uri="{FF2B5EF4-FFF2-40B4-BE49-F238E27FC236}">
                    <a16:creationId xmlns:a16="http://schemas.microsoft.com/office/drawing/2014/main" id="{EAB623AE-8E08-1BAF-14EA-ECBAFCED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Rectangle 57">
                <a:extLst>
                  <a:ext uri="{FF2B5EF4-FFF2-40B4-BE49-F238E27FC236}">
                    <a16:creationId xmlns:a16="http://schemas.microsoft.com/office/drawing/2014/main" id="{F552F246-9FBC-7A88-FCE8-EF40594C5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Oval 58">
                <a:extLst>
                  <a:ext uri="{FF2B5EF4-FFF2-40B4-BE49-F238E27FC236}">
                    <a16:creationId xmlns:a16="http://schemas.microsoft.com/office/drawing/2014/main" id="{7EEB1C08-BFBD-F064-B4F2-DFE85E073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59">
                <a:extLst>
                  <a:ext uri="{FF2B5EF4-FFF2-40B4-BE49-F238E27FC236}">
                    <a16:creationId xmlns:a16="http://schemas.microsoft.com/office/drawing/2014/main" id="{546F83B2-67B2-1B22-9600-65D4E0F7E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60">
                <a:extLst>
                  <a:ext uri="{FF2B5EF4-FFF2-40B4-BE49-F238E27FC236}">
                    <a16:creationId xmlns:a16="http://schemas.microsoft.com/office/drawing/2014/main" id="{FAD574B9-C832-3944-AC0C-AEB9188F3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61">
                <a:extLst>
                  <a:ext uri="{FF2B5EF4-FFF2-40B4-BE49-F238E27FC236}">
                    <a16:creationId xmlns:a16="http://schemas.microsoft.com/office/drawing/2014/main" id="{18E6E9E6-D75A-F392-7FC2-526F4821D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62">
                <a:extLst>
                  <a:ext uri="{FF2B5EF4-FFF2-40B4-BE49-F238E27FC236}">
                    <a16:creationId xmlns:a16="http://schemas.microsoft.com/office/drawing/2014/main" id="{ED03C84B-47E0-B76A-42E0-F890C0E5D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63">
                <a:extLst>
                  <a:ext uri="{FF2B5EF4-FFF2-40B4-BE49-F238E27FC236}">
                    <a16:creationId xmlns:a16="http://schemas.microsoft.com/office/drawing/2014/main" id="{0756DE45-7BD4-65F2-C00E-04CB1CEEC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64">
                <a:extLst>
                  <a:ext uri="{FF2B5EF4-FFF2-40B4-BE49-F238E27FC236}">
                    <a16:creationId xmlns:a16="http://schemas.microsoft.com/office/drawing/2014/main" id="{6884F6B7-19E0-175F-DD11-A27A39C6B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65">
                <a:extLst>
                  <a:ext uri="{FF2B5EF4-FFF2-40B4-BE49-F238E27FC236}">
                    <a16:creationId xmlns:a16="http://schemas.microsoft.com/office/drawing/2014/main" id="{4B769BBF-45C0-44C2-1062-02FD4B221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66">
                <a:extLst>
                  <a:ext uri="{FF2B5EF4-FFF2-40B4-BE49-F238E27FC236}">
                    <a16:creationId xmlns:a16="http://schemas.microsoft.com/office/drawing/2014/main" id="{3D56B33E-2AA8-45CB-D582-42C53780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Freeform 67">
                <a:extLst>
                  <a:ext uri="{FF2B5EF4-FFF2-40B4-BE49-F238E27FC236}">
                    <a16:creationId xmlns:a16="http://schemas.microsoft.com/office/drawing/2014/main" id="{6B69F828-C891-91F3-5FCE-FD7FC2595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68">
                <a:extLst>
                  <a:ext uri="{FF2B5EF4-FFF2-40B4-BE49-F238E27FC236}">
                    <a16:creationId xmlns:a16="http://schemas.microsoft.com/office/drawing/2014/main" id="{9F142536-F786-CE0A-3FB8-6B4A991DA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Rectangle 69">
                <a:extLst>
                  <a:ext uri="{FF2B5EF4-FFF2-40B4-BE49-F238E27FC236}">
                    <a16:creationId xmlns:a16="http://schemas.microsoft.com/office/drawing/2014/main" id="{D2812BE3-61D2-907D-67EA-6BAAB11E4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70">
                <a:extLst>
                  <a:ext uri="{FF2B5EF4-FFF2-40B4-BE49-F238E27FC236}">
                    <a16:creationId xmlns:a16="http://schemas.microsoft.com/office/drawing/2014/main" id="{179AE5B1-3812-A2E0-3FE0-E13BC853D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71">
                <a:extLst>
                  <a:ext uri="{FF2B5EF4-FFF2-40B4-BE49-F238E27FC236}">
                    <a16:creationId xmlns:a16="http://schemas.microsoft.com/office/drawing/2014/main" id="{D72D8A17-663A-A31D-EC73-5AB47451A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72">
                <a:extLst>
                  <a:ext uri="{FF2B5EF4-FFF2-40B4-BE49-F238E27FC236}">
                    <a16:creationId xmlns:a16="http://schemas.microsoft.com/office/drawing/2014/main" id="{C4024EF9-2831-7D89-684D-4A8A096A6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73">
                <a:extLst>
                  <a:ext uri="{FF2B5EF4-FFF2-40B4-BE49-F238E27FC236}">
                    <a16:creationId xmlns:a16="http://schemas.microsoft.com/office/drawing/2014/main" id="{99C8BE13-CB6D-8C61-1AB5-7CAF98401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74">
                <a:extLst>
                  <a:ext uri="{FF2B5EF4-FFF2-40B4-BE49-F238E27FC236}">
                    <a16:creationId xmlns:a16="http://schemas.microsoft.com/office/drawing/2014/main" id="{5F77282D-8206-CDA0-9ED8-3F8DBF54E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75">
                <a:extLst>
                  <a:ext uri="{FF2B5EF4-FFF2-40B4-BE49-F238E27FC236}">
                    <a16:creationId xmlns:a16="http://schemas.microsoft.com/office/drawing/2014/main" id="{61DE8244-D027-FEB4-FE46-0536C67A8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76">
                <a:extLst>
                  <a:ext uri="{FF2B5EF4-FFF2-40B4-BE49-F238E27FC236}">
                    <a16:creationId xmlns:a16="http://schemas.microsoft.com/office/drawing/2014/main" id="{AFA8F02A-1DB6-2C30-D167-7D33B0DD2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77">
                <a:extLst>
                  <a:ext uri="{FF2B5EF4-FFF2-40B4-BE49-F238E27FC236}">
                    <a16:creationId xmlns:a16="http://schemas.microsoft.com/office/drawing/2014/main" id="{FD391460-7523-8B87-FA34-4F7A969F9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78">
                <a:extLst>
                  <a:ext uri="{FF2B5EF4-FFF2-40B4-BE49-F238E27FC236}">
                    <a16:creationId xmlns:a16="http://schemas.microsoft.com/office/drawing/2014/main" id="{1C8A9C48-917E-1CB2-8D55-BF3CB8D9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79">
                <a:extLst>
                  <a:ext uri="{FF2B5EF4-FFF2-40B4-BE49-F238E27FC236}">
                    <a16:creationId xmlns:a16="http://schemas.microsoft.com/office/drawing/2014/main" id="{5F22BAC7-E509-6EEC-FE22-5BC42EF77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80">
                <a:extLst>
                  <a:ext uri="{FF2B5EF4-FFF2-40B4-BE49-F238E27FC236}">
                    <a16:creationId xmlns:a16="http://schemas.microsoft.com/office/drawing/2014/main" id="{3DD62683-A095-225D-4D0E-91BF6233C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81">
                <a:extLst>
                  <a:ext uri="{FF2B5EF4-FFF2-40B4-BE49-F238E27FC236}">
                    <a16:creationId xmlns:a16="http://schemas.microsoft.com/office/drawing/2014/main" id="{1FB01C86-0299-6EE4-274A-99BFF5E46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82">
                <a:extLst>
                  <a:ext uri="{FF2B5EF4-FFF2-40B4-BE49-F238E27FC236}">
                    <a16:creationId xmlns:a16="http://schemas.microsoft.com/office/drawing/2014/main" id="{051F2336-47ED-BAC1-37B4-112734C38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83">
                <a:extLst>
                  <a:ext uri="{FF2B5EF4-FFF2-40B4-BE49-F238E27FC236}">
                    <a16:creationId xmlns:a16="http://schemas.microsoft.com/office/drawing/2014/main" id="{097CDE12-E332-E9F9-2A55-92E482206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84">
                <a:extLst>
                  <a:ext uri="{FF2B5EF4-FFF2-40B4-BE49-F238E27FC236}">
                    <a16:creationId xmlns:a16="http://schemas.microsoft.com/office/drawing/2014/main" id="{838715D8-7591-11DA-BDD9-34EA1BFFC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85">
                <a:extLst>
                  <a:ext uri="{FF2B5EF4-FFF2-40B4-BE49-F238E27FC236}">
                    <a16:creationId xmlns:a16="http://schemas.microsoft.com/office/drawing/2014/main" id="{28D66AFC-690E-5634-6B51-92402DDB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86">
                <a:extLst>
                  <a:ext uri="{FF2B5EF4-FFF2-40B4-BE49-F238E27FC236}">
                    <a16:creationId xmlns:a16="http://schemas.microsoft.com/office/drawing/2014/main" id="{F184D1E4-7AB1-5E5D-0ADE-E2AE74609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87">
                <a:extLst>
                  <a:ext uri="{FF2B5EF4-FFF2-40B4-BE49-F238E27FC236}">
                    <a16:creationId xmlns:a16="http://schemas.microsoft.com/office/drawing/2014/main" id="{62700B8C-35F0-F095-0B38-BC8C508E7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88">
                <a:extLst>
                  <a:ext uri="{FF2B5EF4-FFF2-40B4-BE49-F238E27FC236}">
                    <a16:creationId xmlns:a16="http://schemas.microsoft.com/office/drawing/2014/main" id="{DFCF0DB2-74BD-F6C0-BBB6-FA32A61F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Rectangle 89">
                <a:extLst>
                  <a:ext uri="{FF2B5EF4-FFF2-40B4-BE49-F238E27FC236}">
                    <a16:creationId xmlns:a16="http://schemas.microsoft.com/office/drawing/2014/main" id="{EC9D8F3F-FD97-E37D-7CD9-BA6887EB7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90">
                <a:extLst>
                  <a:ext uri="{FF2B5EF4-FFF2-40B4-BE49-F238E27FC236}">
                    <a16:creationId xmlns:a16="http://schemas.microsoft.com/office/drawing/2014/main" id="{98E9BAB5-C356-49B1-8FB0-DFC3C87D2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91">
                <a:extLst>
                  <a:ext uri="{FF2B5EF4-FFF2-40B4-BE49-F238E27FC236}">
                    <a16:creationId xmlns:a16="http://schemas.microsoft.com/office/drawing/2014/main" id="{4FA8FA59-D8B5-38E3-14FD-D474C78E5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92">
                <a:extLst>
                  <a:ext uri="{FF2B5EF4-FFF2-40B4-BE49-F238E27FC236}">
                    <a16:creationId xmlns:a16="http://schemas.microsoft.com/office/drawing/2014/main" id="{6B43681B-BCBA-4251-E3F7-77B157099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93">
                <a:extLst>
                  <a:ext uri="{FF2B5EF4-FFF2-40B4-BE49-F238E27FC236}">
                    <a16:creationId xmlns:a16="http://schemas.microsoft.com/office/drawing/2014/main" id="{75389C35-A7D0-470E-FEF0-3364D0592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94">
                <a:extLst>
                  <a:ext uri="{FF2B5EF4-FFF2-40B4-BE49-F238E27FC236}">
                    <a16:creationId xmlns:a16="http://schemas.microsoft.com/office/drawing/2014/main" id="{33E04C7D-01CA-79E6-28E4-D7CCA6417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95">
                <a:extLst>
                  <a:ext uri="{FF2B5EF4-FFF2-40B4-BE49-F238E27FC236}">
                    <a16:creationId xmlns:a16="http://schemas.microsoft.com/office/drawing/2014/main" id="{1F6583F3-18A6-8CD2-28F2-86E0337BD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96">
                <a:extLst>
                  <a:ext uri="{FF2B5EF4-FFF2-40B4-BE49-F238E27FC236}">
                    <a16:creationId xmlns:a16="http://schemas.microsoft.com/office/drawing/2014/main" id="{2E0F84E5-6DCA-1B1D-24A2-1828F10DA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97">
                <a:extLst>
                  <a:ext uri="{FF2B5EF4-FFF2-40B4-BE49-F238E27FC236}">
                    <a16:creationId xmlns:a16="http://schemas.microsoft.com/office/drawing/2014/main" id="{667EE74E-7065-CF25-7E9A-F9D946EEB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98">
                <a:extLst>
                  <a:ext uri="{FF2B5EF4-FFF2-40B4-BE49-F238E27FC236}">
                    <a16:creationId xmlns:a16="http://schemas.microsoft.com/office/drawing/2014/main" id="{A2EE5F43-84D9-3DBE-81A1-2DE41FE18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99">
                <a:extLst>
                  <a:ext uri="{FF2B5EF4-FFF2-40B4-BE49-F238E27FC236}">
                    <a16:creationId xmlns:a16="http://schemas.microsoft.com/office/drawing/2014/main" id="{E8C1F8CB-E623-AF6E-3767-0237E304D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00">
                <a:extLst>
                  <a:ext uri="{FF2B5EF4-FFF2-40B4-BE49-F238E27FC236}">
                    <a16:creationId xmlns:a16="http://schemas.microsoft.com/office/drawing/2014/main" id="{491C3C2A-B127-ECC8-A07E-630591465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01">
                <a:extLst>
                  <a:ext uri="{FF2B5EF4-FFF2-40B4-BE49-F238E27FC236}">
                    <a16:creationId xmlns:a16="http://schemas.microsoft.com/office/drawing/2014/main" id="{AACC20C4-8EE6-4FEF-635C-AED2B0842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02">
                <a:extLst>
                  <a:ext uri="{FF2B5EF4-FFF2-40B4-BE49-F238E27FC236}">
                    <a16:creationId xmlns:a16="http://schemas.microsoft.com/office/drawing/2014/main" id="{CA6F6BF3-38E8-1ACB-1B20-8CB3823AD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03">
                <a:extLst>
                  <a:ext uri="{FF2B5EF4-FFF2-40B4-BE49-F238E27FC236}">
                    <a16:creationId xmlns:a16="http://schemas.microsoft.com/office/drawing/2014/main" id="{A515A146-D995-7293-0632-5750535A0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04">
                <a:extLst>
                  <a:ext uri="{FF2B5EF4-FFF2-40B4-BE49-F238E27FC236}">
                    <a16:creationId xmlns:a16="http://schemas.microsoft.com/office/drawing/2014/main" id="{1684D46D-24C6-F677-7ACF-A78138429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05">
                <a:extLst>
                  <a:ext uri="{FF2B5EF4-FFF2-40B4-BE49-F238E27FC236}">
                    <a16:creationId xmlns:a16="http://schemas.microsoft.com/office/drawing/2014/main" id="{5698634A-49E6-2A39-F085-D3E9CE2D9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06">
                <a:extLst>
                  <a:ext uri="{FF2B5EF4-FFF2-40B4-BE49-F238E27FC236}">
                    <a16:creationId xmlns:a16="http://schemas.microsoft.com/office/drawing/2014/main" id="{DBAA0BBE-3A2C-3EBC-2E7F-11FBA17D0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07">
                <a:extLst>
                  <a:ext uri="{FF2B5EF4-FFF2-40B4-BE49-F238E27FC236}">
                    <a16:creationId xmlns:a16="http://schemas.microsoft.com/office/drawing/2014/main" id="{55797B53-C9F8-671D-3759-0CC23DB9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08">
                <a:extLst>
                  <a:ext uri="{FF2B5EF4-FFF2-40B4-BE49-F238E27FC236}">
                    <a16:creationId xmlns:a16="http://schemas.microsoft.com/office/drawing/2014/main" id="{4EF51B00-D53D-7888-BBE1-FCEFEFB9B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Rectangle 109">
                <a:extLst>
                  <a:ext uri="{FF2B5EF4-FFF2-40B4-BE49-F238E27FC236}">
                    <a16:creationId xmlns:a16="http://schemas.microsoft.com/office/drawing/2014/main" id="{86735E6E-9990-C9AA-BC00-A3D58DC32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10">
                <a:extLst>
                  <a:ext uri="{FF2B5EF4-FFF2-40B4-BE49-F238E27FC236}">
                    <a16:creationId xmlns:a16="http://schemas.microsoft.com/office/drawing/2014/main" id="{C5E5865F-5864-EE7D-F09E-75453BDD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11">
                <a:extLst>
                  <a:ext uri="{FF2B5EF4-FFF2-40B4-BE49-F238E27FC236}">
                    <a16:creationId xmlns:a16="http://schemas.microsoft.com/office/drawing/2014/main" id="{FA9A1526-3F54-FD2C-B118-850810716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12">
                <a:extLst>
                  <a:ext uri="{FF2B5EF4-FFF2-40B4-BE49-F238E27FC236}">
                    <a16:creationId xmlns:a16="http://schemas.microsoft.com/office/drawing/2014/main" id="{71935BE7-C379-9F27-466E-891D951E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13">
                <a:extLst>
                  <a:ext uri="{FF2B5EF4-FFF2-40B4-BE49-F238E27FC236}">
                    <a16:creationId xmlns:a16="http://schemas.microsoft.com/office/drawing/2014/main" id="{C0B6A821-CC7D-330F-D64D-B2B412D3D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14">
                <a:extLst>
                  <a:ext uri="{FF2B5EF4-FFF2-40B4-BE49-F238E27FC236}">
                    <a16:creationId xmlns:a16="http://schemas.microsoft.com/office/drawing/2014/main" id="{542F5A86-F74D-7A71-4174-B69B2E72D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15">
                <a:extLst>
                  <a:ext uri="{FF2B5EF4-FFF2-40B4-BE49-F238E27FC236}">
                    <a16:creationId xmlns:a16="http://schemas.microsoft.com/office/drawing/2014/main" id="{24052DC3-043E-DE4E-0ACC-34D8596DE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16">
                <a:extLst>
                  <a:ext uri="{FF2B5EF4-FFF2-40B4-BE49-F238E27FC236}">
                    <a16:creationId xmlns:a16="http://schemas.microsoft.com/office/drawing/2014/main" id="{2978AD51-E346-6EA6-E8F0-1BF7F8A4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17">
                <a:extLst>
                  <a:ext uri="{FF2B5EF4-FFF2-40B4-BE49-F238E27FC236}">
                    <a16:creationId xmlns:a16="http://schemas.microsoft.com/office/drawing/2014/main" id="{A0A716F2-3E52-EA47-A0CA-EB4ED8EF2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18">
                <a:extLst>
                  <a:ext uri="{FF2B5EF4-FFF2-40B4-BE49-F238E27FC236}">
                    <a16:creationId xmlns:a16="http://schemas.microsoft.com/office/drawing/2014/main" id="{0B94A5D4-3B3F-AD22-C9F9-53C9A123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19">
                <a:extLst>
                  <a:ext uri="{FF2B5EF4-FFF2-40B4-BE49-F238E27FC236}">
                    <a16:creationId xmlns:a16="http://schemas.microsoft.com/office/drawing/2014/main" id="{9B6B79A7-3136-5A12-51F9-961BABBD2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20">
                <a:extLst>
                  <a:ext uri="{FF2B5EF4-FFF2-40B4-BE49-F238E27FC236}">
                    <a16:creationId xmlns:a16="http://schemas.microsoft.com/office/drawing/2014/main" id="{B18F1F69-D16F-8051-5F54-3EC246153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21">
                <a:extLst>
                  <a:ext uri="{FF2B5EF4-FFF2-40B4-BE49-F238E27FC236}">
                    <a16:creationId xmlns:a16="http://schemas.microsoft.com/office/drawing/2014/main" id="{E40FD1E8-296E-5245-A84D-0F9463F72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22">
                <a:extLst>
                  <a:ext uri="{FF2B5EF4-FFF2-40B4-BE49-F238E27FC236}">
                    <a16:creationId xmlns:a16="http://schemas.microsoft.com/office/drawing/2014/main" id="{A2931E73-D88E-A3B0-3D33-8F3754D87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23">
                <a:extLst>
                  <a:ext uri="{FF2B5EF4-FFF2-40B4-BE49-F238E27FC236}">
                    <a16:creationId xmlns:a16="http://schemas.microsoft.com/office/drawing/2014/main" id="{BE1939FF-346A-1DA7-BA71-6129BC6D8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24">
                <a:extLst>
                  <a:ext uri="{FF2B5EF4-FFF2-40B4-BE49-F238E27FC236}">
                    <a16:creationId xmlns:a16="http://schemas.microsoft.com/office/drawing/2014/main" id="{C917D6F4-C05D-2B1B-AB3A-E13542D91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25">
                <a:extLst>
                  <a:ext uri="{FF2B5EF4-FFF2-40B4-BE49-F238E27FC236}">
                    <a16:creationId xmlns:a16="http://schemas.microsoft.com/office/drawing/2014/main" id="{904F8886-65B2-BA6E-5398-98DFE41FB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26">
                <a:extLst>
                  <a:ext uri="{FF2B5EF4-FFF2-40B4-BE49-F238E27FC236}">
                    <a16:creationId xmlns:a16="http://schemas.microsoft.com/office/drawing/2014/main" id="{EC17C42A-0E63-CC4D-39AC-F6B4AD19D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27">
                <a:extLst>
                  <a:ext uri="{FF2B5EF4-FFF2-40B4-BE49-F238E27FC236}">
                    <a16:creationId xmlns:a16="http://schemas.microsoft.com/office/drawing/2014/main" id="{F3B6B0AB-AC13-2563-35E6-A51A819CE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28">
                <a:extLst>
                  <a:ext uri="{FF2B5EF4-FFF2-40B4-BE49-F238E27FC236}">
                    <a16:creationId xmlns:a16="http://schemas.microsoft.com/office/drawing/2014/main" id="{0F6D2B5A-DCB0-02AC-D4ED-1907F87C0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29">
                <a:extLst>
                  <a:ext uri="{FF2B5EF4-FFF2-40B4-BE49-F238E27FC236}">
                    <a16:creationId xmlns:a16="http://schemas.microsoft.com/office/drawing/2014/main" id="{97F484AC-8E6A-4D30-100D-C75F7D51B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30">
                <a:extLst>
                  <a:ext uri="{FF2B5EF4-FFF2-40B4-BE49-F238E27FC236}">
                    <a16:creationId xmlns:a16="http://schemas.microsoft.com/office/drawing/2014/main" id="{39A58A86-7E4D-EBF8-4019-6A0C7F9C8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31">
                <a:extLst>
                  <a:ext uri="{FF2B5EF4-FFF2-40B4-BE49-F238E27FC236}">
                    <a16:creationId xmlns:a16="http://schemas.microsoft.com/office/drawing/2014/main" id="{7969690B-CCFE-90BA-9A25-0E0DB300A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32">
                <a:extLst>
                  <a:ext uri="{FF2B5EF4-FFF2-40B4-BE49-F238E27FC236}">
                    <a16:creationId xmlns:a16="http://schemas.microsoft.com/office/drawing/2014/main" id="{BA9CE2F0-28E4-8DA3-6675-3F3C05B56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33">
                <a:extLst>
                  <a:ext uri="{FF2B5EF4-FFF2-40B4-BE49-F238E27FC236}">
                    <a16:creationId xmlns:a16="http://schemas.microsoft.com/office/drawing/2014/main" id="{8974CBB3-9FB2-F3EF-9B95-CAC0B62F0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34">
                <a:extLst>
                  <a:ext uri="{FF2B5EF4-FFF2-40B4-BE49-F238E27FC236}">
                    <a16:creationId xmlns:a16="http://schemas.microsoft.com/office/drawing/2014/main" id="{A130B4F3-F0B7-34CC-FD9B-5751C9177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35">
                <a:extLst>
                  <a:ext uri="{FF2B5EF4-FFF2-40B4-BE49-F238E27FC236}">
                    <a16:creationId xmlns:a16="http://schemas.microsoft.com/office/drawing/2014/main" id="{06FEBB97-0303-8CC1-3C1E-FED75CA7D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36">
                <a:extLst>
                  <a:ext uri="{FF2B5EF4-FFF2-40B4-BE49-F238E27FC236}">
                    <a16:creationId xmlns:a16="http://schemas.microsoft.com/office/drawing/2014/main" id="{834FF7F4-E3B7-00A2-460A-1440E95A9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37">
                <a:extLst>
                  <a:ext uri="{FF2B5EF4-FFF2-40B4-BE49-F238E27FC236}">
                    <a16:creationId xmlns:a16="http://schemas.microsoft.com/office/drawing/2014/main" id="{332BD20B-1334-3F8A-A7F3-307C1360D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38">
                <a:extLst>
                  <a:ext uri="{FF2B5EF4-FFF2-40B4-BE49-F238E27FC236}">
                    <a16:creationId xmlns:a16="http://schemas.microsoft.com/office/drawing/2014/main" id="{E0093D82-3003-E301-CF53-D6BEF3BA0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39">
                <a:extLst>
                  <a:ext uri="{FF2B5EF4-FFF2-40B4-BE49-F238E27FC236}">
                    <a16:creationId xmlns:a16="http://schemas.microsoft.com/office/drawing/2014/main" id="{D26E280C-8731-FFB4-DFFF-9D273F29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40">
                <a:extLst>
                  <a:ext uri="{FF2B5EF4-FFF2-40B4-BE49-F238E27FC236}">
                    <a16:creationId xmlns:a16="http://schemas.microsoft.com/office/drawing/2014/main" id="{0B368A01-3FDC-D3D8-8676-82B70D18A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41">
                <a:extLst>
                  <a:ext uri="{FF2B5EF4-FFF2-40B4-BE49-F238E27FC236}">
                    <a16:creationId xmlns:a16="http://schemas.microsoft.com/office/drawing/2014/main" id="{297AA65C-990E-A377-1EBC-144743B26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42">
                <a:extLst>
                  <a:ext uri="{FF2B5EF4-FFF2-40B4-BE49-F238E27FC236}">
                    <a16:creationId xmlns:a16="http://schemas.microsoft.com/office/drawing/2014/main" id="{5A33F383-AAC4-51E9-42E9-C4D3CB842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43">
                <a:extLst>
                  <a:ext uri="{FF2B5EF4-FFF2-40B4-BE49-F238E27FC236}">
                    <a16:creationId xmlns:a16="http://schemas.microsoft.com/office/drawing/2014/main" id="{449566F1-34E6-CFA7-C75F-D2AAD8264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44">
                <a:extLst>
                  <a:ext uri="{FF2B5EF4-FFF2-40B4-BE49-F238E27FC236}">
                    <a16:creationId xmlns:a16="http://schemas.microsoft.com/office/drawing/2014/main" id="{088716C5-EBA0-03A1-720C-ACA729DD6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45">
                <a:extLst>
                  <a:ext uri="{FF2B5EF4-FFF2-40B4-BE49-F238E27FC236}">
                    <a16:creationId xmlns:a16="http://schemas.microsoft.com/office/drawing/2014/main" id="{53139894-4323-0D01-BC76-5080D35C4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46">
                <a:extLst>
                  <a:ext uri="{FF2B5EF4-FFF2-40B4-BE49-F238E27FC236}">
                    <a16:creationId xmlns:a16="http://schemas.microsoft.com/office/drawing/2014/main" id="{333098E0-1661-A598-AF8C-AFE0A57BD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47">
                <a:extLst>
                  <a:ext uri="{FF2B5EF4-FFF2-40B4-BE49-F238E27FC236}">
                    <a16:creationId xmlns:a16="http://schemas.microsoft.com/office/drawing/2014/main" id="{CB27B8F8-A059-8FC8-48EC-51C89B401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48">
                <a:extLst>
                  <a:ext uri="{FF2B5EF4-FFF2-40B4-BE49-F238E27FC236}">
                    <a16:creationId xmlns:a16="http://schemas.microsoft.com/office/drawing/2014/main" id="{0A64AA75-7162-DF07-B6D7-65330A105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49">
                <a:extLst>
                  <a:ext uri="{FF2B5EF4-FFF2-40B4-BE49-F238E27FC236}">
                    <a16:creationId xmlns:a16="http://schemas.microsoft.com/office/drawing/2014/main" id="{40509AFD-B6CC-F26A-D623-D432A4692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50">
                <a:extLst>
                  <a:ext uri="{FF2B5EF4-FFF2-40B4-BE49-F238E27FC236}">
                    <a16:creationId xmlns:a16="http://schemas.microsoft.com/office/drawing/2014/main" id="{85780FF7-AEC8-797E-037D-0FC2A2E96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51">
                <a:extLst>
                  <a:ext uri="{FF2B5EF4-FFF2-40B4-BE49-F238E27FC236}">
                    <a16:creationId xmlns:a16="http://schemas.microsoft.com/office/drawing/2014/main" id="{7AE2D520-D5CA-C7B5-F749-1387DE9E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52">
                <a:extLst>
                  <a:ext uri="{FF2B5EF4-FFF2-40B4-BE49-F238E27FC236}">
                    <a16:creationId xmlns:a16="http://schemas.microsoft.com/office/drawing/2014/main" id="{7159FF9C-B6AC-C106-F5C6-EEFF02E7C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53">
                <a:extLst>
                  <a:ext uri="{FF2B5EF4-FFF2-40B4-BE49-F238E27FC236}">
                    <a16:creationId xmlns:a16="http://schemas.microsoft.com/office/drawing/2014/main" id="{4D4E8ACC-9B10-4678-A709-76648CD74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54">
                <a:extLst>
                  <a:ext uri="{FF2B5EF4-FFF2-40B4-BE49-F238E27FC236}">
                    <a16:creationId xmlns:a16="http://schemas.microsoft.com/office/drawing/2014/main" id="{58891926-6431-BFE2-541F-30CBE64A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55">
                <a:extLst>
                  <a:ext uri="{FF2B5EF4-FFF2-40B4-BE49-F238E27FC236}">
                    <a16:creationId xmlns:a16="http://schemas.microsoft.com/office/drawing/2014/main" id="{A97923B9-FF45-34AC-F43F-D6AA6E0CE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56">
                <a:extLst>
                  <a:ext uri="{FF2B5EF4-FFF2-40B4-BE49-F238E27FC236}">
                    <a16:creationId xmlns:a16="http://schemas.microsoft.com/office/drawing/2014/main" id="{5C59EADB-A746-DE99-7E7B-F7BC2C84E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57">
                <a:extLst>
                  <a:ext uri="{FF2B5EF4-FFF2-40B4-BE49-F238E27FC236}">
                    <a16:creationId xmlns:a16="http://schemas.microsoft.com/office/drawing/2014/main" id="{E2817D38-B47D-B134-6414-F051AC735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158">
                <a:extLst>
                  <a:ext uri="{FF2B5EF4-FFF2-40B4-BE49-F238E27FC236}">
                    <a16:creationId xmlns:a16="http://schemas.microsoft.com/office/drawing/2014/main" id="{5862EF3B-E087-B2D9-BB0A-915DFBA81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159">
                <a:extLst>
                  <a:ext uri="{FF2B5EF4-FFF2-40B4-BE49-F238E27FC236}">
                    <a16:creationId xmlns:a16="http://schemas.microsoft.com/office/drawing/2014/main" id="{4B0175B4-CF2F-7B85-79B9-E747EB499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160">
                <a:extLst>
                  <a:ext uri="{FF2B5EF4-FFF2-40B4-BE49-F238E27FC236}">
                    <a16:creationId xmlns:a16="http://schemas.microsoft.com/office/drawing/2014/main" id="{58FBCB60-BFA0-6BB2-107F-F4B4BD088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161">
                <a:extLst>
                  <a:ext uri="{FF2B5EF4-FFF2-40B4-BE49-F238E27FC236}">
                    <a16:creationId xmlns:a16="http://schemas.microsoft.com/office/drawing/2014/main" id="{7D4F0EAB-0043-CF75-31AF-3EFB8F08F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162">
                <a:extLst>
                  <a:ext uri="{FF2B5EF4-FFF2-40B4-BE49-F238E27FC236}">
                    <a16:creationId xmlns:a16="http://schemas.microsoft.com/office/drawing/2014/main" id="{7391A483-5E78-0C3C-4D12-72106E500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5" name="Freeform 163">
                <a:extLst>
                  <a:ext uri="{FF2B5EF4-FFF2-40B4-BE49-F238E27FC236}">
                    <a16:creationId xmlns:a16="http://schemas.microsoft.com/office/drawing/2014/main" id="{D5D058F5-BEC5-769E-34EA-F51FE1A7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6" name="Freeform 164">
                <a:extLst>
                  <a:ext uri="{FF2B5EF4-FFF2-40B4-BE49-F238E27FC236}">
                    <a16:creationId xmlns:a16="http://schemas.microsoft.com/office/drawing/2014/main" id="{09E18E12-A92B-275E-37A2-711D8354D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7" name="Freeform 165">
                <a:extLst>
                  <a:ext uri="{FF2B5EF4-FFF2-40B4-BE49-F238E27FC236}">
                    <a16:creationId xmlns:a16="http://schemas.microsoft.com/office/drawing/2014/main" id="{A3A492CB-8E40-AA7B-7677-4FF3C86C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8" name="Freeform 166">
                <a:extLst>
                  <a:ext uri="{FF2B5EF4-FFF2-40B4-BE49-F238E27FC236}">
                    <a16:creationId xmlns:a16="http://schemas.microsoft.com/office/drawing/2014/main" id="{BABAFE06-2D4A-0A85-E542-1B8A9CEE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9" name="Freeform 167">
                <a:extLst>
                  <a:ext uri="{FF2B5EF4-FFF2-40B4-BE49-F238E27FC236}">
                    <a16:creationId xmlns:a16="http://schemas.microsoft.com/office/drawing/2014/main" id="{9448A4CB-6648-3186-7332-FB6AA2D3B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0" name="Freeform 168">
                <a:extLst>
                  <a:ext uri="{FF2B5EF4-FFF2-40B4-BE49-F238E27FC236}">
                    <a16:creationId xmlns:a16="http://schemas.microsoft.com/office/drawing/2014/main" id="{0D9D4B38-6F71-8E32-92E7-80D93E9CD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1" name="Freeform 169">
                <a:extLst>
                  <a:ext uri="{FF2B5EF4-FFF2-40B4-BE49-F238E27FC236}">
                    <a16:creationId xmlns:a16="http://schemas.microsoft.com/office/drawing/2014/main" id="{AB32CE0B-B2E5-2425-9814-2541494C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2" name="Freeform 170">
                <a:extLst>
                  <a:ext uri="{FF2B5EF4-FFF2-40B4-BE49-F238E27FC236}">
                    <a16:creationId xmlns:a16="http://schemas.microsoft.com/office/drawing/2014/main" id="{500AB507-4ADB-A38F-FC5E-F9072C011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3" name="Freeform 171">
                <a:extLst>
                  <a:ext uri="{FF2B5EF4-FFF2-40B4-BE49-F238E27FC236}">
                    <a16:creationId xmlns:a16="http://schemas.microsoft.com/office/drawing/2014/main" id="{2F2D6BC1-F6CC-8656-821D-063DEE592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4" name="Freeform 172">
                <a:extLst>
                  <a:ext uri="{FF2B5EF4-FFF2-40B4-BE49-F238E27FC236}">
                    <a16:creationId xmlns:a16="http://schemas.microsoft.com/office/drawing/2014/main" id="{17B6F366-C8AF-9CB6-6CEE-B28204FE8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5" name="Freeform 173">
                <a:extLst>
                  <a:ext uri="{FF2B5EF4-FFF2-40B4-BE49-F238E27FC236}">
                    <a16:creationId xmlns:a16="http://schemas.microsoft.com/office/drawing/2014/main" id="{218758D3-08AD-87A0-0269-CCBFD04A5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6" name="Freeform 174">
                <a:extLst>
                  <a:ext uri="{FF2B5EF4-FFF2-40B4-BE49-F238E27FC236}">
                    <a16:creationId xmlns:a16="http://schemas.microsoft.com/office/drawing/2014/main" id="{FD1D891B-6058-704A-2DC7-AEE4980AD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7" name="Freeform 175">
                <a:extLst>
                  <a:ext uri="{FF2B5EF4-FFF2-40B4-BE49-F238E27FC236}">
                    <a16:creationId xmlns:a16="http://schemas.microsoft.com/office/drawing/2014/main" id="{DF7ED6CE-B37F-671A-78F3-572BEC9E3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8" name="Freeform 176">
                <a:extLst>
                  <a:ext uri="{FF2B5EF4-FFF2-40B4-BE49-F238E27FC236}">
                    <a16:creationId xmlns:a16="http://schemas.microsoft.com/office/drawing/2014/main" id="{4BD2F4A5-14DF-C366-D13F-3D53BF29D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9" name="Freeform 177">
                <a:extLst>
                  <a:ext uri="{FF2B5EF4-FFF2-40B4-BE49-F238E27FC236}">
                    <a16:creationId xmlns:a16="http://schemas.microsoft.com/office/drawing/2014/main" id="{3C267188-1A7C-C574-BD7E-0AAE37183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0" name="Freeform 178">
                <a:extLst>
                  <a:ext uri="{FF2B5EF4-FFF2-40B4-BE49-F238E27FC236}">
                    <a16:creationId xmlns:a16="http://schemas.microsoft.com/office/drawing/2014/main" id="{F4D04DC5-C62A-6187-E88A-023E546D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1" name="Freeform 179">
                <a:extLst>
                  <a:ext uri="{FF2B5EF4-FFF2-40B4-BE49-F238E27FC236}">
                    <a16:creationId xmlns:a16="http://schemas.microsoft.com/office/drawing/2014/main" id="{81E48D7A-53AB-D8E4-28EB-4E045DC90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2" name="Freeform 180">
                <a:extLst>
                  <a:ext uri="{FF2B5EF4-FFF2-40B4-BE49-F238E27FC236}">
                    <a16:creationId xmlns:a16="http://schemas.microsoft.com/office/drawing/2014/main" id="{A2014460-BFE7-207C-ABD4-7C403EFC2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3" name="Freeform 181">
                <a:extLst>
                  <a:ext uri="{FF2B5EF4-FFF2-40B4-BE49-F238E27FC236}">
                    <a16:creationId xmlns:a16="http://schemas.microsoft.com/office/drawing/2014/main" id="{71ACA949-677C-D902-157E-592F84F03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4" name="Freeform 182">
                <a:extLst>
                  <a:ext uri="{FF2B5EF4-FFF2-40B4-BE49-F238E27FC236}">
                    <a16:creationId xmlns:a16="http://schemas.microsoft.com/office/drawing/2014/main" id="{5FDE2C51-1FF0-CB0D-1078-25CD164F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5" name="Freeform 183">
                <a:extLst>
                  <a:ext uri="{FF2B5EF4-FFF2-40B4-BE49-F238E27FC236}">
                    <a16:creationId xmlns:a16="http://schemas.microsoft.com/office/drawing/2014/main" id="{36914B0D-E2EC-F9E1-1B85-3F35CCD20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6" name="Freeform 184">
                <a:extLst>
                  <a:ext uri="{FF2B5EF4-FFF2-40B4-BE49-F238E27FC236}">
                    <a16:creationId xmlns:a16="http://schemas.microsoft.com/office/drawing/2014/main" id="{78E99D42-4D51-AD5F-7F11-019CAF1C2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7" name="Freeform 185">
                <a:extLst>
                  <a:ext uri="{FF2B5EF4-FFF2-40B4-BE49-F238E27FC236}">
                    <a16:creationId xmlns:a16="http://schemas.microsoft.com/office/drawing/2014/main" id="{63D24C11-FCA0-DB7B-02D2-B095DD74D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8" name="Freeform 186">
                <a:extLst>
                  <a:ext uri="{FF2B5EF4-FFF2-40B4-BE49-F238E27FC236}">
                    <a16:creationId xmlns:a16="http://schemas.microsoft.com/office/drawing/2014/main" id="{EB58B2A0-01A8-5AA9-C451-BA606998C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9" name="Freeform 187">
                <a:extLst>
                  <a:ext uri="{FF2B5EF4-FFF2-40B4-BE49-F238E27FC236}">
                    <a16:creationId xmlns:a16="http://schemas.microsoft.com/office/drawing/2014/main" id="{F06AF287-143E-0C40-07E7-377D25B38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0" name="Freeform 188">
                <a:extLst>
                  <a:ext uri="{FF2B5EF4-FFF2-40B4-BE49-F238E27FC236}">
                    <a16:creationId xmlns:a16="http://schemas.microsoft.com/office/drawing/2014/main" id="{254708D9-1A12-2D65-F739-59488C868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1" name="Freeform 189">
                <a:extLst>
                  <a:ext uri="{FF2B5EF4-FFF2-40B4-BE49-F238E27FC236}">
                    <a16:creationId xmlns:a16="http://schemas.microsoft.com/office/drawing/2014/main" id="{DBB978A5-EB41-2170-DAD8-91F9412C6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2" name="Freeform 190">
                <a:extLst>
                  <a:ext uri="{FF2B5EF4-FFF2-40B4-BE49-F238E27FC236}">
                    <a16:creationId xmlns:a16="http://schemas.microsoft.com/office/drawing/2014/main" id="{C7453D72-F507-A61F-E75E-6C461D20F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3" name="Freeform 191">
                <a:extLst>
                  <a:ext uri="{FF2B5EF4-FFF2-40B4-BE49-F238E27FC236}">
                    <a16:creationId xmlns:a16="http://schemas.microsoft.com/office/drawing/2014/main" id="{0C9EA07C-8C28-9269-BFB5-927B79BFA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4" name="Freeform 192">
                <a:extLst>
                  <a:ext uri="{FF2B5EF4-FFF2-40B4-BE49-F238E27FC236}">
                    <a16:creationId xmlns:a16="http://schemas.microsoft.com/office/drawing/2014/main" id="{C7844F76-C1DA-CC03-841A-EC420425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5" name="Freeform 193">
                <a:extLst>
                  <a:ext uri="{FF2B5EF4-FFF2-40B4-BE49-F238E27FC236}">
                    <a16:creationId xmlns:a16="http://schemas.microsoft.com/office/drawing/2014/main" id="{00695C65-A456-F682-FEE9-CD4B9E275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6" name="Freeform 194">
                <a:extLst>
                  <a:ext uri="{FF2B5EF4-FFF2-40B4-BE49-F238E27FC236}">
                    <a16:creationId xmlns:a16="http://schemas.microsoft.com/office/drawing/2014/main" id="{BA699590-3A35-D409-3780-E092F820A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7" name="Freeform 195">
                <a:extLst>
                  <a:ext uri="{FF2B5EF4-FFF2-40B4-BE49-F238E27FC236}">
                    <a16:creationId xmlns:a16="http://schemas.microsoft.com/office/drawing/2014/main" id="{A6308670-02B3-4093-5D49-34E13E64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8" name="Freeform 196">
                <a:extLst>
                  <a:ext uri="{FF2B5EF4-FFF2-40B4-BE49-F238E27FC236}">
                    <a16:creationId xmlns:a16="http://schemas.microsoft.com/office/drawing/2014/main" id="{DBF7FB3C-BBB0-3EEC-B02B-186F48BD7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9" name="Freeform 197">
                <a:extLst>
                  <a:ext uri="{FF2B5EF4-FFF2-40B4-BE49-F238E27FC236}">
                    <a16:creationId xmlns:a16="http://schemas.microsoft.com/office/drawing/2014/main" id="{B6F94D45-25F0-4B1A-761E-7D2C43BE9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0" name="Freeform 198">
                <a:extLst>
                  <a:ext uri="{FF2B5EF4-FFF2-40B4-BE49-F238E27FC236}">
                    <a16:creationId xmlns:a16="http://schemas.microsoft.com/office/drawing/2014/main" id="{57CF0CF3-ED08-6FC6-2658-99BB9E842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1" name="Freeform 199">
                <a:extLst>
                  <a:ext uri="{FF2B5EF4-FFF2-40B4-BE49-F238E27FC236}">
                    <a16:creationId xmlns:a16="http://schemas.microsoft.com/office/drawing/2014/main" id="{C28AA308-0472-64A1-A35A-906176FE1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2" name="Freeform 200">
                <a:extLst>
                  <a:ext uri="{FF2B5EF4-FFF2-40B4-BE49-F238E27FC236}">
                    <a16:creationId xmlns:a16="http://schemas.microsoft.com/office/drawing/2014/main" id="{DD05F50C-B798-0511-27C9-B0CDE24AD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3" name="Freeform 201">
                <a:extLst>
                  <a:ext uri="{FF2B5EF4-FFF2-40B4-BE49-F238E27FC236}">
                    <a16:creationId xmlns:a16="http://schemas.microsoft.com/office/drawing/2014/main" id="{32CED4A2-FCBD-5313-9E27-42BCE6FD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4" name="Freeform 202">
                <a:extLst>
                  <a:ext uri="{FF2B5EF4-FFF2-40B4-BE49-F238E27FC236}">
                    <a16:creationId xmlns:a16="http://schemas.microsoft.com/office/drawing/2014/main" id="{6DEED19A-CC04-664D-AF2B-F3BD580EF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5" name="Freeform 203">
                <a:extLst>
                  <a:ext uri="{FF2B5EF4-FFF2-40B4-BE49-F238E27FC236}">
                    <a16:creationId xmlns:a16="http://schemas.microsoft.com/office/drawing/2014/main" id="{4777E2A2-A7C3-4924-7735-44DB7916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6" name="Freeform 204">
                <a:extLst>
                  <a:ext uri="{FF2B5EF4-FFF2-40B4-BE49-F238E27FC236}">
                    <a16:creationId xmlns:a16="http://schemas.microsoft.com/office/drawing/2014/main" id="{87ADB405-570F-4B98-389D-C44783118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7" name="Freeform 206">
              <a:extLst>
                <a:ext uri="{FF2B5EF4-FFF2-40B4-BE49-F238E27FC236}">
                  <a16:creationId xmlns:a16="http://schemas.microsoft.com/office/drawing/2014/main" id="{775F7169-88DC-5936-8C6F-1089B7890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07">
              <a:extLst>
                <a:ext uri="{FF2B5EF4-FFF2-40B4-BE49-F238E27FC236}">
                  <a16:creationId xmlns:a16="http://schemas.microsoft.com/office/drawing/2014/main" id="{7A4340D8-D0BA-8FEA-E22E-50218F1BB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08">
              <a:extLst>
                <a:ext uri="{FF2B5EF4-FFF2-40B4-BE49-F238E27FC236}">
                  <a16:creationId xmlns:a16="http://schemas.microsoft.com/office/drawing/2014/main" id="{4C2C1252-3CFB-E8B8-1B77-5EDFA503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09">
              <a:extLst>
                <a:ext uri="{FF2B5EF4-FFF2-40B4-BE49-F238E27FC236}">
                  <a16:creationId xmlns:a16="http://schemas.microsoft.com/office/drawing/2014/main" id="{51A6D96D-FE97-94CA-BD67-968F0B248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10">
              <a:extLst>
                <a:ext uri="{FF2B5EF4-FFF2-40B4-BE49-F238E27FC236}">
                  <a16:creationId xmlns:a16="http://schemas.microsoft.com/office/drawing/2014/main" id="{71590E99-2162-6A67-EE0B-7C2BA07A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11">
              <a:extLst>
                <a:ext uri="{FF2B5EF4-FFF2-40B4-BE49-F238E27FC236}">
                  <a16:creationId xmlns:a16="http://schemas.microsoft.com/office/drawing/2014/main" id="{7035478D-1291-FAD6-E1EB-4BB54E1B9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12">
              <a:extLst>
                <a:ext uri="{FF2B5EF4-FFF2-40B4-BE49-F238E27FC236}">
                  <a16:creationId xmlns:a16="http://schemas.microsoft.com/office/drawing/2014/main" id="{7F056FC5-A730-EC95-8B51-C5486F57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13">
              <a:extLst>
                <a:ext uri="{FF2B5EF4-FFF2-40B4-BE49-F238E27FC236}">
                  <a16:creationId xmlns:a16="http://schemas.microsoft.com/office/drawing/2014/main" id="{DDC5B6C5-AAA0-B723-162B-496A6CEE8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14">
              <a:extLst>
                <a:ext uri="{FF2B5EF4-FFF2-40B4-BE49-F238E27FC236}">
                  <a16:creationId xmlns:a16="http://schemas.microsoft.com/office/drawing/2014/main" id="{AF3829DC-9F82-3785-6999-AB1817B1A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15">
              <a:extLst>
                <a:ext uri="{FF2B5EF4-FFF2-40B4-BE49-F238E27FC236}">
                  <a16:creationId xmlns:a16="http://schemas.microsoft.com/office/drawing/2014/main" id="{19D60EB5-8EA2-68B6-C5B0-9A494805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16">
              <a:extLst>
                <a:ext uri="{FF2B5EF4-FFF2-40B4-BE49-F238E27FC236}">
                  <a16:creationId xmlns:a16="http://schemas.microsoft.com/office/drawing/2014/main" id="{F59F7868-0FC6-B5B1-5370-C20F04ADE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17">
              <a:extLst>
                <a:ext uri="{FF2B5EF4-FFF2-40B4-BE49-F238E27FC236}">
                  <a16:creationId xmlns:a16="http://schemas.microsoft.com/office/drawing/2014/main" id="{45339AE9-5791-21EF-0614-815D796D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18">
              <a:extLst>
                <a:ext uri="{FF2B5EF4-FFF2-40B4-BE49-F238E27FC236}">
                  <a16:creationId xmlns:a16="http://schemas.microsoft.com/office/drawing/2014/main" id="{04AD873C-F14F-8059-1823-50FDA5B7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19">
              <a:extLst>
                <a:ext uri="{FF2B5EF4-FFF2-40B4-BE49-F238E27FC236}">
                  <a16:creationId xmlns:a16="http://schemas.microsoft.com/office/drawing/2014/main" id="{410A0620-8069-B8F7-C1DF-029FD90A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20">
              <a:extLst>
                <a:ext uri="{FF2B5EF4-FFF2-40B4-BE49-F238E27FC236}">
                  <a16:creationId xmlns:a16="http://schemas.microsoft.com/office/drawing/2014/main" id="{380B3881-00E4-761D-2CEF-C41E9F47C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21">
              <a:extLst>
                <a:ext uri="{FF2B5EF4-FFF2-40B4-BE49-F238E27FC236}">
                  <a16:creationId xmlns:a16="http://schemas.microsoft.com/office/drawing/2014/main" id="{2E503F51-A064-9815-A9F0-0D60E1D3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22">
              <a:extLst>
                <a:ext uri="{FF2B5EF4-FFF2-40B4-BE49-F238E27FC236}">
                  <a16:creationId xmlns:a16="http://schemas.microsoft.com/office/drawing/2014/main" id="{58BB58DC-BAD4-EF4C-99A0-FE232C85C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23">
              <a:extLst>
                <a:ext uri="{FF2B5EF4-FFF2-40B4-BE49-F238E27FC236}">
                  <a16:creationId xmlns:a16="http://schemas.microsoft.com/office/drawing/2014/main" id="{7AB0F04C-AADF-6B14-7384-97EDEE233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24">
              <a:extLst>
                <a:ext uri="{FF2B5EF4-FFF2-40B4-BE49-F238E27FC236}">
                  <a16:creationId xmlns:a16="http://schemas.microsoft.com/office/drawing/2014/main" id="{59647A8B-C75A-AC16-FD68-FC1A9A564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25">
              <a:extLst>
                <a:ext uri="{FF2B5EF4-FFF2-40B4-BE49-F238E27FC236}">
                  <a16:creationId xmlns:a16="http://schemas.microsoft.com/office/drawing/2014/main" id="{58376B12-A4EE-9720-DE13-F7560F3C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26">
              <a:extLst>
                <a:ext uri="{FF2B5EF4-FFF2-40B4-BE49-F238E27FC236}">
                  <a16:creationId xmlns:a16="http://schemas.microsoft.com/office/drawing/2014/main" id="{74E553A7-6792-3FE4-AA30-BC40C23E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27">
              <a:extLst>
                <a:ext uri="{FF2B5EF4-FFF2-40B4-BE49-F238E27FC236}">
                  <a16:creationId xmlns:a16="http://schemas.microsoft.com/office/drawing/2014/main" id="{D0A0D7E4-3A6E-2A8B-773D-96291117A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28">
              <a:extLst>
                <a:ext uri="{FF2B5EF4-FFF2-40B4-BE49-F238E27FC236}">
                  <a16:creationId xmlns:a16="http://schemas.microsoft.com/office/drawing/2014/main" id="{38E765C4-98FB-2AE5-92A6-7D1CF86E4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29">
              <a:extLst>
                <a:ext uri="{FF2B5EF4-FFF2-40B4-BE49-F238E27FC236}">
                  <a16:creationId xmlns:a16="http://schemas.microsoft.com/office/drawing/2014/main" id="{ED73D08A-3E0E-5CD4-B704-27F22BD2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30">
              <a:extLst>
                <a:ext uri="{FF2B5EF4-FFF2-40B4-BE49-F238E27FC236}">
                  <a16:creationId xmlns:a16="http://schemas.microsoft.com/office/drawing/2014/main" id="{0EF38274-9B18-A938-4570-7EE85862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31">
              <a:extLst>
                <a:ext uri="{FF2B5EF4-FFF2-40B4-BE49-F238E27FC236}">
                  <a16:creationId xmlns:a16="http://schemas.microsoft.com/office/drawing/2014/main" id="{B90DE776-0054-FF73-5961-115098737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32">
              <a:extLst>
                <a:ext uri="{FF2B5EF4-FFF2-40B4-BE49-F238E27FC236}">
                  <a16:creationId xmlns:a16="http://schemas.microsoft.com/office/drawing/2014/main" id="{D93A243F-A3A4-137D-AC81-C9B8E65EB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33">
              <a:extLst>
                <a:ext uri="{FF2B5EF4-FFF2-40B4-BE49-F238E27FC236}">
                  <a16:creationId xmlns:a16="http://schemas.microsoft.com/office/drawing/2014/main" id="{AB91D244-513A-C0C2-442C-43FB764C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34">
              <a:extLst>
                <a:ext uri="{FF2B5EF4-FFF2-40B4-BE49-F238E27FC236}">
                  <a16:creationId xmlns:a16="http://schemas.microsoft.com/office/drawing/2014/main" id="{EC98E99F-51BE-E711-877E-B2DDB23EB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35">
              <a:extLst>
                <a:ext uri="{FF2B5EF4-FFF2-40B4-BE49-F238E27FC236}">
                  <a16:creationId xmlns:a16="http://schemas.microsoft.com/office/drawing/2014/main" id="{0D05AFE4-7846-5CAD-A27F-736BE61B2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36">
              <a:extLst>
                <a:ext uri="{FF2B5EF4-FFF2-40B4-BE49-F238E27FC236}">
                  <a16:creationId xmlns:a16="http://schemas.microsoft.com/office/drawing/2014/main" id="{A4638C79-608C-72AA-BED2-699EB1A3B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37">
              <a:extLst>
                <a:ext uri="{FF2B5EF4-FFF2-40B4-BE49-F238E27FC236}">
                  <a16:creationId xmlns:a16="http://schemas.microsoft.com/office/drawing/2014/main" id="{D8450CD1-4FA4-E00E-5027-B7D8D7D7D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38">
              <a:extLst>
                <a:ext uri="{FF2B5EF4-FFF2-40B4-BE49-F238E27FC236}">
                  <a16:creationId xmlns:a16="http://schemas.microsoft.com/office/drawing/2014/main" id="{DF1250CB-04B7-FA2F-0F94-8361A26DC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39">
              <a:extLst>
                <a:ext uri="{FF2B5EF4-FFF2-40B4-BE49-F238E27FC236}">
                  <a16:creationId xmlns:a16="http://schemas.microsoft.com/office/drawing/2014/main" id="{0D42790B-6649-7210-BDD2-AEE84DAA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40">
              <a:extLst>
                <a:ext uri="{FF2B5EF4-FFF2-40B4-BE49-F238E27FC236}">
                  <a16:creationId xmlns:a16="http://schemas.microsoft.com/office/drawing/2014/main" id="{419AA19B-B1F1-5EC9-32EA-EAEB6CC5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41">
              <a:extLst>
                <a:ext uri="{FF2B5EF4-FFF2-40B4-BE49-F238E27FC236}">
                  <a16:creationId xmlns:a16="http://schemas.microsoft.com/office/drawing/2014/main" id="{873CE8FD-4A94-D3B3-7AE9-E9F63198C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42">
              <a:extLst>
                <a:ext uri="{FF2B5EF4-FFF2-40B4-BE49-F238E27FC236}">
                  <a16:creationId xmlns:a16="http://schemas.microsoft.com/office/drawing/2014/main" id="{563B6509-3C22-D9FE-7E52-CCAD6CA72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43">
              <a:extLst>
                <a:ext uri="{FF2B5EF4-FFF2-40B4-BE49-F238E27FC236}">
                  <a16:creationId xmlns:a16="http://schemas.microsoft.com/office/drawing/2014/main" id="{3202C677-9FBF-C3EB-C48D-E11876FF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44">
              <a:extLst>
                <a:ext uri="{FF2B5EF4-FFF2-40B4-BE49-F238E27FC236}">
                  <a16:creationId xmlns:a16="http://schemas.microsoft.com/office/drawing/2014/main" id="{D444C52F-DD70-50E3-9484-B7B471E9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45">
              <a:extLst>
                <a:ext uri="{FF2B5EF4-FFF2-40B4-BE49-F238E27FC236}">
                  <a16:creationId xmlns:a16="http://schemas.microsoft.com/office/drawing/2014/main" id="{BC9077EB-71B5-E362-5CE2-98709401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46">
              <a:extLst>
                <a:ext uri="{FF2B5EF4-FFF2-40B4-BE49-F238E27FC236}">
                  <a16:creationId xmlns:a16="http://schemas.microsoft.com/office/drawing/2014/main" id="{ABFCFAF4-4C2F-B41B-054C-0CE9196F9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47">
              <a:extLst>
                <a:ext uri="{FF2B5EF4-FFF2-40B4-BE49-F238E27FC236}">
                  <a16:creationId xmlns:a16="http://schemas.microsoft.com/office/drawing/2014/main" id="{BDEF46BE-837F-0884-9830-C6C83971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48">
              <a:extLst>
                <a:ext uri="{FF2B5EF4-FFF2-40B4-BE49-F238E27FC236}">
                  <a16:creationId xmlns:a16="http://schemas.microsoft.com/office/drawing/2014/main" id="{9BF41B65-41FB-A957-E95B-39E9BDDBB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49">
              <a:extLst>
                <a:ext uri="{FF2B5EF4-FFF2-40B4-BE49-F238E27FC236}">
                  <a16:creationId xmlns:a16="http://schemas.microsoft.com/office/drawing/2014/main" id="{272400A4-94D9-5087-B9A8-8193B85F2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50">
              <a:extLst>
                <a:ext uri="{FF2B5EF4-FFF2-40B4-BE49-F238E27FC236}">
                  <a16:creationId xmlns:a16="http://schemas.microsoft.com/office/drawing/2014/main" id="{16A5E2EB-01AE-F94B-D1FD-BE4F2C251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51">
              <a:extLst>
                <a:ext uri="{FF2B5EF4-FFF2-40B4-BE49-F238E27FC236}">
                  <a16:creationId xmlns:a16="http://schemas.microsoft.com/office/drawing/2014/main" id="{6E88A206-D2CF-BE22-F381-EA66ED5B8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52">
              <a:extLst>
                <a:ext uri="{FF2B5EF4-FFF2-40B4-BE49-F238E27FC236}">
                  <a16:creationId xmlns:a16="http://schemas.microsoft.com/office/drawing/2014/main" id="{2BE3E752-7035-52B7-33F8-52D6EE057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53">
              <a:extLst>
                <a:ext uri="{FF2B5EF4-FFF2-40B4-BE49-F238E27FC236}">
                  <a16:creationId xmlns:a16="http://schemas.microsoft.com/office/drawing/2014/main" id="{E2F691F4-21DD-8C96-691B-9FEA9E1DD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54">
              <a:extLst>
                <a:ext uri="{FF2B5EF4-FFF2-40B4-BE49-F238E27FC236}">
                  <a16:creationId xmlns:a16="http://schemas.microsoft.com/office/drawing/2014/main" id="{1B45DCCB-1D27-CD72-3E13-36DEB353E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55">
              <a:extLst>
                <a:ext uri="{FF2B5EF4-FFF2-40B4-BE49-F238E27FC236}">
                  <a16:creationId xmlns:a16="http://schemas.microsoft.com/office/drawing/2014/main" id="{B2A96F48-1B7D-002E-9245-CBAEDC7C0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56">
              <a:extLst>
                <a:ext uri="{FF2B5EF4-FFF2-40B4-BE49-F238E27FC236}">
                  <a16:creationId xmlns:a16="http://schemas.microsoft.com/office/drawing/2014/main" id="{5DD57CF4-80AF-0DC0-871C-98AA40FAB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57">
              <a:extLst>
                <a:ext uri="{FF2B5EF4-FFF2-40B4-BE49-F238E27FC236}">
                  <a16:creationId xmlns:a16="http://schemas.microsoft.com/office/drawing/2014/main" id="{AFD13746-BD11-4A35-2E4F-E733CEF74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258">
              <a:extLst>
                <a:ext uri="{FF2B5EF4-FFF2-40B4-BE49-F238E27FC236}">
                  <a16:creationId xmlns:a16="http://schemas.microsoft.com/office/drawing/2014/main" id="{AE3BD917-3B32-03A6-B715-42324147A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259">
              <a:extLst>
                <a:ext uri="{FF2B5EF4-FFF2-40B4-BE49-F238E27FC236}">
                  <a16:creationId xmlns:a16="http://schemas.microsoft.com/office/drawing/2014/main" id="{9F718165-41AD-7DE9-F203-FCA20132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260">
              <a:extLst>
                <a:ext uri="{FF2B5EF4-FFF2-40B4-BE49-F238E27FC236}">
                  <a16:creationId xmlns:a16="http://schemas.microsoft.com/office/drawing/2014/main" id="{EB4727DA-C703-E526-6841-90761D2FA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261">
              <a:extLst>
                <a:ext uri="{FF2B5EF4-FFF2-40B4-BE49-F238E27FC236}">
                  <a16:creationId xmlns:a16="http://schemas.microsoft.com/office/drawing/2014/main" id="{61C22F73-AE6E-879D-D318-6B292A8DD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262">
              <a:extLst>
                <a:ext uri="{FF2B5EF4-FFF2-40B4-BE49-F238E27FC236}">
                  <a16:creationId xmlns:a16="http://schemas.microsoft.com/office/drawing/2014/main" id="{96456EAD-67FD-4598-B431-A20E9059B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263">
              <a:extLst>
                <a:ext uri="{FF2B5EF4-FFF2-40B4-BE49-F238E27FC236}">
                  <a16:creationId xmlns:a16="http://schemas.microsoft.com/office/drawing/2014/main" id="{D3D2113D-5026-7CE0-538E-5DEC1704E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5" name="Freeform 264">
              <a:extLst>
                <a:ext uri="{FF2B5EF4-FFF2-40B4-BE49-F238E27FC236}">
                  <a16:creationId xmlns:a16="http://schemas.microsoft.com/office/drawing/2014/main" id="{41D38510-6482-5661-D55A-C328A036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6" name="Freeform 265">
              <a:extLst>
                <a:ext uri="{FF2B5EF4-FFF2-40B4-BE49-F238E27FC236}">
                  <a16:creationId xmlns:a16="http://schemas.microsoft.com/office/drawing/2014/main" id="{40B7DE62-D427-813F-E9E0-30B81001F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7" name="Freeform 266">
              <a:extLst>
                <a:ext uri="{FF2B5EF4-FFF2-40B4-BE49-F238E27FC236}">
                  <a16:creationId xmlns:a16="http://schemas.microsoft.com/office/drawing/2014/main" id="{5E6BF8C6-7F34-729C-830E-A2673F330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8" name="Freeform 267">
              <a:extLst>
                <a:ext uri="{FF2B5EF4-FFF2-40B4-BE49-F238E27FC236}">
                  <a16:creationId xmlns:a16="http://schemas.microsoft.com/office/drawing/2014/main" id="{E2437102-E86E-F752-3575-9B879A6F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268">
              <a:extLst>
                <a:ext uri="{FF2B5EF4-FFF2-40B4-BE49-F238E27FC236}">
                  <a16:creationId xmlns:a16="http://schemas.microsoft.com/office/drawing/2014/main" id="{6FE36712-BD22-BD75-EB53-162018EEB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0" name="Freeform 269">
              <a:extLst>
                <a:ext uri="{FF2B5EF4-FFF2-40B4-BE49-F238E27FC236}">
                  <a16:creationId xmlns:a16="http://schemas.microsoft.com/office/drawing/2014/main" id="{DBA5A596-F253-0A44-092A-7F3F30FF1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1" name="Freeform 270">
              <a:extLst>
                <a:ext uri="{FF2B5EF4-FFF2-40B4-BE49-F238E27FC236}">
                  <a16:creationId xmlns:a16="http://schemas.microsoft.com/office/drawing/2014/main" id="{878624AE-7EFC-2086-2C55-2AC5CF0E5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2" name="Freeform 271">
              <a:extLst>
                <a:ext uri="{FF2B5EF4-FFF2-40B4-BE49-F238E27FC236}">
                  <a16:creationId xmlns:a16="http://schemas.microsoft.com/office/drawing/2014/main" id="{C828379B-6F5F-4B70-6551-942873A4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3" name="Freeform 272">
              <a:extLst>
                <a:ext uri="{FF2B5EF4-FFF2-40B4-BE49-F238E27FC236}">
                  <a16:creationId xmlns:a16="http://schemas.microsoft.com/office/drawing/2014/main" id="{D1C0EA77-8DFC-B929-5EB8-262B4AF3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4" name="Freeform 273">
              <a:extLst>
                <a:ext uri="{FF2B5EF4-FFF2-40B4-BE49-F238E27FC236}">
                  <a16:creationId xmlns:a16="http://schemas.microsoft.com/office/drawing/2014/main" id="{DA6F0A8E-9B6B-9CEF-6093-3A20ADA61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5" name="Freeform 274">
              <a:extLst>
                <a:ext uri="{FF2B5EF4-FFF2-40B4-BE49-F238E27FC236}">
                  <a16:creationId xmlns:a16="http://schemas.microsoft.com/office/drawing/2014/main" id="{67A9EB55-503B-12F0-47E4-0F9A8405E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6" name="Freeform 275">
              <a:extLst>
                <a:ext uri="{FF2B5EF4-FFF2-40B4-BE49-F238E27FC236}">
                  <a16:creationId xmlns:a16="http://schemas.microsoft.com/office/drawing/2014/main" id="{56EFBF92-D791-99D7-5F0A-4BB9D485A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7" name="Freeform 276">
              <a:extLst>
                <a:ext uri="{FF2B5EF4-FFF2-40B4-BE49-F238E27FC236}">
                  <a16:creationId xmlns:a16="http://schemas.microsoft.com/office/drawing/2014/main" id="{74DDDB35-1BFE-0C63-D075-5A417B21C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8" name="Freeform 277">
              <a:extLst>
                <a:ext uri="{FF2B5EF4-FFF2-40B4-BE49-F238E27FC236}">
                  <a16:creationId xmlns:a16="http://schemas.microsoft.com/office/drawing/2014/main" id="{6074C4D4-01B5-44D4-EAA5-553989744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9" name="Freeform 278">
              <a:extLst>
                <a:ext uri="{FF2B5EF4-FFF2-40B4-BE49-F238E27FC236}">
                  <a16:creationId xmlns:a16="http://schemas.microsoft.com/office/drawing/2014/main" id="{62169EAF-E3C6-6B6B-F66E-0ED0FFC1A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0" name="Freeform 279">
              <a:extLst>
                <a:ext uri="{FF2B5EF4-FFF2-40B4-BE49-F238E27FC236}">
                  <a16:creationId xmlns:a16="http://schemas.microsoft.com/office/drawing/2014/main" id="{6621C9BF-C4C5-53C8-68F7-DC0DE26C5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1" name="Freeform 280">
              <a:extLst>
                <a:ext uri="{FF2B5EF4-FFF2-40B4-BE49-F238E27FC236}">
                  <a16:creationId xmlns:a16="http://schemas.microsoft.com/office/drawing/2014/main" id="{B47BEB2C-1855-63E5-E429-F53D370D7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2" name="Freeform 281">
              <a:extLst>
                <a:ext uri="{FF2B5EF4-FFF2-40B4-BE49-F238E27FC236}">
                  <a16:creationId xmlns:a16="http://schemas.microsoft.com/office/drawing/2014/main" id="{8736B44C-F361-B5EC-D8C9-6E8B04866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3" name="Freeform 282">
              <a:extLst>
                <a:ext uri="{FF2B5EF4-FFF2-40B4-BE49-F238E27FC236}">
                  <a16:creationId xmlns:a16="http://schemas.microsoft.com/office/drawing/2014/main" id="{1EE36AF6-CCE7-A6E3-863C-B5F1638D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4" name="Freeform 283">
              <a:extLst>
                <a:ext uri="{FF2B5EF4-FFF2-40B4-BE49-F238E27FC236}">
                  <a16:creationId xmlns:a16="http://schemas.microsoft.com/office/drawing/2014/main" id="{D81002FE-6F96-997C-C1D9-2133CA096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5" name="Freeform 284">
              <a:extLst>
                <a:ext uri="{FF2B5EF4-FFF2-40B4-BE49-F238E27FC236}">
                  <a16:creationId xmlns:a16="http://schemas.microsoft.com/office/drawing/2014/main" id="{EC69AC96-641F-908E-7D97-62FCBF10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6" name="Freeform 285">
              <a:extLst>
                <a:ext uri="{FF2B5EF4-FFF2-40B4-BE49-F238E27FC236}">
                  <a16:creationId xmlns:a16="http://schemas.microsoft.com/office/drawing/2014/main" id="{F74FB92D-772C-F792-4509-BA38A55FB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7" name="Freeform 286">
              <a:extLst>
                <a:ext uri="{FF2B5EF4-FFF2-40B4-BE49-F238E27FC236}">
                  <a16:creationId xmlns:a16="http://schemas.microsoft.com/office/drawing/2014/main" id="{B86F7E84-9678-79AC-5E7D-0472328D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8" name="Freeform 287">
              <a:extLst>
                <a:ext uri="{FF2B5EF4-FFF2-40B4-BE49-F238E27FC236}">
                  <a16:creationId xmlns:a16="http://schemas.microsoft.com/office/drawing/2014/main" id="{BE3995F8-3624-8B1A-5930-085C7797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9" name="Freeform 288">
              <a:extLst>
                <a:ext uri="{FF2B5EF4-FFF2-40B4-BE49-F238E27FC236}">
                  <a16:creationId xmlns:a16="http://schemas.microsoft.com/office/drawing/2014/main" id="{BDDB9BD8-4425-6FA5-320A-15AD72DD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Freeform 289">
              <a:extLst>
                <a:ext uri="{FF2B5EF4-FFF2-40B4-BE49-F238E27FC236}">
                  <a16:creationId xmlns:a16="http://schemas.microsoft.com/office/drawing/2014/main" id="{B364D4D8-A8CB-2AF0-A166-921C33E1E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1" name="Freeform 290">
              <a:extLst>
                <a:ext uri="{FF2B5EF4-FFF2-40B4-BE49-F238E27FC236}">
                  <a16:creationId xmlns:a16="http://schemas.microsoft.com/office/drawing/2014/main" id="{37AA8197-C06C-03D7-199C-F2B3D18A8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2" name="Freeform 291">
              <a:extLst>
                <a:ext uri="{FF2B5EF4-FFF2-40B4-BE49-F238E27FC236}">
                  <a16:creationId xmlns:a16="http://schemas.microsoft.com/office/drawing/2014/main" id="{F0B4C960-3F25-3589-19F0-958E96577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3" name="Freeform 292">
              <a:extLst>
                <a:ext uri="{FF2B5EF4-FFF2-40B4-BE49-F238E27FC236}">
                  <a16:creationId xmlns:a16="http://schemas.microsoft.com/office/drawing/2014/main" id="{4CDAC2C4-FBA4-3B6F-585A-154BF5A5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4" name="Freeform 293">
              <a:extLst>
                <a:ext uri="{FF2B5EF4-FFF2-40B4-BE49-F238E27FC236}">
                  <a16:creationId xmlns:a16="http://schemas.microsoft.com/office/drawing/2014/main" id="{32644475-0692-88B3-6D37-D6FFD900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5" name="Freeform 294">
              <a:extLst>
                <a:ext uri="{FF2B5EF4-FFF2-40B4-BE49-F238E27FC236}">
                  <a16:creationId xmlns:a16="http://schemas.microsoft.com/office/drawing/2014/main" id="{B56D27BC-588D-F91A-DA25-715B4068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6" name="Freeform 295">
              <a:extLst>
                <a:ext uri="{FF2B5EF4-FFF2-40B4-BE49-F238E27FC236}">
                  <a16:creationId xmlns:a16="http://schemas.microsoft.com/office/drawing/2014/main" id="{AE3F2493-471F-AB73-1B82-BDCE99A8F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7" name="Freeform 296">
              <a:extLst>
                <a:ext uri="{FF2B5EF4-FFF2-40B4-BE49-F238E27FC236}">
                  <a16:creationId xmlns:a16="http://schemas.microsoft.com/office/drawing/2014/main" id="{12646E47-2764-8758-4396-71488423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8" name="Freeform 297">
              <a:extLst>
                <a:ext uri="{FF2B5EF4-FFF2-40B4-BE49-F238E27FC236}">
                  <a16:creationId xmlns:a16="http://schemas.microsoft.com/office/drawing/2014/main" id="{BE8824CC-0EAA-0863-C50F-7FC91CE0A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9" name="Freeform 298">
              <a:extLst>
                <a:ext uri="{FF2B5EF4-FFF2-40B4-BE49-F238E27FC236}">
                  <a16:creationId xmlns:a16="http://schemas.microsoft.com/office/drawing/2014/main" id="{9A905A73-6A25-E0BD-BA0C-D9121049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0" name="Freeform 299">
              <a:extLst>
                <a:ext uri="{FF2B5EF4-FFF2-40B4-BE49-F238E27FC236}">
                  <a16:creationId xmlns:a16="http://schemas.microsoft.com/office/drawing/2014/main" id="{7F53D79F-698C-76B6-5E84-DA5049757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1" name="Freeform 300">
              <a:extLst>
                <a:ext uri="{FF2B5EF4-FFF2-40B4-BE49-F238E27FC236}">
                  <a16:creationId xmlns:a16="http://schemas.microsoft.com/office/drawing/2014/main" id="{1D59B667-94C3-6056-BFB2-2C027E866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2" name="Freeform 301">
              <a:extLst>
                <a:ext uri="{FF2B5EF4-FFF2-40B4-BE49-F238E27FC236}">
                  <a16:creationId xmlns:a16="http://schemas.microsoft.com/office/drawing/2014/main" id="{471B597C-645E-9E00-5585-86A1CDA5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3" name="Freeform 302">
              <a:extLst>
                <a:ext uri="{FF2B5EF4-FFF2-40B4-BE49-F238E27FC236}">
                  <a16:creationId xmlns:a16="http://schemas.microsoft.com/office/drawing/2014/main" id="{210F9CD3-5382-D0E3-3D6F-99F293A67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4" name="Freeform 303">
              <a:extLst>
                <a:ext uri="{FF2B5EF4-FFF2-40B4-BE49-F238E27FC236}">
                  <a16:creationId xmlns:a16="http://schemas.microsoft.com/office/drawing/2014/main" id="{33B558B8-EE34-0B89-5FED-BB81CCCA7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5" name="Freeform 304">
              <a:extLst>
                <a:ext uri="{FF2B5EF4-FFF2-40B4-BE49-F238E27FC236}">
                  <a16:creationId xmlns:a16="http://schemas.microsoft.com/office/drawing/2014/main" id="{3FB0934A-165B-7BCC-3E63-A57279430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6" name="Freeform 305">
              <a:extLst>
                <a:ext uri="{FF2B5EF4-FFF2-40B4-BE49-F238E27FC236}">
                  <a16:creationId xmlns:a16="http://schemas.microsoft.com/office/drawing/2014/main" id="{D50AA7F0-9E19-5D85-ADC9-F09EB87DD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23" name="组合 1">
            <a:extLst>
              <a:ext uri="{FF2B5EF4-FFF2-40B4-BE49-F238E27FC236}">
                <a16:creationId xmlns:a16="http://schemas.microsoft.com/office/drawing/2014/main" id="{7DD715F7-E4FC-1CD3-AE01-AA8038437C8F}"/>
              </a:ext>
            </a:extLst>
          </p:cNvPr>
          <p:cNvGrpSpPr/>
          <p:nvPr/>
        </p:nvGrpSpPr>
        <p:grpSpPr>
          <a:xfrm rot="21395309" flipH="1">
            <a:off x="52556" y="4647157"/>
            <a:ext cx="3531709" cy="1986756"/>
            <a:chOff x="5888140" y="2073318"/>
            <a:chExt cx="6303860" cy="4532249"/>
          </a:xfrm>
        </p:grpSpPr>
        <p:pic>
          <p:nvPicPr>
            <p:cNvPr id="24" name="图片 329">
              <a:extLst>
                <a:ext uri="{FF2B5EF4-FFF2-40B4-BE49-F238E27FC236}">
                  <a16:creationId xmlns:a16="http://schemas.microsoft.com/office/drawing/2014/main" id="{A48A68E0-F8DB-7F5C-E7DB-CC1C371A267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78056" y="2073318"/>
              <a:ext cx="5470264" cy="4384425"/>
            </a:xfrm>
            <a:prstGeom prst="rect">
              <a:avLst/>
            </a:prstGeom>
          </p:spPr>
        </p:pic>
        <p:pic>
          <p:nvPicPr>
            <p:cNvPr id="25" name="图片 335">
              <a:extLst>
                <a:ext uri="{FF2B5EF4-FFF2-40B4-BE49-F238E27FC236}">
                  <a16:creationId xmlns:a16="http://schemas.microsoft.com/office/drawing/2014/main" id="{A1DD0247-E9AB-F327-487E-F35CE6BA99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888140" y="5619751"/>
              <a:ext cx="6303860" cy="98581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8977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6" fill="hold" nodeType="withEffect" p14:presetBounceEnd="7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6000">
                                          <p:cBhvr additive="base">
                                            <p:cTn id="19" dur="12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6000">
                                          <p:cBhvr additive="base">
                                            <p:cTn id="20" dur="12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63" presetClass="path" presetSubtype="0" repeatCount="indefinite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4.07407E-6 L 0.1819 -4.07407E-6 " pathEditMode="relative" rAng="0" ptsTypes="AA">
                                          <p:cBhvr>
                                            <p:cTn id="22" dur="4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089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6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30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1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300" tmFilter="0,0; .5, 1; 1, 1"/>
                                            <p:tgtEl>
                                              <p:spTgt spid="3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1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300" fill="hold"/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300" fill="hold"/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300" fill="hold"/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300" tmFilter="0,0; .5, 1; 1, 1"/>
                                            <p:tgtEl>
                                              <p:spTgt spid="3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200"/>
                                            <p:tgtEl>
                                              <p:spTgt spid="3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200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200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4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300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300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300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300" tmFilter="0,0; .5, 1; 1, 1"/>
                                            <p:tgtEl>
                                              <p:spTgt spid="3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/>
          <p:bldP spid="359" grpId="0"/>
          <p:bldP spid="363" grpId="0"/>
          <p:bldP spid="364" grpId="0"/>
          <p:bldP spid="36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63" presetClass="path" presetSubtype="0" repeatCount="indefinite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54167E-6 -4.07407E-6 L 0.1819 -4.07407E-6 " pathEditMode="relative" rAng="0" ptsTypes="AA">
                                          <p:cBhvr>
                                            <p:cTn id="22" dur="40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089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6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30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1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300" tmFilter="0,0; .5, 1; 1, 1"/>
                                            <p:tgtEl>
                                              <p:spTgt spid="3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1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300" fill="hold"/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300" fill="hold"/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300" fill="hold"/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300" tmFilter="0,0; .5, 1; 1, 1"/>
                                            <p:tgtEl>
                                              <p:spTgt spid="3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200"/>
                                            <p:tgtEl>
                                              <p:spTgt spid="3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200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200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4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300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300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300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300" tmFilter="0,0; .5, 1; 1, 1"/>
                                            <p:tgtEl>
                                              <p:spTgt spid="3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/>
          <p:bldP spid="359" grpId="0"/>
          <p:bldP spid="363" grpId="0"/>
          <p:bldP spid="364" grpId="0"/>
          <p:bldP spid="366" grpId="0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>
          <a:gsLst>
            <a:gs pos="0">
              <a:srgbClr val="FF9AAA"/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Group 4">
            <a:extLst>
              <a:ext uri="{FF2B5EF4-FFF2-40B4-BE49-F238E27FC236}">
                <a16:creationId xmlns:a16="http://schemas.microsoft.com/office/drawing/2014/main" id="{B1A5C529-901F-D16C-33BC-C8BC64E3D3B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56" name="Group 205">
              <a:extLst>
                <a:ext uri="{FF2B5EF4-FFF2-40B4-BE49-F238E27FC236}">
                  <a16:creationId xmlns:a16="http://schemas.microsoft.com/office/drawing/2014/main" id="{F401F19C-47C2-467D-D72A-7C1C891A71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57" name="Freeform 5">
                <a:extLst>
                  <a:ext uri="{FF2B5EF4-FFF2-40B4-BE49-F238E27FC236}">
                    <a16:creationId xmlns:a16="http://schemas.microsoft.com/office/drawing/2014/main" id="{EC9C010D-71A5-BB7C-EF43-11B504682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Freeform 6">
                <a:extLst>
                  <a:ext uri="{FF2B5EF4-FFF2-40B4-BE49-F238E27FC236}">
                    <a16:creationId xmlns:a16="http://schemas.microsoft.com/office/drawing/2014/main" id="{AA90947F-D019-258E-728E-EE54578BD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Rectangle 7">
                <a:extLst>
                  <a:ext uri="{FF2B5EF4-FFF2-40B4-BE49-F238E27FC236}">
                    <a16:creationId xmlns:a16="http://schemas.microsoft.com/office/drawing/2014/main" id="{7C7C839F-79EF-5E5D-D9D6-921D08967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8">
                <a:extLst>
                  <a:ext uri="{FF2B5EF4-FFF2-40B4-BE49-F238E27FC236}">
                    <a16:creationId xmlns:a16="http://schemas.microsoft.com/office/drawing/2014/main" id="{7E670ECB-6101-BF3B-B3F4-76CB4C28D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9">
                <a:extLst>
                  <a:ext uri="{FF2B5EF4-FFF2-40B4-BE49-F238E27FC236}">
                    <a16:creationId xmlns:a16="http://schemas.microsoft.com/office/drawing/2014/main" id="{63027096-5726-DB11-277F-38550028A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10">
                <a:extLst>
                  <a:ext uri="{FF2B5EF4-FFF2-40B4-BE49-F238E27FC236}">
                    <a16:creationId xmlns:a16="http://schemas.microsoft.com/office/drawing/2014/main" id="{8C90826C-42EC-BD9C-DC56-263988C79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Rectangle 11">
                <a:extLst>
                  <a:ext uri="{FF2B5EF4-FFF2-40B4-BE49-F238E27FC236}">
                    <a16:creationId xmlns:a16="http://schemas.microsoft.com/office/drawing/2014/main" id="{E9835C21-0368-E0E8-DC0D-0A1F7D382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12">
                <a:extLst>
                  <a:ext uri="{FF2B5EF4-FFF2-40B4-BE49-F238E27FC236}">
                    <a16:creationId xmlns:a16="http://schemas.microsoft.com/office/drawing/2014/main" id="{E378879F-38DE-3A04-3E8A-CEACA00AF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13">
                <a:extLst>
                  <a:ext uri="{FF2B5EF4-FFF2-40B4-BE49-F238E27FC236}">
                    <a16:creationId xmlns:a16="http://schemas.microsoft.com/office/drawing/2014/main" id="{CA9FFB4E-0D94-B8FE-A164-917DA4182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14">
                <a:extLst>
                  <a:ext uri="{FF2B5EF4-FFF2-40B4-BE49-F238E27FC236}">
                    <a16:creationId xmlns:a16="http://schemas.microsoft.com/office/drawing/2014/main" id="{CBC6797F-40CF-0E98-5C96-0D36885DB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15">
                <a:extLst>
                  <a:ext uri="{FF2B5EF4-FFF2-40B4-BE49-F238E27FC236}">
                    <a16:creationId xmlns:a16="http://schemas.microsoft.com/office/drawing/2014/main" id="{DAC10FD1-9060-88EC-9220-28C20DDF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Freeform 16">
                <a:extLst>
                  <a:ext uri="{FF2B5EF4-FFF2-40B4-BE49-F238E27FC236}">
                    <a16:creationId xmlns:a16="http://schemas.microsoft.com/office/drawing/2014/main" id="{E2F41318-D112-48E7-FEA3-307BF27E3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17">
                <a:extLst>
                  <a:ext uri="{FF2B5EF4-FFF2-40B4-BE49-F238E27FC236}">
                    <a16:creationId xmlns:a16="http://schemas.microsoft.com/office/drawing/2014/main" id="{1385F431-A22F-66A1-7AFF-094886471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18">
                <a:extLst>
                  <a:ext uri="{FF2B5EF4-FFF2-40B4-BE49-F238E27FC236}">
                    <a16:creationId xmlns:a16="http://schemas.microsoft.com/office/drawing/2014/main" id="{CD782D1A-7858-0F2A-2F29-AD5DFFBFD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Rectangle 19">
                <a:extLst>
                  <a:ext uri="{FF2B5EF4-FFF2-40B4-BE49-F238E27FC236}">
                    <a16:creationId xmlns:a16="http://schemas.microsoft.com/office/drawing/2014/main" id="{E18BDF76-E011-19B7-EB8A-71505C912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20">
                <a:extLst>
                  <a:ext uri="{FF2B5EF4-FFF2-40B4-BE49-F238E27FC236}">
                    <a16:creationId xmlns:a16="http://schemas.microsoft.com/office/drawing/2014/main" id="{70A9EF7A-C584-6D6D-9610-EC8DF1B5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21">
                <a:extLst>
                  <a:ext uri="{FF2B5EF4-FFF2-40B4-BE49-F238E27FC236}">
                    <a16:creationId xmlns:a16="http://schemas.microsoft.com/office/drawing/2014/main" id="{8AC1502D-0613-1621-D5EC-FA8AF1915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22">
                <a:extLst>
                  <a:ext uri="{FF2B5EF4-FFF2-40B4-BE49-F238E27FC236}">
                    <a16:creationId xmlns:a16="http://schemas.microsoft.com/office/drawing/2014/main" id="{C095BCE5-4E74-4A0D-917E-9F4100EA4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Rectangle 23">
                <a:extLst>
                  <a:ext uri="{FF2B5EF4-FFF2-40B4-BE49-F238E27FC236}">
                    <a16:creationId xmlns:a16="http://schemas.microsoft.com/office/drawing/2014/main" id="{FAE555C8-1C38-6C77-389D-CC0A2AAD0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24">
                <a:extLst>
                  <a:ext uri="{FF2B5EF4-FFF2-40B4-BE49-F238E27FC236}">
                    <a16:creationId xmlns:a16="http://schemas.microsoft.com/office/drawing/2014/main" id="{82591187-0E1C-1701-01A8-BC97A7482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Rectangle 25">
                <a:extLst>
                  <a:ext uri="{FF2B5EF4-FFF2-40B4-BE49-F238E27FC236}">
                    <a16:creationId xmlns:a16="http://schemas.microsoft.com/office/drawing/2014/main" id="{46739128-A8DE-04E0-30EF-516314484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Oval 26">
                <a:extLst>
                  <a:ext uri="{FF2B5EF4-FFF2-40B4-BE49-F238E27FC236}">
                    <a16:creationId xmlns:a16="http://schemas.microsoft.com/office/drawing/2014/main" id="{EE02F8B0-F66D-DA60-A179-500A88D39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Freeform 27">
                <a:extLst>
                  <a:ext uri="{FF2B5EF4-FFF2-40B4-BE49-F238E27FC236}">
                    <a16:creationId xmlns:a16="http://schemas.microsoft.com/office/drawing/2014/main" id="{D4954BF4-9BB0-17A5-EDD8-46175524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28">
                <a:extLst>
                  <a:ext uri="{FF2B5EF4-FFF2-40B4-BE49-F238E27FC236}">
                    <a16:creationId xmlns:a16="http://schemas.microsoft.com/office/drawing/2014/main" id="{06A824FB-E787-9AA6-BCB0-A351DA2C3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Rectangle 29">
                <a:extLst>
                  <a:ext uri="{FF2B5EF4-FFF2-40B4-BE49-F238E27FC236}">
                    <a16:creationId xmlns:a16="http://schemas.microsoft.com/office/drawing/2014/main" id="{B5595AF4-6E6A-0C65-95DC-883B893DF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Oval 30">
                <a:extLst>
                  <a:ext uri="{FF2B5EF4-FFF2-40B4-BE49-F238E27FC236}">
                    <a16:creationId xmlns:a16="http://schemas.microsoft.com/office/drawing/2014/main" id="{27B0C41A-15F0-FCD6-9E7D-6764BC96C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31">
                <a:extLst>
                  <a:ext uri="{FF2B5EF4-FFF2-40B4-BE49-F238E27FC236}">
                    <a16:creationId xmlns:a16="http://schemas.microsoft.com/office/drawing/2014/main" id="{98011969-5D8C-BE03-4321-90B1EB5D9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32">
                <a:extLst>
                  <a:ext uri="{FF2B5EF4-FFF2-40B4-BE49-F238E27FC236}">
                    <a16:creationId xmlns:a16="http://schemas.microsoft.com/office/drawing/2014/main" id="{EC2E2282-98B8-D620-A10C-78347FE0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Rectangle 33">
                <a:extLst>
                  <a:ext uri="{FF2B5EF4-FFF2-40B4-BE49-F238E27FC236}">
                    <a16:creationId xmlns:a16="http://schemas.microsoft.com/office/drawing/2014/main" id="{D53A648A-124A-BD59-E4B0-F521956E5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Oval 34">
                <a:extLst>
                  <a:ext uri="{FF2B5EF4-FFF2-40B4-BE49-F238E27FC236}">
                    <a16:creationId xmlns:a16="http://schemas.microsoft.com/office/drawing/2014/main" id="{4E2096CF-F1F8-B0FD-4552-D8FEA10FF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35">
                <a:extLst>
                  <a:ext uri="{FF2B5EF4-FFF2-40B4-BE49-F238E27FC236}">
                    <a16:creationId xmlns:a16="http://schemas.microsoft.com/office/drawing/2014/main" id="{B5F5CEE3-4EE6-B5CE-4673-A0F8B126F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36">
                <a:extLst>
                  <a:ext uri="{FF2B5EF4-FFF2-40B4-BE49-F238E27FC236}">
                    <a16:creationId xmlns:a16="http://schemas.microsoft.com/office/drawing/2014/main" id="{B47283E9-523B-FBDE-36FC-AAF41A20C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Rectangle 37">
                <a:extLst>
                  <a:ext uri="{FF2B5EF4-FFF2-40B4-BE49-F238E27FC236}">
                    <a16:creationId xmlns:a16="http://schemas.microsoft.com/office/drawing/2014/main" id="{994AD2E7-8878-4452-813A-D93DA56E1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Oval 38">
                <a:extLst>
                  <a:ext uri="{FF2B5EF4-FFF2-40B4-BE49-F238E27FC236}">
                    <a16:creationId xmlns:a16="http://schemas.microsoft.com/office/drawing/2014/main" id="{42E113EA-9AAA-F2AB-AF2C-42DEC9F5C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39">
                <a:extLst>
                  <a:ext uri="{FF2B5EF4-FFF2-40B4-BE49-F238E27FC236}">
                    <a16:creationId xmlns:a16="http://schemas.microsoft.com/office/drawing/2014/main" id="{C7AF7F70-5E90-9CA2-9FF3-41DBFC3DF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40">
                <a:extLst>
                  <a:ext uri="{FF2B5EF4-FFF2-40B4-BE49-F238E27FC236}">
                    <a16:creationId xmlns:a16="http://schemas.microsoft.com/office/drawing/2014/main" id="{EDB2911D-8A5B-AA4E-B7BA-4E7EDCE7E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41">
                <a:extLst>
                  <a:ext uri="{FF2B5EF4-FFF2-40B4-BE49-F238E27FC236}">
                    <a16:creationId xmlns:a16="http://schemas.microsoft.com/office/drawing/2014/main" id="{4D17699A-6790-423B-1831-706FFC657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42">
                <a:extLst>
                  <a:ext uri="{FF2B5EF4-FFF2-40B4-BE49-F238E27FC236}">
                    <a16:creationId xmlns:a16="http://schemas.microsoft.com/office/drawing/2014/main" id="{7297E518-033E-C27B-B969-9DAF5532E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43">
                <a:extLst>
                  <a:ext uri="{FF2B5EF4-FFF2-40B4-BE49-F238E27FC236}">
                    <a16:creationId xmlns:a16="http://schemas.microsoft.com/office/drawing/2014/main" id="{3E7F1959-196D-E05D-46F4-A095527E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44">
                <a:extLst>
                  <a:ext uri="{FF2B5EF4-FFF2-40B4-BE49-F238E27FC236}">
                    <a16:creationId xmlns:a16="http://schemas.microsoft.com/office/drawing/2014/main" id="{62C5A65A-5FA2-D4A0-45E6-77E46FF8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45">
                <a:extLst>
                  <a:ext uri="{FF2B5EF4-FFF2-40B4-BE49-F238E27FC236}">
                    <a16:creationId xmlns:a16="http://schemas.microsoft.com/office/drawing/2014/main" id="{DB842032-9A4D-F5DB-DE7F-3F1833EA8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46">
                <a:extLst>
                  <a:ext uri="{FF2B5EF4-FFF2-40B4-BE49-F238E27FC236}">
                    <a16:creationId xmlns:a16="http://schemas.microsoft.com/office/drawing/2014/main" id="{C0CB9BB4-F398-A90B-F74C-EA335418F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47">
                <a:extLst>
                  <a:ext uri="{FF2B5EF4-FFF2-40B4-BE49-F238E27FC236}">
                    <a16:creationId xmlns:a16="http://schemas.microsoft.com/office/drawing/2014/main" id="{7804091C-9E5A-AC96-E334-6B7FC66E0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Oval 48">
                <a:extLst>
                  <a:ext uri="{FF2B5EF4-FFF2-40B4-BE49-F238E27FC236}">
                    <a16:creationId xmlns:a16="http://schemas.microsoft.com/office/drawing/2014/main" id="{C8D71446-5EC9-1AC0-DEED-A738B2533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49">
                <a:extLst>
                  <a:ext uri="{FF2B5EF4-FFF2-40B4-BE49-F238E27FC236}">
                    <a16:creationId xmlns:a16="http://schemas.microsoft.com/office/drawing/2014/main" id="{E04CEF40-F048-DABD-1D4A-2BF8F6267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50">
                <a:extLst>
                  <a:ext uri="{FF2B5EF4-FFF2-40B4-BE49-F238E27FC236}">
                    <a16:creationId xmlns:a16="http://schemas.microsoft.com/office/drawing/2014/main" id="{26F4F4B8-24C4-D0C5-A01F-BC7E4CFA4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51">
                <a:extLst>
                  <a:ext uri="{FF2B5EF4-FFF2-40B4-BE49-F238E27FC236}">
                    <a16:creationId xmlns:a16="http://schemas.microsoft.com/office/drawing/2014/main" id="{54E87885-9B64-A6D7-2B7E-C0FBA73F0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52">
                <a:extLst>
                  <a:ext uri="{FF2B5EF4-FFF2-40B4-BE49-F238E27FC236}">
                    <a16:creationId xmlns:a16="http://schemas.microsoft.com/office/drawing/2014/main" id="{C6F2DA41-0941-EB1E-4AAB-93CBD4B01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53">
                <a:extLst>
                  <a:ext uri="{FF2B5EF4-FFF2-40B4-BE49-F238E27FC236}">
                    <a16:creationId xmlns:a16="http://schemas.microsoft.com/office/drawing/2014/main" id="{1AD76FD1-6528-EF85-49E9-16779950E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54">
                <a:extLst>
                  <a:ext uri="{FF2B5EF4-FFF2-40B4-BE49-F238E27FC236}">
                    <a16:creationId xmlns:a16="http://schemas.microsoft.com/office/drawing/2014/main" id="{EE50C7E2-1E17-8AA4-2FAE-0645B1959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55">
                <a:extLst>
                  <a:ext uri="{FF2B5EF4-FFF2-40B4-BE49-F238E27FC236}">
                    <a16:creationId xmlns:a16="http://schemas.microsoft.com/office/drawing/2014/main" id="{A4A5262F-46F1-CA8B-4A11-E99E69962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56">
                <a:extLst>
                  <a:ext uri="{FF2B5EF4-FFF2-40B4-BE49-F238E27FC236}">
                    <a16:creationId xmlns:a16="http://schemas.microsoft.com/office/drawing/2014/main" id="{EAB623AE-8E08-1BAF-14EA-ECBAFCED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Rectangle 57">
                <a:extLst>
                  <a:ext uri="{FF2B5EF4-FFF2-40B4-BE49-F238E27FC236}">
                    <a16:creationId xmlns:a16="http://schemas.microsoft.com/office/drawing/2014/main" id="{F552F246-9FBC-7A88-FCE8-EF40594C5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Oval 58">
                <a:extLst>
                  <a:ext uri="{FF2B5EF4-FFF2-40B4-BE49-F238E27FC236}">
                    <a16:creationId xmlns:a16="http://schemas.microsoft.com/office/drawing/2014/main" id="{7EEB1C08-BFBD-F064-B4F2-DFE85E073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59">
                <a:extLst>
                  <a:ext uri="{FF2B5EF4-FFF2-40B4-BE49-F238E27FC236}">
                    <a16:creationId xmlns:a16="http://schemas.microsoft.com/office/drawing/2014/main" id="{546F83B2-67B2-1B22-9600-65D4E0F7E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60">
                <a:extLst>
                  <a:ext uri="{FF2B5EF4-FFF2-40B4-BE49-F238E27FC236}">
                    <a16:creationId xmlns:a16="http://schemas.microsoft.com/office/drawing/2014/main" id="{FAD574B9-C832-3944-AC0C-AEB9188F3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61">
                <a:extLst>
                  <a:ext uri="{FF2B5EF4-FFF2-40B4-BE49-F238E27FC236}">
                    <a16:creationId xmlns:a16="http://schemas.microsoft.com/office/drawing/2014/main" id="{18E6E9E6-D75A-F392-7FC2-526F4821D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62">
                <a:extLst>
                  <a:ext uri="{FF2B5EF4-FFF2-40B4-BE49-F238E27FC236}">
                    <a16:creationId xmlns:a16="http://schemas.microsoft.com/office/drawing/2014/main" id="{ED03C84B-47E0-B76A-42E0-F890C0E5D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63">
                <a:extLst>
                  <a:ext uri="{FF2B5EF4-FFF2-40B4-BE49-F238E27FC236}">
                    <a16:creationId xmlns:a16="http://schemas.microsoft.com/office/drawing/2014/main" id="{0756DE45-7BD4-65F2-C00E-04CB1CEEC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64">
                <a:extLst>
                  <a:ext uri="{FF2B5EF4-FFF2-40B4-BE49-F238E27FC236}">
                    <a16:creationId xmlns:a16="http://schemas.microsoft.com/office/drawing/2014/main" id="{6884F6B7-19E0-175F-DD11-A27A39C6B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65">
                <a:extLst>
                  <a:ext uri="{FF2B5EF4-FFF2-40B4-BE49-F238E27FC236}">
                    <a16:creationId xmlns:a16="http://schemas.microsoft.com/office/drawing/2014/main" id="{4B769BBF-45C0-44C2-1062-02FD4B221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66">
                <a:extLst>
                  <a:ext uri="{FF2B5EF4-FFF2-40B4-BE49-F238E27FC236}">
                    <a16:creationId xmlns:a16="http://schemas.microsoft.com/office/drawing/2014/main" id="{3D56B33E-2AA8-45CB-D582-42C53780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Freeform 67">
                <a:extLst>
                  <a:ext uri="{FF2B5EF4-FFF2-40B4-BE49-F238E27FC236}">
                    <a16:creationId xmlns:a16="http://schemas.microsoft.com/office/drawing/2014/main" id="{6B69F828-C891-91F3-5FCE-FD7FC2595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68">
                <a:extLst>
                  <a:ext uri="{FF2B5EF4-FFF2-40B4-BE49-F238E27FC236}">
                    <a16:creationId xmlns:a16="http://schemas.microsoft.com/office/drawing/2014/main" id="{9F142536-F786-CE0A-3FB8-6B4A991DA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Rectangle 69">
                <a:extLst>
                  <a:ext uri="{FF2B5EF4-FFF2-40B4-BE49-F238E27FC236}">
                    <a16:creationId xmlns:a16="http://schemas.microsoft.com/office/drawing/2014/main" id="{D2812BE3-61D2-907D-67EA-6BAAB11E4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70">
                <a:extLst>
                  <a:ext uri="{FF2B5EF4-FFF2-40B4-BE49-F238E27FC236}">
                    <a16:creationId xmlns:a16="http://schemas.microsoft.com/office/drawing/2014/main" id="{179AE5B1-3812-A2E0-3FE0-E13BC853D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71">
                <a:extLst>
                  <a:ext uri="{FF2B5EF4-FFF2-40B4-BE49-F238E27FC236}">
                    <a16:creationId xmlns:a16="http://schemas.microsoft.com/office/drawing/2014/main" id="{D72D8A17-663A-A31D-EC73-5AB47451A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72">
                <a:extLst>
                  <a:ext uri="{FF2B5EF4-FFF2-40B4-BE49-F238E27FC236}">
                    <a16:creationId xmlns:a16="http://schemas.microsoft.com/office/drawing/2014/main" id="{C4024EF9-2831-7D89-684D-4A8A096A6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73">
                <a:extLst>
                  <a:ext uri="{FF2B5EF4-FFF2-40B4-BE49-F238E27FC236}">
                    <a16:creationId xmlns:a16="http://schemas.microsoft.com/office/drawing/2014/main" id="{99C8BE13-CB6D-8C61-1AB5-7CAF98401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74">
                <a:extLst>
                  <a:ext uri="{FF2B5EF4-FFF2-40B4-BE49-F238E27FC236}">
                    <a16:creationId xmlns:a16="http://schemas.microsoft.com/office/drawing/2014/main" id="{5F77282D-8206-CDA0-9ED8-3F8DBF54E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75">
                <a:extLst>
                  <a:ext uri="{FF2B5EF4-FFF2-40B4-BE49-F238E27FC236}">
                    <a16:creationId xmlns:a16="http://schemas.microsoft.com/office/drawing/2014/main" id="{61DE8244-D027-FEB4-FE46-0536C67A8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76">
                <a:extLst>
                  <a:ext uri="{FF2B5EF4-FFF2-40B4-BE49-F238E27FC236}">
                    <a16:creationId xmlns:a16="http://schemas.microsoft.com/office/drawing/2014/main" id="{AFA8F02A-1DB6-2C30-D167-7D33B0DD2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77">
                <a:extLst>
                  <a:ext uri="{FF2B5EF4-FFF2-40B4-BE49-F238E27FC236}">
                    <a16:creationId xmlns:a16="http://schemas.microsoft.com/office/drawing/2014/main" id="{FD391460-7523-8B87-FA34-4F7A969F9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78">
                <a:extLst>
                  <a:ext uri="{FF2B5EF4-FFF2-40B4-BE49-F238E27FC236}">
                    <a16:creationId xmlns:a16="http://schemas.microsoft.com/office/drawing/2014/main" id="{1C8A9C48-917E-1CB2-8D55-BF3CB8D9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79">
                <a:extLst>
                  <a:ext uri="{FF2B5EF4-FFF2-40B4-BE49-F238E27FC236}">
                    <a16:creationId xmlns:a16="http://schemas.microsoft.com/office/drawing/2014/main" id="{5F22BAC7-E509-6EEC-FE22-5BC42EF77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80">
                <a:extLst>
                  <a:ext uri="{FF2B5EF4-FFF2-40B4-BE49-F238E27FC236}">
                    <a16:creationId xmlns:a16="http://schemas.microsoft.com/office/drawing/2014/main" id="{3DD62683-A095-225D-4D0E-91BF6233C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81">
                <a:extLst>
                  <a:ext uri="{FF2B5EF4-FFF2-40B4-BE49-F238E27FC236}">
                    <a16:creationId xmlns:a16="http://schemas.microsoft.com/office/drawing/2014/main" id="{1FB01C86-0299-6EE4-274A-99BFF5E46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82">
                <a:extLst>
                  <a:ext uri="{FF2B5EF4-FFF2-40B4-BE49-F238E27FC236}">
                    <a16:creationId xmlns:a16="http://schemas.microsoft.com/office/drawing/2014/main" id="{051F2336-47ED-BAC1-37B4-112734C38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83">
                <a:extLst>
                  <a:ext uri="{FF2B5EF4-FFF2-40B4-BE49-F238E27FC236}">
                    <a16:creationId xmlns:a16="http://schemas.microsoft.com/office/drawing/2014/main" id="{097CDE12-E332-E9F9-2A55-92E482206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84">
                <a:extLst>
                  <a:ext uri="{FF2B5EF4-FFF2-40B4-BE49-F238E27FC236}">
                    <a16:creationId xmlns:a16="http://schemas.microsoft.com/office/drawing/2014/main" id="{838715D8-7591-11DA-BDD9-34EA1BFFC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85">
                <a:extLst>
                  <a:ext uri="{FF2B5EF4-FFF2-40B4-BE49-F238E27FC236}">
                    <a16:creationId xmlns:a16="http://schemas.microsoft.com/office/drawing/2014/main" id="{28D66AFC-690E-5634-6B51-92402DDB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86">
                <a:extLst>
                  <a:ext uri="{FF2B5EF4-FFF2-40B4-BE49-F238E27FC236}">
                    <a16:creationId xmlns:a16="http://schemas.microsoft.com/office/drawing/2014/main" id="{F184D1E4-7AB1-5E5D-0ADE-E2AE74609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87">
                <a:extLst>
                  <a:ext uri="{FF2B5EF4-FFF2-40B4-BE49-F238E27FC236}">
                    <a16:creationId xmlns:a16="http://schemas.microsoft.com/office/drawing/2014/main" id="{62700B8C-35F0-F095-0B38-BC8C508E7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88">
                <a:extLst>
                  <a:ext uri="{FF2B5EF4-FFF2-40B4-BE49-F238E27FC236}">
                    <a16:creationId xmlns:a16="http://schemas.microsoft.com/office/drawing/2014/main" id="{DFCF0DB2-74BD-F6C0-BBB6-FA32A61F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Rectangle 89">
                <a:extLst>
                  <a:ext uri="{FF2B5EF4-FFF2-40B4-BE49-F238E27FC236}">
                    <a16:creationId xmlns:a16="http://schemas.microsoft.com/office/drawing/2014/main" id="{EC9D8F3F-FD97-E37D-7CD9-BA6887EB7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90">
                <a:extLst>
                  <a:ext uri="{FF2B5EF4-FFF2-40B4-BE49-F238E27FC236}">
                    <a16:creationId xmlns:a16="http://schemas.microsoft.com/office/drawing/2014/main" id="{98E9BAB5-C356-49B1-8FB0-DFC3C87D2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91">
                <a:extLst>
                  <a:ext uri="{FF2B5EF4-FFF2-40B4-BE49-F238E27FC236}">
                    <a16:creationId xmlns:a16="http://schemas.microsoft.com/office/drawing/2014/main" id="{4FA8FA59-D8B5-38E3-14FD-D474C78E5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92">
                <a:extLst>
                  <a:ext uri="{FF2B5EF4-FFF2-40B4-BE49-F238E27FC236}">
                    <a16:creationId xmlns:a16="http://schemas.microsoft.com/office/drawing/2014/main" id="{6B43681B-BCBA-4251-E3F7-77B157099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93">
                <a:extLst>
                  <a:ext uri="{FF2B5EF4-FFF2-40B4-BE49-F238E27FC236}">
                    <a16:creationId xmlns:a16="http://schemas.microsoft.com/office/drawing/2014/main" id="{75389C35-A7D0-470E-FEF0-3364D0592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94">
                <a:extLst>
                  <a:ext uri="{FF2B5EF4-FFF2-40B4-BE49-F238E27FC236}">
                    <a16:creationId xmlns:a16="http://schemas.microsoft.com/office/drawing/2014/main" id="{33E04C7D-01CA-79E6-28E4-D7CCA6417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95">
                <a:extLst>
                  <a:ext uri="{FF2B5EF4-FFF2-40B4-BE49-F238E27FC236}">
                    <a16:creationId xmlns:a16="http://schemas.microsoft.com/office/drawing/2014/main" id="{1F6583F3-18A6-8CD2-28F2-86E0337BD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96">
                <a:extLst>
                  <a:ext uri="{FF2B5EF4-FFF2-40B4-BE49-F238E27FC236}">
                    <a16:creationId xmlns:a16="http://schemas.microsoft.com/office/drawing/2014/main" id="{2E0F84E5-6DCA-1B1D-24A2-1828F10DA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97">
                <a:extLst>
                  <a:ext uri="{FF2B5EF4-FFF2-40B4-BE49-F238E27FC236}">
                    <a16:creationId xmlns:a16="http://schemas.microsoft.com/office/drawing/2014/main" id="{667EE74E-7065-CF25-7E9A-F9D946EEB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98">
                <a:extLst>
                  <a:ext uri="{FF2B5EF4-FFF2-40B4-BE49-F238E27FC236}">
                    <a16:creationId xmlns:a16="http://schemas.microsoft.com/office/drawing/2014/main" id="{A2EE5F43-84D9-3DBE-81A1-2DE41FE18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99">
                <a:extLst>
                  <a:ext uri="{FF2B5EF4-FFF2-40B4-BE49-F238E27FC236}">
                    <a16:creationId xmlns:a16="http://schemas.microsoft.com/office/drawing/2014/main" id="{E8C1F8CB-E623-AF6E-3767-0237E304D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00">
                <a:extLst>
                  <a:ext uri="{FF2B5EF4-FFF2-40B4-BE49-F238E27FC236}">
                    <a16:creationId xmlns:a16="http://schemas.microsoft.com/office/drawing/2014/main" id="{491C3C2A-B127-ECC8-A07E-630591465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01">
                <a:extLst>
                  <a:ext uri="{FF2B5EF4-FFF2-40B4-BE49-F238E27FC236}">
                    <a16:creationId xmlns:a16="http://schemas.microsoft.com/office/drawing/2014/main" id="{AACC20C4-8EE6-4FEF-635C-AED2B0842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02">
                <a:extLst>
                  <a:ext uri="{FF2B5EF4-FFF2-40B4-BE49-F238E27FC236}">
                    <a16:creationId xmlns:a16="http://schemas.microsoft.com/office/drawing/2014/main" id="{CA6F6BF3-38E8-1ACB-1B20-8CB3823AD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03">
                <a:extLst>
                  <a:ext uri="{FF2B5EF4-FFF2-40B4-BE49-F238E27FC236}">
                    <a16:creationId xmlns:a16="http://schemas.microsoft.com/office/drawing/2014/main" id="{A515A146-D995-7293-0632-5750535A0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04">
                <a:extLst>
                  <a:ext uri="{FF2B5EF4-FFF2-40B4-BE49-F238E27FC236}">
                    <a16:creationId xmlns:a16="http://schemas.microsoft.com/office/drawing/2014/main" id="{1684D46D-24C6-F677-7ACF-A78138429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05">
                <a:extLst>
                  <a:ext uri="{FF2B5EF4-FFF2-40B4-BE49-F238E27FC236}">
                    <a16:creationId xmlns:a16="http://schemas.microsoft.com/office/drawing/2014/main" id="{5698634A-49E6-2A39-F085-D3E9CE2D9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06">
                <a:extLst>
                  <a:ext uri="{FF2B5EF4-FFF2-40B4-BE49-F238E27FC236}">
                    <a16:creationId xmlns:a16="http://schemas.microsoft.com/office/drawing/2014/main" id="{DBAA0BBE-3A2C-3EBC-2E7F-11FBA17D0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07">
                <a:extLst>
                  <a:ext uri="{FF2B5EF4-FFF2-40B4-BE49-F238E27FC236}">
                    <a16:creationId xmlns:a16="http://schemas.microsoft.com/office/drawing/2014/main" id="{55797B53-C9F8-671D-3759-0CC23DB9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08">
                <a:extLst>
                  <a:ext uri="{FF2B5EF4-FFF2-40B4-BE49-F238E27FC236}">
                    <a16:creationId xmlns:a16="http://schemas.microsoft.com/office/drawing/2014/main" id="{4EF51B00-D53D-7888-BBE1-FCEFEFB9B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Rectangle 109">
                <a:extLst>
                  <a:ext uri="{FF2B5EF4-FFF2-40B4-BE49-F238E27FC236}">
                    <a16:creationId xmlns:a16="http://schemas.microsoft.com/office/drawing/2014/main" id="{86735E6E-9990-C9AA-BC00-A3D58DC32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10">
                <a:extLst>
                  <a:ext uri="{FF2B5EF4-FFF2-40B4-BE49-F238E27FC236}">
                    <a16:creationId xmlns:a16="http://schemas.microsoft.com/office/drawing/2014/main" id="{C5E5865F-5864-EE7D-F09E-75453BDD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11">
                <a:extLst>
                  <a:ext uri="{FF2B5EF4-FFF2-40B4-BE49-F238E27FC236}">
                    <a16:creationId xmlns:a16="http://schemas.microsoft.com/office/drawing/2014/main" id="{FA9A1526-3F54-FD2C-B118-850810716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12">
                <a:extLst>
                  <a:ext uri="{FF2B5EF4-FFF2-40B4-BE49-F238E27FC236}">
                    <a16:creationId xmlns:a16="http://schemas.microsoft.com/office/drawing/2014/main" id="{71935BE7-C379-9F27-466E-891D951E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13">
                <a:extLst>
                  <a:ext uri="{FF2B5EF4-FFF2-40B4-BE49-F238E27FC236}">
                    <a16:creationId xmlns:a16="http://schemas.microsoft.com/office/drawing/2014/main" id="{C0B6A821-CC7D-330F-D64D-B2B412D3D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14">
                <a:extLst>
                  <a:ext uri="{FF2B5EF4-FFF2-40B4-BE49-F238E27FC236}">
                    <a16:creationId xmlns:a16="http://schemas.microsoft.com/office/drawing/2014/main" id="{542F5A86-F74D-7A71-4174-B69B2E72D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15">
                <a:extLst>
                  <a:ext uri="{FF2B5EF4-FFF2-40B4-BE49-F238E27FC236}">
                    <a16:creationId xmlns:a16="http://schemas.microsoft.com/office/drawing/2014/main" id="{24052DC3-043E-DE4E-0ACC-34D8596DE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16">
                <a:extLst>
                  <a:ext uri="{FF2B5EF4-FFF2-40B4-BE49-F238E27FC236}">
                    <a16:creationId xmlns:a16="http://schemas.microsoft.com/office/drawing/2014/main" id="{2978AD51-E346-6EA6-E8F0-1BF7F8A4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17">
                <a:extLst>
                  <a:ext uri="{FF2B5EF4-FFF2-40B4-BE49-F238E27FC236}">
                    <a16:creationId xmlns:a16="http://schemas.microsoft.com/office/drawing/2014/main" id="{A0A716F2-3E52-EA47-A0CA-EB4ED8EF2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18">
                <a:extLst>
                  <a:ext uri="{FF2B5EF4-FFF2-40B4-BE49-F238E27FC236}">
                    <a16:creationId xmlns:a16="http://schemas.microsoft.com/office/drawing/2014/main" id="{0B94A5D4-3B3F-AD22-C9F9-53C9A123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19">
                <a:extLst>
                  <a:ext uri="{FF2B5EF4-FFF2-40B4-BE49-F238E27FC236}">
                    <a16:creationId xmlns:a16="http://schemas.microsoft.com/office/drawing/2014/main" id="{9B6B79A7-3136-5A12-51F9-961BABBD2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20">
                <a:extLst>
                  <a:ext uri="{FF2B5EF4-FFF2-40B4-BE49-F238E27FC236}">
                    <a16:creationId xmlns:a16="http://schemas.microsoft.com/office/drawing/2014/main" id="{B18F1F69-D16F-8051-5F54-3EC246153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21">
                <a:extLst>
                  <a:ext uri="{FF2B5EF4-FFF2-40B4-BE49-F238E27FC236}">
                    <a16:creationId xmlns:a16="http://schemas.microsoft.com/office/drawing/2014/main" id="{E40FD1E8-296E-5245-A84D-0F9463F72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22">
                <a:extLst>
                  <a:ext uri="{FF2B5EF4-FFF2-40B4-BE49-F238E27FC236}">
                    <a16:creationId xmlns:a16="http://schemas.microsoft.com/office/drawing/2014/main" id="{A2931E73-D88E-A3B0-3D33-8F3754D87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23">
                <a:extLst>
                  <a:ext uri="{FF2B5EF4-FFF2-40B4-BE49-F238E27FC236}">
                    <a16:creationId xmlns:a16="http://schemas.microsoft.com/office/drawing/2014/main" id="{BE1939FF-346A-1DA7-BA71-6129BC6D8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24">
                <a:extLst>
                  <a:ext uri="{FF2B5EF4-FFF2-40B4-BE49-F238E27FC236}">
                    <a16:creationId xmlns:a16="http://schemas.microsoft.com/office/drawing/2014/main" id="{C917D6F4-C05D-2B1B-AB3A-E13542D91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25">
                <a:extLst>
                  <a:ext uri="{FF2B5EF4-FFF2-40B4-BE49-F238E27FC236}">
                    <a16:creationId xmlns:a16="http://schemas.microsoft.com/office/drawing/2014/main" id="{904F8886-65B2-BA6E-5398-98DFE41FB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26">
                <a:extLst>
                  <a:ext uri="{FF2B5EF4-FFF2-40B4-BE49-F238E27FC236}">
                    <a16:creationId xmlns:a16="http://schemas.microsoft.com/office/drawing/2014/main" id="{EC17C42A-0E63-CC4D-39AC-F6B4AD19D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27">
                <a:extLst>
                  <a:ext uri="{FF2B5EF4-FFF2-40B4-BE49-F238E27FC236}">
                    <a16:creationId xmlns:a16="http://schemas.microsoft.com/office/drawing/2014/main" id="{F3B6B0AB-AC13-2563-35E6-A51A819CE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28">
                <a:extLst>
                  <a:ext uri="{FF2B5EF4-FFF2-40B4-BE49-F238E27FC236}">
                    <a16:creationId xmlns:a16="http://schemas.microsoft.com/office/drawing/2014/main" id="{0F6D2B5A-DCB0-02AC-D4ED-1907F87C0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29">
                <a:extLst>
                  <a:ext uri="{FF2B5EF4-FFF2-40B4-BE49-F238E27FC236}">
                    <a16:creationId xmlns:a16="http://schemas.microsoft.com/office/drawing/2014/main" id="{97F484AC-8E6A-4D30-100D-C75F7D51B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30">
                <a:extLst>
                  <a:ext uri="{FF2B5EF4-FFF2-40B4-BE49-F238E27FC236}">
                    <a16:creationId xmlns:a16="http://schemas.microsoft.com/office/drawing/2014/main" id="{39A58A86-7E4D-EBF8-4019-6A0C7F9C8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31">
                <a:extLst>
                  <a:ext uri="{FF2B5EF4-FFF2-40B4-BE49-F238E27FC236}">
                    <a16:creationId xmlns:a16="http://schemas.microsoft.com/office/drawing/2014/main" id="{7969690B-CCFE-90BA-9A25-0E0DB300A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32">
                <a:extLst>
                  <a:ext uri="{FF2B5EF4-FFF2-40B4-BE49-F238E27FC236}">
                    <a16:creationId xmlns:a16="http://schemas.microsoft.com/office/drawing/2014/main" id="{BA9CE2F0-28E4-8DA3-6675-3F3C05B56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33">
                <a:extLst>
                  <a:ext uri="{FF2B5EF4-FFF2-40B4-BE49-F238E27FC236}">
                    <a16:creationId xmlns:a16="http://schemas.microsoft.com/office/drawing/2014/main" id="{8974CBB3-9FB2-F3EF-9B95-CAC0B62F0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34">
                <a:extLst>
                  <a:ext uri="{FF2B5EF4-FFF2-40B4-BE49-F238E27FC236}">
                    <a16:creationId xmlns:a16="http://schemas.microsoft.com/office/drawing/2014/main" id="{A130B4F3-F0B7-34CC-FD9B-5751C9177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35">
                <a:extLst>
                  <a:ext uri="{FF2B5EF4-FFF2-40B4-BE49-F238E27FC236}">
                    <a16:creationId xmlns:a16="http://schemas.microsoft.com/office/drawing/2014/main" id="{06FEBB97-0303-8CC1-3C1E-FED75CA7D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36">
                <a:extLst>
                  <a:ext uri="{FF2B5EF4-FFF2-40B4-BE49-F238E27FC236}">
                    <a16:creationId xmlns:a16="http://schemas.microsoft.com/office/drawing/2014/main" id="{834FF7F4-E3B7-00A2-460A-1440E95A9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37">
                <a:extLst>
                  <a:ext uri="{FF2B5EF4-FFF2-40B4-BE49-F238E27FC236}">
                    <a16:creationId xmlns:a16="http://schemas.microsoft.com/office/drawing/2014/main" id="{332BD20B-1334-3F8A-A7F3-307C1360D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38">
                <a:extLst>
                  <a:ext uri="{FF2B5EF4-FFF2-40B4-BE49-F238E27FC236}">
                    <a16:creationId xmlns:a16="http://schemas.microsoft.com/office/drawing/2014/main" id="{E0093D82-3003-E301-CF53-D6BEF3BA0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39">
                <a:extLst>
                  <a:ext uri="{FF2B5EF4-FFF2-40B4-BE49-F238E27FC236}">
                    <a16:creationId xmlns:a16="http://schemas.microsoft.com/office/drawing/2014/main" id="{D26E280C-8731-FFB4-DFFF-9D273F29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40">
                <a:extLst>
                  <a:ext uri="{FF2B5EF4-FFF2-40B4-BE49-F238E27FC236}">
                    <a16:creationId xmlns:a16="http://schemas.microsoft.com/office/drawing/2014/main" id="{0B368A01-3FDC-D3D8-8676-82B70D18A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41">
                <a:extLst>
                  <a:ext uri="{FF2B5EF4-FFF2-40B4-BE49-F238E27FC236}">
                    <a16:creationId xmlns:a16="http://schemas.microsoft.com/office/drawing/2014/main" id="{297AA65C-990E-A377-1EBC-144743B26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42">
                <a:extLst>
                  <a:ext uri="{FF2B5EF4-FFF2-40B4-BE49-F238E27FC236}">
                    <a16:creationId xmlns:a16="http://schemas.microsoft.com/office/drawing/2014/main" id="{5A33F383-AAC4-51E9-42E9-C4D3CB842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43">
                <a:extLst>
                  <a:ext uri="{FF2B5EF4-FFF2-40B4-BE49-F238E27FC236}">
                    <a16:creationId xmlns:a16="http://schemas.microsoft.com/office/drawing/2014/main" id="{449566F1-34E6-CFA7-C75F-D2AAD8264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44">
                <a:extLst>
                  <a:ext uri="{FF2B5EF4-FFF2-40B4-BE49-F238E27FC236}">
                    <a16:creationId xmlns:a16="http://schemas.microsoft.com/office/drawing/2014/main" id="{088716C5-EBA0-03A1-720C-ACA729DD6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45">
                <a:extLst>
                  <a:ext uri="{FF2B5EF4-FFF2-40B4-BE49-F238E27FC236}">
                    <a16:creationId xmlns:a16="http://schemas.microsoft.com/office/drawing/2014/main" id="{53139894-4323-0D01-BC76-5080D35C4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46">
                <a:extLst>
                  <a:ext uri="{FF2B5EF4-FFF2-40B4-BE49-F238E27FC236}">
                    <a16:creationId xmlns:a16="http://schemas.microsoft.com/office/drawing/2014/main" id="{333098E0-1661-A598-AF8C-AFE0A57BD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47">
                <a:extLst>
                  <a:ext uri="{FF2B5EF4-FFF2-40B4-BE49-F238E27FC236}">
                    <a16:creationId xmlns:a16="http://schemas.microsoft.com/office/drawing/2014/main" id="{CB27B8F8-A059-8FC8-48EC-51C89B401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48">
                <a:extLst>
                  <a:ext uri="{FF2B5EF4-FFF2-40B4-BE49-F238E27FC236}">
                    <a16:creationId xmlns:a16="http://schemas.microsoft.com/office/drawing/2014/main" id="{0A64AA75-7162-DF07-B6D7-65330A105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49">
                <a:extLst>
                  <a:ext uri="{FF2B5EF4-FFF2-40B4-BE49-F238E27FC236}">
                    <a16:creationId xmlns:a16="http://schemas.microsoft.com/office/drawing/2014/main" id="{40509AFD-B6CC-F26A-D623-D432A4692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50">
                <a:extLst>
                  <a:ext uri="{FF2B5EF4-FFF2-40B4-BE49-F238E27FC236}">
                    <a16:creationId xmlns:a16="http://schemas.microsoft.com/office/drawing/2014/main" id="{85780FF7-AEC8-797E-037D-0FC2A2E96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51">
                <a:extLst>
                  <a:ext uri="{FF2B5EF4-FFF2-40B4-BE49-F238E27FC236}">
                    <a16:creationId xmlns:a16="http://schemas.microsoft.com/office/drawing/2014/main" id="{7AE2D520-D5CA-C7B5-F749-1387DE9E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52">
                <a:extLst>
                  <a:ext uri="{FF2B5EF4-FFF2-40B4-BE49-F238E27FC236}">
                    <a16:creationId xmlns:a16="http://schemas.microsoft.com/office/drawing/2014/main" id="{7159FF9C-B6AC-C106-F5C6-EEFF02E7C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53">
                <a:extLst>
                  <a:ext uri="{FF2B5EF4-FFF2-40B4-BE49-F238E27FC236}">
                    <a16:creationId xmlns:a16="http://schemas.microsoft.com/office/drawing/2014/main" id="{4D4E8ACC-9B10-4678-A709-76648CD74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54">
                <a:extLst>
                  <a:ext uri="{FF2B5EF4-FFF2-40B4-BE49-F238E27FC236}">
                    <a16:creationId xmlns:a16="http://schemas.microsoft.com/office/drawing/2014/main" id="{58891926-6431-BFE2-541F-30CBE64A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55">
                <a:extLst>
                  <a:ext uri="{FF2B5EF4-FFF2-40B4-BE49-F238E27FC236}">
                    <a16:creationId xmlns:a16="http://schemas.microsoft.com/office/drawing/2014/main" id="{A97923B9-FF45-34AC-F43F-D6AA6E0CE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56">
                <a:extLst>
                  <a:ext uri="{FF2B5EF4-FFF2-40B4-BE49-F238E27FC236}">
                    <a16:creationId xmlns:a16="http://schemas.microsoft.com/office/drawing/2014/main" id="{5C59EADB-A746-DE99-7E7B-F7BC2C84E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57">
                <a:extLst>
                  <a:ext uri="{FF2B5EF4-FFF2-40B4-BE49-F238E27FC236}">
                    <a16:creationId xmlns:a16="http://schemas.microsoft.com/office/drawing/2014/main" id="{E2817D38-B47D-B134-6414-F051AC735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158">
                <a:extLst>
                  <a:ext uri="{FF2B5EF4-FFF2-40B4-BE49-F238E27FC236}">
                    <a16:creationId xmlns:a16="http://schemas.microsoft.com/office/drawing/2014/main" id="{5862EF3B-E087-B2D9-BB0A-915DFBA81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159">
                <a:extLst>
                  <a:ext uri="{FF2B5EF4-FFF2-40B4-BE49-F238E27FC236}">
                    <a16:creationId xmlns:a16="http://schemas.microsoft.com/office/drawing/2014/main" id="{4B0175B4-CF2F-7B85-79B9-E747EB499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160">
                <a:extLst>
                  <a:ext uri="{FF2B5EF4-FFF2-40B4-BE49-F238E27FC236}">
                    <a16:creationId xmlns:a16="http://schemas.microsoft.com/office/drawing/2014/main" id="{58FBCB60-BFA0-6BB2-107F-F4B4BD088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161">
                <a:extLst>
                  <a:ext uri="{FF2B5EF4-FFF2-40B4-BE49-F238E27FC236}">
                    <a16:creationId xmlns:a16="http://schemas.microsoft.com/office/drawing/2014/main" id="{7D4F0EAB-0043-CF75-31AF-3EFB8F08F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162">
                <a:extLst>
                  <a:ext uri="{FF2B5EF4-FFF2-40B4-BE49-F238E27FC236}">
                    <a16:creationId xmlns:a16="http://schemas.microsoft.com/office/drawing/2014/main" id="{7391A483-5E78-0C3C-4D12-72106E500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5" name="Freeform 163">
                <a:extLst>
                  <a:ext uri="{FF2B5EF4-FFF2-40B4-BE49-F238E27FC236}">
                    <a16:creationId xmlns:a16="http://schemas.microsoft.com/office/drawing/2014/main" id="{D5D058F5-BEC5-769E-34EA-F51FE1A7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6" name="Freeform 164">
                <a:extLst>
                  <a:ext uri="{FF2B5EF4-FFF2-40B4-BE49-F238E27FC236}">
                    <a16:creationId xmlns:a16="http://schemas.microsoft.com/office/drawing/2014/main" id="{09E18E12-A92B-275E-37A2-711D8354D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7" name="Freeform 165">
                <a:extLst>
                  <a:ext uri="{FF2B5EF4-FFF2-40B4-BE49-F238E27FC236}">
                    <a16:creationId xmlns:a16="http://schemas.microsoft.com/office/drawing/2014/main" id="{A3A492CB-8E40-AA7B-7677-4FF3C86C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8" name="Freeform 166">
                <a:extLst>
                  <a:ext uri="{FF2B5EF4-FFF2-40B4-BE49-F238E27FC236}">
                    <a16:creationId xmlns:a16="http://schemas.microsoft.com/office/drawing/2014/main" id="{BABAFE06-2D4A-0A85-E542-1B8A9CEE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9" name="Freeform 167">
                <a:extLst>
                  <a:ext uri="{FF2B5EF4-FFF2-40B4-BE49-F238E27FC236}">
                    <a16:creationId xmlns:a16="http://schemas.microsoft.com/office/drawing/2014/main" id="{9448A4CB-6648-3186-7332-FB6AA2D3B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0" name="Freeform 168">
                <a:extLst>
                  <a:ext uri="{FF2B5EF4-FFF2-40B4-BE49-F238E27FC236}">
                    <a16:creationId xmlns:a16="http://schemas.microsoft.com/office/drawing/2014/main" id="{0D9D4B38-6F71-8E32-92E7-80D93E9CD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1" name="Freeform 169">
                <a:extLst>
                  <a:ext uri="{FF2B5EF4-FFF2-40B4-BE49-F238E27FC236}">
                    <a16:creationId xmlns:a16="http://schemas.microsoft.com/office/drawing/2014/main" id="{AB32CE0B-B2E5-2425-9814-2541494C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2" name="Freeform 170">
                <a:extLst>
                  <a:ext uri="{FF2B5EF4-FFF2-40B4-BE49-F238E27FC236}">
                    <a16:creationId xmlns:a16="http://schemas.microsoft.com/office/drawing/2014/main" id="{500AB507-4ADB-A38F-FC5E-F9072C011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3" name="Freeform 171">
                <a:extLst>
                  <a:ext uri="{FF2B5EF4-FFF2-40B4-BE49-F238E27FC236}">
                    <a16:creationId xmlns:a16="http://schemas.microsoft.com/office/drawing/2014/main" id="{2F2D6BC1-F6CC-8656-821D-063DEE592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4" name="Freeform 172">
                <a:extLst>
                  <a:ext uri="{FF2B5EF4-FFF2-40B4-BE49-F238E27FC236}">
                    <a16:creationId xmlns:a16="http://schemas.microsoft.com/office/drawing/2014/main" id="{17B6F366-C8AF-9CB6-6CEE-B28204FE8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5" name="Freeform 173">
                <a:extLst>
                  <a:ext uri="{FF2B5EF4-FFF2-40B4-BE49-F238E27FC236}">
                    <a16:creationId xmlns:a16="http://schemas.microsoft.com/office/drawing/2014/main" id="{218758D3-08AD-87A0-0269-CCBFD04A5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6" name="Freeform 174">
                <a:extLst>
                  <a:ext uri="{FF2B5EF4-FFF2-40B4-BE49-F238E27FC236}">
                    <a16:creationId xmlns:a16="http://schemas.microsoft.com/office/drawing/2014/main" id="{FD1D891B-6058-704A-2DC7-AEE4980AD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7" name="Freeform 175">
                <a:extLst>
                  <a:ext uri="{FF2B5EF4-FFF2-40B4-BE49-F238E27FC236}">
                    <a16:creationId xmlns:a16="http://schemas.microsoft.com/office/drawing/2014/main" id="{DF7ED6CE-B37F-671A-78F3-572BEC9E3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8" name="Freeform 176">
                <a:extLst>
                  <a:ext uri="{FF2B5EF4-FFF2-40B4-BE49-F238E27FC236}">
                    <a16:creationId xmlns:a16="http://schemas.microsoft.com/office/drawing/2014/main" id="{4BD2F4A5-14DF-C366-D13F-3D53BF29D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9" name="Freeform 177">
                <a:extLst>
                  <a:ext uri="{FF2B5EF4-FFF2-40B4-BE49-F238E27FC236}">
                    <a16:creationId xmlns:a16="http://schemas.microsoft.com/office/drawing/2014/main" id="{3C267188-1A7C-C574-BD7E-0AAE37183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0" name="Freeform 178">
                <a:extLst>
                  <a:ext uri="{FF2B5EF4-FFF2-40B4-BE49-F238E27FC236}">
                    <a16:creationId xmlns:a16="http://schemas.microsoft.com/office/drawing/2014/main" id="{F4D04DC5-C62A-6187-E88A-023E546D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1" name="Freeform 179">
                <a:extLst>
                  <a:ext uri="{FF2B5EF4-FFF2-40B4-BE49-F238E27FC236}">
                    <a16:creationId xmlns:a16="http://schemas.microsoft.com/office/drawing/2014/main" id="{81E48D7A-53AB-D8E4-28EB-4E045DC90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2" name="Freeform 180">
                <a:extLst>
                  <a:ext uri="{FF2B5EF4-FFF2-40B4-BE49-F238E27FC236}">
                    <a16:creationId xmlns:a16="http://schemas.microsoft.com/office/drawing/2014/main" id="{A2014460-BFE7-207C-ABD4-7C403EFC2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3" name="Freeform 181">
                <a:extLst>
                  <a:ext uri="{FF2B5EF4-FFF2-40B4-BE49-F238E27FC236}">
                    <a16:creationId xmlns:a16="http://schemas.microsoft.com/office/drawing/2014/main" id="{71ACA949-677C-D902-157E-592F84F03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4" name="Freeform 182">
                <a:extLst>
                  <a:ext uri="{FF2B5EF4-FFF2-40B4-BE49-F238E27FC236}">
                    <a16:creationId xmlns:a16="http://schemas.microsoft.com/office/drawing/2014/main" id="{5FDE2C51-1FF0-CB0D-1078-25CD164F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5" name="Freeform 183">
                <a:extLst>
                  <a:ext uri="{FF2B5EF4-FFF2-40B4-BE49-F238E27FC236}">
                    <a16:creationId xmlns:a16="http://schemas.microsoft.com/office/drawing/2014/main" id="{36914B0D-E2EC-F9E1-1B85-3F35CCD20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6" name="Freeform 184">
                <a:extLst>
                  <a:ext uri="{FF2B5EF4-FFF2-40B4-BE49-F238E27FC236}">
                    <a16:creationId xmlns:a16="http://schemas.microsoft.com/office/drawing/2014/main" id="{78E99D42-4D51-AD5F-7F11-019CAF1C2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7" name="Freeform 185">
                <a:extLst>
                  <a:ext uri="{FF2B5EF4-FFF2-40B4-BE49-F238E27FC236}">
                    <a16:creationId xmlns:a16="http://schemas.microsoft.com/office/drawing/2014/main" id="{63D24C11-FCA0-DB7B-02D2-B095DD74D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8" name="Freeform 186">
                <a:extLst>
                  <a:ext uri="{FF2B5EF4-FFF2-40B4-BE49-F238E27FC236}">
                    <a16:creationId xmlns:a16="http://schemas.microsoft.com/office/drawing/2014/main" id="{EB58B2A0-01A8-5AA9-C451-BA606998C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9" name="Freeform 187">
                <a:extLst>
                  <a:ext uri="{FF2B5EF4-FFF2-40B4-BE49-F238E27FC236}">
                    <a16:creationId xmlns:a16="http://schemas.microsoft.com/office/drawing/2014/main" id="{F06AF287-143E-0C40-07E7-377D25B38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0" name="Freeform 188">
                <a:extLst>
                  <a:ext uri="{FF2B5EF4-FFF2-40B4-BE49-F238E27FC236}">
                    <a16:creationId xmlns:a16="http://schemas.microsoft.com/office/drawing/2014/main" id="{254708D9-1A12-2D65-F739-59488C868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1" name="Freeform 189">
                <a:extLst>
                  <a:ext uri="{FF2B5EF4-FFF2-40B4-BE49-F238E27FC236}">
                    <a16:creationId xmlns:a16="http://schemas.microsoft.com/office/drawing/2014/main" id="{DBB978A5-EB41-2170-DAD8-91F9412C6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2" name="Freeform 190">
                <a:extLst>
                  <a:ext uri="{FF2B5EF4-FFF2-40B4-BE49-F238E27FC236}">
                    <a16:creationId xmlns:a16="http://schemas.microsoft.com/office/drawing/2014/main" id="{C7453D72-F507-A61F-E75E-6C461D20F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3" name="Freeform 191">
                <a:extLst>
                  <a:ext uri="{FF2B5EF4-FFF2-40B4-BE49-F238E27FC236}">
                    <a16:creationId xmlns:a16="http://schemas.microsoft.com/office/drawing/2014/main" id="{0C9EA07C-8C28-9269-BFB5-927B79BFA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4" name="Freeform 192">
                <a:extLst>
                  <a:ext uri="{FF2B5EF4-FFF2-40B4-BE49-F238E27FC236}">
                    <a16:creationId xmlns:a16="http://schemas.microsoft.com/office/drawing/2014/main" id="{C7844F76-C1DA-CC03-841A-EC420425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5" name="Freeform 193">
                <a:extLst>
                  <a:ext uri="{FF2B5EF4-FFF2-40B4-BE49-F238E27FC236}">
                    <a16:creationId xmlns:a16="http://schemas.microsoft.com/office/drawing/2014/main" id="{00695C65-A456-F682-FEE9-CD4B9E275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6" name="Freeform 194">
                <a:extLst>
                  <a:ext uri="{FF2B5EF4-FFF2-40B4-BE49-F238E27FC236}">
                    <a16:creationId xmlns:a16="http://schemas.microsoft.com/office/drawing/2014/main" id="{BA699590-3A35-D409-3780-E092F820A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7" name="Freeform 195">
                <a:extLst>
                  <a:ext uri="{FF2B5EF4-FFF2-40B4-BE49-F238E27FC236}">
                    <a16:creationId xmlns:a16="http://schemas.microsoft.com/office/drawing/2014/main" id="{A6308670-02B3-4093-5D49-34E13E64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8" name="Freeform 196">
                <a:extLst>
                  <a:ext uri="{FF2B5EF4-FFF2-40B4-BE49-F238E27FC236}">
                    <a16:creationId xmlns:a16="http://schemas.microsoft.com/office/drawing/2014/main" id="{DBF7FB3C-BBB0-3EEC-B02B-186F48BD7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9" name="Freeform 197">
                <a:extLst>
                  <a:ext uri="{FF2B5EF4-FFF2-40B4-BE49-F238E27FC236}">
                    <a16:creationId xmlns:a16="http://schemas.microsoft.com/office/drawing/2014/main" id="{B6F94D45-25F0-4B1A-761E-7D2C43BE9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0" name="Freeform 198">
                <a:extLst>
                  <a:ext uri="{FF2B5EF4-FFF2-40B4-BE49-F238E27FC236}">
                    <a16:creationId xmlns:a16="http://schemas.microsoft.com/office/drawing/2014/main" id="{57CF0CF3-ED08-6FC6-2658-99BB9E842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1" name="Freeform 199">
                <a:extLst>
                  <a:ext uri="{FF2B5EF4-FFF2-40B4-BE49-F238E27FC236}">
                    <a16:creationId xmlns:a16="http://schemas.microsoft.com/office/drawing/2014/main" id="{C28AA308-0472-64A1-A35A-906176FE1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2" name="Freeform 200">
                <a:extLst>
                  <a:ext uri="{FF2B5EF4-FFF2-40B4-BE49-F238E27FC236}">
                    <a16:creationId xmlns:a16="http://schemas.microsoft.com/office/drawing/2014/main" id="{DD05F50C-B798-0511-27C9-B0CDE24AD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3" name="Freeform 201">
                <a:extLst>
                  <a:ext uri="{FF2B5EF4-FFF2-40B4-BE49-F238E27FC236}">
                    <a16:creationId xmlns:a16="http://schemas.microsoft.com/office/drawing/2014/main" id="{32CED4A2-FCBD-5313-9E27-42BCE6FD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4" name="Freeform 202">
                <a:extLst>
                  <a:ext uri="{FF2B5EF4-FFF2-40B4-BE49-F238E27FC236}">
                    <a16:creationId xmlns:a16="http://schemas.microsoft.com/office/drawing/2014/main" id="{6DEED19A-CC04-664D-AF2B-F3BD580EF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5" name="Freeform 203">
                <a:extLst>
                  <a:ext uri="{FF2B5EF4-FFF2-40B4-BE49-F238E27FC236}">
                    <a16:creationId xmlns:a16="http://schemas.microsoft.com/office/drawing/2014/main" id="{4777E2A2-A7C3-4924-7735-44DB7916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6" name="Freeform 204">
                <a:extLst>
                  <a:ext uri="{FF2B5EF4-FFF2-40B4-BE49-F238E27FC236}">
                    <a16:creationId xmlns:a16="http://schemas.microsoft.com/office/drawing/2014/main" id="{87ADB405-570F-4B98-389D-C44783118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7" name="Freeform 206">
              <a:extLst>
                <a:ext uri="{FF2B5EF4-FFF2-40B4-BE49-F238E27FC236}">
                  <a16:creationId xmlns:a16="http://schemas.microsoft.com/office/drawing/2014/main" id="{775F7169-88DC-5936-8C6F-1089B7890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07">
              <a:extLst>
                <a:ext uri="{FF2B5EF4-FFF2-40B4-BE49-F238E27FC236}">
                  <a16:creationId xmlns:a16="http://schemas.microsoft.com/office/drawing/2014/main" id="{7A4340D8-D0BA-8FEA-E22E-50218F1BB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08">
              <a:extLst>
                <a:ext uri="{FF2B5EF4-FFF2-40B4-BE49-F238E27FC236}">
                  <a16:creationId xmlns:a16="http://schemas.microsoft.com/office/drawing/2014/main" id="{4C2C1252-3CFB-E8B8-1B77-5EDFA503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09">
              <a:extLst>
                <a:ext uri="{FF2B5EF4-FFF2-40B4-BE49-F238E27FC236}">
                  <a16:creationId xmlns:a16="http://schemas.microsoft.com/office/drawing/2014/main" id="{51A6D96D-FE97-94CA-BD67-968F0B248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10">
              <a:extLst>
                <a:ext uri="{FF2B5EF4-FFF2-40B4-BE49-F238E27FC236}">
                  <a16:creationId xmlns:a16="http://schemas.microsoft.com/office/drawing/2014/main" id="{71590E99-2162-6A67-EE0B-7C2BA07A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11">
              <a:extLst>
                <a:ext uri="{FF2B5EF4-FFF2-40B4-BE49-F238E27FC236}">
                  <a16:creationId xmlns:a16="http://schemas.microsoft.com/office/drawing/2014/main" id="{7035478D-1291-FAD6-E1EB-4BB54E1B9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12">
              <a:extLst>
                <a:ext uri="{FF2B5EF4-FFF2-40B4-BE49-F238E27FC236}">
                  <a16:creationId xmlns:a16="http://schemas.microsoft.com/office/drawing/2014/main" id="{7F056FC5-A730-EC95-8B51-C5486F57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13">
              <a:extLst>
                <a:ext uri="{FF2B5EF4-FFF2-40B4-BE49-F238E27FC236}">
                  <a16:creationId xmlns:a16="http://schemas.microsoft.com/office/drawing/2014/main" id="{DDC5B6C5-AAA0-B723-162B-496A6CEE8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14">
              <a:extLst>
                <a:ext uri="{FF2B5EF4-FFF2-40B4-BE49-F238E27FC236}">
                  <a16:creationId xmlns:a16="http://schemas.microsoft.com/office/drawing/2014/main" id="{AF3829DC-9F82-3785-6999-AB1817B1A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15">
              <a:extLst>
                <a:ext uri="{FF2B5EF4-FFF2-40B4-BE49-F238E27FC236}">
                  <a16:creationId xmlns:a16="http://schemas.microsoft.com/office/drawing/2014/main" id="{19D60EB5-8EA2-68B6-C5B0-9A494805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16">
              <a:extLst>
                <a:ext uri="{FF2B5EF4-FFF2-40B4-BE49-F238E27FC236}">
                  <a16:creationId xmlns:a16="http://schemas.microsoft.com/office/drawing/2014/main" id="{F59F7868-0FC6-B5B1-5370-C20F04ADE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17">
              <a:extLst>
                <a:ext uri="{FF2B5EF4-FFF2-40B4-BE49-F238E27FC236}">
                  <a16:creationId xmlns:a16="http://schemas.microsoft.com/office/drawing/2014/main" id="{45339AE9-5791-21EF-0614-815D796D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18">
              <a:extLst>
                <a:ext uri="{FF2B5EF4-FFF2-40B4-BE49-F238E27FC236}">
                  <a16:creationId xmlns:a16="http://schemas.microsoft.com/office/drawing/2014/main" id="{04AD873C-F14F-8059-1823-50FDA5B7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19">
              <a:extLst>
                <a:ext uri="{FF2B5EF4-FFF2-40B4-BE49-F238E27FC236}">
                  <a16:creationId xmlns:a16="http://schemas.microsoft.com/office/drawing/2014/main" id="{410A0620-8069-B8F7-C1DF-029FD90A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20">
              <a:extLst>
                <a:ext uri="{FF2B5EF4-FFF2-40B4-BE49-F238E27FC236}">
                  <a16:creationId xmlns:a16="http://schemas.microsoft.com/office/drawing/2014/main" id="{380B3881-00E4-761D-2CEF-C41E9F47C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21">
              <a:extLst>
                <a:ext uri="{FF2B5EF4-FFF2-40B4-BE49-F238E27FC236}">
                  <a16:creationId xmlns:a16="http://schemas.microsoft.com/office/drawing/2014/main" id="{2E503F51-A064-9815-A9F0-0D60E1D3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22">
              <a:extLst>
                <a:ext uri="{FF2B5EF4-FFF2-40B4-BE49-F238E27FC236}">
                  <a16:creationId xmlns:a16="http://schemas.microsoft.com/office/drawing/2014/main" id="{58BB58DC-BAD4-EF4C-99A0-FE232C85C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23">
              <a:extLst>
                <a:ext uri="{FF2B5EF4-FFF2-40B4-BE49-F238E27FC236}">
                  <a16:creationId xmlns:a16="http://schemas.microsoft.com/office/drawing/2014/main" id="{7AB0F04C-AADF-6B14-7384-97EDEE233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24">
              <a:extLst>
                <a:ext uri="{FF2B5EF4-FFF2-40B4-BE49-F238E27FC236}">
                  <a16:creationId xmlns:a16="http://schemas.microsoft.com/office/drawing/2014/main" id="{59647A8B-C75A-AC16-FD68-FC1A9A564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25">
              <a:extLst>
                <a:ext uri="{FF2B5EF4-FFF2-40B4-BE49-F238E27FC236}">
                  <a16:creationId xmlns:a16="http://schemas.microsoft.com/office/drawing/2014/main" id="{58376B12-A4EE-9720-DE13-F7560F3C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26">
              <a:extLst>
                <a:ext uri="{FF2B5EF4-FFF2-40B4-BE49-F238E27FC236}">
                  <a16:creationId xmlns:a16="http://schemas.microsoft.com/office/drawing/2014/main" id="{74E553A7-6792-3FE4-AA30-BC40C23E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27">
              <a:extLst>
                <a:ext uri="{FF2B5EF4-FFF2-40B4-BE49-F238E27FC236}">
                  <a16:creationId xmlns:a16="http://schemas.microsoft.com/office/drawing/2014/main" id="{D0A0D7E4-3A6E-2A8B-773D-96291117A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28">
              <a:extLst>
                <a:ext uri="{FF2B5EF4-FFF2-40B4-BE49-F238E27FC236}">
                  <a16:creationId xmlns:a16="http://schemas.microsoft.com/office/drawing/2014/main" id="{38E765C4-98FB-2AE5-92A6-7D1CF86E4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29">
              <a:extLst>
                <a:ext uri="{FF2B5EF4-FFF2-40B4-BE49-F238E27FC236}">
                  <a16:creationId xmlns:a16="http://schemas.microsoft.com/office/drawing/2014/main" id="{ED73D08A-3E0E-5CD4-B704-27F22BD2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30">
              <a:extLst>
                <a:ext uri="{FF2B5EF4-FFF2-40B4-BE49-F238E27FC236}">
                  <a16:creationId xmlns:a16="http://schemas.microsoft.com/office/drawing/2014/main" id="{0EF38274-9B18-A938-4570-7EE85862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31">
              <a:extLst>
                <a:ext uri="{FF2B5EF4-FFF2-40B4-BE49-F238E27FC236}">
                  <a16:creationId xmlns:a16="http://schemas.microsoft.com/office/drawing/2014/main" id="{B90DE776-0054-FF73-5961-115098737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32">
              <a:extLst>
                <a:ext uri="{FF2B5EF4-FFF2-40B4-BE49-F238E27FC236}">
                  <a16:creationId xmlns:a16="http://schemas.microsoft.com/office/drawing/2014/main" id="{D93A243F-A3A4-137D-AC81-C9B8E65EB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33">
              <a:extLst>
                <a:ext uri="{FF2B5EF4-FFF2-40B4-BE49-F238E27FC236}">
                  <a16:creationId xmlns:a16="http://schemas.microsoft.com/office/drawing/2014/main" id="{AB91D244-513A-C0C2-442C-43FB764C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34">
              <a:extLst>
                <a:ext uri="{FF2B5EF4-FFF2-40B4-BE49-F238E27FC236}">
                  <a16:creationId xmlns:a16="http://schemas.microsoft.com/office/drawing/2014/main" id="{EC98E99F-51BE-E711-877E-B2DDB23EB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35">
              <a:extLst>
                <a:ext uri="{FF2B5EF4-FFF2-40B4-BE49-F238E27FC236}">
                  <a16:creationId xmlns:a16="http://schemas.microsoft.com/office/drawing/2014/main" id="{0D05AFE4-7846-5CAD-A27F-736BE61B2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36">
              <a:extLst>
                <a:ext uri="{FF2B5EF4-FFF2-40B4-BE49-F238E27FC236}">
                  <a16:creationId xmlns:a16="http://schemas.microsoft.com/office/drawing/2014/main" id="{A4638C79-608C-72AA-BED2-699EB1A3B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37">
              <a:extLst>
                <a:ext uri="{FF2B5EF4-FFF2-40B4-BE49-F238E27FC236}">
                  <a16:creationId xmlns:a16="http://schemas.microsoft.com/office/drawing/2014/main" id="{D8450CD1-4FA4-E00E-5027-B7D8D7D7D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38">
              <a:extLst>
                <a:ext uri="{FF2B5EF4-FFF2-40B4-BE49-F238E27FC236}">
                  <a16:creationId xmlns:a16="http://schemas.microsoft.com/office/drawing/2014/main" id="{DF1250CB-04B7-FA2F-0F94-8361A26DC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39">
              <a:extLst>
                <a:ext uri="{FF2B5EF4-FFF2-40B4-BE49-F238E27FC236}">
                  <a16:creationId xmlns:a16="http://schemas.microsoft.com/office/drawing/2014/main" id="{0D42790B-6649-7210-BDD2-AEE84DAA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40">
              <a:extLst>
                <a:ext uri="{FF2B5EF4-FFF2-40B4-BE49-F238E27FC236}">
                  <a16:creationId xmlns:a16="http://schemas.microsoft.com/office/drawing/2014/main" id="{419AA19B-B1F1-5EC9-32EA-EAEB6CC5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41">
              <a:extLst>
                <a:ext uri="{FF2B5EF4-FFF2-40B4-BE49-F238E27FC236}">
                  <a16:creationId xmlns:a16="http://schemas.microsoft.com/office/drawing/2014/main" id="{873CE8FD-4A94-D3B3-7AE9-E9F63198C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42">
              <a:extLst>
                <a:ext uri="{FF2B5EF4-FFF2-40B4-BE49-F238E27FC236}">
                  <a16:creationId xmlns:a16="http://schemas.microsoft.com/office/drawing/2014/main" id="{563B6509-3C22-D9FE-7E52-CCAD6CA72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43">
              <a:extLst>
                <a:ext uri="{FF2B5EF4-FFF2-40B4-BE49-F238E27FC236}">
                  <a16:creationId xmlns:a16="http://schemas.microsoft.com/office/drawing/2014/main" id="{3202C677-9FBF-C3EB-C48D-E11876FF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44">
              <a:extLst>
                <a:ext uri="{FF2B5EF4-FFF2-40B4-BE49-F238E27FC236}">
                  <a16:creationId xmlns:a16="http://schemas.microsoft.com/office/drawing/2014/main" id="{D444C52F-DD70-50E3-9484-B7B471E9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45">
              <a:extLst>
                <a:ext uri="{FF2B5EF4-FFF2-40B4-BE49-F238E27FC236}">
                  <a16:creationId xmlns:a16="http://schemas.microsoft.com/office/drawing/2014/main" id="{BC9077EB-71B5-E362-5CE2-98709401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46">
              <a:extLst>
                <a:ext uri="{FF2B5EF4-FFF2-40B4-BE49-F238E27FC236}">
                  <a16:creationId xmlns:a16="http://schemas.microsoft.com/office/drawing/2014/main" id="{ABFCFAF4-4C2F-B41B-054C-0CE9196F9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47">
              <a:extLst>
                <a:ext uri="{FF2B5EF4-FFF2-40B4-BE49-F238E27FC236}">
                  <a16:creationId xmlns:a16="http://schemas.microsoft.com/office/drawing/2014/main" id="{BDEF46BE-837F-0884-9830-C6C83971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48">
              <a:extLst>
                <a:ext uri="{FF2B5EF4-FFF2-40B4-BE49-F238E27FC236}">
                  <a16:creationId xmlns:a16="http://schemas.microsoft.com/office/drawing/2014/main" id="{9BF41B65-41FB-A957-E95B-39E9BDDBB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49">
              <a:extLst>
                <a:ext uri="{FF2B5EF4-FFF2-40B4-BE49-F238E27FC236}">
                  <a16:creationId xmlns:a16="http://schemas.microsoft.com/office/drawing/2014/main" id="{272400A4-94D9-5087-B9A8-8193B85F2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50">
              <a:extLst>
                <a:ext uri="{FF2B5EF4-FFF2-40B4-BE49-F238E27FC236}">
                  <a16:creationId xmlns:a16="http://schemas.microsoft.com/office/drawing/2014/main" id="{16A5E2EB-01AE-F94B-D1FD-BE4F2C251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51">
              <a:extLst>
                <a:ext uri="{FF2B5EF4-FFF2-40B4-BE49-F238E27FC236}">
                  <a16:creationId xmlns:a16="http://schemas.microsoft.com/office/drawing/2014/main" id="{6E88A206-D2CF-BE22-F381-EA66ED5B8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52">
              <a:extLst>
                <a:ext uri="{FF2B5EF4-FFF2-40B4-BE49-F238E27FC236}">
                  <a16:creationId xmlns:a16="http://schemas.microsoft.com/office/drawing/2014/main" id="{2BE3E752-7035-52B7-33F8-52D6EE057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53">
              <a:extLst>
                <a:ext uri="{FF2B5EF4-FFF2-40B4-BE49-F238E27FC236}">
                  <a16:creationId xmlns:a16="http://schemas.microsoft.com/office/drawing/2014/main" id="{E2F691F4-21DD-8C96-691B-9FEA9E1DD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54">
              <a:extLst>
                <a:ext uri="{FF2B5EF4-FFF2-40B4-BE49-F238E27FC236}">
                  <a16:creationId xmlns:a16="http://schemas.microsoft.com/office/drawing/2014/main" id="{1B45DCCB-1D27-CD72-3E13-36DEB353E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55">
              <a:extLst>
                <a:ext uri="{FF2B5EF4-FFF2-40B4-BE49-F238E27FC236}">
                  <a16:creationId xmlns:a16="http://schemas.microsoft.com/office/drawing/2014/main" id="{B2A96F48-1B7D-002E-9245-CBAEDC7C0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56">
              <a:extLst>
                <a:ext uri="{FF2B5EF4-FFF2-40B4-BE49-F238E27FC236}">
                  <a16:creationId xmlns:a16="http://schemas.microsoft.com/office/drawing/2014/main" id="{5DD57CF4-80AF-0DC0-871C-98AA40FAB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57">
              <a:extLst>
                <a:ext uri="{FF2B5EF4-FFF2-40B4-BE49-F238E27FC236}">
                  <a16:creationId xmlns:a16="http://schemas.microsoft.com/office/drawing/2014/main" id="{AFD13746-BD11-4A35-2E4F-E733CEF74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258">
              <a:extLst>
                <a:ext uri="{FF2B5EF4-FFF2-40B4-BE49-F238E27FC236}">
                  <a16:creationId xmlns:a16="http://schemas.microsoft.com/office/drawing/2014/main" id="{AE3BD917-3B32-03A6-B715-42324147A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259">
              <a:extLst>
                <a:ext uri="{FF2B5EF4-FFF2-40B4-BE49-F238E27FC236}">
                  <a16:creationId xmlns:a16="http://schemas.microsoft.com/office/drawing/2014/main" id="{9F718165-41AD-7DE9-F203-FCA20132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260">
              <a:extLst>
                <a:ext uri="{FF2B5EF4-FFF2-40B4-BE49-F238E27FC236}">
                  <a16:creationId xmlns:a16="http://schemas.microsoft.com/office/drawing/2014/main" id="{EB4727DA-C703-E526-6841-90761D2FA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261">
              <a:extLst>
                <a:ext uri="{FF2B5EF4-FFF2-40B4-BE49-F238E27FC236}">
                  <a16:creationId xmlns:a16="http://schemas.microsoft.com/office/drawing/2014/main" id="{61C22F73-AE6E-879D-D318-6B292A8DD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262">
              <a:extLst>
                <a:ext uri="{FF2B5EF4-FFF2-40B4-BE49-F238E27FC236}">
                  <a16:creationId xmlns:a16="http://schemas.microsoft.com/office/drawing/2014/main" id="{96456EAD-67FD-4598-B431-A20E9059B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263">
              <a:extLst>
                <a:ext uri="{FF2B5EF4-FFF2-40B4-BE49-F238E27FC236}">
                  <a16:creationId xmlns:a16="http://schemas.microsoft.com/office/drawing/2014/main" id="{D3D2113D-5026-7CE0-538E-5DEC1704E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5" name="Freeform 264">
              <a:extLst>
                <a:ext uri="{FF2B5EF4-FFF2-40B4-BE49-F238E27FC236}">
                  <a16:creationId xmlns:a16="http://schemas.microsoft.com/office/drawing/2014/main" id="{41D38510-6482-5661-D55A-C328A036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6" name="Freeform 265">
              <a:extLst>
                <a:ext uri="{FF2B5EF4-FFF2-40B4-BE49-F238E27FC236}">
                  <a16:creationId xmlns:a16="http://schemas.microsoft.com/office/drawing/2014/main" id="{40B7DE62-D427-813F-E9E0-30B81001F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7" name="Freeform 266">
              <a:extLst>
                <a:ext uri="{FF2B5EF4-FFF2-40B4-BE49-F238E27FC236}">
                  <a16:creationId xmlns:a16="http://schemas.microsoft.com/office/drawing/2014/main" id="{5E6BF8C6-7F34-729C-830E-A2673F330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8" name="Freeform 267">
              <a:extLst>
                <a:ext uri="{FF2B5EF4-FFF2-40B4-BE49-F238E27FC236}">
                  <a16:creationId xmlns:a16="http://schemas.microsoft.com/office/drawing/2014/main" id="{E2437102-E86E-F752-3575-9B879A6F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268">
              <a:extLst>
                <a:ext uri="{FF2B5EF4-FFF2-40B4-BE49-F238E27FC236}">
                  <a16:creationId xmlns:a16="http://schemas.microsoft.com/office/drawing/2014/main" id="{6FE36712-BD22-BD75-EB53-162018EEB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0" name="Freeform 269">
              <a:extLst>
                <a:ext uri="{FF2B5EF4-FFF2-40B4-BE49-F238E27FC236}">
                  <a16:creationId xmlns:a16="http://schemas.microsoft.com/office/drawing/2014/main" id="{DBA5A596-F253-0A44-092A-7F3F30FF1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1" name="Freeform 270">
              <a:extLst>
                <a:ext uri="{FF2B5EF4-FFF2-40B4-BE49-F238E27FC236}">
                  <a16:creationId xmlns:a16="http://schemas.microsoft.com/office/drawing/2014/main" id="{878624AE-7EFC-2086-2C55-2AC5CF0E5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2" name="Freeform 271">
              <a:extLst>
                <a:ext uri="{FF2B5EF4-FFF2-40B4-BE49-F238E27FC236}">
                  <a16:creationId xmlns:a16="http://schemas.microsoft.com/office/drawing/2014/main" id="{C828379B-6F5F-4B70-6551-942873A4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3" name="Freeform 272">
              <a:extLst>
                <a:ext uri="{FF2B5EF4-FFF2-40B4-BE49-F238E27FC236}">
                  <a16:creationId xmlns:a16="http://schemas.microsoft.com/office/drawing/2014/main" id="{D1C0EA77-8DFC-B929-5EB8-262B4AF3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4" name="Freeform 273">
              <a:extLst>
                <a:ext uri="{FF2B5EF4-FFF2-40B4-BE49-F238E27FC236}">
                  <a16:creationId xmlns:a16="http://schemas.microsoft.com/office/drawing/2014/main" id="{DA6F0A8E-9B6B-9CEF-6093-3A20ADA61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5" name="Freeform 274">
              <a:extLst>
                <a:ext uri="{FF2B5EF4-FFF2-40B4-BE49-F238E27FC236}">
                  <a16:creationId xmlns:a16="http://schemas.microsoft.com/office/drawing/2014/main" id="{67A9EB55-503B-12F0-47E4-0F9A8405E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6" name="Freeform 275">
              <a:extLst>
                <a:ext uri="{FF2B5EF4-FFF2-40B4-BE49-F238E27FC236}">
                  <a16:creationId xmlns:a16="http://schemas.microsoft.com/office/drawing/2014/main" id="{56EFBF92-D791-99D7-5F0A-4BB9D485A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7" name="Freeform 276">
              <a:extLst>
                <a:ext uri="{FF2B5EF4-FFF2-40B4-BE49-F238E27FC236}">
                  <a16:creationId xmlns:a16="http://schemas.microsoft.com/office/drawing/2014/main" id="{74DDDB35-1BFE-0C63-D075-5A417B21C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8" name="Freeform 277">
              <a:extLst>
                <a:ext uri="{FF2B5EF4-FFF2-40B4-BE49-F238E27FC236}">
                  <a16:creationId xmlns:a16="http://schemas.microsoft.com/office/drawing/2014/main" id="{6074C4D4-01B5-44D4-EAA5-553989744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9" name="Freeform 278">
              <a:extLst>
                <a:ext uri="{FF2B5EF4-FFF2-40B4-BE49-F238E27FC236}">
                  <a16:creationId xmlns:a16="http://schemas.microsoft.com/office/drawing/2014/main" id="{62169EAF-E3C6-6B6B-F66E-0ED0FFC1A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0" name="Freeform 279">
              <a:extLst>
                <a:ext uri="{FF2B5EF4-FFF2-40B4-BE49-F238E27FC236}">
                  <a16:creationId xmlns:a16="http://schemas.microsoft.com/office/drawing/2014/main" id="{6621C9BF-C4C5-53C8-68F7-DC0DE26C5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1" name="Freeform 280">
              <a:extLst>
                <a:ext uri="{FF2B5EF4-FFF2-40B4-BE49-F238E27FC236}">
                  <a16:creationId xmlns:a16="http://schemas.microsoft.com/office/drawing/2014/main" id="{B47BEB2C-1855-63E5-E429-F53D370D7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2" name="Freeform 281">
              <a:extLst>
                <a:ext uri="{FF2B5EF4-FFF2-40B4-BE49-F238E27FC236}">
                  <a16:creationId xmlns:a16="http://schemas.microsoft.com/office/drawing/2014/main" id="{8736B44C-F361-B5EC-D8C9-6E8B04866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3" name="Freeform 282">
              <a:extLst>
                <a:ext uri="{FF2B5EF4-FFF2-40B4-BE49-F238E27FC236}">
                  <a16:creationId xmlns:a16="http://schemas.microsoft.com/office/drawing/2014/main" id="{1EE36AF6-CCE7-A6E3-863C-B5F1638D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4" name="Freeform 283">
              <a:extLst>
                <a:ext uri="{FF2B5EF4-FFF2-40B4-BE49-F238E27FC236}">
                  <a16:creationId xmlns:a16="http://schemas.microsoft.com/office/drawing/2014/main" id="{D81002FE-6F96-997C-C1D9-2133CA096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5" name="Freeform 284">
              <a:extLst>
                <a:ext uri="{FF2B5EF4-FFF2-40B4-BE49-F238E27FC236}">
                  <a16:creationId xmlns:a16="http://schemas.microsoft.com/office/drawing/2014/main" id="{EC69AC96-641F-908E-7D97-62FCBF10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6" name="Freeform 285">
              <a:extLst>
                <a:ext uri="{FF2B5EF4-FFF2-40B4-BE49-F238E27FC236}">
                  <a16:creationId xmlns:a16="http://schemas.microsoft.com/office/drawing/2014/main" id="{F74FB92D-772C-F792-4509-BA38A55FB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7" name="Freeform 286">
              <a:extLst>
                <a:ext uri="{FF2B5EF4-FFF2-40B4-BE49-F238E27FC236}">
                  <a16:creationId xmlns:a16="http://schemas.microsoft.com/office/drawing/2014/main" id="{B86F7E84-9678-79AC-5E7D-0472328D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8" name="Freeform 287">
              <a:extLst>
                <a:ext uri="{FF2B5EF4-FFF2-40B4-BE49-F238E27FC236}">
                  <a16:creationId xmlns:a16="http://schemas.microsoft.com/office/drawing/2014/main" id="{BE3995F8-3624-8B1A-5930-085C7797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9" name="Freeform 288">
              <a:extLst>
                <a:ext uri="{FF2B5EF4-FFF2-40B4-BE49-F238E27FC236}">
                  <a16:creationId xmlns:a16="http://schemas.microsoft.com/office/drawing/2014/main" id="{BDDB9BD8-4425-6FA5-320A-15AD72DD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Freeform 289">
              <a:extLst>
                <a:ext uri="{FF2B5EF4-FFF2-40B4-BE49-F238E27FC236}">
                  <a16:creationId xmlns:a16="http://schemas.microsoft.com/office/drawing/2014/main" id="{B364D4D8-A8CB-2AF0-A166-921C33E1E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1" name="Freeform 290">
              <a:extLst>
                <a:ext uri="{FF2B5EF4-FFF2-40B4-BE49-F238E27FC236}">
                  <a16:creationId xmlns:a16="http://schemas.microsoft.com/office/drawing/2014/main" id="{37AA8197-C06C-03D7-199C-F2B3D18A8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2" name="Freeform 291">
              <a:extLst>
                <a:ext uri="{FF2B5EF4-FFF2-40B4-BE49-F238E27FC236}">
                  <a16:creationId xmlns:a16="http://schemas.microsoft.com/office/drawing/2014/main" id="{F0B4C960-3F25-3589-19F0-958E96577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3" name="Freeform 292">
              <a:extLst>
                <a:ext uri="{FF2B5EF4-FFF2-40B4-BE49-F238E27FC236}">
                  <a16:creationId xmlns:a16="http://schemas.microsoft.com/office/drawing/2014/main" id="{4CDAC2C4-FBA4-3B6F-585A-154BF5A5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4" name="Freeform 293">
              <a:extLst>
                <a:ext uri="{FF2B5EF4-FFF2-40B4-BE49-F238E27FC236}">
                  <a16:creationId xmlns:a16="http://schemas.microsoft.com/office/drawing/2014/main" id="{32644475-0692-88B3-6D37-D6FFD900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5" name="Freeform 294">
              <a:extLst>
                <a:ext uri="{FF2B5EF4-FFF2-40B4-BE49-F238E27FC236}">
                  <a16:creationId xmlns:a16="http://schemas.microsoft.com/office/drawing/2014/main" id="{B56D27BC-588D-F91A-DA25-715B4068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6" name="Freeform 295">
              <a:extLst>
                <a:ext uri="{FF2B5EF4-FFF2-40B4-BE49-F238E27FC236}">
                  <a16:creationId xmlns:a16="http://schemas.microsoft.com/office/drawing/2014/main" id="{AE3F2493-471F-AB73-1B82-BDCE99A8F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7" name="Freeform 296">
              <a:extLst>
                <a:ext uri="{FF2B5EF4-FFF2-40B4-BE49-F238E27FC236}">
                  <a16:creationId xmlns:a16="http://schemas.microsoft.com/office/drawing/2014/main" id="{12646E47-2764-8758-4396-71488423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8" name="Freeform 297">
              <a:extLst>
                <a:ext uri="{FF2B5EF4-FFF2-40B4-BE49-F238E27FC236}">
                  <a16:creationId xmlns:a16="http://schemas.microsoft.com/office/drawing/2014/main" id="{BE8824CC-0EAA-0863-C50F-7FC91CE0A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9" name="Freeform 298">
              <a:extLst>
                <a:ext uri="{FF2B5EF4-FFF2-40B4-BE49-F238E27FC236}">
                  <a16:creationId xmlns:a16="http://schemas.microsoft.com/office/drawing/2014/main" id="{9A905A73-6A25-E0BD-BA0C-D9121049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0" name="Freeform 299">
              <a:extLst>
                <a:ext uri="{FF2B5EF4-FFF2-40B4-BE49-F238E27FC236}">
                  <a16:creationId xmlns:a16="http://schemas.microsoft.com/office/drawing/2014/main" id="{7F53D79F-698C-76B6-5E84-DA5049757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1" name="Freeform 300">
              <a:extLst>
                <a:ext uri="{FF2B5EF4-FFF2-40B4-BE49-F238E27FC236}">
                  <a16:creationId xmlns:a16="http://schemas.microsoft.com/office/drawing/2014/main" id="{1D59B667-94C3-6056-BFB2-2C027E866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2" name="Freeform 301">
              <a:extLst>
                <a:ext uri="{FF2B5EF4-FFF2-40B4-BE49-F238E27FC236}">
                  <a16:creationId xmlns:a16="http://schemas.microsoft.com/office/drawing/2014/main" id="{471B597C-645E-9E00-5585-86A1CDA5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3" name="Freeform 302">
              <a:extLst>
                <a:ext uri="{FF2B5EF4-FFF2-40B4-BE49-F238E27FC236}">
                  <a16:creationId xmlns:a16="http://schemas.microsoft.com/office/drawing/2014/main" id="{210F9CD3-5382-D0E3-3D6F-99F293A67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4" name="Freeform 303">
              <a:extLst>
                <a:ext uri="{FF2B5EF4-FFF2-40B4-BE49-F238E27FC236}">
                  <a16:creationId xmlns:a16="http://schemas.microsoft.com/office/drawing/2014/main" id="{33B558B8-EE34-0B89-5FED-BB81CCCA7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5" name="Freeform 304">
              <a:extLst>
                <a:ext uri="{FF2B5EF4-FFF2-40B4-BE49-F238E27FC236}">
                  <a16:creationId xmlns:a16="http://schemas.microsoft.com/office/drawing/2014/main" id="{3FB0934A-165B-7BCC-3E63-A57279430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6" name="Freeform 305">
              <a:extLst>
                <a:ext uri="{FF2B5EF4-FFF2-40B4-BE49-F238E27FC236}">
                  <a16:creationId xmlns:a16="http://schemas.microsoft.com/office/drawing/2014/main" id="{D50AA7F0-9E19-5D85-ADC9-F09EB87DD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pic>
        <p:nvPicPr>
          <p:cNvPr id="50" name="Picture 49">
            <a:extLst>
              <a:ext uri="{FF2B5EF4-FFF2-40B4-BE49-F238E27FC236}">
                <a16:creationId xmlns:a16="http://schemas.microsoft.com/office/drawing/2014/main" id="{CCFF68B2-40E2-DD82-4B28-FB69EFDC46B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84791" y="2504759"/>
            <a:ext cx="2277252" cy="1201385"/>
          </a:xfrm>
          <a:prstGeom prst="rect">
            <a:avLst/>
          </a:prstGeom>
        </p:spPr>
      </p:pic>
      <p:pic>
        <p:nvPicPr>
          <p:cNvPr id="361" name="Picture 8">
            <a:extLst>
              <a:ext uri="{FF2B5EF4-FFF2-40B4-BE49-F238E27FC236}">
                <a16:creationId xmlns:a16="http://schemas.microsoft.com/office/drawing/2014/main" id="{7A946928-6914-41FB-4B82-C83E07E6A6ED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0651804" y="-251009"/>
            <a:ext cx="2438954" cy="2743200"/>
          </a:xfrm>
          <a:prstGeom prst="rect">
            <a:avLst/>
          </a:prstGeom>
        </p:spPr>
      </p:pic>
      <p:pic>
        <p:nvPicPr>
          <p:cNvPr id="362" name="Picture 8">
            <a:extLst>
              <a:ext uri="{FF2B5EF4-FFF2-40B4-BE49-F238E27FC236}">
                <a16:creationId xmlns:a16="http://schemas.microsoft.com/office/drawing/2014/main" id="{AB93191B-942B-41A3-C6BF-0BBC3B7CA7D0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-1017478" y="-251009"/>
            <a:ext cx="2438954" cy="2743200"/>
          </a:xfrm>
          <a:prstGeom prst="rect">
            <a:avLst/>
          </a:prstGeom>
        </p:spPr>
      </p:pic>
      <p:sp>
        <p:nvSpPr>
          <p:cNvPr id="359" name="TextBox 358">
            <a:extLst>
              <a:ext uri="{FF2B5EF4-FFF2-40B4-BE49-F238E27FC236}">
                <a16:creationId xmlns:a16="http://schemas.microsoft.com/office/drawing/2014/main" id="{529B9116-EB3A-92EB-5648-AD3641ED74DD}"/>
              </a:ext>
            </a:extLst>
          </p:cNvPr>
          <p:cNvSpPr txBox="1"/>
          <p:nvPr/>
        </p:nvSpPr>
        <p:spPr>
          <a:xfrm>
            <a:off x="2573680" y="294382"/>
            <a:ext cx="7296869" cy="107721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7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Yêu</a:t>
            </a:r>
            <a:r>
              <a:rPr lang="en-US" sz="70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7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cầu</a:t>
            </a:r>
            <a:r>
              <a:rPr lang="en-US" sz="70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7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cần</a:t>
            </a:r>
            <a:r>
              <a:rPr lang="en-US" sz="70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7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đạt</a:t>
            </a:r>
            <a:endParaRPr lang="en-US" sz="7000" dirty="0">
              <a:ln w="25400">
                <a:solidFill>
                  <a:schemeClr val="bg1"/>
                </a:solidFill>
              </a:ln>
              <a:solidFill>
                <a:schemeClr val="accent6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D75E92D7-8497-653A-6788-40FE807554C1}"/>
              </a:ext>
            </a:extLst>
          </p:cNvPr>
          <p:cNvGrpSpPr/>
          <p:nvPr/>
        </p:nvGrpSpPr>
        <p:grpSpPr>
          <a:xfrm>
            <a:off x="2223231" y="1589960"/>
            <a:ext cx="7797383" cy="1688119"/>
            <a:chOff x="2106302" y="1589960"/>
            <a:chExt cx="7797383" cy="1688119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1F8EB7DA-302F-422C-92F7-3D04BF3EB898}"/>
                </a:ext>
              </a:extLst>
            </p:cNvPr>
            <p:cNvGrpSpPr/>
            <p:nvPr/>
          </p:nvGrpSpPr>
          <p:grpSpPr>
            <a:xfrm>
              <a:off x="2695908" y="1832081"/>
              <a:ext cx="7207777" cy="1373308"/>
              <a:chOff x="3376386" y="2401977"/>
              <a:chExt cx="7207777" cy="1373308"/>
            </a:xfrm>
          </p:grpSpPr>
          <p:sp>
            <p:nvSpPr>
              <p:cNvPr id="366" name="Rectangle: Rounded Corners 365">
                <a:extLst>
                  <a:ext uri="{FF2B5EF4-FFF2-40B4-BE49-F238E27FC236}">
                    <a16:creationId xmlns:a16="http://schemas.microsoft.com/office/drawing/2014/main" id="{A8F34306-B7FA-9BCF-475C-91C67E293497}"/>
                  </a:ext>
                </a:extLst>
              </p:cNvPr>
              <p:cNvSpPr/>
              <p:nvPr/>
            </p:nvSpPr>
            <p:spPr>
              <a:xfrm>
                <a:off x="3376386" y="2401977"/>
                <a:ext cx="7207777" cy="1373308"/>
              </a:xfrm>
              <a:prstGeom prst="roundRect">
                <a:avLst>
                  <a:gd name="adj" fmla="val 50000"/>
                </a:avLst>
              </a:prstGeom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3" name="TextBox 362">
                <a:extLst>
                  <a:ext uri="{FF2B5EF4-FFF2-40B4-BE49-F238E27FC236}">
                    <a16:creationId xmlns:a16="http://schemas.microsoft.com/office/drawing/2014/main" id="{E11C74BC-4B7E-EE9E-603A-24E5FB97C131}"/>
                  </a:ext>
                </a:extLst>
              </p:cNvPr>
              <p:cNvSpPr txBox="1"/>
              <p:nvPr/>
            </p:nvSpPr>
            <p:spPr>
              <a:xfrm>
                <a:off x="4717432" y="2426219"/>
                <a:ext cx="5316924" cy="13234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Nêu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được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mối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quan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hệ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họ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hàng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nội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,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ngoại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C28C2FA-37FB-90BE-A592-78E2D32C84B6}"/>
                </a:ext>
              </a:extLst>
            </p:cNvPr>
            <p:cNvGrpSpPr/>
            <p:nvPr/>
          </p:nvGrpSpPr>
          <p:grpSpPr>
            <a:xfrm>
              <a:off x="2106302" y="1589960"/>
              <a:ext cx="1903028" cy="1688119"/>
              <a:chOff x="2786780" y="2159856"/>
              <a:chExt cx="1903028" cy="1688119"/>
            </a:xfrm>
          </p:grpSpPr>
          <p:pic>
            <p:nvPicPr>
              <p:cNvPr id="6" name="Picture 5" descr="Icon&#10;&#10;Description automatically generated">
                <a:extLst>
                  <a:ext uri="{FF2B5EF4-FFF2-40B4-BE49-F238E27FC236}">
                    <a16:creationId xmlns:a16="http://schemas.microsoft.com/office/drawing/2014/main" id="{8FA28E1D-4B6C-1765-6E2D-B976636CC77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786780" y="2159856"/>
                <a:ext cx="1903028" cy="1688119"/>
              </a:xfrm>
              <a:prstGeom prst="rect">
                <a:avLst/>
              </a:prstGeom>
            </p:spPr>
          </p:pic>
          <p:sp>
            <p:nvSpPr>
              <p:cNvPr id="364" name="TextBox 363">
                <a:extLst>
                  <a:ext uri="{FF2B5EF4-FFF2-40B4-BE49-F238E27FC236}">
                    <a16:creationId xmlns:a16="http://schemas.microsoft.com/office/drawing/2014/main" id="{4AC9070E-4509-E3D5-24B4-89C1C986C90E}"/>
                  </a:ext>
                </a:extLst>
              </p:cNvPr>
              <p:cNvSpPr txBox="1"/>
              <p:nvPr/>
            </p:nvSpPr>
            <p:spPr>
              <a:xfrm>
                <a:off x="3353094" y="2833657"/>
                <a:ext cx="508152" cy="61555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en-US" sz="4000" dirty="0">
                    <a:ln w="25400">
                      <a:solidFill>
                        <a:schemeClr val="bg1"/>
                      </a:solidFill>
                    </a:ln>
                    <a:solidFill>
                      <a:srgbClr val="FF0000"/>
                    </a:solidFill>
                    <a:effectLst>
                      <a:outerShdw blurRad="50800" dist="38100" dir="2700000" algn="tl" rotWithShape="0">
                        <a:prstClr val="black">
                          <a:alpha val="40000"/>
                        </a:prstClr>
                      </a:outerShdw>
                    </a:effectLst>
                    <a:latin typeface="iCiel Crocante" panose="02000000000000000000" pitchFamily="50" charset="0"/>
                  </a:rPr>
                  <a:t>01</a:t>
                </a: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99781540-388F-B599-2034-0573888ED9C9}"/>
              </a:ext>
            </a:extLst>
          </p:cNvPr>
          <p:cNvGrpSpPr/>
          <p:nvPr/>
        </p:nvGrpSpPr>
        <p:grpSpPr>
          <a:xfrm>
            <a:off x="768469" y="3479223"/>
            <a:ext cx="10522542" cy="1682499"/>
            <a:chOff x="768469" y="3479223"/>
            <a:chExt cx="10522542" cy="1682499"/>
          </a:xfrm>
        </p:grpSpPr>
        <p:grpSp>
          <p:nvGrpSpPr>
            <p:cNvPr id="370" name="Group 369">
              <a:extLst>
                <a:ext uri="{FF2B5EF4-FFF2-40B4-BE49-F238E27FC236}">
                  <a16:creationId xmlns:a16="http://schemas.microsoft.com/office/drawing/2014/main" id="{4FD85C18-C988-6664-C171-56EC4FFD0019}"/>
                </a:ext>
              </a:extLst>
            </p:cNvPr>
            <p:cNvGrpSpPr/>
            <p:nvPr/>
          </p:nvGrpSpPr>
          <p:grpSpPr>
            <a:xfrm>
              <a:off x="1583295" y="3746799"/>
              <a:ext cx="9707716" cy="1389008"/>
              <a:chOff x="3998420" y="2401496"/>
              <a:chExt cx="8249748" cy="1389008"/>
            </a:xfrm>
          </p:grpSpPr>
          <p:sp>
            <p:nvSpPr>
              <p:cNvPr id="374" name="Rectangle: Rounded Corners 373">
                <a:extLst>
                  <a:ext uri="{FF2B5EF4-FFF2-40B4-BE49-F238E27FC236}">
                    <a16:creationId xmlns:a16="http://schemas.microsoft.com/office/drawing/2014/main" id="{A37948EB-71B1-C95A-CB27-892D0F62CF04}"/>
                  </a:ext>
                </a:extLst>
              </p:cNvPr>
              <p:cNvSpPr/>
              <p:nvPr/>
            </p:nvSpPr>
            <p:spPr>
              <a:xfrm>
                <a:off x="3998420" y="2401496"/>
                <a:ext cx="8249748" cy="1373308"/>
              </a:xfrm>
              <a:prstGeom prst="roundRect">
                <a:avLst>
                  <a:gd name="adj" fmla="val 50000"/>
                </a:avLst>
              </a:prstGeom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5" name="TextBox 374">
                <a:extLst>
                  <a:ext uri="{FF2B5EF4-FFF2-40B4-BE49-F238E27FC236}">
                    <a16:creationId xmlns:a16="http://schemas.microsoft.com/office/drawing/2014/main" id="{ECB9501C-9804-8E85-FB07-417B5B35271E}"/>
                  </a:ext>
                </a:extLst>
              </p:cNvPr>
              <p:cNvSpPr txBox="1"/>
              <p:nvPr/>
            </p:nvSpPr>
            <p:spPr>
              <a:xfrm>
                <a:off x="4984765" y="2467065"/>
                <a:ext cx="7021249" cy="13234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Xưng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hô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đúng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với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các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thành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viên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trong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gia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đình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thuộc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họ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nội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,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họ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ngoại</a:t>
                </a:r>
                <a:endParaRPr lang="en-US" sz="400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9138640E-89FE-FCAC-789E-D7ED20B0ACAF}"/>
                </a:ext>
              </a:extLst>
            </p:cNvPr>
            <p:cNvGrpSpPr/>
            <p:nvPr/>
          </p:nvGrpSpPr>
          <p:grpSpPr>
            <a:xfrm>
              <a:off x="768469" y="3479223"/>
              <a:ext cx="1807468" cy="1682499"/>
              <a:chOff x="3553129" y="3306177"/>
              <a:chExt cx="1807468" cy="1682499"/>
            </a:xfrm>
          </p:grpSpPr>
          <p:pic>
            <p:nvPicPr>
              <p:cNvPr id="15" name="Picture 14" descr="A picture containing icon&#10;&#10;Description automatically generated">
                <a:extLst>
                  <a:ext uri="{FF2B5EF4-FFF2-40B4-BE49-F238E27FC236}">
                    <a16:creationId xmlns:a16="http://schemas.microsoft.com/office/drawing/2014/main" id="{3F47E76C-C447-98BE-F814-467A676423E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53129" y="3306177"/>
                <a:ext cx="1807468" cy="1682499"/>
              </a:xfrm>
              <a:prstGeom prst="rect">
                <a:avLst/>
              </a:prstGeom>
            </p:spPr>
          </p:pic>
          <p:sp>
            <p:nvSpPr>
              <p:cNvPr id="373" name="TextBox 372">
                <a:extLst>
                  <a:ext uri="{FF2B5EF4-FFF2-40B4-BE49-F238E27FC236}">
                    <a16:creationId xmlns:a16="http://schemas.microsoft.com/office/drawing/2014/main" id="{F680434C-AC50-8DE5-E8C7-1E4D43262E89}"/>
                  </a:ext>
                </a:extLst>
              </p:cNvPr>
              <p:cNvSpPr txBox="1"/>
              <p:nvPr/>
            </p:nvSpPr>
            <p:spPr>
              <a:xfrm>
                <a:off x="4106021" y="4087446"/>
                <a:ext cx="593112" cy="61555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en-US" sz="4000" dirty="0">
                    <a:ln w="25400">
                      <a:solidFill>
                        <a:schemeClr val="bg1"/>
                      </a:solidFill>
                    </a:ln>
                    <a:solidFill>
                      <a:srgbClr val="FF0000"/>
                    </a:solidFill>
                    <a:effectLst>
                      <a:outerShdw blurRad="50800" dist="38100" dir="2700000" algn="tl" rotWithShape="0">
                        <a:prstClr val="black">
                          <a:alpha val="40000"/>
                        </a:prstClr>
                      </a:outerShdw>
                    </a:effectLst>
                    <a:latin typeface="iCiel Crocante" panose="02000000000000000000" pitchFamily="50" charset="0"/>
                  </a:rPr>
                  <a:t>02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5901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" presetID="4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300" tmFilter="0,0; .5, 1; 1, 1"/>
                                            <p:tgtEl>
                                              <p:spTgt spid="3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6" fill="hold" nodeType="withEffect" p14:presetBounceEnd="7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6000">
                                          <p:cBhvr additive="base">
                                            <p:cTn id="26" dur="12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6000">
                                          <p:cBhvr additive="base">
                                            <p:cTn id="27" dur="12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" fill="hold">
                          <p:stCondLst>
                            <p:cond delay="indefinite"/>
                          </p:stCondLst>
                          <p:childTnLst>
                            <p:par>
                              <p:cTn id="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2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3" dur="2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2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5" fill="hold">
                          <p:stCondLst>
                            <p:cond delay="indefinite"/>
                          </p:stCondLst>
                          <p:childTnLst>
                            <p:par>
                              <p:cTn id="3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7" presetID="2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9" dur="2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5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3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2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6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3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" presetID="4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300" tmFilter="0,0; .5, 1; 1, 1"/>
                                            <p:tgtEl>
                                              <p:spTgt spid="3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2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2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" fill="hold">
                          <p:stCondLst>
                            <p:cond delay="indefinite"/>
                          </p:stCondLst>
                          <p:childTnLst>
                            <p:par>
                              <p:cTn id="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2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3" dur="2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2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5" fill="hold">
                          <p:stCondLst>
                            <p:cond delay="indefinite"/>
                          </p:stCondLst>
                          <p:childTnLst>
                            <p:par>
                              <p:cTn id="3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7" presetID="2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9" dur="2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59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>
          <a:gsLst>
            <a:gs pos="0">
              <a:srgbClr val="FF9AAA"/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Group 4">
            <a:extLst>
              <a:ext uri="{FF2B5EF4-FFF2-40B4-BE49-F238E27FC236}">
                <a16:creationId xmlns:a16="http://schemas.microsoft.com/office/drawing/2014/main" id="{B1A5C529-901F-D16C-33BC-C8BC64E3D3B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193088" y="5515199"/>
            <a:ext cx="12831097" cy="1340263"/>
            <a:chOff x="0" y="1761"/>
            <a:chExt cx="7678" cy="802"/>
          </a:xfrm>
        </p:grpSpPr>
        <p:grpSp>
          <p:nvGrpSpPr>
            <p:cNvPr id="56" name="Group 205">
              <a:extLst>
                <a:ext uri="{FF2B5EF4-FFF2-40B4-BE49-F238E27FC236}">
                  <a16:creationId xmlns:a16="http://schemas.microsoft.com/office/drawing/2014/main" id="{F401F19C-47C2-467D-D72A-7C1C891A71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57" name="Freeform 5">
                <a:extLst>
                  <a:ext uri="{FF2B5EF4-FFF2-40B4-BE49-F238E27FC236}">
                    <a16:creationId xmlns:a16="http://schemas.microsoft.com/office/drawing/2014/main" id="{EC9C010D-71A5-BB7C-EF43-11B504682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8" name="Freeform 6">
                <a:extLst>
                  <a:ext uri="{FF2B5EF4-FFF2-40B4-BE49-F238E27FC236}">
                    <a16:creationId xmlns:a16="http://schemas.microsoft.com/office/drawing/2014/main" id="{AA90947F-D019-258E-728E-EE54578BD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59" name="Rectangle 7">
                <a:extLst>
                  <a:ext uri="{FF2B5EF4-FFF2-40B4-BE49-F238E27FC236}">
                    <a16:creationId xmlns:a16="http://schemas.microsoft.com/office/drawing/2014/main" id="{7C7C839F-79EF-5E5D-D9D6-921D08967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0" name="Freeform 8">
                <a:extLst>
                  <a:ext uri="{FF2B5EF4-FFF2-40B4-BE49-F238E27FC236}">
                    <a16:creationId xmlns:a16="http://schemas.microsoft.com/office/drawing/2014/main" id="{7E670ECB-6101-BF3B-B3F4-76CB4C28D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1" name="Freeform 9">
                <a:extLst>
                  <a:ext uri="{FF2B5EF4-FFF2-40B4-BE49-F238E27FC236}">
                    <a16:creationId xmlns:a16="http://schemas.microsoft.com/office/drawing/2014/main" id="{63027096-5726-DB11-277F-38550028A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2" name="Freeform 10">
                <a:extLst>
                  <a:ext uri="{FF2B5EF4-FFF2-40B4-BE49-F238E27FC236}">
                    <a16:creationId xmlns:a16="http://schemas.microsoft.com/office/drawing/2014/main" id="{8C90826C-42EC-BD9C-DC56-263988C79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3" name="Rectangle 11">
                <a:extLst>
                  <a:ext uri="{FF2B5EF4-FFF2-40B4-BE49-F238E27FC236}">
                    <a16:creationId xmlns:a16="http://schemas.microsoft.com/office/drawing/2014/main" id="{E9835C21-0368-E0E8-DC0D-0A1F7D382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4" name="Freeform 12">
                <a:extLst>
                  <a:ext uri="{FF2B5EF4-FFF2-40B4-BE49-F238E27FC236}">
                    <a16:creationId xmlns:a16="http://schemas.microsoft.com/office/drawing/2014/main" id="{E378879F-38DE-3A04-3E8A-CEACA00AF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5" name="Freeform 13">
                <a:extLst>
                  <a:ext uri="{FF2B5EF4-FFF2-40B4-BE49-F238E27FC236}">
                    <a16:creationId xmlns:a16="http://schemas.microsoft.com/office/drawing/2014/main" id="{CA9FFB4E-0D94-B8FE-A164-917DA4182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6" name="Freeform 14">
                <a:extLst>
                  <a:ext uri="{FF2B5EF4-FFF2-40B4-BE49-F238E27FC236}">
                    <a16:creationId xmlns:a16="http://schemas.microsoft.com/office/drawing/2014/main" id="{CBC6797F-40CF-0E98-5C96-0D36885DB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7" name="Rectangle 15">
                <a:extLst>
                  <a:ext uri="{FF2B5EF4-FFF2-40B4-BE49-F238E27FC236}">
                    <a16:creationId xmlns:a16="http://schemas.microsoft.com/office/drawing/2014/main" id="{DAC10FD1-9060-88EC-9220-28C20DDF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8" name="Freeform 16">
                <a:extLst>
                  <a:ext uri="{FF2B5EF4-FFF2-40B4-BE49-F238E27FC236}">
                    <a16:creationId xmlns:a16="http://schemas.microsoft.com/office/drawing/2014/main" id="{E2F41318-D112-48E7-FEA3-307BF27E3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69" name="Freeform 17">
                <a:extLst>
                  <a:ext uri="{FF2B5EF4-FFF2-40B4-BE49-F238E27FC236}">
                    <a16:creationId xmlns:a16="http://schemas.microsoft.com/office/drawing/2014/main" id="{1385F431-A22F-66A1-7AFF-094886471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0" name="Freeform 18">
                <a:extLst>
                  <a:ext uri="{FF2B5EF4-FFF2-40B4-BE49-F238E27FC236}">
                    <a16:creationId xmlns:a16="http://schemas.microsoft.com/office/drawing/2014/main" id="{CD782D1A-7858-0F2A-2F29-AD5DFFBFD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1" name="Rectangle 19">
                <a:extLst>
                  <a:ext uri="{FF2B5EF4-FFF2-40B4-BE49-F238E27FC236}">
                    <a16:creationId xmlns:a16="http://schemas.microsoft.com/office/drawing/2014/main" id="{E18BDF76-E011-19B7-EB8A-71505C912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2" name="Freeform 20">
                <a:extLst>
                  <a:ext uri="{FF2B5EF4-FFF2-40B4-BE49-F238E27FC236}">
                    <a16:creationId xmlns:a16="http://schemas.microsoft.com/office/drawing/2014/main" id="{70A9EF7A-C584-6D6D-9610-EC8DF1B5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3" name="Freeform 21">
                <a:extLst>
                  <a:ext uri="{FF2B5EF4-FFF2-40B4-BE49-F238E27FC236}">
                    <a16:creationId xmlns:a16="http://schemas.microsoft.com/office/drawing/2014/main" id="{8AC1502D-0613-1621-D5EC-FA8AF1915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4" name="Freeform 22">
                <a:extLst>
                  <a:ext uri="{FF2B5EF4-FFF2-40B4-BE49-F238E27FC236}">
                    <a16:creationId xmlns:a16="http://schemas.microsoft.com/office/drawing/2014/main" id="{C095BCE5-4E74-4A0D-917E-9F4100EA4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5" name="Rectangle 23">
                <a:extLst>
                  <a:ext uri="{FF2B5EF4-FFF2-40B4-BE49-F238E27FC236}">
                    <a16:creationId xmlns:a16="http://schemas.microsoft.com/office/drawing/2014/main" id="{FAE555C8-1C38-6C77-389D-CC0A2AAD0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6" name="Freeform 24">
                <a:extLst>
                  <a:ext uri="{FF2B5EF4-FFF2-40B4-BE49-F238E27FC236}">
                    <a16:creationId xmlns:a16="http://schemas.microsoft.com/office/drawing/2014/main" id="{82591187-0E1C-1701-01A8-BC97A7482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7" name="Rectangle 25">
                <a:extLst>
                  <a:ext uri="{FF2B5EF4-FFF2-40B4-BE49-F238E27FC236}">
                    <a16:creationId xmlns:a16="http://schemas.microsoft.com/office/drawing/2014/main" id="{46739128-A8DE-04E0-30EF-516314484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8" name="Oval 26">
                <a:extLst>
                  <a:ext uri="{FF2B5EF4-FFF2-40B4-BE49-F238E27FC236}">
                    <a16:creationId xmlns:a16="http://schemas.microsoft.com/office/drawing/2014/main" id="{EE02F8B0-F66D-DA60-A179-500A88D39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79" name="Freeform 27">
                <a:extLst>
                  <a:ext uri="{FF2B5EF4-FFF2-40B4-BE49-F238E27FC236}">
                    <a16:creationId xmlns:a16="http://schemas.microsoft.com/office/drawing/2014/main" id="{D4954BF4-9BB0-17A5-EDD8-46175524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0" name="Freeform 28">
                <a:extLst>
                  <a:ext uri="{FF2B5EF4-FFF2-40B4-BE49-F238E27FC236}">
                    <a16:creationId xmlns:a16="http://schemas.microsoft.com/office/drawing/2014/main" id="{06A824FB-E787-9AA6-BCB0-A351DA2C3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1" name="Rectangle 29">
                <a:extLst>
                  <a:ext uri="{FF2B5EF4-FFF2-40B4-BE49-F238E27FC236}">
                    <a16:creationId xmlns:a16="http://schemas.microsoft.com/office/drawing/2014/main" id="{B5595AF4-6E6A-0C65-95DC-883B893DF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2" name="Oval 30">
                <a:extLst>
                  <a:ext uri="{FF2B5EF4-FFF2-40B4-BE49-F238E27FC236}">
                    <a16:creationId xmlns:a16="http://schemas.microsoft.com/office/drawing/2014/main" id="{27B0C41A-15F0-FCD6-9E7D-6764BC96C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3" name="Freeform 31">
                <a:extLst>
                  <a:ext uri="{FF2B5EF4-FFF2-40B4-BE49-F238E27FC236}">
                    <a16:creationId xmlns:a16="http://schemas.microsoft.com/office/drawing/2014/main" id="{98011969-5D8C-BE03-4321-90B1EB5D9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4" name="Freeform 32">
                <a:extLst>
                  <a:ext uri="{FF2B5EF4-FFF2-40B4-BE49-F238E27FC236}">
                    <a16:creationId xmlns:a16="http://schemas.microsoft.com/office/drawing/2014/main" id="{EC2E2282-98B8-D620-A10C-78347FE0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5" name="Rectangle 33">
                <a:extLst>
                  <a:ext uri="{FF2B5EF4-FFF2-40B4-BE49-F238E27FC236}">
                    <a16:creationId xmlns:a16="http://schemas.microsoft.com/office/drawing/2014/main" id="{D53A648A-124A-BD59-E4B0-F521956E5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6" name="Oval 34">
                <a:extLst>
                  <a:ext uri="{FF2B5EF4-FFF2-40B4-BE49-F238E27FC236}">
                    <a16:creationId xmlns:a16="http://schemas.microsoft.com/office/drawing/2014/main" id="{4E2096CF-F1F8-B0FD-4552-D8FEA10FF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7" name="Freeform 35">
                <a:extLst>
                  <a:ext uri="{FF2B5EF4-FFF2-40B4-BE49-F238E27FC236}">
                    <a16:creationId xmlns:a16="http://schemas.microsoft.com/office/drawing/2014/main" id="{B5F5CEE3-4EE6-B5CE-4673-A0F8B126F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8" name="Freeform 36">
                <a:extLst>
                  <a:ext uri="{FF2B5EF4-FFF2-40B4-BE49-F238E27FC236}">
                    <a16:creationId xmlns:a16="http://schemas.microsoft.com/office/drawing/2014/main" id="{B47283E9-523B-FBDE-36FC-AAF41A20C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89" name="Rectangle 37">
                <a:extLst>
                  <a:ext uri="{FF2B5EF4-FFF2-40B4-BE49-F238E27FC236}">
                    <a16:creationId xmlns:a16="http://schemas.microsoft.com/office/drawing/2014/main" id="{994AD2E7-8878-4452-813A-D93DA56E1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0" name="Oval 38">
                <a:extLst>
                  <a:ext uri="{FF2B5EF4-FFF2-40B4-BE49-F238E27FC236}">
                    <a16:creationId xmlns:a16="http://schemas.microsoft.com/office/drawing/2014/main" id="{42E113EA-9AAA-F2AB-AF2C-42DEC9F5C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1" name="Freeform 39">
                <a:extLst>
                  <a:ext uri="{FF2B5EF4-FFF2-40B4-BE49-F238E27FC236}">
                    <a16:creationId xmlns:a16="http://schemas.microsoft.com/office/drawing/2014/main" id="{C7AF7F70-5E90-9CA2-9FF3-41DBFC3DF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2" name="Freeform 40">
                <a:extLst>
                  <a:ext uri="{FF2B5EF4-FFF2-40B4-BE49-F238E27FC236}">
                    <a16:creationId xmlns:a16="http://schemas.microsoft.com/office/drawing/2014/main" id="{EDB2911D-8A5B-AA4E-B7BA-4E7EDCE7E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3" name="Freeform 41">
                <a:extLst>
                  <a:ext uri="{FF2B5EF4-FFF2-40B4-BE49-F238E27FC236}">
                    <a16:creationId xmlns:a16="http://schemas.microsoft.com/office/drawing/2014/main" id="{4D17699A-6790-423B-1831-706FFC657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4" name="Freeform 42">
                <a:extLst>
                  <a:ext uri="{FF2B5EF4-FFF2-40B4-BE49-F238E27FC236}">
                    <a16:creationId xmlns:a16="http://schemas.microsoft.com/office/drawing/2014/main" id="{7297E518-033E-C27B-B969-9DAF5532E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5" name="Freeform 43">
                <a:extLst>
                  <a:ext uri="{FF2B5EF4-FFF2-40B4-BE49-F238E27FC236}">
                    <a16:creationId xmlns:a16="http://schemas.microsoft.com/office/drawing/2014/main" id="{3E7F1959-196D-E05D-46F4-A095527E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6" name="Freeform 44">
                <a:extLst>
                  <a:ext uri="{FF2B5EF4-FFF2-40B4-BE49-F238E27FC236}">
                    <a16:creationId xmlns:a16="http://schemas.microsoft.com/office/drawing/2014/main" id="{62C5A65A-5FA2-D4A0-45E6-77E46FF8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7" name="Freeform 45">
                <a:extLst>
                  <a:ext uri="{FF2B5EF4-FFF2-40B4-BE49-F238E27FC236}">
                    <a16:creationId xmlns:a16="http://schemas.microsoft.com/office/drawing/2014/main" id="{DB842032-9A4D-F5DB-DE7F-3F1833EA8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8" name="Freeform 46">
                <a:extLst>
                  <a:ext uri="{FF2B5EF4-FFF2-40B4-BE49-F238E27FC236}">
                    <a16:creationId xmlns:a16="http://schemas.microsoft.com/office/drawing/2014/main" id="{C0CB9BB4-F398-A90B-F74C-EA335418F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99" name="Rectangle 47">
                <a:extLst>
                  <a:ext uri="{FF2B5EF4-FFF2-40B4-BE49-F238E27FC236}">
                    <a16:creationId xmlns:a16="http://schemas.microsoft.com/office/drawing/2014/main" id="{7804091C-9E5A-AC96-E334-6B7FC66E0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0" name="Oval 48">
                <a:extLst>
                  <a:ext uri="{FF2B5EF4-FFF2-40B4-BE49-F238E27FC236}">
                    <a16:creationId xmlns:a16="http://schemas.microsoft.com/office/drawing/2014/main" id="{C8D71446-5EC9-1AC0-DEED-A738B2533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1" name="Freeform 49">
                <a:extLst>
                  <a:ext uri="{FF2B5EF4-FFF2-40B4-BE49-F238E27FC236}">
                    <a16:creationId xmlns:a16="http://schemas.microsoft.com/office/drawing/2014/main" id="{E04CEF40-F048-DABD-1D4A-2BF8F6267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2" name="Freeform 50">
                <a:extLst>
                  <a:ext uri="{FF2B5EF4-FFF2-40B4-BE49-F238E27FC236}">
                    <a16:creationId xmlns:a16="http://schemas.microsoft.com/office/drawing/2014/main" id="{26F4F4B8-24C4-D0C5-A01F-BC7E4CFA4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3" name="Freeform 51">
                <a:extLst>
                  <a:ext uri="{FF2B5EF4-FFF2-40B4-BE49-F238E27FC236}">
                    <a16:creationId xmlns:a16="http://schemas.microsoft.com/office/drawing/2014/main" id="{54E87885-9B64-A6D7-2B7E-C0FBA73F0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4" name="Freeform 52">
                <a:extLst>
                  <a:ext uri="{FF2B5EF4-FFF2-40B4-BE49-F238E27FC236}">
                    <a16:creationId xmlns:a16="http://schemas.microsoft.com/office/drawing/2014/main" id="{C6F2DA41-0941-EB1E-4AAB-93CBD4B01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5" name="Freeform 53">
                <a:extLst>
                  <a:ext uri="{FF2B5EF4-FFF2-40B4-BE49-F238E27FC236}">
                    <a16:creationId xmlns:a16="http://schemas.microsoft.com/office/drawing/2014/main" id="{1AD76FD1-6528-EF85-49E9-16779950E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6" name="Freeform 54">
                <a:extLst>
                  <a:ext uri="{FF2B5EF4-FFF2-40B4-BE49-F238E27FC236}">
                    <a16:creationId xmlns:a16="http://schemas.microsoft.com/office/drawing/2014/main" id="{EE50C7E2-1E17-8AA4-2FAE-0645B1959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7" name="Freeform 55">
                <a:extLst>
                  <a:ext uri="{FF2B5EF4-FFF2-40B4-BE49-F238E27FC236}">
                    <a16:creationId xmlns:a16="http://schemas.microsoft.com/office/drawing/2014/main" id="{A4A5262F-46F1-CA8B-4A11-E99E69962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8" name="Freeform 56">
                <a:extLst>
                  <a:ext uri="{FF2B5EF4-FFF2-40B4-BE49-F238E27FC236}">
                    <a16:creationId xmlns:a16="http://schemas.microsoft.com/office/drawing/2014/main" id="{EAB623AE-8E08-1BAF-14EA-ECBAFCED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09" name="Rectangle 57">
                <a:extLst>
                  <a:ext uri="{FF2B5EF4-FFF2-40B4-BE49-F238E27FC236}">
                    <a16:creationId xmlns:a16="http://schemas.microsoft.com/office/drawing/2014/main" id="{F552F246-9FBC-7A88-FCE8-EF40594C5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0" name="Oval 58">
                <a:extLst>
                  <a:ext uri="{FF2B5EF4-FFF2-40B4-BE49-F238E27FC236}">
                    <a16:creationId xmlns:a16="http://schemas.microsoft.com/office/drawing/2014/main" id="{7EEB1C08-BFBD-F064-B4F2-DFE85E073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1" name="Freeform 59">
                <a:extLst>
                  <a:ext uri="{FF2B5EF4-FFF2-40B4-BE49-F238E27FC236}">
                    <a16:creationId xmlns:a16="http://schemas.microsoft.com/office/drawing/2014/main" id="{546F83B2-67B2-1B22-9600-65D4E0F7E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2" name="Freeform 60">
                <a:extLst>
                  <a:ext uri="{FF2B5EF4-FFF2-40B4-BE49-F238E27FC236}">
                    <a16:creationId xmlns:a16="http://schemas.microsoft.com/office/drawing/2014/main" id="{FAD574B9-C832-3944-AC0C-AEB9188F3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3" name="Freeform 61">
                <a:extLst>
                  <a:ext uri="{FF2B5EF4-FFF2-40B4-BE49-F238E27FC236}">
                    <a16:creationId xmlns:a16="http://schemas.microsoft.com/office/drawing/2014/main" id="{18E6E9E6-D75A-F392-7FC2-526F4821D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4" name="Freeform 62">
                <a:extLst>
                  <a:ext uri="{FF2B5EF4-FFF2-40B4-BE49-F238E27FC236}">
                    <a16:creationId xmlns:a16="http://schemas.microsoft.com/office/drawing/2014/main" id="{ED03C84B-47E0-B76A-42E0-F890C0E5D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5" name="Freeform 63">
                <a:extLst>
                  <a:ext uri="{FF2B5EF4-FFF2-40B4-BE49-F238E27FC236}">
                    <a16:creationId xmlns:a16="http://schemas.microsoft.com/office/drawing/2014/main" id="{0756DE45-7BD4-65F2-C00E-04CB1CEEC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6" name="Freeform 64">
                <a:extLst>
                  <a:ext uri="{FF2B5EF4-FFF2-40B4-BE49-F238E27FC236}">
                    <a16:creationId xmlns:a16="http://schemas.microsoft.com/office/drawing/2014/main" id="{6884F6B7-19E0-175F-DD11-A27A39C6B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7" name="Freeform 65">
                <a:extLst>
                  <a:ext uri="{FF2B5EF4-FFF2-40B4-BE49-F238E27FC236}">
                    <a16:creationId xmlns:a16="http://schemas.microsoft.com/office/drawing/2014/main" id="{4B769BBF-45C0-44C2-1062-02FD4B221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8" name="Freeform 66">
                <a:extLst>
                  <a:ext uri="{FF2B5EF4-FFF2-40B4-BE49-F238E27FC236}">
                    <a16:creationId xmlns:a16="http://schemas.microsoft.com/office/drawing/2014/main" id="{3D56B33E-2AA8-45CB-D582-42C53780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19" name="Freeform 67">
                <a:extLst>
                  <a:ext uri="{FF2B5EF4-FFF2-40B4-BE49-F238E27FC236}">
                    <a16:creationId xmlns:a16="http://schemas.microsoft.com/office/drawing/2014/main" id="{6B69F828-C891-91F3-5FCE-FD7FC2595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0" name="Freeform 68">
                <a:extLst>
                  <a:ext uri="{FF2B5EF4-FFF2-40B4-BE49-F238E27FC236}">
                    <a16:creationId xmlns:a16="http://schemas.microsoft.com/office/drawing/2014/main" id="{9F142536-F786-CE0A-3FB8-6B4A991DA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1" name="Rectangle 69">
                <a:extLst>
                  <a:ext uri="{FF2B5EF4-FFF2-40B4-BE49-F238E27FC236}">
                    <a16:creationId xmlns:a16="http://schemas.microsoft.com/office/drawing/2014/main" id="{D2812BE3-61D2-907D-67EA-6BAAB11E4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2" name="Freeform 70">
                <a:extLst>
                  <a:ext uri="{FF2B5EF4-FFF2-40B4-BE49-F238E27FC236}">
                    <a16:creationId xmlns:a16="http://schemas.microsoft.com/office/drawing/2014/main" id="{179AE5B1-3812-A2E0-3FE0-E13BC853D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3" name="Freeform 71">
                <a:extLst>
                  <a:ext uri="{FF2B5EF4-FFF2-40B4-BE49-F238E27FC236}">
                    <a16:creationId xmlns:a16="http://schemas.microsoft.com/office/drawing/2014/main" id="{D72D8A17-663A-A31D-EC73-5AB47451A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4" name="Freeform 72">
                <a:extLst>
                  <a:ext uri="{FF2B5EF4-FFF2-40B4-BE49-F238E27FC236}">
                    <a16:creationId xmlns:a16="http://schemas.microsoft.com/office/drawing/2014/main" id="{C4024EF9-2831-7D89-684D-4A8A096A6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5" name="Freeform 73">
                <a:extLst>
                  <a:ext uri="{FF2B5EF4-FFF2-40B4-BE49-F238E27FC236}">
                    <a16:creationId xmlns:a16="http://schemas.microsoft.com/office/drawing/2014/main" id="{99C8BE13-CB6D-8C61-1AB5-7CAF98401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6" name="Freeform 74">
                <a:extLst>
                  <a:ext uri="{FF2B5EF4-FFF2-40B4-BE49-F238E27FC236}">
                    <a16:creationId xmlns:a16="http://schemas.microsoft.com/office/drawing/2014/main" id="{5F77282D-8206-CDA0-9ED8-3F8DBF54E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7" name="Freeform 75">
                <a:extLst>
                  <a:ext uri="{FF2B5EF4-FFF2-40B4-BE49-F238E27FC236}">
                    <a16:creationId xmlns:a16="http://schemas.microsoft.com/office/drawing/2014/main" id="{61DE8244-D027-FEB4-FE46-0536C67A8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8" name="Freeform 76">
                <a:extLst>
                  <a:ext uri="{FF2B5EF4-FFF2-40B4-BE49-F238E27FC236}">
                    <a16:creationId xmlns:a16="http://schemas.microsoft.com/office/drawing/2014/main" id="{AFA8F02A-1DB6-2C30-D167-7D33B0DD2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29" name="Freeform 77">
                <a:extLst>
                  <a:ext uri="{FF2B5EF4-FFF2-40B4-BE49-F238E27FC236}">
                    <a16:creationId xmlns:a16="http://schemas.microsoft.com/office/drawing/2014/main" id="{FD391460-7523-8B87-FA34-4F7A969F9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0" name="Freeform 78">
                <a:extLst>
                  <a:ext uri="{FF2B5EF4-FFF2-40B4-BE49-F238E27FC236}">
                    <a16:creationId xmlns:a16="http://schemas.microsoft.com/office/drawing/2014/main" id="{1C8A9C48-917E-1CB2-8D55-BF3CB8D9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" name="Freeform 79">
                <a:extLst>
                  <a:ext uri="{FF2B5EF4-FFF2-40B4-BE49-F238E27FC236}">
                    <a16:creationId xmlns:a16="http://schemas.microsoft.com/office/drawing/2014/main" id="{5F22BAC7-E509-6EEC-FE22-5BC42EF77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2" name="Freeform 80">
                <a:extLst>
                  <a:ext uri="{FF2B5EF4-FFF2-40B4-BE49-F238E27FC236}">
                    <a16:creationId xmlns:a16="http://schemas.microsoft.com/office/drawing/2014/main" id="{3DD62683-A095-225D-4D0E-91BF6233C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3" name="Freeform 81">
                <a:extLst>
                  <a:ext uri="{FF2B5EF4-FFF2-40B4-BE49-F238E27FC236}">
                    <a16:creationId xmlns:a16="http://schemas.microsoft.com/office/drawing/2014/main" id="{1FB01C86-0299-6EE4-274A-99BFF5E46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4" name="Freeform 82">
                <a:extLst>
                  <a:ext uri="{FF2B5EF4-FFF2-40B4-BE49-F238E27FC236}">
                    <a16:creationId xmlns:a16="http://schemas.microsoft.com/office/drawing/2014/main" id="{051F2336-47ED-BAC1-37B4-112734C38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5" name="Freeform 83">
                <a:extLst>
                  <a:ext uri="{FF2B5EF4-FFF2-40B4-BE49-F238E27FC236}">
                    <a16:creationId xmlns:a16="http://schemas.microsoft.com/office/drawing/2014/main" id="{097CDE12-E332-E9F9-2A55-92E482206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6" name="Freeform 84">
                <a:extLst>
                  <a:ext uri="{FF2B5EF4-FFF2-40B4-BE49-F238E27FC236}">
                    <a16:creationId xmlns:a16="http://schemas.microsoft.com/office/drawing/2014/main" id="{838715D8-7591-11DA-BDD9-34EA1BFFC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7" name="Freeform 85">
                <a:extLst>
                  <a:ext uri="{FF2B5EF4-FFF2-40B4-BE49-F238E27FC236}">
                    <a16:creationId xmlns:a16="http://schemas.microsoft.com/office/drawing/2014/main" id="{28D66AFC-690E-5634-6B51-92402DDB2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8" name="Freeform 86">
                <a:extLst>
                  <a:ext uri="{FF2B5EF4-FFF2-40B4-BE49-F238E27FC236}">
                    <a16:creationId xmlns:a16="http://schemas.microsoft.com/office/drawing/2014/main" id="{F184D1E4-7AB1-5E5D-0ADE-E2AE74609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9" name="Freeform 87">
                <a:extLst>
                  <a:ext uri="{FF2B5EF4-FFF2-40B4-BE49-F238E27FC236}">
                    <a16:creationId xmlns:a16="http://schemas.microsoft.com/office/drawing/2014/main" id="{62700B8C-35F0-F095-0B38-BC8C508E7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0" name="Freeform 88">
                <a:extLst>
                  <a:ext uri="{FF2B5EF4-FFF2-40B4-BE49-F238E27FC236}">
                    <a16:creationId xmlns:a16="http://schemas.microsoft.com/office/drawing/2014/main" id="{DFCF0DB2-74BD-F6C0-BBB6-FA32A61F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1" name="Rectangle 89">
                <a:extLst>
                  <a:ext uri="{FF2B5EF4-FFF2-40B4-BE49-F238E27FC236}">
                    <a16:creationId xmlns:a16="http://schemas.microsoft.com/office/drawing/2014/main" id="{EC9D8F3F-FD97-E37D-7CD9-BA6887EB7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2" name="Freeform 90">
                <a:extLst>
                  <a:ext uri="{FF2B5EF4-FFF2-40B4-BE49-F238E27FC236}">
                    <a16:creationId xmlns:a16="http://schemas.microsoft.com/office/drawing/2014/main" id="{98E9BAB5-C356-49B1-8FB0-DFC3C87D2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3" name="Freeform 91">
                <a:extLst>
                  <a:ext uri="{FF2B5EF4-FFF2-40B4-BE49-F238E27FC236}">
                    <a16:creationId xmlns:a16="http://schemas.microsoft.com/office/drawing/2014/main" id="{4FA8FA59-D8B5-38E3-14FD-D474C78E5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4" name="Freeform 92">
                <a:extLst>
                  <a:ext uri="{FF2B5EF4-FFF2-40B4-BE49-F238E27FC236}">
                    <a16:creationId xmlns:a16="http://schemas.microsoft.com/office/drawing/2014/main" id="{6B43681B-BCBA-4251-E3F7-77B157099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5" name="Freeform 93">
                <a:extLst>
                  <a:ext uri="{FF2B5EF4-FFF2-40B4-BE49-F238E27FC236}">
                    <a16:creationId xmlns:a16="http://schemas.microsoft.com/office/drawing/2014/main" id="{75389C35-A7D0-470E-FEF0-3364D0592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6" name="Freeform 94">
                <a:extLst>
                  <a:ext uri="{FF2B5EF4-FFF2-40B4-BE49-F238E27FC236}">
                    <a16:creationId xmlns:a16="http://schemas.microsoft.com/office/drawing/2014/main" id="{33E04C7D-01CA-79E6-28E4-D7CCA6417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7" name="Freeform 95">
                <a:extLst>
                  <a:ext uri="{FF2B5EF4-FFF2-40B4-BE49-F238E27FC236}">
                    <a16:creationId xmlns:a16="http://schemas.microsoft.com/office/drawing/2014/main" id="{1F6583F3-18A6-8CD2-28F2-86E0337BD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8" name="Freeform 96">
                <a:extLst>
                  <a:ext uri="{FF2B5EF4-FFF2-40B4-BE49-F238E27FC236}">
                    <a16:creationId xmlns:a16="http://schemas.microsoft.com/office/drawing/2014/main" id="{2E0F84E5-6DCA-1B1D-24A2-1828F10DA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49" name="Freeform 97">
                <a:extLst>
                  <a:ext uri="{FF2B5EF4-FFF2-40B4-BE49-F238E27FC236}">
                    <a16:creationId xmlns:a16="http://schemas.microsoft.com/office/drawing/2014/main" id="{667EE74E-7065-CF25-7E9A-F9D946EEB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0" name="Freeform 98">
                <a:extLst>
                  <a:ext uri="{FF2B5EF4-FFF2-40B4-BE49-F238E27FC236}">
                    <a16:creationId xmlns:a16="http://schemas.microsoft.com/office/drawing/2014/main" id="{A2EE5F43-84D9-3DBE-81A1-2DE41FE18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1" name="Freeform 99">
                <a:extLst>
                  <a:ext uri="{FF2B5EF4-FFF2-40B4-BE49-F238E27FC236}">
                    <a16:creationId xmlns:a16="http://schemas.microsoft.com/office/drawing/2014/main" id="{E8C1F8CB-E623-AF6E-3767-0237E304D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2" name="Freeform 100">
                <a:extLst>
                  <a:ext uri="{FF2B5EF4-FFF2-40B4-BE49-F238E27FC236}">
                    <a16:creationId xmlns:a16="http://schemas.microsoft.com/office/drawing/2014/main" id="{491C3C2A-B127-ECC8-A07E-630591465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3" name="Freeform 101">
                <a:extLst>
                  <a:ext uri="{FF2B5EF4-FFF2-40B4-BE49-F238E27FC236}">
                    <a16:creationId xmlns:a16="http://schemas.microsoft.com/office/drawing/2014/main" id="{AACC20C4-8EE6-4FEF-635C-AED2B0842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4" name="Freeform 102">
                <a:extLst>
                  <a:ext uri="{FF2B5EF4-FFF2-40B4-BE49-F238E27FC236}">
                    <a16:creationId xmlns:a16="http://schemas.microsoft.com/office/drawing/2014/main" id="{CA6F6BF3-38E8-1ACB-1B20-8CB3823AD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5" name="Freeform 103">
                <a:extLst>
                  <a:ext uri="{FF2B5EF4-FFF2-40B4-BE49-F238E27FC236}">
                    <a16:creationId xmlns:a16="http://schemas.microsoft.com/office/drawing/2014/main" id="{A515A146-D995-7293-0632-5750535A0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6" name="Freeform 104">
                <a:extLst>
                  <a:ext uri="{FF2B5EF4-FFF2-40B4-BE49-F238E27FC236}">
                    <a16:creationId xmlns:a16="http://schemas.microsoft.com/office/drawing/2014/main" id="{1684D46D-24C6-F677-7ACF-A78138429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7" name="Freeform 105">
                <a:extLst>
                  <a:ext uri="{FF2B5EF4-FFF2-40B4-BE49-F238E27FC236}">
                    <a16:creationId xmlns:a16="http://schemas.microsoft.com/office/drawing/2014/main" id="{5698634A-49E6-2A39-F085-D3E9CE2D9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8" name="Freeform 106">
                <a:extLst>
                  <a:ext uri="{FF2B5EF4-FFF2-40B4-BE49-F238E27FC236}">
                    <a16:creationId xmlns:a16="http://schemas.microsoft.com/office/drawing/2014/main" id="{DBAA0BBE-3A2C-3EBC-2E7F-11FBA17D0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59" name="Freeform 107">
                <a:extLst>
                  <a:ext uri="{FF2B5EF4-FFF2-40B4-BE49-F238E27FC236}">
                    <a16:creationId xmlns:a16="http://schemas.microsoft.com/office/drawing/2014/main" id="{55797B53-C9F8-671D-3759-0CC23DB9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0" name="Freeform 108">
                <a:extLst>
                  <a:ext uri="{FF2B5EF4-FFF2-40B4-BE49-F238E27FC236}">
                    <a16:creationId xmlns:a16="http://schemas.microsoft.com/office/drawing/2014/main" id="{4EF51B00-D53D-7888-BBE1-FCEFEFB9B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1" name="Rectangle 109">
                <a:extLst>
                  <a:ext uri="{FF2B5EF4-FFF2-40B4-BE49-F238E27FC236}">
                    <a16:creationId xmlns:a16="http://schemas.microsoft.com/office/drawing/2014/main" id="{86735E6E-9990-C9AA-BC00-A3D58DC32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2" name="Freeform 110">
                <a:extLst>
                  <a:ext uri="{FF2B5EF4-FFF2-40B4-BE49-F238E27FC236}">
                    <a16:creationId xmlns:a16="http://schemas.microsoft.com/office/drawing/2014/main" id="{C5E5865F-5864-EE7D-F09E-75453BDD6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3" name="Freeform 111">
                <a:extLst>
                  <a:ext uri="{FF2B5EF4-FFF2-40B4-BE49-F238E27FC236}">
                    <a16:creationId xmlns:a16="http://schemas.microsoft.com/office/drawing/2014/main" id="{FA9A1526-3F54-FD2C-B118-850810716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4" name="Freeform 112">
                <a:extLst>
                  <a:ext uri="{FF2B5EF4-FFF2-40B4-BE49-F238E27FC236}">
                    <a16:creationId xmlns:a16="http://schemas.microsoft.com/office/drawing/2014/main" id="{71935BE7-C379-9F27-466E-891D951E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5" name="Freeform 113">
                <a:extLst>
                  <a:ext uri="{FF2B5EF4-FFF2-40B4-BE49-F238E27FC236}">
                    <a16:creationId xmlns:a16="http://schemas.microsoft.com/office/drawing/2014/main" id="{C0B6A821-CC7D-330F-D64D-B2B412D3D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6" name="Freeform 114">
                <a:extLst>
                  <a:ext uri="{FF2B5EF4-FFF2-40B4-BE49-F238E27FC236}">
                    <a16:creationId xmlns:a16="http://schemas.microsoft.com/office/drawing/2014/main" id="{542F5A86-F74D-7A71-4174-B69B2E72D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7" name="Freeform 115">
                <a:extLst>
                  <a:ext uri="{FF2B5EF4-FFF2-40B4-BE49-F238E27FC236}">
                    <a16:creationId xmlns:a16="http://schemas.microsoft.com/office/drawing/2014/main" id="{24052DC3-043E-DE4E-0ACC-34D8596DE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8" name="Freeform 116">
                <a:extLst>
                  <a:ext uri="{FF2B5EF4-FFF2-40B4-BE49-F238E27FC236}">
                    <a16:creationId xmlns:a16="http://schemas.microsoft.com/office/drawing/2014/main" id="{2978AD51-E346-6EA6-E8F0-1BF7F8A4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69" name="Freeform 117">
                <a:extLst>
                  <a:ext uri="{FF2B5EF4-FFF2-40B4-BE49-F238E27FC236}">
                    <a16:creationId xmlns:a16="http://schemas.microsoft.com/office/drawing/2014/main" id="{A0A716F2-3E52-EA47-A0CA-EB4ED8EF2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0" name="Freeform 118">
                <a:extLst>
                  <a:ext uri="{FF2B5EF4-FFF2-40B4-BE49-F238E27FC236}">
                    <a16:creationId xmlns:a16="http://schemas.microsoft.com/office/drawing/2014/main" id="{0B94A5D4-3B3F-AD22-C9F9-53C9A123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1" name="Freeform 119">
                <a:extLst>
                  <a:ext uri="{FF2B5EF4-FFF2-40B4-BE49-F238E27FC236}">
                    <a16:creationId xmlns:a16="http://schemas.microsoft.com/office/drawing/2014/main" id="{9B6B79A7-3136-5A12-51F9-961BABBD2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2" name="Freeform 120">
                <a:extLst>
                  <a:ext uri="{FF2B5EF4-FFF2-40B4-BE49-F238E27FC236}">
                    <a16:creationId xmlns:a16="http://schemas.microsoft.com/office/drawing/2014/main" id="{B18F1F69-D16F-8051-5F54-3EC246153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3" name="Freeform 121">
                <a:extLst>
                  <a:ext uri="{FF2B5EF4-FFF2-40B4-BE49-F238E27FC236}">
                    <a16:creationId xmlns:a16="http://schemas.microsoft.com/office/drawing/2014/main" id="{E40FD1E8-296E-5245-A84D-0F9463F72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4" name="Freeform 122">
                <a:extLst>
                  <a:ext uri="{FF2B5EF4-FFF2-40B4-BE49-F238E27FC236}">
                    <a16:creationId xmlns:a16="http://schemas.microsoft.com/office/drawing/2014/main" id="{A2931E73-D88E-A3B0-3D33-8F3754D87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5" name="Freeform 123">
                <a:extLst>
                  <a:ext uri="{FF2B5EF4-FFF2-40B4-BE49-F238E27FC236}">
                    <a16:creationId xmlns:a16="http://schemas.microsoft.com/office/drawing/2014/main" id="{BE1939FF-346A-1DA7-BA71-6129BC6D8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6" name="Freeform 124">
                <a:extLst>
                  <a:ext uri="{FF2B5EF4-FFF2-40B4-BE49-F238E27FC236}">
                    <a16:creationId xmlns:a16="http://schemas.microsoft.com/office/drawing/2014/main" id="{C917D6F4-C05D-2B1B-AB3A-E13542D91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7" name="Freeform 125">
                <a:extLst>
                  <a:ext uri="{FF2B5EF4-FFF2-40B4-BE49-F238E27FC236}">
                    <a16:creationId xmlns:a16="http://schemas.microsoft.com/office/drawing/2014/main" id="{904F8886-65B2-BA6E-5398-98DFE41FB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8" name="Freeform 126">
                <a:extLst>
                  <a:ext uri="{FF2B5EF4-FFF2-40B4-BE49-F238E27FC236}">
                    <a16:creationId xmlns:a16="http://schemas.microsoft.com/office/drawing/2014/main" id="{EC17C42A-0E63-CC4D-39AC-F6B4AD19D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79" name="Freeform 127">
                <a:extLst>
                  <a:ext uri="{FF2B5EF4-FFF2-40B4-BE49-F238E27FC236}">
                    <a16:creationId xmlns:a16="http://schemas.microsoft.com/office/drawing/2014/main" id="{F3B6B0AB-AC13-2563-35E6-A51A819CE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0" name="Freeform 128">
                <a:extLst>
                  <a:ext uri="{FF2B5EF4-FFF2-40B4-BE49-F238E27FC236}">
                    <a16:creationId xmlns:a16="http://schemas.microsoft.com/office/drawing/2014/main" id="{0F6D2B5A-DCB0-02AC-D4ED-1907F87C0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1" name="Freeform 129">
                <a:extLst>
                  <a:ext uri="{FF2B5EF4-FFF2-40B4-BE49-F238E27FC236}">
                    <a16:creationId xmlns:a16="http://schemas.microsoft.com/office/drawing/2014/main" id="{97F484AC-8E6A-4D30-100D-C75F7D51B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2" name="Freeform 130">
                <a:extLst>
                  <a:ext uri="{FF2B5EF4-FFF2-40B4-BE49-F238E27FC236}">
                    <a16:creationId xmlns:a16="http://schemas.microsoft.com/office/drawing/2014/main" id="{39A58A86-7E4D-EBF8-4019-6A0C7F9C8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3" name="Freeform 131">
                <a:extLst>
                  <a:ext uri="{FF2B5EF4-FFF2-40B4-BE49-F238E27FC236}">
                    <a16:creationId xmlns:a16="http://schemas.microsoft.com/office/drawing/2014/main" id="{7969690B-CCFE-90BA-9A25-0E0DB300A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4" name="Freeform 132">
                <a:extLst>
                  <a:ext uri="{FF2B5EF4-FFF2-40B4-BE49-F238E27FC236}">
                    <a16:creationId xmlns:a16="http://schemas.microsoft.com/office/drawing/2014/main" id="{BA9CE2F0-28E4-8DA3-6675-3F3C05B56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5" name="Freeform 133">
                <a:extLst>
                  <a:ext uri="{FF2B5EF4-FFF2-40B4-BE49-F238E27FC236}">
                    <a16:creationId xmlns:a16="http://schemas.microsoft.com/office/drawing/2014/main" id="{8974CBB3-9FB2-F3EF-9B95-CAC0B62F0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6" name="Freeform 134">
                <a:extLst>
                  <a:ext uri="{FF2B5EF4-FFF2-40B4-BE49-F238E27FC236}">
                    <a16:creationId xmlns:a16="http://schemas.microsoft.com/office/drawing/2014/main" id="{A130B4F3-F0B7-34CC-FD9B-5751C9177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7" name="Freeform 135">
                <a:extLst>
                  <a:ext uri="{FF2B5EF4-FFF2-40B4-BE49-F238E27FC236}">
                    <a16:creationId xmlns:a16="http://schemas.microsoft.com/office/drawing/2014/main" id="{06FEBB97-0303-8CC1-3C1E-FED75CA7D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8" name="Freeform 136">
                <a:extLst>
                  <a:ext uri="{FF2B5EF4-FFF2-40B4-BE49-F238E27FC236}">
                    <a16:creationId xmlns:a16="http://schemas.microsoft.com/office/drawing/2014/main" id="{834FF7F4-E3B7-00A2-460A-1440E95A9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89" name="Freeform 137">
                <a:extLst>
                  <a:ext uri="{FF2B5EF4-FFF2-40B4-BE49-F238E27FC236}">
                    <a16:creationId xmlns:a16="http://schemas.microsoft.com/office/drawing/2014/main" id="{332BD20B-1334-3F8A-A7F3-307C1360D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0" name="Freeform 138">
                <a:extLst>
                  <a:ext uri="{FF2B5EF4-FFF2-40B4-BE49-F238E27FC236}">
                    <a16:creationId xmlns:a16="http://schemas.microsoft.com/office/drawing/2014/main" id="{E0093D82-3003-E301-CF53-D6BEF3BA0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1" name="Freeform 139">
                <a:extLst>
                  <a:ext uri="{FF2B5EF4-FFF2-40B4-BE49-F238E27FC236}">
                    <a16:creationId xmlns:a16="http://schemas.microsoft.com/office/drawing/2014/main" id="{D26E280C-8731-FFB4-DFFF-9D273F29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2" name="Freeform 140">
                <a:extLst>
                  <a:ext uri="{FF2B5EF4-FFF2-40B4-BE49-F238E27FC236}">
                    <a16:creationId xmlns:a16="http://schemas.microsoft.com/office/drawing/2014/main" id="{0B368A01-3FDC-D3D8-8676-82B70D18A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3" name="Freeform 141">
                <a:extLst>
                  <a:ext uri="{FF2B5EF4-FFF2-40B4-BE49-F238E27FC236}">
                    <a16:creationId xmlns:a16="http://schemas.microsoft.com/office/drawing/2014/main" id="{297AA65C-990E-A377-1EBC-144743B26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4" name="Freeform 142">
                <a:extLst>
                  <a:ext uri="{FF2B5EF4-FFF2-40B4-BE49-F238E27FC236}">
                    <a16:creationId xmlns:a16="http://schemas.microsoft.com/office/drawing/2014/main" id="{5A33F383-AAC4-51E9-42E9-C4D3CB842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5" name="Freeform 143">
                <a:extLst>
                  <a:ext uri="{FF2B5EF4-FFF2-40B4-BE49-F238E27FC236}">
                    <a16:creationId xmlns:a16="http://schemas.microsoft.com/office/drawing/2014/main" id="{449566F1-34E6-CFA7-C75F-D2AAD8264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6" name="Freeform 144">
                <a:extLst>
                  <a:ext uri="{FF2B5EF4-FFF2-40B4-BE49-F238E27FC236}">
                    <a16:creationId xmlns:a16="http://schemas.microsoft.com/office/drawing/2014/main" id="{088716C5-EBA0-03A1-720C-ACA729DD6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7" name="Freeform 145">
                <a:extLst>
                  <a:ext uri="{FF2B5EF4-FFF2-40B4-BE49-F238E27FC236}">
                    <a16:creationId xmlns:a16="http://schemas.microsoft.com/office/drawing/2014/main" id="{53139894-4323-0D01-BC76-5080D35C4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8" name="Freeform 146">
                <a:extLst>
                  <a:ext uri="{FF2B5EF4-FFF2-40B4-BE49-F238E27FC236}">
                    <a16:creationId xmlns:a16="http://schemas.microsoft.com/office/drawing/2014/main" id="{333098E0-1661-A598-AF8C-AFE0A57BD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99" name="Freeform 147">
                <a:extLst>
                  <a:ext uri="{FF2B5EF4-FFF2-40B4-BE49-F238E27FC236}">
                    <a16:creationId xmlns:a16="http://schemas.microsoft.com/office/drawing/2014/main" id="{CB27B8F8-A059-8FC8-48EC-51C89B401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0" name="Freeform 148">
                <a:extLst>
                  <a:ext uri="{FF2B5EF4-FFF2-40B4-BE49-F238E27FC236}">
                    <a16:creationId xmlns:a16="http://schemas.microsoft.com/office/drawing/2014/main" id="{0A64AA75-7162-DF07-B6D7-65330A105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1" name="Freeform 149">
                <a:extLst>
                  <a:ext uri="{FF2B5EF4-FFF2-40B4-BE49-F238E27FC236}">
                    <a16:creationId xmlns:a16="http://schemas.microsoft.com/office/drawing/2014/main" id="{40509AFD-B6CC-F26A-D623-D432A4692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2" name="Freeform 150">
                <a:extLst>
                  <a:ext uri="{FF2B5EF4-FFF2-40B4-BE49-F238E27FC236}">
                    <a16:creationId xmlns:a16="http://schemas.microsoft.com/office/drawing/2014/main" id="{85780FF7-AEC8-797E-037D-0FC2A2E96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3" name="Freeform 151">
                <a:extLst>
                  <a:ext uri="{FF2B5EF4-FFF2-40B4-BE49-F238E27FC236}">
                    <a16:creationId xmlns:a16="http://schemas.microsoft.com/office/drawing/2014/main" id="{7AE2D520-D5CA-C7B5-F749-1387DE9E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4" name="Freeform 152">
                <a:extLst>
                  <a:ext uri="{FF2B5EF4-FFF2-40B4-BE49-F238E27FC236}">
                    <a16:creationId xmlns:a16="http://schemas.microsoft.com/office/drawing/2014/main" id="{7159FF9C-B6AC-C106-F5C6-EEFF02E7C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5" name="Freeform 153">
                <a:extLst>
                  <a:ext uri="{FF2B5EF4-FFF2-40B4-BE49-F238E27FC236}">
                    <a16:creationId xmlns:a16="http://schemas.microsoft.com/office/drawing/2014/main" id="{4D4E8ACC-9B10-4678-A709-76648CD74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6" name="Freeform 154">
                <a:extLst>
                  <a:ext uri="{FF2B5EF4-FFF2-40B4-BE49-F238E27FC236}">
                    <a16:creationId xmlns:a16="http://schemas.microsoft.com/office/drawing/2014/main" id="{58891926-6431-BFE2-541F-30CBE64A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7" name="Freeform 155">
                <a:extLst>
                  <a:ext uri="{FF2B5EF4-FFF2-40B4-BE49-F238E27FC236}">
                    <a16:creationId xmlns:a16="http://schemas.microsoft.com/office/drawing/2014/main" id="{A97923B9-FF45-34AC-F43F-D6AA6E0CE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8" name="Freeform 156">
                <a:extLst>
                  <a:ext uri="{FF2B5EF4-FFF2-40B4-BE49-F238E27FC236}">
                    <a16:creationId xmlns:a16="http://schemas.microsoft.com/office/drawing/2014/main" id="{5C59EADB-A746-DE99-7E7B-F7BC2C84E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09" name="Freeform 157">
                <a:extLst>
                  <a:ext uri="{FF2B5EF4-FFF2-40B4-BE49-F238E27FC236}">
                    <a16:creationId xmlns:a16="http://schemas.microsoft.com/office/drawing/2014/main" id="{E2817D38-B47D-B134-6414-F051AC735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0" name="Freeform 158">
                <a:extLst>
                  <a:ext uri="{FF2B5EF4-FFF2-40B4-BE49-F238E27FC236}">
                    <a16:creationId xmlns:a16="http://schemas.microsoft.com/office/drawing/2014/main" id="{5862EF3B-E087-B2D9-BB0A-915DFBA81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1" name="Freeform 159">
                <a:extLst>
                  <a:ext uri="{FF2B5EF4-FFF2-40B4-BE49-F238E27FC236}">
                    <a16:creationId xmlns:a16="http://schemas.microsoft.com/office/drawing/2014/main" id="{4B0175B4-CF2F-7B85-79B9-E747EB499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2" name="Freeform 160">
                <a:extLst>
                  <a:ext uri="{FF2B5EF4-FFF2-40B4-BE49-F238E27FC236}">
                    <a16:creationId xmlns:a16="http://schemas.microsoft.com/office/drawing/2014/main" id="{58FBCB60-BFA0-6BB2-107F-F4B4BD088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3" name="Freeform 161">
                <a:extLst>
                  <a:ext uri="{FF2B5EF4-FFF2-40B4-BE49-F238E27FC236}">
                    <a16:creationId xmlns:a16="http://schemas.microsoft.com/office/drawing/2014/main" id="{7D4F0EAB-0043-CF75-31AF-3EFB8F08F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4" name="Freeform 162">
                <a:extLst>
                  <a:ext uri="{FF2B5EF4-FFF2-40B4-BE49-F238E27FC236}">
                    <a16:creationId xmlns:a16="http://schemas.microsoft.com/office/drawing/2014/main" id="{7391A483-5E78-0C3C-4D12-72106E500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5" name="Freeform 163">
                <a:extLst>
                  <a:ext uri="{FF2B5EF4-FFF2-40B4-BE49-F238E27FC236}">
                    <a16:creationId xmlns:a16="http://schemas.microsoft.com/office/drawing/2014/main" id="{D5D058F5-BEC5-769E-34EA-F51FE1A7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6" name="Freeform 164">
                <a:extLst>
                  <a:ext uri="{FF2B5EF4-FFF2-40B4-BE49-F238E27FC236}">
                    <a16:creationId xmlns:a16="http://schemas.microsoft.com/office/drawing/2014/main" id="{09E18E12-A92B-275E-37A2-711D8354D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7" name="Freeform 165">
                <a:extLst>
                  <a:ext uri="{FF2B5EF4-FFF2-40B4-BE49-F238E27FC236}">
                    <a16:creationId xmlns:a16="http://schemas.microsoft.com/office/drawing/2014/main" id="{A3A492CB-8E40-AA7B-7677-4FF3C86C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8" name="Freeform 166">
                <a:extLst>
                  <a:ext uri="{FF2B5EF4-FFF2-40B4-BE49-F238E27FC236}">
                    <a16:creationId xmlns:a16="http://schemas.microsoft.com/office/drawing/2014/main" id="{BABAFE06-2D4A-0A85-E542-1B8A9CEE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19" name="Freeform 167">
                <a:extLst>
                  <a:ext uri="{FF2B5EF4-FFF2-40B4-BE49-F238E27FC236}">
                    <a16:creationId xmlns:a16="http://schemas.microsoft.com/office/drawing/2014/main" id="{9448A4CB-6648-3186-7332-FB6AA2D3B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0" name="Freeform 168">
                <a:extLst>
                  <a:ext uri="{FF2B5EF4-FFF2-40B4-BE49-F238E27FC236}">
                    <a16:creationId xmlns:a16="http://schemas.microsoft.com/office/drawing/2014/main" id="{0D9D4B38-6F71-8E32-92E7-80D93E9CD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1" name="Freeform 169">
                <a:extLst>
                  <a:ext uri="{FF2B5EF4-FFF2-40B4-BE49-F238E27FC236}">
                    <a16:creationId xmlns:a16="http://schemas.microsoft.com/office/drawing/2014/main" id="{AB32CE0B-B2E5-2425-9814-2541494C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2" name="Freeform 170">
                <a:extLst>
                  <a:ext uri="{FF2B5EF4-FFF2-40B4-BE49-F238E27FC236}">
                    <a16:creationId xmlns:a16="http://schemas.microsoft.com/office/drawing/2014/main" id="{500AB507-4ADB-A38F-FC5E-F9072C011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3" name="Freeform 171">
                <a:extLst>
                  <a:ext uri="{FF2B5EF4-FFF2-40B4-BE49-F238E27FC236}">
                    <a16:creationId xmlns:a16="http://schemas.microsoft.com/office/drawing/2014/main" id="{2F2D6BC1-F6CC-8656-821D-063DEE592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4" name="Freeform 172">
                <a:extLst>
                  <a:ext uri="{FF2B5EF4-FFF2-40B4-BE49-F238E27FC236}">
                    <a16:creationId xmlns:a16="http://schemas.microsoft.com/office/drawing/2014/main" id="{17B6F366-C8AF-9CB6-6CEE-B28204FE8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5" name="Freeform 173">
                <a:extLst>
                  <a:ext uri="{FF2B5EF4-FFF2-40B4-BE49-F238E27FC236}">
                    <a16:creationId xmlns:a16="http://schemas.microsoft.com/office/drawing/2014/main" id="{218758D3-08AD-87A0-0269-CCBFD04A5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6" name="Freeform 174">
                <a:extLst>
                  <a:ext uri="{FF2B5EF4-FFF2-40B4-BE49-F238E27FC236}">
                    <a16:creationId xmlns:a16="http://schemas.microsoft.com/office/drawing/2014/main" id="{FD1D891B-6058-704A-2DC7-AEE4980AD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7" name="Freeform 175">
                <a:extLst>
                  <a:ext uri="{FF2B5EF4-FFF2-40B4-BE49-F238E27FC236}">
                    <a16:creationId xmlns:a16="http://schemas.microsoft.com/office/drawing/2014/main" id="{DF7ED6CE-B37F-671A-78F3-572BEC9E3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8" name="Freeform 176">
                <a:extLst>
                  <a:ext uri="{FF2B5EF4-FFF2-40B4-BE49-F238E27FC236}">
                    <a16:creationId xmlns:a16="http://schemas.microsoft.com/office/drawing/2014/main" id="{4BD2F4A5-14DF-C366-D13F-3D53BF29D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29" name="Freeform 177">
                <a:extLst>
                  <a:ext uri="{FF2B5EF4-FFF2-40B4-BE49-F238E27FC236}">
                    <a16:creationId xmlns:a16="http://schemas.microsoft.com/office/drawing/2014/main" id="{3C267188-1A7C-C574-BD7E-0AAE37183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0" name="Freeform 178">
                <a:extLst>
                  <a:ext uri="{FF2B5EF4-FFF2-40B4-BE49-F238E27FC236}">
                    <a16:creationId xmlns:a16="http://schemas.microsoft.com/office/drawing/2014/main" id="{F4D04DC5-C62A-6187-E88A-023E546D7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1" name="Freeform 179">
                <a:extLst>
                  <a:ext uri="{FF2B5EF4-FFF2-40B4-BE49-F238E27FC236}">
                    <a16:creationId xmlns:a16="http://schemas.microsoft.com/office/drawing/2014/main" id="{81E48D7A-53AB-D8E4-28EB-4E045DC90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2" name="Freeform 180">
                <a:extLst>
                  <a:ext uri="{FF2B5EF4-FFF2-40B4-BE49-F238E27FC236}">
                    <a16:creationId xmlns:a16="http://schemas.microsoft.com/office/drawing/2014/main" id="{A2014460-BFE7-207C-ABD4-7C403EFC2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3" name="Freeform 181">
                <a:extLst>
                  <a:ext uri="{FF2B5EF4-FFF2-40B4-BE49-F238E27FC236}">
                    <a16:creationId xmlns:a16="http://schemas.microsoft.com/office/drawing/2014/main" id="{71ACA949-677C-D902-157E-592F84F03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4" name="Freeform 182">
                <a:extLst>
                  <a:ext uri="{FF2B5EF4-FFF2-40B4-BE49-F238E27FC236}">
                    <a16:creationId xmlns:a16="http://schemas.microsoft.com/office/drawing/2014/main" id="{5FDE2C51-1FF0-CB0D-1078-25CD164F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5" name="Freeform 183">
                <a:extLst>
                  <a:ext uri="{FF2B5EF4-FFF2-40B4-BE49-F238E27FC236}">
                    <a16:creationId xmlns:a16="http://schemas.microsoft.com/office/drawing/2014/main" id="{36914B0D-E2EC-F9E1-1B85-3F35CCD20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6" name="Freeform 184">
                <a:extLst>
                  <a:ext uri="{FF2B5EF4-FFF2-40B4-BE49-F238E27FC236}">
                    <a16:creationId xmlns:a16="http://schemas.microsoft.com/office/drawing/2014/main" id="{78E99D42-4D51-AD5F-7F11-019CAF1C2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7" name="Freeform 185">
                <a:extLst>
                  <a:ext uri="{FF2B5EF4-FFF2-40B4-BE49-F238E27FC236}">
                    <a16:creationId xmlns:a16="http://schemas.microsoft.com/office/drawing/2014/main" id="{63D24C11-FCA0-DB7B-02D2-B095DD74D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8" name="Freeform 186">
                <a:extLst>
                  <a:ext uri="{FF2B5EF4-FFF2-40B4-BE49-F238E27FC236}">
                    <a16:creationId xmlns:a16="http://schemas.microsoft.com/office/drawing/2014/main" id="{EB58B2A0-01A8-5AA9-C451-BA606998C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39" name="Freeform 187">
                <a:extLst>
                  <a:ext uri="{FF2B5EF4-FFF2-40B4-BE49-F238E27FC236}">
                    <a16:creationId xmlns:a16="http://schemas.microsoft.com/office/drawing/2014/main" id="{F06AF287-143E-0C40-07E7-377D25B38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0" name="Freeform 188">
                <a:extLst>
                  <a:ext uri="{FF2B5EF4-FFF2-40B4-BE49-F238E27FC236}">
                    <a16:creationId xmlns:a16="http://schemas.microsoft.com/office/drawing/2014/main" id="{254708D9-1A12-2D65-F739-59488C868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1" name="Freeform 189">
                <a:extLst>
                  <a:ext uri="{FF2B5EF4-FFF2-40B4-BE49-F238E27FC236}">
                    <a16:creationId xmlns:a16="http://schemas.microsoft.com/office/drawing/2014/main" id="{DBB978A5-EB41-2170-DAD8-91F9412C6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2" name="Freeform 190">
                <a:extLst>
                  <a:ext uri="{FF2B5EF4-FFF2-40B4-BE49-F238E27FC236}">
                    <a16:creationId xmlns:a16="http://schemas.microsoft.com/office/drawing/2014/main" id="{C7453D72-F507-A61F-E75E-6C461D20F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3" name="Freeform 191">
                <a:extLst>
                  <a:ext uri="{FF2B5EF4-FFF2-40B4-BE49-F238E27FC236}">
                    <a16:creationId xmlns:a16="http://schemas.microsoft.com/office/drawing/2014/main" id="{0C9EA07C-8C28-9269-BFB5-927B79BFA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4" name="Freeform 192">
                <a:extLst>
                  <a:ext uri="{FF2B5EF4-FFF2-40B4-BE49-F238E27FC236}">
                    <a16:creationId xmlns:a16="http://schemas.microsoft.com/office/drawing/2014/main" id="{C7844F76-C1DA-CC03-841A-EC420425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5" name="Freeform 193">
                <a:extLst>
                  <a:ext uri="{FF2B5EF4-FFF2-40B4-BE49-F238E27FC236}">
                    <a16:creationId xmlns:a16="http://schemas.microsoft.com/office/drawing/2014/main" id="{00695C65-A456-F682-FEE9-CD4B9E275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6" name="Freeform 194">
                <a:extLst>
                  <a:ext uri="{FF2B5EF4-FFF2-40B4-BE49-F238E27FC236}">
                    <a16:creationId xmlns:a16="http://schemas.microsoft.com/office/drawing/2014/main" id="{BA699590-3A35-D409-3780-E092F820A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7" name="Freeform 195">
                <a:extLst>
                  <a:ext uri="{FF2B5EF4-FFF2-40B4-BE49-F238E27FC236}">
                    <a16:creationId xmlns:a16="http://schemas.microsoft.com/office/drawing/2014/main" id="{A6308670-02B3-4093-5D49-34E13E64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8" name="Freeform 196">
                <a:extLst>
                  <a:ext uri="{FF2B5EF4-FFF2-40B4-BE49-F238E27FC236}">
                    <a16:creationId xmlns:a16="http://schemas.microsoft.com/office/drawing/2014/main" id="{DBF7FB3C-BBB0-3EEC-B02B-186F48BD7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49" name="Freeform 197">
                <a:extLst>
                  <a:ext uri="{FF2B5EF4-FFF2-40B4-BE49-F238E27FC236}">
                    <a16:creationId xmlns:a16="http://schemas.microsoft.com/office/drawing/2014/main" id="{B6F94D45-25F0-4B1A-761E-7D2C43BE9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0" name="Freeform 198">
                <a:extLst>
                  <a:ext uri="{FF2B5EF4-FFF2-40B4-BE49-F238E27FC236}">
                    <a16:creationId xmlns:a16="http://schemas.microsoft.com/office/drawing/2014/main" id="{57CF0CF3-ED08-6FC6-2658-99BB9E842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1" name="Freeform 199">
                <a:extLst>
                  <a:ext uri="{FF2B5EF4-FFF2-40B4-BE49-F238E27FC236}">
                    <a16:creationId xmlns:a16="http://schemas.microsoft.com/office/drawing/2014/main" id="{C28AA308-0472-64A1-A35A-906176FE1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2" name="Freeform 200">
                <a:extLst>
                  <a:ext uri="{FF2B5EF4-FFF2-40B4-BE49-F238E27FC236}">
                    <a16:creationId xmlns:a16="http://schemas.microsoft.com/office/drawing/2014/main" id="{DD05F50C-B798-0511-27C9-B0CDE24AD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3" name="Freeform 201">
                <a:extLst>
                  <a:ext uri="{FF2B5EF4-FFF2-40B4-BE49-F238E27FC236}">
                    <a16:creationId xmlns:a16="http://schemas.microsoft.com/office/drawing/2014/main" id="{32CED4A2-FCBD-5313-9E27-42BCE6FD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4" name="Freeform 202">
                <a:extLst>
                  <a:ext uri="{FF2B5EF4-FFF2-40B4-BE49-F238E27FC236}">
                    <a16:creationId xmlns:a16="http://schemas.microsoft.com/office/drawing/2014/main" id="{6DEED19A-CC04-664D-AF2B-F3BD580EF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5" name="Freeform 203">
                <a:extLst>
                  <a:ext uri="{FF2B5EF4-FFF2-40B4-BE49-F238E27FC236}">
                    <a16:creationId xmlns:a16="http://schemas.microsoft.com/office/drawing/2014/main" id="{4777E2A2-A7C3-4924-7735-44DB7916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356" name="Freeform 204">
                <a:extLst>
                  <a:ext uri="{FF2B5EF4-FFF2-40B4-BE49-F238E27FC236}">
                    <a16:creationId xmlns:a16="http://schemas.microsoft.com/office/drawing/2014/main" id="{87ADB405-570F-4B98-389D-C44783118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457200"/>
                <a:endParaRPr lang="zh-CN" altLang="en-US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7" name="Freeform 206">
              <a:extLst>
                <a:ext uri="{FF2B5EF4-FFF2-40B4-BE49-F238E27FC236}">
                  <a16:creationId xmlns:a16="http://schemas.microsoft.com/office/drawing/2014/main" id="{775F7169-88DC-5936-8C6F-1089B7890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8" name="Freeform 207">
              <a:extLst>
                <a:ext uri="{FF2B5EF4-FFF2-40B4-BE49-F238E27FC236}">
                  <a16:creationId xmlns:a16="http://schemas.microsoft.com/office/drawing/2014/main" id="{7A4340D8-D0BA-8FEA-E22E-50218F1BB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" name="Freeform 208">
              <a:extLst>
                <a:ext uri="{FF2B5EF4-FFF2-40B4-BE49-F238E27FC236}">
                  <a16:creationId xmlns:a16="http://schemas.microsoft.com/office/drawing/2014/main" id="{4C2C1252-3CFB-E8B8-1B77-5EDFA503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" name="Freeform 209">
              <a:extLst>
                <a:ext uri="{FF2B5EF4-FFF2-40B4-BE49-F238E27FC236}">
                  <a16:creationId xmlns:a16="http://schemas.microsoft.com/office/drawing/2014/main" id="{51A6D96D-FE97-94CA-BD67-968F0B248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1" name="Freeform 210">
              <a:extLst>
                <a:ext uri="{FF2B5EF4-FFF2-40B4-BE49-F238E27FC236}">
                  <a16:creationId xmlns:a16="http://schemas.microsoft.com/office/drawing/2014/main" id="{71590E99-2162-6A67-EE0B-7C2BA07A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2" name="Freeform 211">
              <a:extLst>
                <a:ext uri="{FF2B5EF4-FFF2-40B4-BE49-F238E27FC236}">
                  <a16:creationId xmlns:a16="http://schemas.microsoft.com/office/drawing/2014/main" id="{7035478D-1291-FAD6-E1EB-4BB54E1B9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" name="Freeform 212">
              <a:extLst>
                <a:ext uri="{FF2B5EF4-FFF2-40B4-BE49-F238E27FC236}">
                  <a16:creationId xmlns:a16="http://schemas.microsoft.com/office/drawing/2014/main" id="{7F056FC5-A730-EC95-8B51-C5486F57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4" name="Freeform 213">
              <a:extLst>
                <a:ext uri="{FF2B5EF4-FFF2-40B4-BE49-F238E27FC236}">
                  <a16:creationId xmlns:a16="http://schemas.microsoft.com/office/drawing/2014/main" id="{DDC5B6C5-AAA0-B723-162B-496A6CEE8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" name="Freeform 214">
              <a:extLst>
                <a:ext uri="{FF2B5EF4-FFF2-40B4-BE49-F238E27FC236}">
                  <a16:creationId xmlns:a16="http://schemas.microsoft.com/office/drawing/2014/main" id="{AF3829DC-9F82-3785-6999-AB1817B1A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6" name="Freeform 215">
              <a:extLst>
                <a:ext uri="{FF2B5EF4-FFF2-40B4-BE49-F238E27FC236}">
                  <a16:creationId xmlns:a16="http://schemas.microsoft.com/office/drawing/2014/main" id="{19D60EB5-8EA2-68B6-C5B0-9A494805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7" name="Freeform 216">
              <a:extLst>
                <a:ext uri="{FF2B5EF4-FFF2-40B4-BE49-F238E27FC236}">
                  <a16:creationId xmlns:a16="http://schemas.microsoft.com/office/drawing/2014/main" id="{F59F7868-0FC6-B5B1-5370-C20F04ADE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8" name="Freeform 217">
              <a:extLst>
                <a:ext uri="{FF2B5EF4-FFF2-40B4-BE49-F238E27FC236}">
                  <a16:creationId xmlns:a16="http://schemas.microsoft.com/office/drawing/2014/main" id="{45339AE9-5791-21EF-0614-815D796D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9" name="Freeform 218">
              <a:extLst>
                <a:ext uri="{FF2B5EF4-FFF2-40B4-BE49-F238E27FC236}">
                  <a16:creationId xmlns:a16="http://schemas.microsoft.com/office/drawing/2014/main" id="{04AD873C-F14F-8059-1823-50FDA5B7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0" name="Freeform 219">
              <a:extLst>
                <a:ext uri="{FF2B5EF4-FFF2-40B4-BE49-F238E27FC236}">
                  <a16:creationId xmlns:a16="http://schemas.microsoft.com/office/drawing/2014/main" id="{410A0620-8069-B8F7-C1DF-029FD90A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1" name="Freeform 220">
              <a:extLst>
                <a:ext uri="{FF2B5EF4-FFF2-40B4-BE49-F238E27FC236}">
                  <a16:creationId xmlns:a16="http://schemas.microsoft.com/office/drawing/2014/main" id="{380B3881-00E4-761D-2CEF-C41E9F47C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2" name="Freeform 221">
              <a:extLst>
                <a:ext uri="{FF2B5EF4-FFF2-40B4-BE49-F238E27FC236}">
                  <a16:creationId xmlns:a16="http://schemas.microsoft.com/office/drawing/2014/main" id="{2E503F51-A064-9815-A9F0-0D60E1D3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3" name="Freeform 222">
              <a:extLst>
                <a:ext uri="{FF2B5EF4-FFF2-40B4-BE49-F238E27FC236}">
                  <a16:creationId xmlns:a16="http://schemas.microsoft.com/office/drawing/2014/main" id="{58BB58DC-BAD4-EF4C-99A0-FE232C85C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4" name="Freeform 223">
              <a:extLst>
                <a:ext uri="{FF2B5EF4-FFF2-40B4-BE49-F238E27FC236}">
                  <a16:creationId xmlns:a16="http://schemas.microsoft.com/office/drawing/2014/main" id="{7AB0F04C-AADF-6B14-7384-97EDEE233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5" name="Freeform 224">
              <a:extLst>
                <a:ext uri="{FF2B5EF4-FFF2-40B4-BE49-F238E27FC236}">
                  <a16:creationId xmlns:a16="http://schemas.microsoft.com/office/drawing/2014/main" id="{59647A8B-C75A-AC16-FD68-FC1A9A564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6" name="Freeform 225">
              <a:extLst>
                <a:ext uri="{FF2B5EF4-FFF2-40B4-BE49-F238E27FC236}">
                  <a16:creationId xmlns:a16="http://schemas.microsoft.com/office/drawing/2014/main" id="{58376B12-A4EE-9720-DE13-F7560F3C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7" name="Freeform 226">
              <a:extLst>
                <a:ext uri="{FF2B5EF4-FFF2-40B4-BE49-F238E27FC236}">
                  <a16:creationId xmlns:a16="http://schemas.microsoft.com/office/drawing/2014/main" id="{74E553A7-6792-3FE4-AA30-BC40C23E3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8" name="Freeform 227">
              <a:extLst>
                <a:ext uri="{FF2B5EF4-FFF2-40B4-BE49-F238E27FC236}">
                  <a16:creationId xmlns:a16="http://schemas.microsoft.com/office/drawing/2014/main" id="{D0A0D7E4-3A6E-2A8B-773D-96291117A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79" name="Freeform 228">
              <a:extLst>
                <a:ext uri="{FF2B5EF4-FFF2-40B4-BE49-F238E27FC236}">
                  <a16:creationId xmlns:a16="http://schemas.microsoft.com/office/drawing/2014/main" id="{38E765C4-98FB-2AE5-92A6-7D1CF86E4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0" name="Freeform 229">
              <a:extLst>
                <a:ext uri="{FF2B5EF4-FFF2-40B4-BE49-F238E27FC236}">
                  <a16:creationId xmlns:a16="http://schemas.microsoft.com/office/drawing/2014/main" id="{ED73D08A-3E0E-5CD4-B704-27F22BD2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1" name="Freeform 230">
              <a:extLst>
                <a:ext uri="{FF2B5EF4-FFF2-40B4-BE49-F238E27FC236}">
                  <a16:creationId xmlns:a16="http://schemas.microsoft.com/office/drawing/2014/main" id="{0EF38274-9B18-A938-4570-7EE85862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2" name="Freeform 231">
              <a:extLst>
                <a:ext uri="{FF2B5EF4-FFF2-40B4-BE49-F238E27FC236}">
                  <a16:creationId xmlns:a16="http://schemas.microsoft.com/office/drawing/2014/main" id="{B90DE776-0054-FF73-5961-115098737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3" name="Freeform 232">
              <a:extLst>
                <a:ext uri="{FF2B5EF4-FFF2-40B4-BE49-F238E27FC236}">
                  <a16:creationId xmlns:a16="http://schemas.microsoft.com/office/drawing/2014/main" id="{D93A243F-A3A4-137D-AC81-C9B8E65EB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4" name="Freeform 233">
              <a:extLst>
                <a:ext uri="{FF2B5EF4-FFF2-40B4-BE49-F238E27FC236}">
                  <a16:creationId xmlns:a16="http://schemas.microsoft.com/office/drawing/2014/main" id="{AB91D244-513A-C0C2-442C-43FB764C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5" name="Freeform 234">
              <a:extLst>
                <a:ext uri="{FF2B5EF4-FFF2-40B4-BE49-F238E27FC236}">
                  <a16:creationId xmlns:a16="http://schemas.microsoft.com/office/drawing/2014/main" id="{EC98E99F-51BE-E711-877E-B2DDB23EB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6" name="Freeform 235">
              <a:extLst>
                <a:ext uri="{FF2B5EF4-FFF2-40B4-BE49-F238E27FC236}">
                  <a16:creationId xmlns:a16="http://schemas.microsoft.com/office/drawing/2014/main" id="{0D05AFE4-7846-5CAD-A27F-736BE61B2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7" name="Freeform 236">
              <a:extLst>
                <a:ext uri="{FF2B5EF4-FFF2-40B4-BE49-F238E27FC236}">
                  <a16:creationId xmlns:a16="http://schemas.microsoft.com/office/drawing/2014/main" id="{A4638C79-608C-72AA-BED2-699EB1A3B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8" name="Freeform 237">
              <a:extLst>
                <a:ext uri="{FF2B5EF4-FFF2-40B4-BE49-F238E27FC236}">
                  <a16:creationId xmlns:a16="http://schemas.microsoft.com/office/drawing/2014/main" id="{D8450CD1-4FA4-E00E-5027-B7D8D7D7D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89" name="Freeform 238">
              <a:extLst>
                <a:ext uri="{FF2B5EF4-FFF2-40B4-BE49-F238E27FC236}">
                  <a16:creationId xmlns:a16="http://schemas.microsoft.com/office/drawing/2014/main" id="{DF1250CB-04B7-FA2F-0F94-8361A26DC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0" name="Freeform 239">
              <a:extLst>
                <a:ext uri="{FF2B5EF4-FFF2-40B4-BE49-F238E27FC236}">
                  <a16:creationId xmlns:a16="http://schemas.microsoft.com/office/drawing/2014/main" id="{0D42790B-6649-7210-BDD2-AEE84DAA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1" name="Freeform 240">
              <a:extLst>
                <a:ext uri="{FF2B5EF4-FFF2-40B4-BE49-F238E27FC236}">
                  <a16:creationId xmlns:a16="http://schemas.microsoft.com/office/drawing/2014/main" id="{419AA19B-B1F1-5EC9-32EA-EAEB6CC5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2" name="Freeform 241">
              <a:extLst>
                <a:ext uri="{FF2B5EF4-FFF2-40B4-BE49-F238E27FC236}">
                  <a16:creationId xmlns:a16="http://schemas.microsoft.com/office/drawing/2014/main" id="{873CE8FD-4A94-D3B3-7AE9-E9F63198C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3" name="Freeform 242">
              <a:extLst>
                <a:ext uri="{FF2B5EF4-FFF2-40B4-BE49-F238E27FC236}">
                  <a16:creationId xmlns:a16="http://schemas.microsoft.com/office/drawing/2014/main" id="{563B6509-3C22-D9FE-7E52-CCAD6CA72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4" name="Freeform 243">
              <a:extLst>
                <a:ext uri="{FF2B5EF4-FFF2-40B4-BE49-F238E27FC236}">
                  <a16:creationId xmlns:a16="http://schemas.microsoft.com/office/drawing/2014/main" id="{3202C677-9FBF-C3EB-C48D-E11876FF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5" name="Freeform 244">
              <a:extLst>
                <a:ext uri="{FF2B5EF4-FFF2-40B4-BE49-F238E27FC236}">
                  <a16:creationId xmlns:a16="http://schemas.microsoft.com/office/drawing/2014/main" id="{D444C52F-DD70-50E3-9484-B7B471E9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6" name="Freeform 245">
              <a:extLst>
                <a:ext uri="{FF2B5EF4-FFF2-40B4-BE49-F238E27FC236}">
                  <a16:creationId xmlns:a16="http://schemas.microsoft.com/office/drawing/2014/main" id="{BC9077EB-71B5-E362-5CE2-98709401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7" name="Freeform 246">
              <a:extLst>
                <a:ext uri="{FF2B5EF4-FFF2-40B4-BE49-F238E27FC236}">
                  <a16:creationId xmlns:a16="http://schemas.microsoft.com/office/drawing/2014/main" id="{ABFCFAF4-4C2F-B41B-054C-0CE9196F9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8" name="Freeform 247">
              <a:extLst>
                <a:ext uri="{FF2B5EF4-FFF2-40B4-BE49-F238E27FC236}">
                  <a16:creationId xmlns:a16="http://schemas.microsoft.com/office/drawing/2014/main" id="{BDEF46BE-837F-0884-9830-C6C83971B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99" name="Freeform 248">
              <a:extLst>
                <a:ext uri="{FF2B5EF4-FFF2-40B4-BE49-F238E27FC236}">
                  <a16:creationId xmlns:a16="http://schemas.microsoft.com/office/drawing/2014/main" id="{9BF41B65-41FB-A957-E95B-39E9BDDBB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0" name="Freeform 249">
              <a:extLst>
                <a:ext uri="{FF2B5EF4-FFF2-40B4-BE49-F238E27FC236}">
                  <a16:creationId xmlns:a16="http://schemas.microsoft.com/office/drawing/2014/main" id="{272400A4-94D9-5087-B9A8-8193B85F2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1" name="Freeform 250">
              <a:extLst>
                <a:ext uri="{FF2B5EF4-FFF2-40B4-BE49-F238E27FC236}">
                  <a16:creationId xmlns:a16="http://schemas.microsoft.com/office/drawing/2014/main" id="{16A5E2EB-01AE-F94B-D1FD-BE4F2C251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2" name="Freeform 251">
              <a:extLst>
                <a:ext uri="{FF2B5EF4-FFF2-40B4-BE49-F238E27FC236}">
                  <a16:creationId xmlns:a16="http://schemas.microsoft.com/office/drawing/2014/main" id="{6E88A206-D2CF-BE22-F381-EA66ED5B8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3" name="Freeform 252">
              <a:extLst>
                <a:ext uri="{FF2B5EF4-FFF2-40B4-BE49-F238E27FC236}">
                  <a16:creationId xmlns:a16="http://schemas.microsoft.com/office/drawing/2014/main" id="{2BE3E752-7035-52B7-33F8-52D6EE057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4" name="Freeform 253">
              <a:extLst>
                <a:ext uri="{FF2B5EF4-FFF2-40B4-BE49-F238E27FC236}">
                  <a16:creationId xmlns:a16="http://schemas.microsoft.com/office/drawing/2014/main" id="{E2F691F4-21DD-8C96-691B-9FEA9E1DD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5" name="Freeform 254">
              <a:extLst>
                <a:ext uri="{FF2B5EF4-FFF2-40B4-BE49-F238E27FC236}">
                  <a16:creationId xmlns:a16="http://schemas.microsoft.com/office/drawing/2014/main" id="{1B45DCCB-1D27-CD72-3E13-36DEB353E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6" name="Freeform 255">
              <a:extLst>
                <a:ext uri="{FF2B5EF4-FFF2-40B4-BE49-F238E27FC236}">
                  <a16:creationId xmlns:a16="http://schemas.microsoft.com/office/drawing/2014/main" id="{B2A96F48-1B7D-002E-9245-CBAEDC7C0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7" name="Freeform 256">
              <a:extLst>
                <a:ext uri="{FF2B5EF4-FFF2-40B4-BE49-F238E27FC236}">
                  <a16:creationId xmlns:a16="http://schemas.microsoft.com/office/drawing/2014/main" id="{5DD57CF4-80AF-0DC0-871C-98AA40FAB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8" name="Freeform 257">
              <a:extLst>
                <a:ext uri="{FF2B5EF4-FFF2-40B4-BE49-F238E27FC236}">
                  <a16:creationId xmlns:a16="http://schemas.microsoft.com/office/drawing/2014/main" id="{AFD13746-BD11-4A35-2E4F-E733CEF74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09" name="Freeform 258">
              <a:extLst>
                <a:ext uri="{FF2B5EF4-FFF2-40B4-BE49-F238E27FC236}">
                  <a16:creationId xmlns:a16="http://schemas.microsoft.com/office/drawing/2014/main" id="{AE3BD917-3B32-03A6-B715-42324147A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0" name="Freeform 259">
              <a:extLst>
                <a:ext uri="{FF2B5EF4-FFF2-40B4-BE49-F238E27FC236}">
                  <a16:creationId xmlns:a16="http://schemas.microsoft.com/office/drawing/2014/main" id="{9F718165-41AD-7DE9-F203-FCA20132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1" name="Freeform 260">
              <a:extLst>
                <a:ext uri="{FF2B5EF4-FFF2-40B4-BE49-F238E27FC236}">
                  <a16:creationId xmlns:a16="http://schemas.microsoft.com/office/drawing/2014/main" id="{EB4727DA-C703-E526-6841-90761D2FA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2" name="Freeform 261">
              <a:extLst>
                <a:ext uri="{FF2B5EF4-FFF2-40B4-BE49-F238E27FC236}">
                  <a16:creationId xmlns:a16="http://schemas.microsoft.com/office/drawing/2014/main" id="{61C22F73-AE6E-879D-D318-6B292A8DD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3" name="Freeform 262">
              <a:extLst>
                <a:ext uri="{FF2B5EF4-FFF2-40B4-BE49-F238E27FC236}">
                  <a16:creationId xmlns:a16="http://schemas.microsoft.com/office/drawing/2014/main" id="{96456EAD-67FD-4598-B431-A20E9059B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4" name="Freeform 263">
              <a:extLst>
                <a:ext uri="{FF2B5EF4-FFF2-40B4-BE49-F238E27FC236}">
                  <a16:creationId xmlns:a16="http://schemas.microsoft.com/office/drawing/2014/main" id="{D3D2113D-5026-7CE0-538E-5DEC1704E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5" name="Freeform 264">
              <a:extLst>
                <a:ext uri="{FF2B5EF4-FFF2-40B4-BE49-F238E27FC236}">
                  <a16:creationId xmlns:a16="http://schemas.microsoft.com/office/drawing/2014/main" id="{41D38510-6482-5661-D55A-C328A036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6" name="Freeform 265">
              <a:extLst>
                <a:ext uri="{FF2B5EF4-FFF2-40B4-BE49-F238E27FC236}">
                  <a16:creationId xmlns:a16="http://schemas.microsoft.com/office/drawing/2014/main" id="{40B7DE62-D427-813F-E9E0-30B81001F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7" name="Freeform 266">
              <a:extLst>
                <a:ext uri="{FF2B5EF4-FFF2-40B4-BE49-F238E27FC236}">
                  <a16:creationId xmlns:a16="http://schemas.microsoft.com/office/drawing/2014/main" id="{5E6BF8C6-7F34-729C-830E-A2673F330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8" name="Freeform 267">
              <a:extLst>
                <a:ext uri="{FF2B5EF4-FFF2-40B4-BE49-F238E27FC236}">
                  <a16:creationId xmlns:a16="http://schemas.microsoft.com/office/drawing/2014/main" id="{E2437102-E86E-F752-3575-9B879A6F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19" name="Freeform 268">
              <a:extLst>
                <a:ext uri="{FF2B5EF4-FFF2-40B4-BE49-F238E27FC236}">
                  <a16:creationId xmlns:a16="http://schemas.microsoft.com/office/drawing/2014/main" id="{6FE36712-BD22-BD75-EB53-162018EEB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0" name="Freeform 269">
              <a:extLst>
                <a:ext uri="{FF2B5EF4-FFF2-40B4-BE49-F238E27FC236}">
                  <a16:creationId xmlns:a16="http://schemas.microsoft.com/office/drawing/2014/main" id="{DBA5A596-F253-0A44-092A-7F3F30FF1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1" name="Freeform 270">
              <a:extLst>
                <a:ext uri="{FF2B5EF4-FFF2-40B4-BE49-F238E27FC236}">
                  <a16:creationId xmlns:a16="http://schemas.microsoft.com/office/drawing/2014/main" id="{878624AE-7EFC-2086-2C55-2AC5CF0E5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2" name="Freeform 271">
              <a:extLst>
                <a:ext uri="{FF2B5EF4-FFF2-40B4-BE49-F238E27FC236}">
                  <a16:creationId xmlns:a16="http://schemas.microsoft.com/office/drawing/2014/main" id="{C828379B-6F5F-4B70-6551-942873A4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3" name="Freeform 272">
              <a:extLst>
                <a:ext uri="{FF2B5EF4-FFF2-40B4-BE49-F238E27FC236}">
                  <a16:creationId xmlns:a16="http://schemas.microsoft.com/office/drawing/2014/main" id="{D1C0EA77-8DFC-B929-5EB8-262B4AF3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4" name="Freeform 273">
              <a:extLst>
                <a:ext uri="{FF2B5EF4-FFF2-40B4-BE49-F238E27FC236}">
                  <a16:creationId xmlns:a16="http://schemas.microsoft.com/office/drawing/2014/main" id="{DA6F0A8E-9B6B-9CEF-6093-3A20ADA61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5" name="Freeform 274">
              <a:extLst>
                <a:ext uri="{FF2B5EF4-FFF2-40B4-BE49-F238E27FC236}">
                  <a16:creationId xmlns:a16="http://schemas.microsoft.com/office/drawing/2014/main" id="{67A9EB55-503B-12F0-47E4-0F9A8405E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6" name="Freeform 275">
              <a:extLst>
                <a:ext uri="{FF2B5EF4-FFF2-40B4-BE49-F238E27FC236}">
                  <a16:creationId xmlns:a16="http://schemas.microsoft.com/office/drawing/2014/main" id="{56EFBF92-D791-99D7-5F0A-4BB9D485A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7" name="Freeform 276">
              <a:extLst>
                <a:ext uri="{FF2B5EF4-FFF2-40B4-BE49-F238E27FC236}">
                  <a16:creationId xmlns:a16="http://schemas.microsoft.com/office/drawing/2014/main" id="{74DDDB35-1BFE-0C63-D075-5A417B21C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8" name="Freeform 277">
              <a:extLst>
                <a:ext uri="{FF2B5EF4-FFF2-40B4-BE49-F238E27FC236}">
                  <a16:creationId xmlns:a16="http://schemas.microsoft.com/office/drawing/2014/main" id="{6074C4D4-01B5-44D4-EAA5-553989744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29" name="Freeform 278">
              <a:extLst>
                <a:ext uri="{FF2B5EF4-FFF2-40B4-BE49-F238E27FC236}">
                  <a16:creationId xmlns:a16="http://schemas.microsoft.com/office/drawing/2014/main" id="{62169EAF-E3C6-6B6B-F66E-0ED0FFC1A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0" name="Freeform 279">
              <a:extLst>
                <a:ext uri="{FF2B5EF4-FFF2-40B4-BE49-F238E27FC236}">
                  <a16:creationId xmlns:a16="http://schemas.microsoft.com/office/drawing/2014/main" id="{6621C9BF-C4C5-53C8-68F7-DC0DE26C5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1" name="Freeform 280">
              <a:extLst>
                <a:ext uri="{FF2B5EF4-FFF2-40B4-BE49-F238E27FC236}">
                  <a16:creationId xmlns:a16="http://schemas.microsoft.com/office/drawing/2014/main" id="{B47BEB2C-1855-63E5-E429-F53D370D7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2" name="Freeform 281">
              <a:extLst>
                <a:ext uri="{FF2B5EF4-FFF2-40B4-BE49-F238E27FC236}">
                  <a16:creationId xmlns:a16="http://schemas.microsoft.com/office/drawing/2014/main" id="{8736B44C-F361-B5EC-D8C9-6E8B04866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3" name="Freeform 282">
              <a:extLst>
                <a:ext uri="{FF2B5EF4-FFF2-40B4-BE49-F238E27FC236}">
                  <a16:creationId xmlns:a16="http://schemas.microsoft.com/office/drawing/2014/main" id="{1EE36AF6-CCE7-A6E3-863C-B5F1638DF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4" name="Freeform 283">
              <a:extLst>
                <a:ext uri="{FF2B5EF4-FFF2-40B4-BE49-F238E27FC236}">
                  <a16:creationId xmlns:a16="http://schemas.microsoft.com/office/drawing/2014/main" id="{D81002FE-6F96-997C-C1D9-2133CA096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5" name="Freeform 284">
              <a:extLst>
                <a:ext uri="{FF2B5EF4-FFF2-40B4-BE49-F238E27FC236}">
                  <a16:creationId xmlns:a16="http://schemas.microsoft.com/office/drawing/2014/main" id="{EC69AC96-641F-908E-7D97-62FCBF10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6" name="Freeform 285">
              <a:extLst>
                <a:ext uri="{FF2B5EF4-FFF2-40B4-BE49-F238E27FC236}">
                  <a16:creationId xmlns:a16="http://schemas.microsoft.com/office/drawing/2014/main" id="{F74FB92D-772C-F792-4509-BA38A55FB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7" name="Freeform 286">
              <a:extLst>
                <a:ext uri="{FF2B5EF4-FFF2-40B4-BE49-F238E27FC236}">
                  <a16:creationId xmlns:a16="http://schemas.microsoft.com/office/drawing/2014/main" id="{B86F7E84-9678-79AC-5E7D-0472328D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8" name="Freeform 287">
              <a:extLst>
                <a:ext uri="{FF2B5EF4-FFF2-40B4-BE49-F238E27FC236}">
                  <a16:creationId xmlns:a16="http://schemas.microsoft.com/office/drawing/2014/main" id="{BE3995F8-3624-8B1A-5930-085C7797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39" name="Freeform 288">
              <a:extLst>
                <a:ext uri="{FF2B5EF4-FFF2-40B4-BE49-F238E27FC236}">
                  <a16:creationId xmlns:a16="http://schemas.microsoft.com/office/drawing/2014/main" id="{BDDB9BD8-4425-6FA5-320A-15AD72DD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0" name="Freeform 289">
              <a:extLst>
                <a:ext uri="{FF2B5EF4-FFF2-40B4-BE49-F238E27FC236}">
                  <a16:creationId xmlns:a16="http://schemas.microsoft.com/office/drawing/2014/main" id="{B364D4D8-A8CB-2AF0-A166-921C33E1E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1" name="Freeform 290">
              <a:extLst>
                <a:ext uri="{FF2B5EF4-FFF2-40B4-BE49-F238E27FC236}">
                  <a16:creationId xmlns:a16="http://schemas.microsoft.com/office/drawing/2014/main" id="{37AA8197-C06C-03D7-199C-F2B3D18A8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2" name="Freeform 291">
              <a:extLst>
                <a:ext uri="{FF2B5EF4-FFF2-40B4-BE49-F238E27FC236}">
                  <a16:creationId xmlns:a16="http://schemas.microsoft.com/office/drawing/2014/main" id="{F0B4C960-3F25-3589-19F0-958E96577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3" name="Freeform 292">
              <a:extLst>
                <a:ext uri="{FF2B5EF4-FFF2-40B4-BE49-F238E27FC236}">
                  <a16:creationId xmlns:a16="http://schemas.microsoft.com/office/drawing/2014/main" id="{4CDAC2C4-FBA4-3B6F-585A-154BF5A5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4" name="Freeform 293">
              <a:extLst>
                <a:ext uri="{FF2B5EF4-FFF2-40B4-BE49-F238E27FC236}">
                  <a16:creationId xmlns:a16="http://schemas.microsoft.com/office/drawing/2014/main" id="{32644475-0692-88B3-6D37-D6FFD900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5" name="Freeform 294">
              <a:extLst>
                <a:ext uri="{FF2B5EF4-FFF2-40B4-BE49-F238E27FC236}">
                  <a16:creationId xmlns:a16="http://schemas.microsoft.com/office/drawing/2014/main" id="{B56D27BC-588D-F91A-DA25-715B4068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6" name="Freeform 295">
              <a:extLst>
                <a:ext uri="{FF2B5EF4-FFF2-40B4-BE49-F238E27FC236}">
                  <a16:creationId xmlns:a16="http://schemas.microsoft.com/office/drawing/2014/main" id="{AE3F2493-471F-AB73-1B82-BDCE99A8F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7" name="Freeform 296">
              <a:extLst>
                <a:ext uri="{FF2B5EF4-FFF2-40B4-BE49-F238E27FC236}">
                  <a16:creationId xmlns:a16="http://schemas.microsoft.com/office/drawing/2014/main" id="{12646E47-2764-8758-4396-71488423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8" name="Freeform 297">
              <a:extLst>
                <a:ext uri="{FF2B5EF4-FFF2-40B4-BE49-F238E27FC236}">
                  <a16:creationId xmlns:a16="http://schemas.microsoft.com/office/drawing/2014/main" id="{BE8824CC-0EAA-0863-C50F-7FC91CE0A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49" name="Freeform 298">
              <a:extLst>
                <a:ext uri="{FF2B5EF4-FFF2-40B4-BE49-F238E27FC236}">
                  <a16:creationId xmlns:a16="http://schemas.microsoft.com/office/drawing/2014/main" id="{9A905A73-6A25-E0BD-BA0C-D9121049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0" name="Freeform 299">
              <a:extLst>
                <a:ext uri="{FF2B5EF4-FFF2-40B4-BE49-F238E27FC236}">
                  <a16:creationId xmlns:a16="http://schemas.microsoft.com/office/drawing/2014/main" id="{7F53D79F-698C-76B6-5E84-DA5049757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1" name="Freeform 300">
              <a:extLst>
                <a:ext uri="{FF2B5EF4-FFF2-40B4-BE49-F238E27FC236}">
                  <a16:creationId xmlns:a16="http://schemas.microsoft.com/office/drawing/2014/main" id="{1D59B667-94C3-6056-BFB2-2C027E866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2" name="Freeform 301">
              <a:extLst>
                <a:ext uri="{FF2B5EF4-FFF2-40B4-BE49-F238E27FC236}">
                  <a16:creationId xmlns:a16="http://schemas.microsoft.com/office/drawing/2014/main" id="{471B597C-645E-9E00-5585-86A1CDA5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3" name="Freeform 302">
              <a:extLst>
                <a:ext uri="{FF2B5EF4-FFF2-40B4-BE49-F238E27FC236}">
                  <a16:creationId xmlns:a16="http://schemas.microsoft.com/office/drawing/2014/main" id="{210F9CD3-5382-D0E3-3D6F-99F293A67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4" name="Freeform 303">
              <a:extLst>
                <a:ext uri="{FF2B5EF4-FFF2-40B4-BE49-F238E27FC236}">
                  <a16:creationId xmlns:a16="http://schemas.microsoft.com/office/drawing/2014/main" id="{33B558B8-EE34-0B89-5FED-BB81CCCA7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5" name="Freeform 304">
              <a:extLst>
                <a:ext uri="{FF2B5EF4-FFF2-40B4-BE49-F238E27FC236}">
                  <a16:creationId xmlns:a16="http://schemas.microsoft.com/office/drawing/2014/main" id="{3FB0934A-165B-7BCC-3E63-A57279430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156" name="Freeform 305">
              <a:extLst>
                <a:ext uri="{FF2B5EF4-FFF2-40B4-BE49-F238E27FC236}">
                  <a16:creationId xmlns:a16="http://schemas.microsoft.com/office/drawing/2014/main" id="{D50AA7F0-9E19-5D85-ADC9-F09EB87DD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/>
              <a:endParaRPr lang="zh-CN" altLang="en-US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sp>
        <p:nvSpPr>
          <p:cNvPr id="359" name="TextBox 358">
            <a:extLst>
              <a:ext uri="{FF2B5EF4-FFF2-40B4-BE49-F238E27FC236}">
                <a16:creationId xmlns:a16="http://schemas.microsoft.com/office/drawing/2014/main" id="{529B9116-EB3A-92EB-5648-AD3641ED74DD}"/>
              </a:ext>
            </a:extLst>
          </p:cNvPr>
          <p:cNvSpPr txBox="1"/>
          <p:nvPr/>
        </p:nvSpPr>
        <p:spPr>
          <a:xfrm>
            <a:off x="2435433" y="294382"/>
            <a:ext cx="7296870" cy="107721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7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Yêu</a:t>
            </a:r>
            <a:r>
              <a:rPr lang="en-US" sz="70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7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cầu</a:t>
            </a:r>
            <a:r>
              <a:rPr lang="en-US" sz="70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7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cần</a:t>
            </a:r>
            <a:r>
              <a:rPr lang="en-US" sz="70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7000" dirty="0" err="1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đạt</a:t>
            </a:r>
            <a:endParaRPr lang="en-US" sz="7000" dirty="0">
              <a:ln w="25400">
                <a:solidFill>
                  <a:schemeClr val="bg1"/>
                </a:solidFill>
              </a:ln>
              <a:solidFill>
                <a:schemeClr val="accent6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iCiel Crocante" panose="02000000000000000000" pitchFamily="50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96A9C5F-B6C4-A310-0A49-FA6E9FFA711F}"/>
              </a:ext>
            </a:extLst>
          </p:cNvPr>
          <p:cNvGrpSpPr/>
          <p:nvPr/>
        </p:nvGrpSpPr>
        <p:grpSpPr>
          <a:xfrm>
            <a:off x="565133" y="1666387"/>
            <a:ext cx="11037466" cy="1956820"/>
            <a:chOff x="2053294" y="1350377"/>
            <a:chExt cx="11037466" cy="1956820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1F8EB7DA-302F-422C-92F7-3D04BF3EB898}"/>
                </a:ext>
              </a:extLst>
            </p:cNvPr>
            <p:cNvGrpSpPr/>
            <p:nvPr/>
          </p:nvGrpSpPr>
          <p:grpSpPr>
            <a:xfrm>
              <a:off x="2695910" y="1830213"/>
              <a:ext cx="10394850" cy="1375176"/>
              <a:chOff x="3376387" y="2400109"/>
              <a:chExt cx="6638516" cy="1375176"/>
            </a:xfrm>
          </p:grpSpPr>
          <p:sp>
            <p:nvSpPr>
              <p:cNvPr id="366" name="Rectangle: Rounded Corners 365">
                <a:extLst>
                  <a:ext uri="{FF2B5EF4-FFF2-40B4-BE49-F238E27FC236}">
                    <a16:creationId xmlns:a16="http://schemas.microsoft.com/office/drawing/2014/main" id="{A8F34306-B7FA-9BCF-475C-91C67E293497}"/>
                  </a:ext>
                </a:extLst>
              </p:cNvPr>
              <p:cNvSpPr/>
              <p:nvPr/>
            </p:nvSpPr>
            <p:spPr>
              <a:xfrm>
                <a:off x="3376387" y="2401977"/>
                <a:ext cx="6638516" cy="1373308"/>
              </a:xfrm>
              <a:prstGeom prst="roundRect">
                <a:avLst>
                  <a:gd name="adj" fmla="val 50000"/>
                </a:avLst>
              </a:prstGeom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3" name="TextBox 362">
                <a:extLst>
                  <a:ext uri="{FF2B5EF4-FFF2-40B4-BE49-F238E27FC236}">
                    <a16:creationId xmlns:a16="http://schemas.microsoft.com/office/drawing/2014/main" id="{E11C74BC-4B7E-EE9E-603A-24E5FB97C131}"/>
                  </a:ext>
                </a:extLst>
              </p:cNvPr>
              <p:cNvSpPr txBox="1"/>
              <p:nvPr/>
            </p:nvSpPr>
            <p:spPr>
              <a:xfrm>
                <a:off x="4141332" y="2400109"/>
                <a:ext cx="5668221" cy="13234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Vẽ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,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viết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hoặc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cắt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,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dán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ảnh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vào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sơ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đồ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gia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đình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và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họ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hàng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nội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,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ngoại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theo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mẫu</a:t>
                </a:r>
                <a:endParaRPr lang="en-US" sz="400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5A235B6A-8587-E0D3-4207-4FE5F400DA5E}"/>
                </a:ext>
              </a:extLst>
            </p:cNvPr>
            <p:cNvGrpSpPr/>
            <p:nvPr/>
          </p:nvGrpSpPr>
          <p:grpSpPr>
            <a:xfrm>
              <a:off x="2053294" y="1350377"/>
              <a:ext cx="1898908" cy="1956820"/>
              <a:chOff x="2053294" y="1350377"/>
              <a:chExt cx="1898908" cy="1956820"/>
            </a:xfrm>
          </p:grpSpPr>
          <p:pic>
            <p:nvPicPr>
              <p:cNvPr id="3" name="Picture 2" descr="Icon&#10;&#10;Description automatically generated">
                <a:extLst>
                  <a:ext uri="{FF2B5EF4-FFF2-40B4-BE49-F238E27FC236}">
                    <a16:creationId xmlns:a16="http://schemas.microsoft.com/office/drawing/2014/main" id="{035793BC-C517-3823-0AB7-41950D2FFB0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053294" y="1350377"/>
                <a:ext cx="1898908" cy="1956820"/>
              </a:xfrm>
              <a:prstGeom prst="rect">
                <a:avLst/>
              </a:prstGeom>
            </p:spPr>
          </p:pic>
          <p:sp>
            <p:nvSpPr>
              <p:cNvPr id="364" name="TextBox 363">
                <a:extLst>
                  <a:ext uri="{FF2B5EF4-FFF2-40B4-BE49-F238E27FC236}">
                    <a16:creationId xmlns:a16="http://schemas.microsoft.com/office/drawing/2014/main" id="{4AC9070E-4509-E3D5-24B4-89C1C986C90E}"/>
                  </a:ext>
                </a:extLst>
              </p:cNvPr>
              <p:cNvSpPr txBox="1"/>
              <p:nvPr/>
            </p:nvSpPr>
            <p:spPr>
              <a:xfrm>
                <a:off x="2645035" y="2263761"/>
                <a:ext cx="616323" cy="61555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en-US" sz="4000" dirty="0">
                    <a:ln w="25400">
                      <a:solidFill>
                        <a:schemeClr val="bg1"/>
                      </a:solidFill>
                    </a:ln>
                    <a:solidFill>
                      <a:srgbClr val="FF0000"/>
                    </a:solidFill>
                    <a:effectLst>
                      <a:outerShdw blurRad="50800" dist="38100" dir="2700000" algn="tl" rotWithShape="0">
                        <a:prstClr val="black">
                          <a:alpha val="40000"/>
                        </a:prstClr>
                      </a:outerShdw>
                    </a:effectLst>
                    <a:latin typeface="iCiel Crocante" panose="02000000000000000000" pitchFamily="50" charset="0"/>
                  </a:rPr>
                  <a:t>03</a:t>
                </a:r>
              </a:p>
            </p:txBody>
          </p:sp>
        </p:grpSp>
      </p:grpSp>
      <p:pic>
        <p:nvPicPr>
          <p:cNvPr id="361" name="Picture 8">
            <a:extLst>
              <a:ext uri="{FF2B5EF4-FFF2-40B4-BE49-F238E27FC236}">
                <a16:creationId xmlns:a16="http://schemas.microsoft.com/office/drawing/2014/main" id="{7A946928-6914-41FB-4B82-C83E07E6A6ED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0651804" y="-251009"/>
            <a:ext cx="2438954" cy="2743200"/>
          </a:xfrm>
          <a:prstGeom prst="rect">
            <a:avLst/>
          </a:prstGeom>
        </p:spPr>
      </p:pic>
      <p:pic>
        <p:nvPicPr>
          <p:cNvPr id="362" name="Picture 8">
            <a:extLst>
              <a:ext uri="{FF2B5EF4-FFF2-40B4-BE49-F238E27FC236}">
                <a16:creationId xmlns:a16="http://schemas.microsoft.com/office/drawing/2014/main" id="{AB93191B-942B-41A3-C6BF-0BBC3B7CA7D0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-1017478" y="-251009"/>
            <a:ext cx="2438954" cy="2743200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BAA399F7-1458-7557-971B-88EE66FAD32A}"/>
              </a:ext>
            </a:extLst>
          </p:cNvPr>
          <p:cNvGrpSpPr/>
          <p:nvPr/>
        </p:nvGrpSpPr>
        <p:grpSpPr>
          <a:xfrm>
            <a:off x="760832" y="3748602"/>
            <a:ext cx="10646069" cy="1905004"/>
            <a:chOff x="528013" y="3404151"/>
            <a:chExt cx="10646069" cy="1905004"/>
          </a:xfrm>
        </p:grpSpPr>
        <p:grpSp>
          <p:nvGrpSpPr>
            <p:cNvPr id="370" name="Group 369">
              <a:extLst>
                <a:ext uri="{FF2B5EF4-FFF2-40B4-BE49-F238E27FC236}">
                  <a16:creationId xmlns:a16="http://schemas.microsoft.com/office/drawing/2014/main" id="{4FD85C18-C988-6664-C171-56EC4FFD0019}"/>
                </a:ext>
              </a:extLst>
            </p:cNvPr>
            <p:cNvGrpSpPr/>
            <p:nvPr/>
          </p:nvGrpSpPr>
          <p:grpSpPr>
            <a:xfrm>
              <a:off x="1466366" y="3746799"/>
              <a:ext cx="9707716" cy="1389008"/>
              <a:chOff x="3998420" y="2401496"/>
              <a:chExt cx="8249748" cy="1389008"/>
            </a:xfrm>
          </p:grpSpPr>
          <p:sp>
            <p:nvSpPr>
              <p:cNvPr id="374" name="Rectangle: Rounded Corners 373">
                <a:extLst>
                  <a:ext uri="{FF2B5EF4-FFF2-40B4-BE49-F238E27FC236}">
                    <a16:creationId xmlns:a16="http://schemas.microsoft.com/office/drawing/2014/main" id="{A37948EB-71B1-C95A-CB27-892D0F62CF04}"/>
                  </a:ext>
                </a:extLst>
              </p:cNvPr>
              <p:cNvSpPr/>
              <p:nvPr/>
            </p:nvSpPr>
            <p:spPr>
              <a:xfrm>
                <a:off x="3998420" y="2401496"/>
                <a:ext cx="8249748" cy="1373308"/>
              </a:xfrm>
              <a:prstGeom prst="roundRect">
                <a:avLst>
                  <a:gd name="adj" fmla="val 50000"/>
                </a:avLst>
              </a:prstGeom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5" name="TextBox 374">
                <a:extLst>
                  <a:ext uri="{FF2B5EF4-FFF2-40B4-BE49-F238E27FC236}">
                    <a16:creationId xmlns:a16="http://schemas.microsoft.com/office/drawing/2014/main" id="{ECB9501C-9804-8E85-FB07-417B5B35271E}"/>
                  </a:ext>
                </a:extLst>
              </p:cNvPr>
              <p:cNvSpPr txBox="1"/>
              <p:nvPr/>
            </p:nvSpPr>
            <p:spPr>
              <a:xfrm>
                <a:off x="4984765" y="2467065"/>
                <a:ext cx="7021249" cy="13234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Bày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tỏ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được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tình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cảm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,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sự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gắn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bó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của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bản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thân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với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họ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hàng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nội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,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ngoại</a:t>
                </a:r>
                <a:endParaRPr lang="en-US" sz="400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A943F409-CB45-74EC-0662-7F4AA1846DCB}"/>
                </a:ext>
              </a:extLst>
            </p:cNvPr>
            <p:cNvGrpSpPr/>
            <p:nvPr/>
          </p:nvGrpSpPr>
          <p:grpSpPr>
            <a:xfrm>
              <a:off x="528013" y="3404151"/>
              <a:ext cx="2151892" cy="1905004"/>
              <a:chOff x="528013" y="3510169"/>
              <a:chExt cx="2151892" cy="1905004"/>
            </a:xfrm>
          </p:grpSpPr>
          <p:pic>
            <p:nvPicPr>
              <p:cNvPr id="11" name="Picture 10" descr="Icon&#10;&#10;Description automatically generated">
                <a:extLst>
                  <a:ext uri="{FF2B5EF4-FFF2-40B4-BE49-F238E27FC236}">
                    <a16:creationId xmlns:a16="http://schemas.microsoft.com/office/drawing/2014/main" id="{56168BE9-7E15-8818-ECE1-E8E54B4CE58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28013" y="3510169"/>
                <a:ext cx="2151892" cy="1905004"/>
              </a:xfrm>
              <a:prstGeom prst="rect">
                <a:avLst/>
              </a:prstGeom>
            </p:spPr>
          </p:pic>
          <p:sp>
            <p:nvSpPr>
              <p:cNvPr id="373" name="TextBox 372">
                <a:extLst>
                  <a:ext uri="{FF2B5EF4-FFF2-40B4-BE49-F238E27FC236}">
                    <a16:creationId xmlns:a16="http://schemas.microsoft.com/office/drawing/2014/main" id="{F680434C-AC50-8DE5-E8C7-1E4D43262E89}"/>
                  </a:ext>
                </a:extLst>
              </p:cNvPr>
              <p:cNvSpPr txBox="1"/>
              <p:nvPr/>
            </p:nvSpPr>
            <p:spPr>
              <a:xfrm>
                <a:off x="1168364" y="4260492"/>
                <a:ext cx="665247" cy="61555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en-US" sz="4000" dirty="0">
                    <a:ln w="25400">
                      <a:solidFill>
                        <a:schemeClr val="bg1"/>
                      </a:solidFill>
                    </a:ln>
                    <a:solidFill>
                      <a:srgbClr val="FF0000"/>
                    </a:solidFill>
                    <a:effectLst>
                      <a:outerShdw blurRad="50800" dist="38100" dir="2700000" algn="tl" rotWithShape="0">
                        <a:prstClr val="black">
                          <a:alpha val="40000"/>
                        </a:prstClr>
                      </a:outerShdw>
                    </a:effectLst>
                    <a:latin typeface="iCiel Crocante" panose="02000000000000000000" pitchFamily="50" charset="0"/>
                  </a:rPr>
                  <a:t>04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1589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2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>
          <a:gsLst>
            <a:gs pos="0">
              <a:srgbClr val="FF9AAA"/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icture containing indoor, yellow, bedroom, room&#10;&#10;Description automatically generated">
            <a:extLst>
              <a:ext uri="{FF2B5EF4-FFF2-40B4-BE49-F238E27FC236}">
                <a16:creationId xmlns:a16="http://schemas.microsoft.com/office/drawing/2014/main" id="{382FD6B2-17CA-6E7E-B686-A5563CC79519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9B71E44D-26FE-14F1-F4F5-6BC9C295DDF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826505" y="3989645"/>
            <a:ext cx="12430539" cy="2198007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73088A7D-54CD-FC7C-E2B2-FA638EFCB29D}"/>
              </a:ext>
            </a:extLst>
          </p:cNvPr>
          <p:cNvGrpSpPr/>
          <p:nvPr/>
        </p:nvGrpSpPr>
        <p:grpSpPr>
          <a:xfrm>
            <a:off x="5005312" y="807712"/>
            <a:ext cx="3647964" cy="3520565"/>
            <a:chOff x="7451028" y="-43747"/>
            <a:chExt cx="7576527" cy="7311931"/>
          </a:xfrm>
        </p:grpSpPr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38759E6D-7A3E-56AE-47B0-68DB79C2031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8784185" y="3291786"/>
              <a:ext cx="2740143" cy="1762846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10BC7C9A-0755-DC29-AC5C-ECF1E105685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1670603" y="3547097"/>
              <a:ext cx="2740143" cy="1762846"/>
            </a:xfrm>
            <a:prstGeom prst="rect">
              <a:avLst/>
            </a:prstGeom>
          </p:spPr>
        </p:pic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D481C7DA-58F5-2475-5D67-5BE0ED9BCB0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7451028" y="4124006"/>
              <a:ext cx="4219575" cy="2714625"/>
            </a:xfrm>
            <a:prstGeom prst="rect">
              <a:avLst/>
            </a:prstGeom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0D3E2842-871C-7A95-B4FF-A7F00292839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flipH="1">
              <a:off x="9738926" y="-43747"/>
              <a:ext cx="3948113" cy="5971521"/>
            </a:xfrm>
            <a:prstGeom prst="rect">
              <a:avLst/>
            </a:prstGeom>
          </p:spPr>
        </p:pic>
        <p:pic>
          <p:nvPicPr>
            <p:cNvPr id="22" name="Graphic 21">
              <a:extLst>
                <a:ext uri="{FF2B5EF4-FFF2-40B4-BE49-F238E27FC236}">
                  <a16:creationId xmlns:a16="http://schemas.microsoft.com/office/drawing/2014/main" id="{FBD7E7F9-CDA1-5692-A3E1-C78BCFC2FFE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2110866" y="4469428"/>
              <a:ext cx="2916689" cy="1876425"/>
            </a:xfrm>
            <a:prstGeom prst="rect">
              <a:avLst/>
            </a:prstGeom>
          </p:spPr>
        </p:pic>
        <p:pic>
          <p:nvPicPr>
            <p:cNvPr id="23" name="Graphic 22">
              <a:extLst>
                <a:ext uri="{FF2B5EF4-FFF2-40B4-BE49-F238E27FC236}">
                  <a16:creationId xmlns:a16="http://schemas.microsoft.com/office/drawing/2014/main" id="{CE5A6386-1D6B-72FA-A12F-9219BD92AC5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9507893" y="4553559"/>
              <a:ext cx="4219575" cy="2714625"/>
            </a:xfrm>
            <a:prstGeom prst="rect">
              <a:avLst/>
            </a:prstGeom>
          </p:spPr>
        </p:pic>
      </p:grpSp>
      <p:pic>
        <p:nvPicPr>
          <p:cNvPr id="25" name="Picture 13">
            <a:extLst>
              <a:ext uri="{FF2B5EF4-FFF2-40B4-BE49-F238E27FC236}">
                <a16:creationId xmlns:a16="http://schemas.microsoft.com/office/drawing/2014/main" id="{E7708C96-2B11-0C11-5CC5-5A2A074A00B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159915" y="1706748"/>
            <a:ext cx="3378811" cy="4152149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AEAFDC05-F3C2-4EAD-851C-559208034F63}"/>
              </a:ext>
            </a:extLst>
          </p:cNvPr>
          <p:cNvSpPr txBox="1"/>
          <p:nvPr/>
        </p:nvSpPr>
        <p:spPr>
          <a:xfrm>
            <a:off x="4228916" y="4214502"/>
            <a:ext cx="6278963" cy="153888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10000" dirty="0">
                <a:ln w="25400">
                  <a:solidFill>
                    <a:schemeClr val="bg1"/>
                  </a:solidFill>
                </a:ln>
                <a:solidFill>
                  <a:schemeClr val="accent6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Ciel Crocante" panose="02000000000000000000" pitchFamily="50" charset="0"/>
              </a:rPr>
              <a:t>KHỞI ĐỘNG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nodeType="with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14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15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4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3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3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3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300" tmFilter="0,0; .5, 1; 1, 1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4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3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3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3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300" tmFilter="0,0; .5, 1; 1, 1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A picture containing indoor, yellow, bedroom, room&#10;&#10;Description automatically generated">
            <a:extLst>
              <a:ext uri="{FF2B5EF4-FFF2-40B4-BE49-F238E27FC236}">
                <a16:creationId xmlns:a16="http://schemas.microsoft.com/office/drawing/2014/main" id="{8EDE479A-3B3B-3E15-F232-7FAA321ADFF9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378075" y="3881486"/>
            <a:ext cx="1745673" cy="2743200"/>
          </a:xfrm>
          <a:prstGeom prst="rect">
            <a:avLst/>
          </a:prstGeom>
        </p:spPr>
      </p:pic>
      <p:pic>
        <p:nvPicPr>
          <p:cNvPr id="14" name="Picture 10">
            <a:extLst>
              <a:ext uri="{FF2B5EF4-FFF2-40B4-BE49-F238E27FC236}">
                <a16:creationId xmlns:a16="http://schemas.microsoft.com/office/drawing/2014/main" id="{ECD6CBE6-A9AC-D0A4-DB53-4D3E5E77FB4D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0460934" y="3782823"/>
            <a:ext cx="1934749" cy="2807684"/>
          </a:xfrm>
          <a:prstGeom prst="rect">
            <a:avLst/>
          </a:prstGeom>
        </p:spPr>
      </p:pic>
      <p:grpSp>
        <p:nvGrpSpPr>
          <p:cNvPr id="24" name="Group 23">
            <a:extLst>
              <a:ext uri="{FF2B5EF4-FFF2-40B4-BE49-F238E27FC236}">
                <a16:creationId xmlns:a16="http://schemas.microsoft.com/office/drawing/2014/main" id="{5344F7D0-1F18-4BA1-5DD4-0819B3D0B36F}"/>
              </a:ext>
            </a:extLst>
          </p:cNvPr>
          <p:cNvGrpSpPr/>
          <p:nvPr/>
        </p:nvGrpSpPr>
        <p:grpSpPr>
          <a:xfrm>
            <a:off x="3730016" y="273959"/>
            <a:ext cx="5085471" cy="1738638"/>
            <a:chOff x="7892958" y="826183"/>
            <a:chExt cx="5085471" cy="1738638"/>
          </a:xfrm>
        </p:grpSpPr>
        <p:pic>
          <p:nvPicPr>
            <p:cNvPr id="26" name="Graphic 25">
              <a:extLst>
                <a:ext uri="{FF2B5EF4-FFF2-40B4-BE49-F238E27FC236}">
                  <a16:creationId xmlns:a16="http://schemas.microsoft.com/office/drawing/2014/main" id="{9A2B5419-B993-3822-FF16-7E9ACF819C3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=""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7892958" y="826183"/>
              <a:ext cx="5085471" cy="1738638"/>
            </a:xfrm>
            <a:prstGeom prst="rect">
              <a:avLst/>
            </a:prstGeom>
          </p:spPr>
        </p:pic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78EBB60-CEFD-F99A-6063-BF768B9FAB5F}"/>
                </a:ext>
              </a:extLst>
            </p:cNvPr>
            <p:cNvSpPr txBox="1"/>
            <p:nvPr/>
          </p:nvSpPr>
          <p:spPr>
            <a:xfrm>
              <a:off x="8045243" y="1006224"/>
              <a:ext cx="4656317" cy="123110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HS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Hát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múa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theo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lời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bài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hát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“Gia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đình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 </a:t>
              </a:r>
              <a:r>
                <a:rPr lang="en-US" sz="4000" b="1" dirty="0" err="1">
                  <a:solidFill>
                    <a:schemeClr val="bg1"/>
                  </a:solidFill>
                  <a:latin typeface="+mj-lt"/>
                </a:rPr>
                <a:t>em</a:t>
              </a:r>
              <a:r>
                <a:rPr lang="en-US" sz="4000" b="1" dirty="0">
                  <a:solidFill>
                    <a:schemeClr val="bg1"/>
                  </a:solidFill>
                  <a:latin typeface="+mj-lt"/>
                </a:rPr>
                <a:t>”</a:t>
              </a:r>
            </a:p>
          </p:txBody>
        </p:sp>
      </p:grpSp>
      <p:pic>
        <p:nvPicPr>
          <p:cNvPr id="16" name="Picture 2">
            <a:extLst>
              <a:ext uri="{FF2B5EF4-FFF2-40B4-BE49-F238E27FC236}">
                <a16:creationId xmlns:a16="http://schemas.microsoft.com/office/drawing/2014/main" id="{01AFD902-86E1-E9B5-436E-CF62A32E0CD9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2977762" y="2012597"/>
            <a:ext cx="6236475" cy="47864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4351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7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6000">
                                          <p:cBhvr additive="base">
                                            <p:cTn id="7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6000">
                                          <p:cBhvr additive="base">
                                            <p:cTn id="8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indoor, yellow, bedroom, room&#10;&#10;Description automatically generated">
            <a:extLst>
              <a:ext uri="{FF2B5EF4-FFF2-40B4-BE49-F238E27FC236}">
                <a16:creationId xmlns:a16="http://schemas.microsoft.com/office/drawing/2014/main" id="{85508F23-2A0F-E74A-5E7B-760CA80FD669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Voi TV - Dạy Bé Học Nói Thành Viên Trong Gia Đình _ Học Tiếng Việt Qua Bài Hát #5">
            <a:hlinkClick r:id="" action="ppaction://media"/>
            <a:extLst>
              <a:ext uri="{FF2B5EF4-FFF2-40B4-BE49-F238E27FC236}">
                <a16:creationId xmlns:a16="http://schemas.microsoft.com/office/drawing/2014/main" id="{E5A09782-E4A9-4946-8E86-CDDE977E0D58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23964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2438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5225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 descr="A picture containing indoor, yellow, bedroom, room&#10;&#10;Description automatically generated">
            <a:extLst>
              <a:ext uri="{FF2B5EF4-FFF2-40B4-BE49-F238E27FC236}">
                <a16:creationId xmlns:a16="http://schemas.microsoft.com/office/drawing/2014/main" id="{B284AB3D-80F9-8FBC-D752-D7592AF9FCD6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D99048B5-CB3E-4BCA-5DCB-39ADA3DA6857}"/>
              </a:ext>
            </a:extLst>
          </p:cNvPr>
          <p:cNvGrpSpPr/>
          <p:nvPr/>
        </p:nvGrpSpPr>
        <p:grpSpPr>
          <a:xfrm>
            <a:off x="2185647" y="1950003"/>
            <a:ext cx="7797383" cy="1688119"/>
            <a:chOff x="2106302" y="1589960"/>
            <a:chExt cx="7797383" cy="1688119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91D7FA7-EB08-F609-6E61-593C4D27FF7A}"/>
                </a:ext>
              </a:extLst>
            </p:cNvPr>
            <p:cNvGrpSpPr/>
            <p:nvPr/>
          </p:nvGrpSpPr>
          <p:grpSpPr>
            <a:xfrm>
              <a:off x="2695908" y="1832081"/>
              <a:ext cx="7207777" cy="1373308"/>
              <a:chOff x="3376386" y="2401977"/>
              <a:chExt cx="7207777" cy="1373308"/>
            </a:xfrm>
          </p:grpSpPr>
          <p:sp>
            <p:nvSpPr>
              <p:cNvPr id="18" name="Rectangle: Rounded Corners 17">
                <a:extLst>
                  <a:ext uri="{FF2B5EF4-FFF2-40B4-BE49-F238E27FC236}">
                    <a16:creationId xmlns:a16="http://schemas.microsoft.com/office/drawing/2014/main" id="{39A2D9A3-D6D5-C1B2-717F-77ABB65CC6CC}"/>
                  </a:ext>
                </a:extLst>
              </p:cNvPr>
              <p:cNvSpPr/>
              <p:nvPr/>
            </p:nvSpPr>
            <p:spPr>
              <a:xfrm>
                <a:off x="3376386" y="2401977"/>
                <a:ext cx="7207777" cy="1373308"/>
              </a:xfrm>
              <a:prstGeom prst="roundRect">
                <a:avLst>
                  <a:gd name="adj" fmla="val 50000"/>
                </a:avLst>
              </a:prstGeom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CF8FCFC3-E9F8-289B-0A80-145AC30281BD}"/>
                  </a:ext>
                </a:extLst>
              </p:cNvPr>
              <p:cNvSpPr txBox="1"/>
              <p:nvPr/>
            </p:nvSpPr>
            <p:spPr>
              <a:xfrm>
                <a:off x="4717432" y="2426219"/>
                <a:ext cx="5316924" cy="13234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Nội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dung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bài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hát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nói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về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điều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gì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?</a:t>
                </a: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D1CF2A4A-BF4B-CED9-1F93-F1A73B92EB8F}"/>
                </a:ext>
              </a:extLst>
            </p:cNvPr>
            <p:cNvGrpSpPr/>
            <p:nvPr/>
          </p:nvGrpSpPr>
          <p:grpSpPr>
            <a:xfrm>
              <a:off x="2106302" y="1589960"/>
              <a:ext cx="1903028" cy="1688119"/>
              <a:chOff x="2786780" y="2159856"/>
              <a:chExt cx="1903028" cy="1688119"/>
            </a:xfrm>
          </p:grpSpPr>
          <p:pic>
            <p:nvPicPr>
              <p:cNvPr id="15" name="Picture 14" descr="Icon&#10;&#10;Description automatically generated">
                <a:extLst>
                  <a:ext uri="{FF2B5EF4-FFF2-40B4-BE49-F238E27FC236}">
                    <a16:creationId xmlns:a16="http://schemas.microsoft.com/office/drawing/2014/main" id="{39998778-5BD7-3A10-9043-E4BF504934D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786780" y="2159856"/>
                <a:ext cx="1903028" cy="1688119"/>
              </a:xfrm>
              <a:prstGeom prst="rect">
                <a:avLst/>
              </a:prstGeom>
            </p:spPr>
          </p:pic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1F3B3F19-541D-F783-67BE-A0D50391D249}"/>
                  </a:ext>
                </a:extLst>
              </p:cNvPr>
              <p:cNvSpPr txBox="1"/>
              <p:nvPr/>
            </p:nvSpPr>
            <p:spPr>
              <a:xfrm>
                <a:off x="3455686" y="2833657"/>
                <a:ext cx="302968" cy="61555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en-US" sz="4000" dirty="0">
                    <a:ln w="25400">
                      <a:solidFill>
                        <a:schemeClr val="bg1"/>
                      </a:solidFill>
                    </a:ln>
                    <a:solidFill>
                      <a:srgbClr val="FF0000"/>
                    </a:solidFill>
                    <a:effectLst>
                      <a:outerShdw blurRad="50800" dist="38100" dir="2700000" algn="tl" rotWithShape="0">
                        <a:prstClr val="black">
                          <a:alpha val="40000"/>
                        </a:prstClr>
                      </a:outerShdw>
                    </a:effectLst>
                    <a:latin typeface="iCiel Crocante" panose="02000000000000000000" pitchFamily="50" charset="0"/>
                  </a:rPr>
                  <a:t>?</a:t>
                </a:r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2393CB1-0972-B7A7-B7FD-C7208ECAE871}"/>
              </a:ext>
            </a:extLst>
          </p:cNvPr>
          <p:cNvGrpSpPr/>
          <p:nvPr/>
        </p:nvGrpSpPr>
        <p:grpSpPr>
          <a:xfrm>
            <a:off x="1876490" y="4303813"/>
            <a:ext cx="8466450" cy="1688119"/>
            <a:chOff x="2106302" y="1589960"/>
            <a:chExt cx="8466450" cy="1688119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D7416AB2-11F9-4582-245F-B6D69FB8F1D9}"/>
                </a:ext>
              </a:extLst>
            </p:cNvPr>
            <p:cNvGrpSpPr/>
            <p:nvPr/>
          </p:nvGrpSpPr>
          <p:grpSpPr>
            <a:xfrm>
              <a:off x="2695908" y="1832081"/>
              <a:ext cx="7876844" cy="1373308"/>
              <a:chOff x="3376386" y="2401977"/>
              <a:chExt cx="7876844" cy="1373308"/>
            </a:xfrm>
          </p:grpSpPr>
          <p:sp>
            <p:nvSpPr>
              <p:cNvPr id="31" name="Rectangle: Rounded Corners 30">
                <a:extLst>
                  <a:ext uri="{FF2B5EF4-FFF2-40B4-BE49-F238E27FC236}">
                    <a16:creationId xmlns:a16="http://schemas.microsoft.com/office/drawing/2014/main" id="{98F389C5-16EB-246C-12CC-B0B8CAF92EBD}"/>
                  </a:ext>
                </a:extLst>
              </p:cNvPr>
              <p:cNvSpPr/>
              <p:nvPr/>
            </p:nvSpPr>
            <p:spPr>
              <a:xfrm>
                <a:off x="3376386" y="2401977"/>
                <a:ext cx="7876844" cy="1373308"/>
              </a:xfrm>
              <a:prstGeom prst="roundRect">
                <a:avLst>
                  <a:gd name="adj" fmla="val 50000"/>
                </a:avLst>
              </a:prstGeom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F7AB637E-D1C2-AAC9-1072-C64EB59819DC}"/>
                  </a:ext>
                </a:extLst>
              </p:cNvPr>
              <p:cNvSpPr txBox="1"/>
              <p:nvPr/>
            </p:nvSpPr>
            <p:spPr>
              <a:xfrm>
                <a:off x="4735596" y="2416158"/>
                <a:ext cx="6157724" cy="13234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Kể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tên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một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số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thành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viên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trong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họ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hàng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của</a:t>
                </a:r>
                <a:r>
                  <a:rPr lang="en-US" sz="4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4000" dirty="0" err="1">
                    <a:latin typeface="Calibri" panose="020F0502020204030204" pitchFamily="34" charset="0"/>
                    <a:cs typeface="Calibri" panose="020F0502020204030204" pitchFamily="34" charset="0"/>
                  </a:rPr>
                  <a:t>em</a:t>
                </a:r>
                <a:endParaRPr lang="en-US" sz="400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B747ABBB-0ABC-6E7D-6427-0F9597BABF87}"/>
                </a:ext>
              </a:extLst>
            </p:cNvPr>
            <p:cNvGrpSpPr/>
            <p:nvPr/>
          </p:nvGrpSpPr>
          <p:grpSpPr>
            <a:xfrm>
              <a:off x="2106302" y="1589960"/>
              <a:ext cx="1903028" cy="1688119"/>
              <a:chOff x="2786780" y="2159856"/>
              <a:chExt cx="1903028" cy="1688119"/>
            </a:xfrm>
          </p:grpSpPr>
          <p:pic>
            <p:nvPicPr>
              <p:cNvPr id="29" name="Picture 28" descr="Icon&#10;&#10;Description automatically generated">
                <a:extLst>
                  <a:ext uri="{FF2B5EF4-FFF2-40B4-BE49-F238E27FC236}">
                    <a16:creationId xmlns:a16="http://schemas.microsoft.com/office/drawing/2014/main" id="{83FBDD13-0E8D-C809-82C5-C234647E36B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786780" y="2159856"/>
                <a:ext cx="1903028" cy="1688119"/>
              </a:xfrm>
              <a:prstGeom prst="rect">
                <a:avLst/>
              </a:prstGeom>
            </p:spPr>
          </p:pic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6896457B-FED3-A66E-0562-679EDFD47CB2}"/>
                  </a:ext>
                </a:extLst>
              </p:cNvPr>
              <p:cNvSpPr txBox="1"/>
              <p:nvPr/>
            </p:nvSpPr>
            <p:spPr>
              <a:xfrm>
                <a:off x="3455686" y="2833657"/>
                <a:ext cx="302968" cy="61555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en-US" sz="4000" dirty="0">
                    <a:ln w="25400">
                      <a:solidFill>
                        <a:schemeClr val="bg1"/>
                      </a:solidFill>
                    </a:ln>
                    <a:solidFill>
                      <a:srgbClr val="FF0000"/>
                    </a:solidFill>
                    <a:effectLst>
                      <a:outerShdw blurRad="50800" dist="38100" dir="2700000" algn="tl" rotWithShape="0">
                        <a:prstClr val="black">
                          <a:alpha val="40000"/>
                        </a:prstClr>
                      </a:outerShdw>
                    </a:effectLst>
                    <a:latin typeface="iCiel Crocante" panose="02000000000000000000" pitchFamily="50" charset="0"/>
                  </a:rPr>
                  <a:t>?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16203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2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460</TotalTime>
  <Words>798</Words>
  <Application>Microsoft Office PowerPoint</Application>
  <PresentationFormat>Widescreen</PresentationFormat>
  <Paragraphs>128</Paragraphs>
  <Slides>33</Slides>
  <Notes>15</Notes>
  <HiddenSlides>0</HiddenSlides>
  <MMClips>1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33</vt:i4>
      </vt:variant>
    </vt:vector>
  </HeadingPairs>
  <TitlesOfParts>
    <vt:vector size="44" baseType="lpstr">
      <vt:lpstr>等线</vt:lpstr>
      <vt:lpstr>iCiel Baliho Script</vt:lpstr>
      <vt:lpstr>#9Slide05 Garris</vt:lpstr>
      <vt:lpstr>iCiel Crocante</vt:lpstr>
      <vt:lpstr>Times New Roman</vt:lpstr>
      <vt:lpstr>Arial</vt:lpstr>
      <vt:lpstr>LNTH-LuoLuoNotangYuanTi 1</vt:lpstr>
      <vt:lpstr>Calibri Light</vt:lpstr>
      <vt:lpstr>iCiel Cadena</vt:lpstr>
      <vt:lpstr>Calibri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Thanh Nguyệt Nguyễn</dc:creator>
  <cp:lastModifiedBy>SACH</cp:lastModifiedBy>
  <cp:revision>20</cp:revision>
  <dcterms:created xsi:type="dcterms:W3CDTF">2022-05-30T09:15:02Z</dcterms:created>
  <dcterms:modified xsi:type="dcterms:W3CDTF">2024-10-02T23:58:02Z</dcterms:modified>
</cp:coreProperties>
</file>