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7.xml" ContentType="application/vnd.openxmlformats-officedocument.presentationml.notesSlide+xml"/>
  <Override PartName="/ppt/tags/tag5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9" r:id="rId3"/>
    <p:sldMasterId id="2147483696" r:id="rId4"/>
  </p:sldMasterIdLst>
  <p:notesMasterIdLst>
    <p:notesMasterId r:id="rId45"/>
  </p:notesMasterIdLst>
  <p:sldIdLst>
    <p:sldId id="425" r:id="rId5"/>
    <p:sldId id="264" r:id="rId6"/>
    <p:sldId id="404" r:id="rId7"/>
    <p:sldId id="423" r:id="rId8"/>
    <p:sldId id="285" r:id="rId9"/>
    <p:sldId id="406" r:id="rId10"/>
    <p:sldId id="408" r:id="rId11"/>
    <p:sldId id="407" r:id="rId12"/>
    <p:sldId id="400" r:id="rId13"/>
    <p:sldId id="343" r:id="rId14"/>
    <p:sldId id="344" r:id="rId15"/>
    <p:sldId id="345" r:id="rId16"/>
    <p:sldId id="346" r:id="rId17"/>
    <p:sldId id="348" r:id="rId18"/>
    <p:sldId id="349" r:id="rId19"/>
    <p:sldId id="409" r:id="rId20"/>
    <p:sldId id="410" r:id="rId21"/>
    <p:sldId id="411" r:id="rId22"/>
    <p:sldId id="412" r:id="rId23"/>
    <p:sldId id="298" r:id="rId24"/>
    <p:sldId id="365" r:id="rId25"/>
    <p:sldId id="366" r:id="rId26"/>
    <p:sldId id="390" r:id="rId27"/>
    <p:sldId id="391" r:id="rId28"/>
    <p:sldId id="413" r:id="rId29"/>
    <p:sldId id="414" r:id="rId30"/>
    <p:sldId id="415" r:id="rId31"/>
    <p:sldId id="416" r:id="rId32"/>
    <p:sldId id="417" r:id="rId33"/>
    <p:sldId id="422" r:id="rId34"/>
    <p:sldId id="418" r:id="rId35"/>
    <p:sldId id="421" r:id="rId36"/>
    <p:sldId id="273" r:id="rId37"/>
    <p:sldId id="419" r:id="rId38"/>
    <p:sldId id="420" r:id="rId39"/>
    <p:sldId id="279" r:id="rId40"/>
    <p:sldId id="278" r:id="rId41"/>
    <p:sldId id="280" r:id="rId42"/>
    <p:sldId id="281" r:id="rId43"/>
    <p:sldId id="282" r:id="rId44"/>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FDD7"/>
    <a:srgbClr val="6AB3E7"/>
    <a:srgbClr val="FF7E68"/>
    <a:srgbClr val="EBE8F1"/>
    <a:srgbClr val="7ED6A6"/>
    <a:srgbClr val="EAF4F6"/>
    <a:srgbClr val="92CBD9"/>
    <a:srgbClr val="9D73BD"/>
    <a:srgbClr val="FEFE00"/>
    <a:srgbClr val="ACD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7" autoAdjust="0"/>
    <p:restoredTop sz="92724" autoAdjust="0"/>
  </p:normalViewPr>
  <p:slideViewPr>
    <p:cSldViewPr snapToGrid="0">
      <p:cViewPr varScale="1">
        <p:scale>
          <a:sx n="71" d="100"/>
          <a:sy n="71" d="100"/>
        </p:scale>
        <p:origin x="9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D8E45DD4-FEAA-439F-BE3D-7CC38C68D55B}" type="datetimeFigureOut">
              <a:rPr lang="zh-CN" altLang="en-US" smtClean="0"/>
              <a:t>2024/9/13</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A5025CEC-2ABC-4E79-BB53-CF7F3C7D9C4B}"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e9facb8fde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2" name="Google Shape;1382;ge9facb8fde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596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e9facb8fde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e9facb8fde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459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764225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616393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564941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090518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418783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e9facb8fde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e9facb8fde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300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e9facb8fde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e9facb8fde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6396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4"/>
        <p:cNvGrpSpPr/>
        <p:nvPr/>
      </p:nvGrpSpPr>
      <p:grpSpPr>
        <a:xfrm>
          <a:off x="0" y="0"/>
          <a:ext cx="0" cy="0"/>
          <a:chOff x="0" y="0"/>
          <a:chExt cx="0" cy="0"/>
        </a:xfrm>
      </p:grpSpPr>
      <p:sp>
        <p:nvSpPr>
          <p:cNvPr id="4065" name="Google Shape;4065;gea94066c5c_0_4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6" name="Google Shape;4066;gea94066c5c_0_4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e9facb8fde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e9facb8fde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4110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e9facb8fde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e9facb8fde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5516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e9facb8fde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e9facb8fde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7647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4390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0146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3719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470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4757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8CB25F4B-9A1F-4944-BBD1-A7462F7264F2}"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651412-8993-4B8E-8BEF-01D82474D82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CB25F4B-9A1F-4944-BBD1-A7462F7264F2}"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651412-8993-4B8E-8BEF-01D82474D82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CB25F4B-9A1F-4944-BBD1-A7462F7264F2}"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651412-8993-4B8E-8BEF-01D82474D82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885554">
            <a:off x="-493927" y="-2791401"/>
            <a:ext cx="10721805" cy="10085640"/>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50967" y="891167"/>
            <a:ext cx="9490400" cy="27368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7200" b="1">
                <a:latin typeface="Cairo"/>
                <a:ea typeface="Cairo"/>
                <a:cs typeface="Cairo"/>
                <a:sym typeface="Cairo"/>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950967" y="3677233"/>
            <a:ext cx="6389600" cy="68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352342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rot="9474202" flipH="1">
            <a:off x="2175454" y="20298"/>
            <a:ext cx="7840828" cy="737615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3"/>
          <p:cNvSpPr/>
          <p:nvPr/>
        </p:nvSpPr>
        <p:spPr>
          <a:xfrm rot="1791410">
            <a:off x="9336983" y="-73023"/>
            <a:ext cx="2635453" cy="1584709"/>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 name="Google Shape;16;p3"/>
          <p:cNvGrpSpPr/>
          <p:nvPr/>
        </p:nvGrpSpPr>
        <p:grpSpPr>
          <a:xfrm rot="-1667100">
            <a:off x="54815" y="5138869"/>
            <a:ext cx="2481133" cy="1210641"/>
            <a:chOff x="10083475" y="3839575"/>
            <a:chExt cx="1221925" cy="596225"/>
          </a:xfrm>
        </p:grpSpPr>
        <p:sp>
          <p:nvSpPr>
            <p:cNvPr id="17" name="Google Shape;17;p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txBox="1">
            <a:spLocks noGrp="1"/>
          </p:cNvSpPr>
          <p:nvPr>
            <p:ph type="title"/>
          </p:nvPr>
        </p:nvSpPr>
        <p:spPr>
          <a:xfrm>
            <a:off x="2717600" y="3147200"/>
            <a:ext cx="675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 name="Google Shape;20;p3"/>
          <p:cNvSpPr txBox="1">
            <a:spLocks noGrp="1"/>
          </p:cNvSpPr>
          <p:nvPr>
            <p:ph type="title" idx="2" hasCustomPrompt="1"/>
          </p:nvPr>
        </p:nvSpPr>
        <p:spPr>
          <a:xfrm>
            <a:off x="2717600" y="1783767"/>
            <a:ext cx="675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000">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1" name="Google Shape;21;p3"/>
          <p:cNvSpPr txBox="1">
            <a:spLocks noGrp="1"/>
          </p:cNvSpPr>
          <p:nvPr>
            <p:ph type="subTitle" idx="1"/>
          </p:nvPr>
        </p:nvSpPr>
        <p:spPr>
          <a:xfrm>
            <a:off x="3911400" y="4252433"/>
            <a:ext cx="43692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00194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8"/>
        <p:cNvGrpSpPr/>
        <p:nvPr/>
      </p:nvGrpSpPr>
      <p:grpSpPr>
        <a:xfrm>
          <a:off x="0" y="0"/>
          <a:ext cx="0" cy="0"/>
          <a:chOff x="0" y="0"/>
          <a:chExt cx="0" cy="0"/>
        </a:xfrm>
      </p:grpSpPr>
      <p:sp>
        <p:nvSpPr>
          <p:cNvPr id="129" name="Google Shape;129;p10"/>
          <p:cNvSpPr txBox="1">
            <a:spLocks noGrp="1"/>
          </p:cNvSpPr>
          <p:nvPr>
            <p:ph type="title"/>
          </p:nvPr>
        </p:nvSpPr>
        <p:spPr>
          <a:xfrm>
            <a:off x="8128000" y="1328933"/>
            <a:ext cx="3113200" cy="2582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4267"/>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21758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6"/>
        <p:cNvGrpSpPr/>
        <p:nvPr/>
      </p:nvGrpSpPr>
      <p:grpSpPr>
        <a:xfrm>
          <a:off x="0" y="0"/>
          <a:ext cx="0" cy="0"/>
          <a:chOff x="0" y="0"/>
          <a:chExt cx="0" cy="0"/>
        </a:xfrm>
      </p:grpSpPr>
    </p:spTree>
    <p:extLst>
      <p:ext uri="{BB962C8B-B14F-4D97-AF65-F5344CB8AC3E}">
        <p14:creationId xmlns:p14="http://schemas.microsoft.com/office/powerpoint/2010/main" val="805264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7"/>
        <p:cNvGrpSpPr/>
        <p:nvPr/>
      </p:nvGrpSpPr>
      <p:grpSpPr>
        <a:xfrm>
          <a:off x="0" y="0"/>
          <a:ext cx="0" cy="0"/>
          <a:chOff x="0" y="0"/>
          <a:chExt cx="0" cy="0"/>
        </a:xfrm>
      </p:grpSpPr>
      <p:sp>
        <p:nvSpPr>
          <p:cNvPr id="178" name="Google Shape;178;p16"/>
          <p:cNvSpPr/>
          <p:nvPr/>
        </p:nvSpPr>
        <p:spPr>
          <a:xfrm rot="5139672" flipH="1">
            <a:off x="338090" y="115897"/>
            <a:ext cx="11871612" cy="13382744"/>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9" name="Google Shape;179;p16"/>
          <p:cNvGrpSpPr/>
          <p:nvPr/>
        </p:nvGrpSpPr>
        <p:grpSpPr>
          <a:xfrm rot="3456501">
            <a:off x="-768320" y="-966208"/>
            <a:ext cx="3010279" cy="3371083"/>
            <a:chOff x="-5056092" y="-10"/>
            <a:chExt cx="2257725" cy="2528329"/>
          </a:xfrm>
        </p:grpSpPr>
        <p:sp>
          <p:nvSpPr>
            <p:cNvPr id="180" name="Google Shape;180;p16"/>
            <p:cNvSpPr/>
            <p:nvPr/>
          </p:nvSpPr>
          <p:spPr>
            <a:xfrm>
              <a:off x="-4313774" y="181634"/>
              <a:ext cx="1138595" cy="1199450"/>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6"/>
            <p:cNvSpPr/>
            <p:nvPr/>
          </p:nvSpPr>
          <p:spPr>
            <a:xfrm>
              <a:off x="-4993700" y="-10"/>
              <a:ext cx="1138629" cy="1200168"/>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a:off x="-4409087" y="1002703"/>
              <a:ext cx="1502771" cy="696865"/>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a:off x="-4805841" y="890964"/>
              <a:ext cx="214804" cy="428514"/>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6"/>
            <p:cNvSpPr/>
            <p:nvPr/>
          </p:nvSpPr>
          <p:spPr>
            <a:xfrm>
              <a:off x="-4721832" y="939457"/>
              <a:ext cx="83053" cy="114232"/>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6"/>
            <p:cNvSpPr/>
            <p:nvPr/>
          </p:nvSpPr>
          <p:spPr>
            <a:xfrm>
              <a:off x="-5056092" y="693953"/>
              <a:ext cx="383061" cy="307828"/>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a:off x="-5056092" y="706964"/>
              <a:ext cx="382036" cy="293792"/>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6"/>
            <p:cNvSpPr/>
            <p:nvPr/>
          </p:nvSpPr>
          <p:spPr>
            <a:xfrm>
              <a:off x="-4443407" y="1604084"/>
              <a:ext cx="324664" cy="58376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6"/>
            <p:cNvSpPr/>
            <p:nvPr/>
          </p:nvSpPr>
          <p:spPr>
            <a:xfrm>
              <a:off x="-4562352" y="608646"/>
              <a:ext cx="774659" cy="817653"/>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6"/>
            <p:cNvSpPr/>
            <p:nvPr/>
          </p:nvSpPr>
          <p:spPr>
            <a:xfrm>
              <a:off x="-3930884" y="596932"/>
              <a:ext cx="140152" cy="103816"/>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6"/>
            <p:cNvSpPr/>
            <p:nvPr/>
          </p:nvSpPr>
          <p:spPr>
            <a:xfrm>
              <a:off x="-3891441" y="243821"/>
              <a:ext cx="522154" cy="425816"/>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6"/>
            <p:cNvSpPr/>
            <p:nvPr/>
          </p:nvSpPr>
          <p:spPr>
            <a:xfrm>
              <a:off x="-3889358" y="261648"/>
              <a:ext cx="520070" cy="407990"/>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6"/>
            <p:cNvSpPr/>
            <p:nvPr/>
          </p:nvSpPr>
          <p:spPr>
            <a:xfrm>
              <a:off x="-4439514" y="983067"/>
              <a:ext cx="104875" cy="116281"/>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6"/>
            <p:cNvSpPr/>
            <p:nvPr/>
          </p:nvSpPr>
          <p:spPr>
            <a:xfrm>
              <a:off x="-4182091" y="1688913"/>
              <a:ext cx="131887" cy="87219"/>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6"/>
            <p:cNvSpPr/>
            <p:nvPr/>
          </p:nvSpPr>
          <p:spPr>
            <a:xfrm>
              <a:off x="-4235024" y="1834221"/>
              <a:ext cx="56074" cy="103850"/>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6"/>
            <p:cNvSpPr/>
            <p:nvPr/>
          </p:nvSpPr>
          <p:spPr>
            <a:xfrm>
              <a:off x="-4467517" y="301911"/>
              <a:ext cx="432851" cy="767351"/>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6"/>
            <p:cNvSpPr/>
            <p:nvPr/>
          </p:nvSpPr>
          <p:spPr>
            <a:xfrm>
              <a:off x="-4402154" y="303174"/>
              <a:ext cx="367488" cy="764004"/>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6"/>
            <p:cNvSpPr/>
            <p:nvPr/>
          </p:nvSpPr>
          <p:spPr>
            <a:xfrm>
              <a:off x="-4499721" y="1871615"/>
              <a:ext cx="360248" cy="656705"/>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6"/>
            <p:cNvSpPr/>
            <p:nvPr/>
          </p:nvSpPr>
          <p:spPr>
            <a:xfrm>
              <a:off x="-4499721" y="1872640"/>
              <a:ext cx="295876" cy="655031"/>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6"/>
            <p:cNvSpPr/>
            <p:nvPr/>
          </p:nvSpPr>
          <p:spPr>
            <a:xfrm>
              <a:off x="-4106313" y="1723165"/>
              <a:ext cx="543975" cy="398770"/>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6"/>
            <p:cNvSpPr/>
            <p:nvPr/>
          </p:nvSpPr>
          <p:spPr>
            <a:xfrm>
              <a:off x="-4104229" y="1723165"/>
              <a:ext cx="541892" cy="377870"/>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6"/>
            <p:cNvSpPr/>
            <p:nvPr/>
          </p:nvSpPr>
          <p:spPr>
            <a:xfrm>
              <a:off x="-4536432" y="997410"/>
              <a:ext cx="1080950" cy="488208"/>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6"/>
            <p:cNvSpPr/>
            <p:nvPr/>
          </p:nvSpPr>
          <p:spPr>
            <a:xfrm>
              <a:off x="-4456623" y="1416532"/>
              <a:ext cx="1001039" cy="24868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6"/>
            <p:cNvSpPr/>
            <p:nvPr/>
          </p:nvSpPr>
          <p:spPr>
            <a:xfrm>
              <a:off x="-4543296" y="1234752"/>
              <a:ext cx="1369278" cy="220677"/>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6"/>
            <p:cNvSpPr/>
            <p:nvPr/>
          </p:nvSpPr>
          <p:spPr>
            <a:xfrm>
              <a:off x="-3558239" y="609363"/>
              <a:ext cx="722512" cy="47769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6"/>
            <p:cNvSpPr/>
            <p:nvPr/>
          </p:nvSpPr>
          <p:spPr>
            <a:xfrm>
              <a:off x="-3556156" y="641567"/>
              <a:ext cx="720428" cy="445487"/>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6"/>
            <p:cNvSpPr/>
            <p:nvPr/>
          </p:nvSpPr>
          <p:spPr>
            <a:xfrm>
              <a:off x="-3412897" y="1249402"/>
              <a:ext cx="614529" cy="294715"/>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6"/>
            <p:cNvSpPr/>
            <p:nvPr/>
          </p:nvSpPr>
          <p:spPr>
            <a:xfrm>
              <a:off x="-3411872" y="1249402"/>
              <a:ext cx="613505" cy="24024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6"/>
            <p:cNvSpPr/>
            <p:nvPr/>
          </p:nvSpPr>
          <p:spPr>
            <a:xfrm>
              <a:off x="-3611172" y="1580965"/>
              <a:ext cx="691333" cy="520480"/>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6"/>
            <p:cNvSpPr/>
            <p:nvPr/>
          </p:nvSpPr>
          <p:spPr>
            <a:xfrm>
              <a:off x="-3608064" y="1580965"/>
              <a:ext cx="688225" cy="495175"/>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16"/>
          <p:cNvGrpSpPr/>
          <p:nvPr/>
        </p:nvGrpSpPr>
        <p:grpSpPr>
          <a:xfrm>
            <a:off x="10003544" y="-1454580"/>
            <a:ext cx="3241427" cy="3799165"/>
            <a:chOff x="-7501642" y="749515"/>
            <a:chExt cx="2431070" cy="2849374"/>
          </a:xfrm>
        </p:grpSpPr>
        <p:sp>
          <p:nvSpPr>
            <p:cNvPr id="211" name="Google Shape;211;p1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6"/>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6"/>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6"/>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16"/>
          <p:cNvSpPr/>
          <p:nvPr/>
        </p:nvSpPr>
        <p:spPr>
          <a:xfrm>
            <a:off x="-339133" y="5804123"/>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6"/>
          <p:cNvSpPr/>
          <p:nvPr/>
        </p:nvSpPr>
        <p:spPr>
          <a:xfrm>
            <a:off x="11310267" y="3875423"/>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6"/>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71573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01"/>
        <p:cNvGrpSpPr/>
        <p:nvPr/>
      </p:nvGrpSpPr>
      <p:grpSpPr>
        <a:xfrm>
          <a:off x="0" y="0"/>
          <a:ext cx="0" cy="0"/>
          <a:chOff x="0" y="0"/>
          <a:chExt cx="0" cy="0"/>
        </a:xfrm>
      </p:grpSpPr>
      <p:sp>
        <p:nvSpPr>
          <p:cNvPr id="302" name="Google Shape;302;p20"/>
          <p:cNvSpPr/>
          <p:nvPr/>
        </p:nvSpPr>
        <p:spPr>
          <a:xfrm rot="-5266434">
            <a:off x="-4607638" y="2765049"/>
            <a:ext cx="6277212" cy="481812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0"/>
          <p:cNvSpPr/>
          <p:nvPr/>
        </p:nvSpPr>
        <p:spPr>
          <a:xfrm rot="817974">
            <a:off x="7685545" y="-2885301"/>
            <a:ext cx="6277316" cy="481798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0"/>
          <p:cNvSpPr/>
          <p:nvPr/>
        </p:nvSpPr>
        <p:spPr>
          <a:xfrm>
            <a:off x="10170867" y="391056"/>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0"/>
          <p:cNvSpPr txBox="1">
            <a:spLocks noGrp="1"/>
          </p:cNvSpPr>
          <p:nvPr>
            <p:ph type="title"/>
          </p:nvPr>
        </p:nvSpPr>
        <p:spPr>
          <a:xfrm>
            <a:off x="5588000" y="2167133"/>
            <a:ext cx="5653200" cy="174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20"/>
          <p:cNvSpPr txBox="1">
            <a:spLocks noGrp="1"/>
          </p:cNvSpPr>
          <p:nvPr>
            <p:ph type="subTitle" idx="1"/>
          </p:nvPr>
        </p:nvSpPr>
        <p:spPr>
          <a:xfrm>
            <a:off x="6731000" y="4131600"/>
            <a:ext cx="4510400" cy="133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95987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CB25F4B-9A1F-4944-BBD1-A7462F7264F2}"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651412-8993-4B8E-8BEF-01D82474D82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13"/>
        <p:cNvGrpSpPr/>
        <p:nvPr/>
      </p:nvGrpSpPr>
      <p:grpSpPr>
        <a:xfrm>
          <a:off x="0" y="0"/>
          <a:ext cx="0" cy="0"/>
          <a:chOff x="0" y="0"/>
          <a:chExt cx="0" cy="0"/>
        </a:xfrm>
      </p:grpSpPr>
      <p:sp>
        <p:nvSpPr>
          <p:cNvPr id="314" name="Google Shape;314;p22"/>
          <p:cNvSpPr/>
          <p:nvPr/>
        </p:nvSpPr>
        <p:spPr>
          <a:xfrm rot="5790841">
            <a:off x="7286381" y="-5588093"/>
            <a:ext cx="9409239" cy="6731152"/>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2"/>
          <p:cNvSpPr/>
          <p:nvPr/>
        </p:nvSpPr>
        <p:spPr>
          <a:xfrm rot="6975477">
            <a:off x="-4956147" y="-2646169"/>
            <a:ext cx="9409005" cy="6730985"/>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2"/>
          <p:cNvSpPr/>
          <p:nvPr/>
        </p:nvSpPr>
        <p:spPr>
          <a:xfrm>
            <a:off x="10738426" y="275104"/>
            <a:ext cx="1453585"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2"/>
          <p:cNvSpPr/>
          <p:nvPr/>
        </p:nvSpPr>
        <p:spPr>
          <a:xfrm>
            <a:off x="-598733" y="916339"/>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8" name="Google Shape;318;p22"/>
          <p:cNvGrpSpPr/>
          <p:nvPr/>
        </p:nvGrpSpPr>
        <p:grpSpPr>
          <a:xfrm rot="5873223">
            <a:off x="9818279" y="3972849"/>
            <a:ext cx="3685029" cy="4319096"/>
            <a:chOff x="-7501642" y="749515"/>
            <a:chExt cx="2431070" cy="2849374"/>
          </a:xfrm>
        </p:grpSpPr>
        <p:sp>
          <p:nvSpPr>
            <p:cNvPr id="319" name="Google Shape;319;p22"/>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2"/>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2"/>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2"/>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2"/>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2"/>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2"/>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2"/>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2"/>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2"/>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2"/>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2"/>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2"/>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2"/>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2"/>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2"/>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2"/>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2"/>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2"/>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2"/>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2"/>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2"/>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2"/>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2"/>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2"/>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2"/>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2"/>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2"/>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2"/>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22"/>
          <p:cNvSpPr txBox="1">
            <a:spLocks noGrp="1"/>
          </p:cNvSpPr>
          <p:nvPr>
            <p:ph type="body" idx="1"/>
          </p:nvPr>
        </p:nvSpPr>
        <p:spPr>
          <a:xfrm>
            <a:off x="950967" y="1803400"/>
            <a:ext cx="4990400" cy="3617600"/>
          </a:xfrm>
          <a:prstGeom prst="rect">
            <a:avLst/>
          </a:prstGeom>
        </p:spPr>
        <p:txBody>
          <a:bodyPr spcFirstLastPara="1" wrap="square" lIns="91425" tIns="91425" rIns="91425" bIns="91425" anchor="b" anchorCtr="0">
            <a:noAutofit/>
          </a:bodyPr>
          <a:lstStyle>
            <a:lvl1pPr marL="609585" lvl="0" indent="-423323" rtl="0">
              <a:lnSpc>
                <a:spcPct val="100000"/>
              </a:lnSpc>
              <a:spcBef>
                <a:spcPts val="0"/>
              </a:spcBef>
              <a:spcAft>
                <a:spcPts val="0"/>
              </a:spcAft>
              <a:buClr>
                <a:schemeClr val="accent2"/>
              </a:buClr>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Font typeface="Lato"/>
              <a:buChar char="■"/>
              <a:defRPr sz="1600">
                <a:latin typeface="Lato"/>
                <a:ea typeface="Lato"/>
                <a:cs typeface="Lato"/>
                <a:sym typeface="Lato"/>
              </a:defRPr>
            </a:lvl9pPr>
          </a:lstStyle>
          <a:p>
            <a:endParaRPr/>
          </a:p>
        </p:txBody>
      </p:sp>
      <p:sp>
        <p:nvSpPr>
          <p:cNvPr id="349" name="Google Shape;349;p22"/>
          <p:cNvSpPr txBox="1">
            <a:spLocks noGrp="1"/>
          </p:cNvSpPr>
          <p:nvPr>
            <p:ph type="body" idx="2"/>
          </p:nvPr>
        </p:nvSpPr>
        <p:spPr>
          <a:xfrm>
            <a:off x="6250967" y="2057400"/>
            <a:ext cx="4990400" cy="3617600"/>
          </a:xfrm>
          <a:prstGeom prst="rect">
            <a:avLst/>
          </a:prstGeom>
        </p:spPr>
        <p:txBody>
          <a:bodyPr spcFirstLastPara="1" wrap="square" lIns="91425" tIns="91425" rIns="91425" bIns="91425" anchor="b" anchorCtr="0">
            <a:noAutofit/>
          </a:bodyPr>
          <a:lstStyle>
            <a:lvl1pPr marL="609585" lvl="0" indent="-423323" rtl="0">
              <a:lnSpc>
                <a:spcPct val="100000"/>
              </a:lnSpc>
              <a:spcBef>
                <a:spcPts val="0"/>
              </a:spcBef>
              <a:spcAft>
                <a:spcPts val="0"/>
              </a:spcAft>
              <a:buClr>
                <a:schemeClr val="accent2"/>
              </a:buClr>
              <a:buSzPts val="1400"/>
              <a:buChar char="●"/>
              <a:defRPr sz="1867"/>
            </a:lvl1pPr>
            <a:lvl2pPr marL="1219170" lvl="1" indent="-406390" rtl="0">
              <a:spcBef>
                <a:spcPts val="0"/>
              </a:spcBef>
              <a:spcAft>
                <a:spcPts val="0"/>
              </a:spcAft>
              <a:buClr>
                <a:schemeClr val="accent5"/>
              </a:buClr>
              <a:buSzPts val="1200"/>
              <a:buChar char="○"/>
              <a:defRPr sz="1600"/>
            </a:lvl2pPr>
            <a:lvl3pPr marL="1828754" lvl="2" indent="-406390" rtl="0">
              <a:spcBef>
                <a:spcPts val="0"/>
              </a:spcBef>
              <a:spcAft>
                <a:spcPts val="0"/>
              </a:spcAft>
              <a:buClr>
                <a:schemeClr val="accent5"/>
              </a:buClr>
              <a:buSzPts val="1200"/>
              <a:buChar char="■"/>
              <a:defRPr sz="1600"/>
            </a:lvl3pPr>
            <a:lvl4pPr marL="2438339" lvl="3" indent="-406390" rtl="0">
              <a:spcBef>
                <a:spcPts val="0"/>
              </a:spcBef>
              <a:spcAft>
                <a:spcPts val="0"/>
              </a:spcAft>
              <a:buClr>
                <a:schemeClr val="accent5"/>
              </a:buClr>
              <a:buSzPts val="1200"/>
              <a:buChar char="●"/>
              <a:defRPr sz="1600"/>
            </a:lvl4pPr>
            <a:lvl5pPr marL="3047924" lvl="4" indent="-406390" rtl="0">
              <a:spcBef>
                <a:spcPts val="0"/>
              </a:spcBef>
              <a:spcAft>
                <a:spcPts val="0"/>
              </a:spcAft>
              <a:buClr>
                <a:schemeClr val="accent5"/>
              </a:buClr>
              <a:buSzPts val="1200"/>
              <a:buChar char="○"/>
              <a:defRPr sz="1600"/>
            </a:lvl5pPr>
            <a:lvl6pPr marL="3657509" lvl="5" indent="-406390" rtl="0">
              <a:spcBef>
                <a:spcPts val="0"/>
              </a:spcBef>
              <a:spcAft>
                <a:spcPts val="0"/>
              </a:spcAft>
              <a:buClr>
                <a:schemeClr val="accent5"/>
              </a:buClr>
              <a:buSzPts val="1200"/>
              <a:buChar char="■"/>
              <a:defRPr sz="1600"/>
            </a:lvl6pPr>
            <a:lvl7pPr marL="4267093" lvl="6" indent="-406390" rtl="0">
              <a:spcBef>
                <a:spcPts val="0"/>
              </a:spcBef>
              <a:spcAft>
                <a:spcPts val="0"/>
              </a:spcAft>
              <a:buClr>
                <a:schemeClr val="accent5"/>
              </a:buClr>
              <a:buSzPts val="1200"/>
              <a:buChar char="●"/>
              <a:defRPr sz="1600"/>
            </a:lvl7pPr>
            <a:lvl8pPr marL="4876678" lvl="7" indent="-406390" rtl="0">
              <a:spcBef>
                <a:spcPts val="0"/>
              </a:spcBef>
              <a:spcAft>
                <a:spcPts val="0"/>
              </a:spcAft>
              <a:buClr>
                <a:schemeClr val="accent5"/>
              </a:buClr>
              <a:buSzPts val="1200"/>
              <a:buChar char="○"/>
              <a:defRPr sz="1600"/>
            </a:lvl8pPr>
            <a:lvl9pPr marL="5486263" lvl="8" indent="-406390" rtl="0">
              <a:spcBef>
                <a:spcPts val="0"/>
              </a:spcBef>
              <a:spcAft>
                <a:spcPts val="0"/>
              </a:spcAft>
              <a:buSzPts val="1200"/>
              <a:buFont typeface="Lato"/>
              <a:buChar char="■"/>
              <a:defRPr sz="1600">
                <a:latin typeface="Lato"/>
                <a:ea typeface="Lato"/>
                <a:cs typeface="Lato"/>
                <a:sym typeface="Lato"/>
              </a:defRPr>
            </a:lvl9pPr>
          </a:lstStyle>
          <a:p>
            <a:endParaRPr/>
          </a:p>
        </p:txBody>
      </p:sp>
      <p:sp>
        <p:nvSpPr>
          <p:cNvPr id="350" name="Google Shape;350;p22"/>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39125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60"/>
        <p:cNvGrpSpPr/>
        <p:nvPr/>
      </p:nvGrpSpPr>
      <p:grpSpPr>
        <a:xfrm>
          <a:off x="0" y="0"/>
          <a:ext cx="0" cy="0"/>
          <a:chOff x="0" y="0"/>
          <a:chExt cx="0" cy="0"/>
        </a:xfrm>
      </p:grpSpPr>
      <p:sp>
        <p:nvSpPr>
          <p:cNvPr id="461" name="Google Shape;461;p28"/>
          <p:cNvSpPr/>
          <p:nvPr/>
        </p:nvSpPr>
        <p:spPr>
          <a:xfrm rot="5266434" flipH="1">
            <a:off x="10120529" y="2765049"/>
            <a:ext cx="6277212" cy="481812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28"/>
          <p:cNvSpPr/>
          <p:nvPr/>
        </p:nvSpPr>
        <p:spPr>
          <a:xfrm rot="-817974" flipH="1">
            <a:off x="-1893358" y="-2885301"/>
            <a:ext cx="6277316" cy="481798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28"/>
          <p:cNvSpPr/>
          <p:nvPr/>
        </p:nvSpPr>
        <p:spPr>
          <a:xfrm flipH="1">
            <a:off x="111253" y="391056"/>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4" name="Google Shape;464;p28"/>
          <p:cNvGrpSpPr/>
          <p:nvPr/>
        </p:nvGrpSpPr>
        <p:grpSpPr>
          <a:xfrm rot="-10326178">
            <a:off x="-1015553" y="4169943"/>
            <a:ext cx="3685119" cy="4319200"/>
            <a:chOff x="-7501642" y="749515"/>
            <a:chExt cx="2431070" cy="2849374"/>
          </a:xfrm>
        </p:grpSpPr>
        <p:sp>
          <p:nvSpPr>
            <p:cNvPr id="465" name="Google Shape;465;p28"/>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8"/>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8"/>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8"/>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8"/>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8"/>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8"/>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8"/>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8"/>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8"/>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8"/>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8"/>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8"/>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8"/>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8"/>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8"/>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8"/>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8"/>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8"/>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8"/>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8"/>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8"/>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8"/>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8"/>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8"/>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8"/>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8"/>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8"/>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8"/>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4" name="Google Shape;494;p28"/>
          <p:cNvSpPr/>
          <p:nvPr/>
        </p:nvSpPr>
        <p:spPr>
          <a:xfrm flipH="1">
            <a:off x="10601453" y="6132389"/>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4255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95"/>
        <p:cNvGrpSpPr/>
        <p:nvPr/>
      </p:nvGrpSpPr>
      <p:grpSpPr>
        <a:xfrm>
          <a:off x="0" y="0"/>
          <a:ext cx="0" cy="0"/>
          <a:chOff x="0" y="0"/>
          <a:chExt cx="0" cy="0"/>
        </a:xfrm>
      </p:grpSpPr>
      <p:sp>
        <p:nvSpPr>
          <p:cNvPr id="496" name="Google Shape;496;p29"/>
          <p:cNvSpPr/>
          <p:nvPr/>
        </p:nvSpPr>
        <p:spPr>
          <a:xfrm rot="-1376154" flipH="1">
            <a:off x="-4992126" y="-7771133"/>
            <a:ext cx="14303844" cy="1097869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9"/>
          <p:cNvSpPr/>
          <p:nvPr/>
        </p:nvSpPr>
        <p:spPr>
          <a:xfrm flipH="1">
            <a:off x="10347511" y="391041"/>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9"/>
          <p:cNvSpPr/>
          <p:nvPr/>
        </p:nvSpPr>
        <p:spPr>
          <a:xfrm flipH="1">
            <a:off x="153351" y="6132389"/>
            <a:ext cx="1595243"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9" name="Google Shape;499;p29"/>
          <p:cNvGrpSpPr/>
          <p:nvPr/>
        </p:nvGrpSpPr>
        <p:grpSpPr>
          <a:xfrm rot="-5970486">
            <a:off x="-860962" y="-2497046"/>
            <a:ext cx="4668255" cy="5471500"/>
            <a:chOff x="9395708" y="-2591285"/>
            <a:chExt cx="2431070" cy="2849374"/>
          </a:xfrm>
        </p:grpSpPr>
        <p:sp>
          <p:nvSpPr>
            <p:cNvPr id="500" name="Google Shape;500;p29"/>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9"/>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9"/>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9"/>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9"/>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9"/>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9"/>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9"/>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9"/>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9"/>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9"/>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9"/>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9"/>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9"/>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9"/>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9"/>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9"/>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9"/>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9"/>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9"/>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9"/>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9"/>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9"/>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9"/>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9"/>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9"/>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9"/>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9"/>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9"/>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9"/>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9"/>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9"/>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5815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32"/>
        <p:cNvGrpSpPr/>
        <p:nvPr/>
      </p:nvGrpSpPr>
      <p:grpSpPr>
        <a:xfrm>
          <a:off x="0" y="0"/>
          <a:ext cx="0" cy="0"/>
          <a:chOff x="0" y="0"/>
          <a:chExt cx="0" cy="0"/>
        </a:xfrm>
      </p:grpSpPr>
      <p:sp>
        <p:nvSpPr>
          <p:cNvPr id="533" name="Google Shape;533;p30"/>
          <p:cNvSpPr/>
          <p:nvPr/>
        </p:nvSpPr>
        <p:spPr>
          <a:xfrm rot="-1158018" flipH="1">
            <a:off x="-2008981" y="-2420215"/>
            <a:ext cx="14554440" cy="10927077"/>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30"/>
          <p:cNvSpPr/>
          <p:nvPr/>
        </p:nvSpPr>
        <p:spPr>
          <a:xfrm flipH="1">
            <a:off x="203827" y="418389"/>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30"/>
          <p:cNvSpPr/>
          <p:nvPr/>
        </p:nvSpPr>
        <p:spPr>
          <a:xfrm flipH="1">
            <a:off x="10654760" y="1074932"/>
            <a:ext cx="1307133" cy="480411"/>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6" name="Google Shape;536;p30"/>
          <p:cNvGrpSpPr/>
          <p:nvPr/>
        </p:nvGrpSpPr>
        <p:grpSpPr>
          <a:xfrm rot="5813467">
            <a:off x="6757930" y="3396615"/>
            <a:ext cx="4668316" cy="5471572"/>
            <a:chOff x="9395708" y="-2591285"/>
            <a:chExt cx="2431070" cy="2849374"/>
          </a:xfrm>
        </p:grpSpPr>
        <p:sp>
          <p:nvSpPr>
            <p:cNvPr id="537" name="Google Shape;537;p30"/>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0"/>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0"/>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0"/>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0"/>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0"/>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0"/>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0"/>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0"/>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0"/>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0"/>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0"/>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0"/>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0"/>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0"/>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0"/>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0"/>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0"/>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0"/>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0"/>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0"/>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0"/>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0"/>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0"/>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0"/>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0"/>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0"/>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0"/>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0"/>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0"/>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0"/>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0"/>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4081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885554">
            <a:off x="-493927" y="-2791401"/>
            <a:ext cx="10721805" cy="10085640"/>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50967" y="891167"/>
            <a:ext cx="9490400" cy="27368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7200" b="1">
                <a:latin typeface="Cairo"/>
                <a:ea typeface="Cairo"/>
                <a:cs typeface="Cairo"/>
                <a:sym typeface="Cairo"/>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950967" y="3677233"/>
            <a:ext cx="6389600" cy="68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61589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rot="9474202" flipH="1">
            <a:off x="2175454" y="20298"/>
            <a:ext cx="7840828" cy="737615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3"/>
          <p:cNvSpPr/>
          <p:nvPr/>
        </p:nvSpPr>
        <p:spPr>
          <a:xfrm rot="1791410">
            <a:off x="9336983" y="-73023"/>
            <a:ext cx="2635453" cy="1584709"/>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 name="Google Shape;16;p3"/>
          <p:cNvGrpSpPr/>
          <p:nvPr/>
        </p:nvGrpSpPr>
        <p:grpSpPr>
          <a:xfrm rot="-1667100">
            <a:off x="54815" y="5138869"/>
            <a:ext cx="2481133" cy="1210641"/>
            <a:chOff x="10083475" y="3839575"/>
            <a:chExt cx="1221925" cy="596225"/>
          </a:xfrm>
        </p:grpSpPr>
        <p:sp>
          <p:nvSpPr>
            <p:cNvPr id="17" name="Google Shape;17;p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txBox="1">
            <a:spLocks noGrp="1"/>
          </p:cNvSpPr>
          <p:nvPr>
            <p:ph type="title"/>
          </p:nvPr>
        </p:nvSpPr>
        <p:spPr>
          <a:xfrm>
            <a:off x="2717600" y="3147200"/>
            <a:ext cx="675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 name="Google Shape;20;p3"/>
          <p:cNvSpPr txBox="1">
            <a:spLocks noGrp="1"/>
          </p:cNvSpPr>
          <p:nvPr>
            <p:ph type="title" idx="2" hasCustomPrompt="1"/>
          </p:nvPr>
        </p:nvSpPr>
        <p:spPr>
          <a:xfrm>
            <a:off x="2717600" y="1783767"/>
            <a:ext cx="675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000">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1" name="Google Shape;21;p3"/>
          <p:cNvSpPr txBox="1">
            <a:spLocks noGrp="1"/>
          </p:cNvSpPr>
          <p:nvPr>
            <p:ph type="subTitle" idx="1"/>
          </p:nvPr>
        </p:nvSpPr>
        <p:spPr>
          <a:xfrm>
            <a:off x="3911400" y="4252433"/>
            <a:ext cx="43692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31679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4"/>
          <p:cNvSpPr/>
          <p:nvPr/>
        </p:nvSpPr>
        <p:spPr>
          <a:xfrm rot="1885563">
            <a:off x="-344869" y="-3027242"/>
            <a:ext cx="13269613" cy="1248206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4"/>
          <p:cNvSpPr/>
          <p:nvPr/>
        </p:nvSpPr>
        <p:spPr>
          <a:xfrm rot="874891">
            <a:off x="271316" y="-549062"/>
            <a:ext cx="1359280" cy="2542529"/>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 name="Google Shape;25;p4"/>
          <p:cNvGrpSpPr/>
          <p:nvPr/>
        </p:nvGrpSpPr>
        <p:grpSpPr>
          <a:xfrm rot="8939875">
            <a:off x="10203824" y="5065821"/>
            <a:ext cx="2725952" cy="2877064"/>
            <a:chOff x="-5495613" y="-710869"/>
            <a:chExt cx="2750172" cy="2902627"/>
          </a:xfrm>
        </p:grpSpPr>
        <p:sp>
          <p:nvSpPr>
            <p:cNvPr id="26" name="Google Shape;26;p4"/>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4"/>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4"/>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4"/>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4"/>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4"/>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4"/>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4"/>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4"/>
          <p:cNvSpPr/>
          <p:nvPr/>
        </p:nvSpPr>
        <p:spPr>
          <a:xfrm>
            <a:off x="10636810" y="429071"/>
            <a:ext cx="1453585"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4"/>
          <p:cNvSpPr txBox="1">
            <a:spLocks noGrp="1"/>
          </p:cNvSpPr>
          <p:nvPr>
            <p:ph type="body" idx="1"/>
          </p:nvPr>
        </p:nvSpPr>
        <p:spPr>
          <a:xfrm>
            <a:off x="950800" y="1638233"/>
            <a:ext cx="10290400" cy="4555200"/>
          </a:xfrm>
          <a:prstGeom prst="rect">
            <a:avLst/>
          </a:prstGeom>
        </p:spPr>
        <p:txBody>
          <a:bodyPr spcFirstLastPara="1" wrap="square" lIns="91425" tIns="91425" rIns="91425" bIns="91425" anchor="t" anchorCtr="0">
            <a:noAutofit/>
          </a:bodyPr>
          <a:lstStyle>
            <a:lvl1pPr marL="609585" lvl="0" indent="-397923">
              <a:lnSpc>
                <a:spcPct val="100000"/>
              </a:lnSpc>
              <a:spcBef>
                <a:spcPts val="0"/>
              </a:spcBef>
              <a:spcAft>
                <a:spcPts val="0"/>
              </a:spcAft>
              <a:buSzPts val="11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51865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6"/>
          <p:cNvSpPr/>
          <p:nvPr/>
        </p:nvSpPr>
        <p:spPr>
          <a:xfrm rot="2700000">
            <a:off x="-4582190" y="-3987229"/>
            <a:ext cx="7467084" cy="702405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6"/>
          <p:cNvSpPr/>
          <p:nvPr/>
        </p:nvSpPr>
        <p:spPr>
          <a:xfrm rot="6634778">
            <a:off x="10251250" y="2473025"/>
            <a:ext cx="7467069" cy="70241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 name="Google Shape;49;p6"/>
          <p:cNvGrpSpPr/>
          <p:nvPr/>
        </p:nvGrpSpPr>
        <p:grpSpPr>
          <a:xfrm rot="-5400000">
            <a:off x="-1112272" y="-1180251"/>
            <a:ext cx="3241427" cy="3799165"/>
            <a:chOff x="-7501642" y="749515"/>
            <a:chExt cx="2431070" cy="2849374"/>
          </a:xfrm>
        </p:grpSpPr>
        <p:sp>
          <p:nvSpPr>
            <p:cNvPr id="50" name="Google Shape;50;p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 name="Google Shape;79;p6"/>
          <p:cNvGrpSpPr/>
          <p:nvPr/>
        </p:nvGrpSpPr>
        <p:grpSpPr>
          <a:xfrm rot="5524136">
            <a:off x="10596526" y="4471727"/>
            <a:ext cx="3241271" cy="3798981"/>
            <a:chOff x="-7501642" y="749515"/>
            <a:chExt cx="2431070" cy="2849374"/>
          </a:xfrm>
        </p:grpSpPr>
        <p:sp>
          <p:nvSpPr>
            <p:cNvPr id="80" name="Google Shape;80;p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6"/>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6"/>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6"/>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 name="Google Shape;112;p6"/>
          <p:cNvSpPr/>
          <p:nvPr/>
        </p:nvSpPr>
        <p:spPr>
          <a:xfrm>
            <a:off x="10890001" y="404656"/>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3721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body" idx="1"/>
          </p:nvPr>
        </p:nvSpPr>
        <p:spPr>
          <a:xfrm>
            <a:off x="5405967" y="1821367"/>
            <a:ext cx="5835200" cy="4114400"/>
          </a:xfrm>
          <a:prstGeom prst="rect">
            <a:avLst/>
          </a:prstGeom>
        </p:spPr>
        <p:txBody>
          <a:bodyPr spcFirstLastPara="1" wrap="square" lIns="91425" tIns="91425" rIns="91425" bIns="91425" anchor="t" anchorCtr="0">
            <a:noAutofit/>
          </a:bodyPr>
          <a:lstStyle>
            <a:lvl1pPr marL="609585" lvl="0" indent="-457189" rtl="0">
              <a:lnSpc>
                <a:spcPct val="100000"/>
              </a:lnSpc>
              <a:spcBef>
                <a:spcPts val="0"/>
              </a:spcBef>
              <a:spcAft>
                <a:spcPts val="0"/>
              </a:spcAft>
              <a:buClr>
                <a:schemeClr val="accent1"/>
              </a:buClr>
              <a:buSzPts val="1800"/>
              <a:buChar char="●"/>
              <a:defRPr sz="2133">
                <a:solidFill>
                  <a:schemeClr val="dk1"/>
                </a:solidFill>
              </a:defRPr>
            </a:lvl1pPr>
            <a:lvl2pPr marL="1219170" lvl="1" indent="-423323" rtl="0">
              <a:lnSpc>
                <a:spcPct val="100000"/>
              </a:lnSpc>
              <a:spcBef>
                <a:spcPts val="2133"/>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
        <p:nvSpPr>
          <p:cNvPr id="116" name="Google Shape;116;p7"/>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7" name="Google Shape;117;p7"/>
          <p:cNvGrpSpPr/>
          <p:nvPr/>
        </p:nvGrpSpPr>
        <p:grpSpPr>
          <a:xfrm rot="-1667100">
            <a:off x="10165731" y="5412786"/>
            <a:ext cx="2481133" cy="1210641"/>
            <a:chOff x="10083475" y="3839575"/>
            <a:chExt cx="1221925" cy="596225"/>
          </a:xfrm>
        </p:grpSpPr>
        <p:sp>
          <p:nvSpPr>
            <p:cNvPr id="118" name="Google Shape;118;p7"/>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7"/>
          <p:cNvSpPr/>
          <p:nvPr/>
        </p:nvSpPr>
        <p:spPr>
          <a:xfrm>
            <a:off x="10347518" y="-11"/>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2087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3523400" y="1765300"/>
            <a:ext cx="7718000" cy="334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solidFill>
                  <a:schemeClr val="l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23" name="Google Shape;123;p8"/>
          <p:cNvSpPr/>
          <p:nvPr/>
        </p:nvSpPr>
        <p:spPr>
          <a:xfrm>
            <a:off x="366467" y="445839"/>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11101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CB25F4B-9A1F-4944-BBD1-A7462F7264F2}"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651412-8993-4B8E-8BEF-01D82474D82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8"/>
        <p:cNvGrpSpPr/>
        <p:nvPr/>
      </p:nvGrpSpPr>
      <p:grpSpPr>
        <a:xfrm>
          <a:off x="0" y="0"/>
          <a:ext cx="0" cy="0"/>
          <a:chOff x="0" y="0"/>
          <a:chExt cx="0" cy="0"/>
        </a:xfrm>
      </p:grpSpPr>
      <p:sp>
        <p:nvSpPr>
          <p:cNvPr id="129" name="Google Shape;129;p10"/>
          <p:cNvSpPr txBox="1">
            <a:spLocks noGrp="1"/>
          </p:cNvSpPr>
          <p:nvPr>
            <p:ph type="title"/>
          </p:nvPr>
        </p:nvSpPr>
        <p:spPr>
          <a:xfrm>
            <a:off x="8128000" y="1328933"/>
            <a:ext cx="3113200" cy="2582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4267"/>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271356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6"/>
        <p:cNvGrpSpPr/>
        <p:nvPr/>
      </p:nvGrpSpPr>
      <p:grpSpPr>
        <a:xfrm>
          <a:off x="0" y="0"/>
          <a:ext cx="0" cy="0"/>
          <a:chOff x="0" y="0"/>
          <a:chExt cx="0" cy="0"/>
        </a:xfrm>
      </p:grpSpPr>
    </p:spTree>
    <p:extLst>
      <p:ext uri="{BB962C8B-B14F-4D97-AF65-F5344CB8AC3E}">
        <p14:creationId xmlns:p14="http://schemas.microsoft.com/office/powerpoint/2010/main" val="2406351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7"/>
        <p:cNvGrpSpPr/>
        <p:nvPr/>
      </p:nvGrpSpPr>
      <p:grpSpPr>
        <a:xfrm>
          <a:off x="0" y="0"/>
          <a:ext cx="0" cy="0"/>
          <a:chOff x="0" y="0"/>
          <a:chExt cx="0" cy="0"/>
        </a:xfrm>
      </p:grpSpPr>
      <p:sp>
        <p:nvSpPr>
          <p:cNvPr id="178" name="Google Shape;178;p16"/>
          <p:cNvSpPr/>
          <p:nvPr/>
        </p:nvSpPr>
        <p:spPr>
          <a:xfrm rot="5139672" flipH="1">
            <a:off x="338090" y="115897"/>
            <a:ext cx="11871612" cy="13382744"/>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9" name="Google Shape;179;p16"/>
          <p:cNvGrpSpPr/>
          <p:nvPr/>
        </p:nvGrpSpPr>
        <p:grpSpPr>
          <a:xfrm rot="3456501">
            <a:off x="-768320" y="-966208"/>
            <a:ext cx="3010279" cy="3371083"/>
            <a:chOff x="-5056092" y="-10"/>
            <a:chExt cx="2257725" cy="2528329"/>
          </a:xfrm>
        </p:grpSpPr>
        <p:sp>
          <p:nvSpPr>
            <p:cNvPr id="180" name="Google Shape;180;p16"/>
            <p:cNvSpPr/>
            <p:nvPr/>
          </p:nvSpPr>
          <p:spPr>
            <a:xfrm>
              <a:off x="-4313774" y="181634"/>
              <a:ext cx="1138595" cy="1199450"/>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6"/>
            <p:cNvSpPr/>
            <p:nvPr/>
          </p:nvSpPr>
          <p:spPr>
            <a:xfrm>
              <a:off x="-4993700" y="-10"/>
              <a:ext cx="1138629" cy="1200168"/>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a:off x="-4409087" y="1002703"/>
              <a:ext cx="1502771" cy="696865"/>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a:off x="-4805841" y="890964"/>
              <a:ext cx="214804" cy="428514"/>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6"/>
            <p:cNvSpPr/>
            <p:nvPr/>
          </p:nvSpPr>
          <p:spPr>
            <a:xfrm>
              <a:off x="-4721832" y="939457"/>
              <a:ext cx="83053" cy="114232"/>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6"/>
            <p:cNvSpPr/>
            <p:nvPr/>
          </p:nvSpPr>
          <p:spPr>
            <a:xfrm>
              <a:off x="-5056092" y="693953"/>
              <a:ext cx="383061" cy="307828"/>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a:off x="-5056092" y="706964"/>
              <a:ext cx="382036" cy="293792"/>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6"/>
            <p:cNvSpPr/>
            <p:nvPr/>
          </p:nvSpPr>
          <p:spPr>
            <a:xfrm>
              <a:off x="-4443407" y="1604084"/>
              <a:ext cx="324664" cy="58376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6"/>
            <p:cNvSpPr/>
            <p:nvPr/>
          </p:nvSpPr>
          <p:spPr>
            <a:xfrm>
              <a:off x="-4562352" y="608646"/>
              <a:ext cx="774659" cy="817653"/>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6"/>
            <p:cNvSpPr/>
            <p:nvPr/>
          </p:nvSpPr>
          <p:spPr>
            <a:xfrm>
              <a:off x="-3930884" y="596932"/>
              <a:ext cx="140152" cy="103816"/>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6"/>
            <p:cNvSpPr/>
            <p:nvPr/>
          </p:nvSpPr>
          <p:spPr>
            <a:xfrm>
              <a:off x="-3891441" y="243821"/>
              <a:ext cx="522154" cy="425816"/>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6"/>
            <p:cNvSpPr/>
            <p:nvPr/>
          </p:nvSpPr>
          <p:spPr>
            <a:xfrm>
              <a:off x="-3889358" y="261648"/>
              <a:ext cx="520070" cy="407990"/>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6"/>
            <p:cNvSpPr/>
            <p:nvPr/>
          </p:nvSpPr>
          <p:spPr>
            <a:xfrm>
              <a:off x="-4439514" y="983067"/>
              <a:ext cx="104875" cy="116281"/>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6"/>
            <p:cNvSpPr/>
            <p:nvPr/>
          </p:nvSpPr>
          <p:spPr>
            <a:xfrm>
              <a:off x="-4182091" y="1688913"/>
              <a:ext cx="131887" cy="87219"/>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6"/>
            <p:cNvSpPr/>
            <p:nvPr/>
          </p:nvSpPr>
          <p:spPr>
            <a:xfrm>
              <a:off x="-4235024" y="1834221"/>
              <a:ext cx="56074" cy="103850"/>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6"/>
            <p:cNvSpPr/>
            <p:nvPr/>
          </p:nvSpPr>
          <p:spPr>
            <a:xfrm>
              <a:off x="-4467517" y="301911"/>
              <a:ext cx="432851" cy="767351"/>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6"/>
            <p:cNvSpPr/>
            <p:nvPr/>
          </p:nvSpPr>
          <p:spPr>
            <a:xfrm>
              <a:off x="-4402154" y="303174"/>
              <a:ext cx="367488" cy="764004"/>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6"/>
            <p:cNvSpPr/>
            <p:nvPr/>
          </p:nvSpPr>
          <p:spPr>
            <a:xfrm>
              <a:off x="-4499721" y="1871615"/>
              <a:ext cx="360248" cy="656705"/>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6"/>
            <p:cNvSpPr/>
            <p:nvPr/>
          </p:nvSpPr>
          <p:spPr>
            <a:xfrm>
              <a:off x="-4499721" y="1872640"/>
              <a:ext cx="295876" cy="655031"/>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6"/>
            <p:cNvSpPr/>
            <p:nvPr/>
          </p:nvSpPr>
          <p:spPr>
            <a:xfrm>
              <a:off x="-4106313" y="1723165"/>
              <a:ext cx="543975" cy="398770"/>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6"/>
            <p:cNvSpPr/>
            <p:nvPr/>
          </p:nvSpPr>
          <p:spPr>
            <a:xfrm>
              <a:off x="-4104229" y="1723165"/>
              <a:ext cx="541892" cy="377870"/>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6"/>
            <p:cNvSpPr/>
            <p:nvPr/>
          </p:nvSpPr>
          <p:spPr>
            <a:xfrm>
              <a:off x="-4536432" y="997410"/>
              <a:ext cx="1080950" cy="488208"/>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6"/>
            <p:cNvSpPr/>
            <p:nvPr/>
          </p:nvSpPr>
          <p:spPr>
            <a:xfrm>
              <a:off x="-4456623" y="1416532"/>
              <a:ext cx="1001039" cy="24868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6"/>
            <p:cNvSpPr/>
            <p:nvPr/>
          </p:nvSpPr>
          <p:spPr>
            <a:xfrm>
              <a:off x="-4543296" y="1234752"/>
              <a:ext cx="1369278" cy="220677"/>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6"/>
            <p:cNvSpPr/>
            <p:nvPr/>
          </p:nvSpPr>
          <p:spPr>
            <a:xfrm>
              <a:off x="-3558239" y="609363"/>
              <a:ext cx="722512" cy="47769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6"/>
            <p:cNvSpPr/>
            <p:nvPr/>
          </p:nvSpPr>
          <p:spPr>
            <a:xfrm>
              <a:off x="-3556156" y="641567"/>
              <a:ext cx="720428" cy="445487"/>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6"/>
            <p:cNvSpPr/>
            <p:nvPr/>
          </p:nvSpPr>
          <p:spPr>
            <a:xfrm>
              <a:off x="-3412897" y="1249402"/>
              <a:ext cx="614529" cy="294715"/>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6"/>
            <p:cNvSpPr/>
            <p:nvPr/>
          </p:nvSpPr>
          <p:spPr>
            <a:xfrm>
              <a:off x="-3411872" y="1249402"/>
              <a:ext cx="613505" cy="24024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6"/>
            <p:cNvSpPr/>
            <p:nvPr/>
          </p:nvSpPr>
          <p:spPr>
            <a:xfrm>
              <a:off x="-3611172" y="1580965"/>
              <a:ext cx="691333" cy="520480"/>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6"/>
            <p:cNvSpPr/>
            <p:nvPr/>
          </p:nvSpPr>
          <p:spPr>
            <a:xfrm>
              <a:off x="-3608064" y="1580965"/>
              <a:ext cx="688225" cy="495175"/>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16"/>
          <p:cNvGrpSpPr/>
          <p:nvPr/>
        </p:nvGrpSpPr>
        <p:grpSpPr>
          <a:xfrm>
            <a:off x="10003544" y="-1454580"/>
            <a:ext cx="3241427" cy="3799165"/>
            <a:chOff x="-7501642" y="749515"/>
            <a:chExt cx="2431070" cy="2849374"/>
          </a:xfrm>
        </p:grpSpPr>
        <p:sp>
          <p:nvSpPr>
            <p:cNvPr id="211" name="Google Shape;211;p1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6"/>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6"/>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6"/>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16"/>
          <p:cNvSpPr/>
          <p:nvPr/>
        </p:nvSpPr>
        <p:spPr>
          <a:xfrm>
            <a:off x="-339133" y="5804123"/>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6"/>
          <p:cNvSpPr/>
          <p:nvPr/>
        </p:nvSpPr>
        <p:spPr>
          <a:xfrm>
            <a:off x="11310267" y="3875423"/>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6"/>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93341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01"/>
        <p:cNvGrpSpPr/>
        <p:nvPr/>
      </p:nvGrpSpPr>
      <p:grpSpPr>
        <a:xfrm>
          <a:off x="0" y="0"/>
          <a:ext cx="0" cy="0"/>
          <a:chOff x="0" y="0"/>
          <a:chExt cx="0" cy="0"/>
        </a:xfrm>
      </p:grpSpPr>
      <p:sp>
        <p:nvSpPr>
          <p:cNvPr id="302" name="Google Shape;302;p20"/>
          <p:cNvSpPr/>
          <p:nvPr/>
        </p:nvSpPr>
        <p:spPr>
          <a:xfrm rot="-5266434">
            <a:off x="-4607638" y="2765049"/>
            <a:ext cx="6277212" cy="481812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0"/>
          <p:cNvSpPr/>
          <p:nvPr/>
        </p:nvSpPr>
        <p:spPr>
          <a:xfrm rot="817974">
            <a:off x="7685545" y="-2885301"/>
            <a:ext cx="6277316" cy="481798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0"/>
          <p:cNvSpPr/>
          <p:nvPr/>
        </p:nvSpPr>
        <p:spPr>
          <a:xfrm>
            <a:off x="10170867" y="391056"/>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0"/>
          <p:cNvSpPr txBox="1">
            <a:spLocks noGrp="1"/>
          </p:cNvSpPr>
          <p:nvPr>
            <p:ph type="title"/>
          </p:nvPr>
        </p:nvSpPr>
        <p:spPr>
          <a:xfrm>
            <a:off x="5588000" y="2167133"/>
            <a:ext cx="5653200" cy="174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20"/>
          <p:cNvSpPr txBox="1">
            <a:spLocks noGrp="1"/>
          </p:cNvSpPr>
          <p:nvPr>
            <p:ph type="subTitle" idx="1"/>
          </p:nvPr>
        </p:nvSpPr>
        <p:spPr>
          <a:xfrm>
            <a:off x="6731000" y="4131600"/>
            <a:ext cx="4510400" cy="133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39103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13"/>
        <p:cNvGrpSpPr/>
        <p:nvPr/>
      </p:nvGrpSpPr>
      <p:grpSpPr>
        <a:xfrm>
          <a:off x="0" y="0"/>
          <a:ext cx="0" cy="0"/>
          <a:chOff x="0" y="0"/>
          <a:chExt cx="0" cy="0"/>
        </a:xfrm>
      </p:grpSpPr>
      <p:sp>
        <p:nvSpPr>
          <p:cNvPr id="314" name="Google Shape;314;p22"/>
          <p:cNvSpPr/>
          <p:nvPr/>
        </p:nvSpPr>
        <p:spPr>
          <a:xfrm rot="5790841">
            <a:off x="7286381" y="-5588093"/>
            <a:ext cx="9409239" cy="6731152"/>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2"/>
          <p:cNvSpPr/>
          <p:nvPr/>
        </p:nvSpPr>
        <p:spPr>
          <a:xfrm rot="6975477">
            <a:off x="-4956147" y="-2646169"/>
            <a:ext cx="9409005" cy="6730985"/>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2"/>
          <p:cNvSpPr/>
          <p:nvPr/>
        </p:nvSpPr>
        <p:spPr>
          <a:xfrm>
            <a:off x="10738426" y="275104"/>
            <a:ext cx="1453585"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2"/>
          <p:cNvSpPr/>
          <p:nvPr/>
        </p:nvSpPr>
        <p:spPr>
          <a:xfrm>
            <a:off x="-598733" y="916339"/>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8" name="Google Shape;318;p22"/>
          <p:cNvGrpSpPr/>
          <p:nvPr/>
        </p:nvGrpSpPr>
        <p:grpSpPr>
          <a:xfrm rot="5873223">
            <a:off x="9818279" y="3972849"/>
            <a:ext cx="3685029" cy="4319096"/>
            <a:chOff x="-7501642" y="749515"/>
            <a:chExt cx="2431070" cy="2849374"/>
          </a:xfrm>
        </p:grpSpPr>
        <p:sp>
          <p:nvSpPr>
            <p:cNvPr id="319" name="Google Shape;319;p22"/>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2"/>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2"/>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2"/>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2"/>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2"/>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2"/>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2"/>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2"/>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2"/>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2"/>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2"/>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2"/>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2"/>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2"/>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2"/>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2"/>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2"/>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2"/>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2"/>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2"/>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2"/>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2"/>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2"/>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2"/>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2"/>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2"/>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2"/>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2"/>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22"/>
          <p:cNvSpPr txBox="1">
            <a:spLocks noGrp="1"/>
          </p:cNvSpPr>
          <p:nvPr>
            <p:ph type="body" idx="1"/>
          </p:nvPr>
        </p:nvSpPr>
        <p:spPr>
          <a:xfrm>
            <a:off x="950967" y="1803400"/>
            <a:ext cx="4990400" cy="3617600"/>
          </a:xfrm>
          <a:prstGeom prst="rect">
            <a:avLst/>
          </a:prstGeom>
        </p:spPr>
        <p:txBody>
          <a:bodyPr spcFirstLastPara="1" wrap="square" lIns="91425" tIns="91425" rIns="91425" bIns="91425" anchor="b" anchorCtr="0">
            <a:noAutofit/>
          </a:bodyPr>
          <a:lstStyle>
            <a:lvl1pPr marL="609585" lvl="0" indent="-423323" rtl="0">
              <a:lnSpc>
                <a:spcPct val="100000"/>
              </a:lnSpc>
              <a:spcBef>
                <a:spcPts val="0"/>
              </a:spcBef>
              <a:spcAft>
                <a:spcPts val="0"/>
              </a:spcAft>
              <a:buClr>
                <a:schemeClr val="accent2"/>
              </a:buClr>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Font typeface="Lato"/>
              <a:buChar char="■"/>
              <a:defRPr sz="1600">
                <a:latin typeface="Lato"/>
                <a:ea typeface="Lato"/>
                <a:cs typeface="Lato"/>
                <a:sym typeface="Lato"/>
              </a:defRPr>
            </a:lvl9pPr>
          </a:lstStyle>
          <a:p>
            <a:endParaRPr/>
          </a:p>
        </p:txBody>
      </p:sp>
      <p:sp>
        <p:nvSpPr>
          <p:cNvPr id="349" name="Google Shape;349;p22"/>
          <p:cNvSpPr txBox="1">
            <a:spLocks noGrp="1"/>
          </p:cNvSpPr>
          <p:nvPr>
            <p:ph type="body" idx="2"/>
          </p:nvPr>
        </p:nvSpPr>
        <p:spPr>
          <a:xfrm>
            <a:off x="6250967" y="2057400"/>
            <a:ext cx="4990400" cy="3617600"/>
          </a:xfrm>
          <a:prstGeom prst="rect">
            <a:avLst/>
          </a:prstGeom>
        </p:spPr>
        <p:txBody>
          <a:bodyPr spcFirstLastPara="1" wrap="square" lIns="91425" tIns="91425" rIns="91425" bIns="91425" anchor="b" anchorCtr="0">
            <a:noAutofit/>
          </a:bodyPr>
          <a:lstStyle>
            <a:lvl1pPr marL="609585" lvl="0" indent="-423323" rtl="0">
              <a:lnSpc>
                <a:spcPct val="100000"/>
              </a:lnSpc>
              <a:spcBef>
                <a:spcPts val="0"/>
              </a:spcBef>
              <a:spcAft>
                <a:spcPts val="0"/>
              </a:spcAft>
              <a:buClr>
                <a:schemeClr val="accent2"/>
              </a:buClr>
              <a:buSzPts val="1400"/>
              <a:buChar char="●"/>
              <a:defRPr sz="1867"/>
            </a:lvl1pPr>
            <a:lvl2pPr marL="1219170" lvl="1" indent="-406390" rtl="0">
              <a:spcBef>
                <a:spcPts val="0"/>
              </a:spcBef>
              <a:spcAft>
                <a:spcPts val="0"/>
              </a:spcAft>
              <a:buClr>
                <a:schemeClr val="accent5"/>
              </a:buClr>
              <a:buSzPts val="1200"/>
              <a:buChar char="○"/>
              <a:defRPr sz="1600"/>
            </a:lvl2pPr>
            <a:lvl3pPr marL="1828754" lvl="2" indent="-406390" rtl="0">
              <a:spcBef>
                <a:spcPts val="0"/>
              </a:spcBef>
              <a:spcAft>
                <a:spcPts val="0"/>
              </a:spcAft>
              <a:buClr>
                <a:schemeClr val="accent5"/>
              </a:buClr>
              <a:buSzPts val="1200"/>
              <a:buChar char="■"/>
              <a:defRPr sz="1600"/>
            </a:lvl3pPr>
            <a:lvl4pPr marL="2438339" lvl="3" indent="-406390" rtl="0">
              <a:spcBef>
                <a:spcPts val="0"/>
              </a:spcBef>
              <a:spcAft>
                <a:spcPts val="0"/>
              </a:spcAft>
              <a:buClr>
                <a:schemeClr val="accent5"/>
              </a:buClr>
              <a:buSzPts val="1200"/>
              <a:buChar char="●"/>
              <a:defRPr sz="1600"/>
            </a:lvl4pPr>
            <a:lvl5pPr marL="3047924" lvl="4" indent="-406390" rtl="0">
              <a:spcBef>
                <a:spcPts val="0"/>
              </a:spcBef>
              <a:spcAft>
                <a:spcPts val="0"/>
              </a:spcAft>
              <a:buClr>
                <a:schemeClr val="accent5"/>
              </a:buClr>
              <a:buSzPts val="1200"/>
              <a:buChar char="○"/>
              <a:defRPr sz="1600"/>
            </a:lvl5pPr>
            <a:lvl6pPr marL="3657509" lvl="5" indent="-406390" rtl="0">
              <a:spcBef>
                <a:spcPts val="0"/>
              </a:spcBef>
              <a:spcAft>
                <a:spcPts val="0"/>
              </a:spcAft>
              <a:buClr>
                <a:schemeClr val="accent5"/>
              </a:buClr>
              <a:buSzPts val="1200"/>
              <a:buChar char="■"/>
              <a:defRPr sz="1600"/>
            </a:lvl6pPr>
            <a:lvl7pPr marL="4267093" lvl="6" indent="-406390" rtl="0">
              <a:spcBef>
                <a:spcPts val="0"/>
              </a:spcBef>
              <a:spcAft>
                <a:spcPts val="0"/>
              </a:spcAft>
              <a:buClr>
                <a:schemeClr val="accent5"/>
              </a:buClr>
              <a:buSzPts val="1200"/>
              <a:buChar char="●"/>
              <a:defRPr sz="1600"/>
            </a:lvl7pPr>
            <a:lvl8pPr marL="4876678" lvl="7" indent="-406390" rtl="0">
              <a:spcBef>
                <a:spcPts val="0"/>
              </a:spcBef>
              <a:spcAft>
                <a:spcPts val="0"/>
              </a:spcAft>
              <a:buClr>
                <a:schemeClr val="accent5"/>
              </a:buClr>
              <a:buSzPts val="1200"/>
              <a:buChar char="○"/>
              <a:defRPr sz="1600"/>
            </a:lvl8pPr>
            <a:lvl9pPr marL="5486263" lvl="8" indent="-406390" rtl="0">
              <a:spcBef>
                <a:spcPts val="0"/>
              </a:spcBef>
              <a:spcAft>
                <a:spcPts val="0"/>
              </a:spcAft>
              <a:buSzPts val="1200"/>
              <a:buFont typeface="Lato"/>
              <a:buChar char="■"/>
              <a:defRPr sz="1600">
                <a:latin typeface="Lato"/>
                <a:ea typeface="Lato"/>
                <a:cs typeface="Lato"/>
                <a:sym typeface="Lato"/>
              </a:defRPr>
            </a:lvl9pPr>
          </a:lstStyle>
          <a:p>
            <a:endParaRPr/>
          </a:p>
        </p:txBody>
      </p:sp>
      <p:sp>
        <p:nvSpPr>
          <p:cNvPr id="350" name="Google Shape;350;p22"/>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570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1"/>
        <p:cNvGrpSpPr/>
        <p:nvPr/>
      </p:nvGrpSpPr>
      <p:grpSpPr>
        <a:xfrm>
          <a:off x="0" y="0"/>
          <a:ext cx="0" cy="0"/>
          <a:chOff x="0" y="0"/>
          <a:chExt cx="0" cy="0"/>
        </a:xfrm>
      </p:grpSpPr>
      <p:sp>
        <p:nvSpPr>
          <p:cNvPr id="352" name="Google Shape;352;p23"/>
          <p:cNvSpPr/>
          <p:nvPr/>
        </p:nvSpPr>
        <p:spPr>
          <a:xfrm rot="1494765">
            <a:off x="-8676159" y="-3784450"/>
            <a:ext cx="10721732" cy="1008554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23"/>
          <p:cNvSpPr/>
          <p:nvPr/>
        </p:nvSpPr>
        <p:spPr>
          <a:xfrm rot="-559858">
            <a:off x="10275779" y="-1897192"/>
            <a:ext cx="10721747" cy="1008563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23"/>
          <p:cNvSpPr/>
          <p:nvPr/>
        </p:nvSpPr>
        <p:spPr>
          <a:xfrm>
            <a:off x="11106967" y="5983023"/>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23"/>
          <p:cNvSpPr/>
          <p:nvPr/>
        </p:nvSpPr>
        <p:spPr>
          <a:xfrm>
            <a:off x="1" y="580435"/>
            <a:ext cx="1595243"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23"/>
          <p:cNvSpPr/>
          <p:nvPr/>
        </p:nvSpPr>
        <p:spPr>
          <a:xfrm rot="-8742074">
            <a:off x="-520083" y="5340065"/>
            <a:ext cx="2635403" cy="158468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7" name="Google Shape;357;p23"/>
          <p:cNvGrpSpPr/>
          <p:nvPr/>
        </p:nvGrpSpPr>
        <p:grpSpPr>
          <a:xfrm rot="9367981">
            <a:off x="10000595" y="-85772"/>
            <a:ext cx="2481208" cy="1210679"/>
            <a:chOff x="10083475" y="3839575"/>
            <a:chExt cx="1221925" cy="596225"/>
          </a:xfrm>
        </p:grpSpPr>
        <p:sp>
          <p:nvSpPr>
            <p:cNvPr id="358" name="Google Shape;358;p2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0" name="Google Shape;360;p23"/>
          <p:cNvSpPr txBox="1">
            <a:spLocks noGrp="1"/>
          </p:cNvSpPr>
          <p:nvPr>
            <p:ph type="title"/>
          </p:nvPr>
        </p:nvSpPr>
        <p:spPr>
          <a:xfrm>
            <a:off x="1250267" y="40950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733">
                <a:solidFill>
                  <a:schemeClr val="dk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1" name="Google Shape;361;p23"/>
          <p:cNvSpPr txBox="1">
            <a:spLocks noGrp="1"/>
          </p:cNvSpPr>
          <p:nvPr>
            <p:ph type="subTitle" idx="1"/>
          </p:nvPr>
        </p:nvSpPr>
        <p:spPr>
          <a:xfrm>
            <a:off x="1250267" y="4823833"/>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2" name="Google Shape;362;p23"/>
          <p:cNvSpPr txBox="1">
            <a:spLocks noGrp="1"/>
          </p:cNvSpPr>
          <p:nvPr>
            <p:ph type="title" idx="2"/>
          </p:nvPr>
        </p:nvSpPr>
        <p:spPr>
          <a:xfrm>
            <a:off x="4645893" y="40950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733">
                <a:solidFill>
                  <a:schemeClr val="dk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3" name="Google Shape;363;p23"/>
          <p:cNvSpPr txBox="1">
            <a:spLocks noGrp="1"/>
          </p:cNvSpPr>
          <p:nvPr>
            <p:ph type="subTitle" idx="3"/>
          </p:nvPr>
        </p:nvSpPr>
        <p:spPr>
          <a:xfrm>
            <a:off x="4645893" y="4823833"/>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4" name="Google Shape;364;p23"/>
          <p:cNvSpPr txBox="1">
            <a:spLocks noGrp="1"/>
          </p:cNvSpPr>
          <p:nvPr>
            <p:ph type="title" idx="4"/>
          </p:nvPr>
        </p:nvSpPr>
        <p:spPr>
          <a:xfrm>
            <a:off x="8041529" y="40950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733">
                <a:solidFill>
                  <a:schemeClr val="dk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5" name="Google Shape;365;p23"/>
          <p:cNvSpPr txBox="1">
            <a:spLocks noGrp="1"/>
          </p:cNvSpPr>
          <p:nvPr>
            <p:ph type="subTitle" idx="5"/>
          </p:nvPr>
        </p:nvSpPr>
        <p:spPr>
          <a:xfrm>
            <a:off x="8041529" y="4823833"/>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23"/>
          <p:cNvSpPr txBox="1">
            <a:spLocks noGrp="1"/>
          </p:cNvSpPr>
          <p:nvPr>
            <p:ph type="title" idx="6"/>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2001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82"/>
        <p:cNvGrpSpPr/>
        <p:nvPr/>
      </p:nvGrpSpPr>
      <p:grpSpPr>
        <a:xfrm>
          <a:off x="0" y="0"/>
          <a:ext cx="0" cy="0"/>
          <a:chOff x="0" y="0"/>
          <a:chExt cx="0" cy="0"/>
        </a:xfrm>
      </p:grpSpPr>
      <p:sp>
        <p:nvSpPr>
          <p:cNvPr id="383" name="Google Shape;383;p25"/>
          <p:cNvSpPr/>
          <p:nvPr/>
        </p:nvSpPr>
        <p:spPr>
          <a:xfrm rot="-571355" flipH="1">
            <a:off x="10794478" y="-2456894"/>
            <a:ext cx="10721724" cy="1008569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5"/>
          <p:cNvSpPr/>
          <p:nvPr/>
        </p:nvSpPr>
        <p:spPr>
          <a:xfrm rot="326958">
            <a:off x="-9376665" y="-1947878"/>
            <a:ext cx="10721577" cy="1008575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5"/>
          <p:cNvSpPr/>
          <p:nvPr/>
        </p:nvSpPr>
        <p:spPr>
          <a:xfrm rot="874891">
            <a:off x="11060000" y="-653062"/>
            <a:ext cx="1359280" cy="2542529"/>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25"/>
          <p:cNvGrpSpPr/>
          <p:nvPr/>
        </p:nvGrpSpPr>
        <p:grpSpPr>
          <a:xfrm rot="-1864249">
            <a:off x="-669309" y="-922488"/>
            <a:ext cx="2726208" cy="2877335"/>
            <a:chOff x="-5495613" y="-710869"/>
            <a:chExt cx="2750172" cy="2902627"/>
          </a:xfrm>
        </p:grpSpPr>
        <p:sp>
          <p:nvSpPr>
            <p:cNvPr id="387" name="Google Shape;387;p25"/>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5"/>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5"/>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5"/>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5"/>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5"/>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5"/>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5"/>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5"/>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6" name="Google Shape;396;p25"/>
          <p:cNvSpPr/>
          <p:nvPr/>
        </p:nvSpPr>
        <p:spPr>
          <a:xfrm>
            <a:off x="9118677" y="4"/>
            <a:ext cx="1453585"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5"/>
          <p:cNvSpPr/>
          <p:nvPr/>
        </p:nvSpPr>
        <p:spPr>
          <a:xfrm>
            <a:off x="10572267" y="5958572"/>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5"/>
          <p:cNvSpPr/>
          <p:nvPr/>
        </p:nvSpPr>
        <p:spPr>
          <a:xfrm>
            <a:off x="-103816" y="6169735"/>
            <a:ext cx="1595243"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5"/>
          <p:cNvSpPr txBox="1">
            <a:spLocks noGrp="1"/>
          </p:cNvSpPr>
          <p:nvPr>
            <p:ph type="title"/>
          </p:nvPr>
        </p:nvSpPr>
        <p:spPr>
          <a:xfrm>
            <a:off x="956767" y="2098064"/>
            <a:ext cx="3165600" cy="97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3733">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0" name="Google Shape;400;p25"/>
          <p:cNvSpPr txBox="1">
            <a:spLocks noGrp="1"/>
          </p:cNvSpPr>
          <p:nvPr>
            <p:ph type="subTitle" idx="1"/>
          </p:nvPr>
        </p:nvSpPr>
        <p:spPr>
          <a:xfrm>
            <a:off x="956775" y="3152508"/>
            <a:ext cx="3165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01" name="Google Shape;401;p25"/>
          <p:cNvSpPr txBox="1">
            <a:spLocks noGrp="1"/>
          </p:cNvSpPr>
          <p:nvPr>
            <p:ph type="title" idx="2"/>
          </p:nvPr>
        </p:nvSpPr>
        <p:spPr>
          <a:xfrm>
            <a:off x="4513199" y="2098064"/>
            <a:ext cx="3165600" cy="97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3733">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2" name="Google Shape;402;p25"/>
          <p:cNvSpPr txBox="1">
            <a:spLocks noGrp="1"/>
          </p:cNvSpPr>
          <p:nvPr>
            <p:ph type="subTitle" idx="3"/>
          </p:nvPr>
        </p:nvSpPr>
        <p:spPr>
          <a:xfrm>
            <a:off x="4513201" y="3152508"/>
            <a:ext cx="3165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03" name="Google Shape;403;p25"/>
          <p:cNvSpPr txBox="1">
            <a:spLocks noGrp="1"/>
          </p:cNvSpPr>
          <p:nvPr>
            <p:ph type="title" idx="4"/>
          </p:nvPr>
        </p:nvSpPr>
        <p:spPr>
          <a:xfrm>
            <a:off x="956767" y="4379564"/>
            <a:ext cx="3165600" cy="97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3733">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4" name="Google Shape;404;p25"/>
          <p:cNvSpPr txBox="1">
            <a:spLocks noGrp="1"/>
          </p:cNvSpPr>
          <p:nvPr>
            <p:ph type="subTitle" idx="5"/>
          </p:nvPr>
        </p:nvSpPr>
        <p:spPr>
          <a:xfrm>
            <a:off x="956775" y="5445033"/>
            <a:ext cx="3165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05" name="Google Shape;405;p25"/>
          <p:cNvSpPr txBox="1">
            <a:spLocks noGrp="1"/>
          </p:cNvSpPr>
          <p:nvPr>
            <p:ph type="title" idx="6"/>
          </p:nvPr>
        </p:nvSpPr>
        <p:spPr>
          <a:xfrm>
            <a:off x="4513199" y="4379564"/>
            <a:ext cx="3165600" cy="97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3733">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6" name="Google Shape;406;p25"/>
          <p:cNvSpPr txBox="1">
            <a:spLocks noGrp="1"/>
          </p:cNvSpPr>
          <p:nvPr>
            <p:ph type="subTitle" idx="7"/>
          </p:nvPr>
        </p:nvSpPr>
        <p:spPr>
          <a:xfrm>
            <a:off x="4513201" y="5445033"/>
            <a:ext cx="3165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07" name="Google Shape;407;p25"/>
          <p:cNvSpPr txBox="1">
            <a:spLocks noGrp="1"/>
          </p:cNvSpPr>
          <p:nvPr>
            <p:ph type="title" idx="8"/>
          </p:nvPr>
        </p:nvSpPr>
        <p:spPr>
          <a:xfrm>
            <a:off x="8069628" y="2098064"/>
            <a:ext cx="3165600" cy="97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3733">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8" name="Google Shape;408;p25"/>
          <p:cNvSpPr txBox="1">
            <a:spLocks noGrp="1"/>
          </p:cNvSpPr>
          <p:nvPr>
            <p:ph type="subTitle" idx="9"/>
          </p:nvPr>
        </p:nvSpPr>
        <p:spPr>
          <a:xfrm>
            <a:off x="8069625" y="3152508"/>
            <a:ext cx="3165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09" name="Google Shape;409;p25"/>
          <p:cNvSpPr txBox="1">
            <a:spLocks noGrp="1"/>
          </p:cNvSpPr>
          <p:nvPr>
            <p:ph type="title" idx="13"/>
          </p:nvPr>
        </p:nvSpPr>
        <p:spPr>
          <a:xfrm>
            <a:off x="8069628" y="4379564"/>
            <a:ext cx="3165600" cy="97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3733">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10" name="Google Shape;410;p25"/>
          <p:cNvSpPr txBox="1">
            <a:spLocks noGrp="1"/>
          </p:cNvSpPr>
          <p:nvPr>
            <p:ph type="subTitle" idx="14"/>
          </p:nvPr>
        </p:nvSpPr>
        <p:spPr>
          <a:xfrm>
            <a:off x="8069625" y="5445033"/>
            <a:ext cx="3165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11" name="Google Shape;411;p25"/>
          <p:cNvSpPr txBox="1">
            <a:spLocks noGrp="1"/>
          </p:cNvSpPr>
          <p:nvPr>
            <p:ph type="title" idx="15"/>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7676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60"/>
        <p:cNvGrpSpPr/>
        <p:nvPr/>
      </p:nvGrpSpPr>
      <p:grpSpPr>
        <a:xfrm>
          <a:off x="0" y="0"/>
          <a:ext cx="0" cy="0"/>
          <a:chOff x="0" y="0"/>
          <a:chExt cx="0" cy="0"/>
        </a:xfrm>
      </p:grpSpPr>
      <p:sp>
        <p:nvSpPr>
          <p:cNvPr id="461" name="Google Shape;461;p28"/>
          <p:cNvSpPr/>
          <p:nvPr/>
        </p:nvSpPr>
        <p:spPr>
          <a:xfrm rot="5266434" flipH="1">
            <a:off x="10120529" y="2765049"/>
            <a:ext cx="6277212" cy="481812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28"/>
          <p:cNvSpPr/>
          <p:nvPr/>
        </p:nvSpPr>
        <p:spPr>
          <a:xfrm rot="-817974" flipH="1">
            <a:off x="-1893358" y="-2885301"/>
            <a:ext cx="6277316" cy="481798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28"/>
          <p:cNvSpPr/>
          <p:nvPr/>
        </p:nvSpPr>
        <p:spPr>
          <a:xfrm flipH="1">
            <a:off x="111253" y="391056"/>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4" name="Google Shape;464;p28"/>
          <p:cNvGrpSpPr/>
          <p:nvPr/>
        </p:nvGrpSpPr>
        <p:grpSpPr>
          <a:xfrm rot="-10326178">
            <a:off x="-1015553" y="4169943"/>
            <a:ext cx="3685119" cy="4319200"/>
            <a:chOff x="-7501642" y="749515"/>
            <a:chExt cx="2431070" cy="2849374"/>
          </a:xfrm>
        </p:grpSpPr>
        <p:sp>
          <p:nvSpPr>
            <p:cNvPr id="465" name="Google Shape;465;p28"/>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8"/>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8"/>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8"/>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8"/>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8"/>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8"/>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8"/>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8"/>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8"/>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8"/>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8"/>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8"/>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8"/>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8"/>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8"/>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8"/>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8"/>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8"/>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8"/>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8"/>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8"/>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8"/>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8"/>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8"/>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8"/>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8"/>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8"/>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8"/>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4" name="Google Shape;494;p28"/>
          <p:cNvSpPr/>
          <p:nvPr/>
        </p:nvSpPr>
        <p:spPr>
          <a:xfrm flipH="1">
            <a:off x="10601453" y="6132389"/>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145307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95"/>
        <p:cNvGrpSpPr/>
        <p:nvPr/>
      </p:nvGrpSpPr>
      <p:grpSpPr>
        <a:xfrm>
          <a:off x="0" y="0"/>
          <a:ext cx="0" cy="0"/>
          <a:chOff x="0" y="0"/>
          <a:chExt cx="0" cy="0"/>
        </a:xfrm>
      </p:grpSpPr>
      <p:sp>
        <p:nvSpPr>
          <p:cNvPr id="496" name="Google Shape;496;p29"/>
          <p:cNvSpPr/>
          <p:nvPr/>
        </p:nvSpPr>
        <p:spPr>
          <a:xfrm rot="-1376154" flipH="1">
            <a:off x="-4992126" y="-7771133"/>
            <a:ext cx="14303844" cy="1097869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rgbClr val="F0DC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9"/>
          <p:cNvSpPr/>
          <p:nvPr/>
        </p:nvSpPr>
        <p:spPr>
          <a:xfrm flipH="1">
            <a:off x="10347511" y="391041"/>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9"/>
          <p:cNvSpPr/>
          <p:nvPr/>
        </p:nvSpPr>
        <p:spPr>
          <a:xfrm flipH="1">
            <a:off x="153351" y="6132389"/>
            <a:ext cx="1595243"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9" name="Google Shape;499;p29"/>
          <p:cNvGrpSpPr/>
          <p:nvPr/>
        </p:nvGrpSpPr>
        <p:grpSpPr>
          <a:xfrm rot="-5970486">
            <a:off x="-860962" y="-2497046"/>
            <a:ext cx="4668255" cy="5471500"/>
            <a:chOff x="9395708" y="-2591285"/>
            <a:chExt cx="2431070" cy="2849374"/>
          </a:xfrm>
        </p:grpSpPr>
        <p:sp>
          <p:nvSpPr>
            <p:cNvPr id="500" name="Google Shape;500;p29"/>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9"/>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9"/>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9"/>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9"/>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9"/>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9"/>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9"/>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9"/>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9"/>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9"/>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9"/>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9"/>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9"/>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9"/>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9"/>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9"/>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9"/>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9"/>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9"/>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9"/>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9"/>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9"/>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9"/>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9"/>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9"/>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9"/>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9"/>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9"/>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9"/>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9"/>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9"/>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4297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32"/>
        <p:cNvGrpSpPr/>
        <p:nvPr/>
      </p:nvGrpSpPr>
      <p:grpSpPr>
        <a:xfrm>
          <a:off x="0" y="0"/>
          <a:ext cx="0" cy="0"/>
          <a:chOff x="0" y="0"/>
          <a:chExt cx="0" cy="0"/>
        </a:xfrm>
      </p:grpSpPr>
      <p:sp>
        <p:nvSpPr>
          <p:cNvPr id="533" name="Google Shape;533;p30"/>
          <p:cNvSpPr/>
          <p:nvPr/>
        </p:nvSpPr>
        <p:spPr>
          <a:xfrm rot="-1158018" flipH="1">
            <a:off x="-2008981" y="-2420215"/>
            <a:ext cx="14554440" cy="10927077"/>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30"/>
          <p:cNvSpPr/>
          <p:nvPr/>
        </p:nvSpPr>
        <p:spPr>
          <a:xfrm flipH="1">
            <a:off x="203827" y="418389"/>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30"/>
          <p:cNvSpPr/>
          <p:nvPr/>
        </p:nvSpPr>
        <p:spPr>
          <a:xfrm flipH="1">
            <a:off x="10654760" y="1074932"/>
            <a:ext cx="1307133" cy="480411"/>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6" name="Google Shape;536;p30"/>
          <p:cNvGrpSpPr/>
          <p:nvPr/>
        </p:nvGrpSpPr>
        <p:grpSpPr>
          <a:xfrm rot="5813467">
            <a:off x="6757930" y="3396615"/>
            <a:ext cx="4668316" cy="5471572"/>
            <a:chOff x="9395708" y="-2591285"/>
            <a:chExt cx="2431070" cy="2849374"/>
          </a:xfrm>
        </p:grpSpPr>
        <p:sp>
          <p:nvSpPr>
            <p:cNvPr id="537" name="Google Shape;537;p30"/>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0"/>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0"/>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0"/>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0"/>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0"/>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0"/>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0"/>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0"/>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0"/>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0"/>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0"/>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0"/>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0"/>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0"/>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0"/>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0"/>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0"/>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0"/>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0"/>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0"/>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0"/>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0"/>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0"/>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0"/>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0"/>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0"/>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0"/>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0"/>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0"/>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0"/>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0"/>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2265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CB25F4B-9A1F-4944-BBD1-A7462F7264F2}"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651412-8993-4B8E-8BEF-01D82474D82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77EF34-A41B-41EF-A6D3-FBE45E6A8B05}" type="datetimeFigureOut">
              <a:rPr lang="en-US" smtClean="0"/>
              <a:t>9/13/2024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3077623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77EF34-A41B-41EF-A6D3-FBE45E6A8B05}" type="datetimeFigureOut">
              <a:rPr lang="en-US" smtClean="0"/>
              <a:t>9/13/2024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0132303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77EF34-A41B-41EF-A6D3-FBE45E6A8B05}" type="datetimeFigureOut">
              <a:rPr lang="en-US" smtClean="0"/>
              <a:t>9/13/2024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896126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77EF34-A41B-41EF-A6D3-FBE45E6A8B05}" type="datetimeFigureOut">
              <a:rPr lang="en-US" smtClean="0"/>
              <a:t>9/13/2024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83405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977EF34-A41B-41EF-A6D3-FBE45E6A8B05}" type="datetimeFigureOut">
              <a:rPr lang="en-US" smtClean="0"/>
              <a:t>9/13/2024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9652600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77EF34-A41B-41EF-A6D3-FBE45E6A8B05}" type="datetimeFigureOut">
              <a:rPr lang="en-US" smtClean="0"/>
              <a:t>9/13/2024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024164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977EF34-A41B-41EF-A6D3-FBE45E6A8B05}" type="datetimeFigureOut">
              <a:rPr lang="en-US" smtClean="0"/>
              <a:t>9/13/2024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35866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77EF34-A41B-41EF-A6D3-FBE45E6A8B05}" type="datetimeFigureOut">
              <a:rPr lang="en-US" smtClean="0"/>
              <a:t>9/13/2024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655094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77EF34-A41B-41EF-A6D3-FBE45E6A8B05}" type="datetimeFigureOut">
              <a:rPr lang="en-US" smtClean="0"/>
              <a:t>9/13/2024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3470096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77EF34-A41B-41EF-A6D3-FBE45E6A8B05}" type="datetimeFigureOut">
              <a:rPr lang="en-US" smtClean="0"/>
              <a:t>9/13/2024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102753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CB25F4B-9A1F-4944-BBD1-A7462F7264F2}" type="datetimeFigureOut">
              <a:rPr lang="zh-CN" altLang="en-US" smtClean="0"/>
              <a:t>2024/9/13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6651412-8993-4B8E-8BEF-01D82474D82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77EF34-A41B-41EF-A6D3-FBE45E6A8B05}" type="datetimeFigureOut">
              <a:rPr lang="en-US" smtClean="0"/>
              <a:t>9/13/2024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841594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B25F4B-9A1F-4944-BBD1-A7462F7264F2}" type="datetimeFigureOut">
              <a:rPr lang="zh-CN" altLang="en-US" smtClean="0"/>
              <a:t>2024/9/13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6651412-8993-4B8E-8BEF-01D82474D82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B25F4B-9A1F-4944-BBD1-A7462F7264F2}"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6651412-8993-4B8E-8BEF-01D82474D82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CB25F4B-9A1F-4944-BBD1-A7462F7264F2}"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651412-8993-4B8E-8BEF-01D82474D82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CB25F4B-9A1F-4944-BBD1-A7462F7264F2}"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651412-8993-4B8E-8BEF-01D82474D82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F46DBB9-E870-43DD-B7D9-83830D1954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8CB25F4B-9A1F-4944-BBD1-A7462F7264F2}" type="datetimeFigureOut">
              <a:rPr lang="zh-CN" altLang="en-US" smtClean="0"/>
              <a:t>2024/9/13</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06651412-8993-4B8E-8BEF-01D82474D82E}"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A8DB4424-EFA3-495D-BBA4-63CEC1FC2E3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Cairo"/>
              <a:buNone/>
              <a:defRPr sz="3600" b="1">
                <a:solidFill>
                  <a:schemeClr val="dk1"/>
                </a:solidFill>
                <a:latin typeface="Cairo"/>
                <a:ea typeface="Cairo"/>
                <a:cs typeface="Cairo"/>
                <a:sym typeface="Cair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a:buChar char="●"/>
              <a:defRPr sz="1800">
                <a:solidFill>
                  <a:schemeClr val="lt2"/>
                </a:solidFill>
                <a:latin typeface="Oxygen"/>
                <a:ea typeface="Oxygen"/>
                <a:cs typeface="Oxygen"/>
                <a:sym typeface="Oxygen"/>
              </a:defRPr>
            </a:lvl1pPr>
            <a:lvl2pPr marL="914400" lvl="1"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2pPr>
            <a:lvl3pPr marL="1371600" lvl="2"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3pPr>
            <a:lvl4pPr marL="1828800" lvl="3"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4pPr>
            <a:lvl5pPr marL="2286000" lvl="4"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5pPr>
            <a:lvl6pPr marL="2743200" lvl="5"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6pPr>
            <a:lvl7pPr marL="3200400" lvl="6"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7pPr>
            <a:lvl8pPr marL="3657600" lvl="7"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8pPr>
            <a:lvl9pPr marL="4114800" lvl="8"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6387174"/>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9" r:id="rId3"/>
    <p:sldLayoutId id="2147483670" r:id="rId4"/>
    <p:sldLayoutId id="2147483671" r:id="rId5"/>
    <p:sldLayoutId id="2147483672" r:id="rId6"/>
    <p:sldLayoutId id="2147483673" r:id="rId7"/>
    <p:sldLayoutId id="2147483676" r:id="rId8"/>
    <p:sldLayoutId id="2147483677" r:id="rId9"/>
    <p:sldLayoutId id="214748367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521FD040-585D-43D1-8F50-A24C1C764D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Cairo"/>
              <a:buNone/>
              <a:defRPr sz="3600" b="1">
                <a:solidFill>
                  <a:schemeClr val="dk1"/>
                </a:solidFill>
                <a:latin typeface="Cairo"/>
                <a:ea typeface="Cairo"/>
                <a:cs typeface="Cairo"/>
                <a:sym typeface="Cair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a:buChar char="●"/>
              <a:defRPr sz="1800">
                <a:solidFill>
                  <a:schemeClr val="lt2"/>
                </a:solidFill>
                <a:latin typeface="Oxygen"/>
                <a:ea typeface="Oxygen"/>
                <a:cs typeface="Oxygen"/>
                <a:sym typeface="Oxygen"/>
              </a:defRPr>
            </a:lvl1pPr>
            <a:lvl2pPr marL="914400" lvl="1"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2pPr>
            <a:lvl3pPr marL="1371600" lvl="2"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3pPr>
            <a:lvl4pPr marL="1828800" lvl="3"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4pPr>
            <a:lvl5pPr marL="2286000" lvl="4"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5pPr>
            <a:lvl6pPr marL="2743200" lvl="5"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6pPr>
            <a:lvl7pPr marL="3200400" lvl="6"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7pPr>
            <a:lvl8pPr marL="3657600" lvl="7"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8pPr>
            <a:lvl9pPr marL="4114800" lvl="8"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67240667"/>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1BE42B9-D97A-45FA-B357-56535E532E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509371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4.xml"/><Relationship Id="rId6" Type="http://schemas.openxmlformats.org/officeDocument/2006/relationships/image" Target="../media/image6.wm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8.xml"/><Relationship Id="rId7"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6.jpeg"/><Relationship Id="rId5" Type="http://schemas.openxmlformats.org/officeDocument/2006/relationships/image" Target="../media/image16.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9.jpeg"/><Relationship Id="rId5" Type="http://schemas.openxmlformats.org/officeDocument/2006/relationships/image" Target="../media/image16.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10.xml"/><Relationship Id="rId7"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13.xml"/><Relationship Id="rId7" Type="http://schemas.openxmlformats.org/officeDocument/2006/relationships/image" Target="../media/image38.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7.png"/><Relationship Id="rId5" Type="http://schemas.openxmlformats.org/officeDocument/2006/relationships/slideLayout" Target="../slideLayouts/slideLayout16.xml"/><Relationship Id="rId4"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17.xml"/><Relationship Id="rId7" Type="http://schemas.openxmlformats.org/officeDocument/2006/relationships/slideLayout" Target="../slideLayouts/slideLayout7.xml"/><Relationship Id="rId12" Type="http://schemas.openxmlformats.org/officeDocument/2006/relationships/image" Target="../media/image43.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42.png"/><Relationship Id="rId5" Type="http://schemas.openxmlformats.org/officeDocument/2006/relationships/tags" Target="../tags/tag19.xml"/><Relationship Id="rId10" Type="http://schemas.openxmlformats.org/officeDocument/2006/relationships/image" Target="../media/image41.png"/><Relationship Id="rId4" Type="http://schemas.openxmlformats.org/officeDocument/2006/relationships/tags" Target="../tags/tag18.xml"/><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3.xml"/><Relationship Id="rId13" Type="http://schemas.openxmlformats.org/officeDocument/2006/relationships/image" Target="../media/image45.jpeg"/><Relationship Id="rId3" Type="http://schemas.openxmlformats.org/officeDocument/2006/relationships/tags" Target="../tags/tag23.xml"/><Relationship Id="rId7" Type="http://schemas.openxmlformats.org/officeDocument/2006/relationships/slideLayout" Target="../slideLayouts/slideLayout7.xml"/><Relationship Id="rId12" Type="http://schemas.openxmlformats.org/officeDocument/2006/relationships/image" Target="../media/image44.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image" Target="../media/image42.png"/><Relationship Id="rId5" Type="http://schemas.openxmlformats.org/officeDocument/2006/relationships/tags" Target="../tags/tag25.xml"/><Relationship Id="rId10" Type="http://schemas.openxmlformats.org/officeDocument/2006/relationships/image" Target="../media/image41.png"/><Relationship Id="rId4" Type="http://schemas.openxmlformats.org/officeDocument/2006/relationships/tags" Target="../tags/tag24.xml"/><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7.jpe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media/image46.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42.png"/><Relationship Id="rId5" Type="http://schemas.openxmlformats.org/officeDocument/2006/relationships/tags" Target="../tags/tag31.xml"/><Relationship Id="rId10" Type="http://schemas.openxmlformats.org/officeDocument/2006/relationships/image" Target="../media/image41.png"/><Relationship Id="rId4" Type="http://schemas.openxmlformats.org/officeDocument/2006/relationships/tags" Target="../tags/tag30.xml"/><Relationship Id="rId9" Type="http://schemas.openxmlformats.org/officeDocument/2006/relationships/notesSlide" Target="../notesSlides/notesSlide14.xml"/><Relationship Id="rId1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5.xml"/><Relationship Id="rId13" Type="http://schemas.openxmlformats.org/officeDocument/2006/relationships/image" Target="../media/image49.png"/><Relationship Id="rId3" Type="http://schemas.openxmlformats.org/officeDocument/2006/relationships/tags" Target="../tags/tag36.xml"/><Relationship Id="rId7" Type="http://schemas.openxmlformats.org/officeDocument/2006/relationships/slideLayout" Target="../slideLayouts/slideLayout7.xml"/><Relationship Id="rId12" Type="http://schemas.openxmlformats.org/officeDocument/2006/relationships/image" Target="../media/image48.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image" Target="../media/image46.png"/><Relationship Id="rId5" Type="http://schemas.openxmlformats.org/officeDocument/2006/relationships/tags" Target="../tags/tag38.xml"/><Relationship Id="rId10" Type="http://schemas.openxmlformats.org/officeDocument/2006/relationships/image" Target="../media/image42.png"/><Relationship Id="rId4" Type="http://schemas.openxmlformats.org/officeDocument/2006/relationships/tags" Target="../tags/tag37.xml"/><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8.png"/><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image" Target="../media/image46.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image" Target="../media/image42.png"/><Relationship Id="rId5" Type="http://schemas.openxmlformats.org/officeDocument/2006/relationships/tags" Target="../tags/tag44.xml"/><Relationship Id="rId10" Type="http://schemas.openxmlformats.org/officeDocument/2006/relationships/image" Target="../media/image41.png"/><Relationship Id="rId4" Type="http://schemas.openxmlformats.org/officeDocument/2006/relationships/tags" Target="../tags/tag43.xml"/><Relationship Id="rId9"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49.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7.xml"/><Relationship Id="rId1" Type="http://schemas.openxmlformats.org/officeDocument/2006/relationships/tags" Target="../tags/tag50.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jpeg"/><Relationship Id="rId1" Type="http://schemas.openxmlformats.org/officeDocument/2006/relationships/slideLayout" Target="../slideLayouts/slideLayout46.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18" Type="http://schemas.openxmlformats.org/officeDocument/2006/relationships/image" Target="../media/image62.png"/><Relationship Id="rId26" Type="http://schemas.openxmlformats.org/officeDocument/2006/relationships/slide" Target="slide35.xml"/><Relationship Id="rId3" Type="http://schemas.openxmlformats.org/officeDocument/2006/relationships/audio" Target="../media/audio2.wav"/><Relationship Id="rId21" Type="http://schemas.openxmlformats.org/officeDocument/2006/relationships/image" Target="../media/image74.png"/><Relationship Id="rId7" Type="http://schemas.openxmlformats.org/officeDocument/2006/relationships/image" Target="../media/image69.png"/><Relationship Id="rId12" Type="http://schemas.openxmlformats.org/officeDocument/2006/relationships/image" Target="../media/image59.png"/><Relationship Id="rId17" Type="http://schemas.openxmlformats.org/officeDocument/2006/relationships/slide" Target="slide38.xml"/><Relationship Id="rId25" Type="http://schemas.openxmlformats.org/officeDocument/2006/relationships/image" Target="../media/image66.png"/><Relationship Id="rId2" Type="http://schemas.openxmlformats.org/officeDocument/2006/relationships/audio" Target="../media/audio1.wav"/><Relationship Id="rId16" Type="http://schemas.openxmlformats.org/officeDocument/2006/relationships/slide" Target="slide36.xml"/><Relationship Id="rId20" Type="http://schemas.openxmlformats.org/officeDocument/2006/relationships/image" Target="../media/image73.png"/><Relationship Id="rId29" Type="http://schemas.openxmlformats.org/officeDocument/2006/relationships/image" Target="../media/image76.png"/><Relationship Id="rId1" Type="http://schemas.openxmlformats.org/officeDocument/2006/relationships/slideLayout" Target="../slideLayouts/slideLayout46.xml"/><Relationship Id="rId6" Type="http://schemas.openxmlformats.org/officeDocument/2006/relationships/image" Target="../media/image68.png"/><Relationship Id="rId11" Type="http://schemas.openxmlformats.org/officeDocument/2006/relationships/image" Target="../media/image71.png"/><Relationship Id="rId24" Type="http://schemas.openxmlformats.org/officeDocument/2006/relationships/image" Target="../media/image65.png"/><Relationship Id="rId5" Type="http://schemas.openxmlformats.org/officeDocument/2006/relationships/image" Target="../media/image56.png"/><Relationship Id="rId15" Type="http://schemas.openxmlformats.org/officeDocument/2006/relationships/slide" Target="slide37.xml"/><Relationship Id="rId23" Type="http://schemas.openxmlformats.org/officeDocument/2006/relationships/image" Target="../media/image64.png"/><Relationship Id="rId28" Type="http://schemas.openxmlformats.org/officeDocument/2006/relationships/image" Target="../media/image75.png"/><Relationship Id="rId10" Type="http://schemas.openxmlformats.org/officeDocument/2006/relationships/image" Target="../media/image70.png"/><Relationship Id="rId19" Type="http://schemas.openxmlformats.org/officeDocument/2006/relationships/image" Target="../media/image72.png"/><Relationship Id="rId4" Type="http://schemas.openxmlformats.org/officeDocument/2006/relationships/image" Target="../media/image55.jpe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3.png"/><Relationship Id="rId27" Type="http://schemas.openxmlformats.org/officeDocument/2006/relationships/slide" Target="slide39.xml"/><Relationship Id="rId30" Type="http://schemas.openxmlformats.org/officeDocument/2006/relationships/slide" Target="slide40.xml"/></Relationships>
</file>

<file path=ppt/slides/_rels/slide3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audio" Target="../media/audio3.wav"/><Relationship Id="rId7" Type="http://schemas.openxmlformats.org/officeDocument/2006/relationships/image" Target="../media/image78.jpeg"/><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77.png"/><Relationship Id="rId5" Type="http://schemas.openxmlformats.org/officeDocument/2006/relationships/slide" Target="slide34.xml"/><Relationship Id="rId4" Type="http://schemas.openxmlformats.org/officeDocument/2006/relationships/image" Target="../media/image55.jpeg"/><Relationship Id="rId9" Type="http://schemas.openxmlformats.org/officeDocument/2006/relationships/image" Target="../media/image80.png"/></Relationships>
</file>

<file path=ppt/slides/_rels/slide3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audio" Target="../media/audio3.wav"/><Relationship Id="rId7" Type="http://schemas.openxmlformats.org/officeDocument/2006/relationships/image" Target="../media/image78.jpeg"/><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77.png"/><Relationship Id="rId5" Type="http://schemas.openxmlformats.org/officeDocument/2006/relationships/slide" Target="slide34.xml"/><Relationship Id="rId4" Type="http://schemas.openxmlformats.org/officeDocument/2006/relationships/image" Target="../media/image55.jpeg"/><Relationship Id="rId9"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audio" Target="../media/audio3.wav"/><Relationship Id="rId7" Type="http://schemas.openxmlformats.org/officeDocument/2006/relationships/image" Target="../media/image78.jpeg"/><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77.png"/><Relationship Id="rId5" Type="http://schemas.openxmlformats.org/officeDocument/2006/relationships/slide" Target="slide34.xml"/><Relationship Id="rId4" Type="http://schemas.openxmlformats.org/officeDocument/2006/relationships/image" Target="../media/image55.jpeg"/><Relationship Id="rId9" Type="http://schemas.openxmlformats.org/officeDocument/2006/relationships/image" Target="../media/image82.png"/></Relationships>
</file>

<file path=ppt/slides/_rels/slide3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audio" Target="../media/audio3.wav"/><Relationship Id="rId7" Type="http://schemas.openxmlformats.org/officeDocument/2006/relationships/image" Target="../media/image78.jpeg"/><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77.png"/><Relationship Id="rId5" Type="http://schemas.openxmlformats.org/officeDocument/2006/relationships/slide" Target="slide34.xml"/><Relationship Id="rId4" Type="http://schemas.openxmlformats.org/officeDocument/2006/relationships/image" Target="../media/image55.jpeg"/><Relationship Id="rId9" Type="http://schemas.openxmlformats.org/officeDocument/2006/relationships/image" Target="../media/image83.png"/></Relationships>
</file>

<file path=ppt/slides/_rels/slide3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audio" Target="../media/audio3.wav"/><Relationship Id="rId7" Type="http://schemas.openxmlformats.org/officeDocument/2006/relationships/image" Target="../media/image78.jpeg"/><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77.png"/><Relationship Id="rId5" Type="http://schemas.openxmlformats.org/officeDocument/2006/relationships/slide" Target="slide34.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86.gif"/><Relationship Id="rId5" Type="http://schemas.openxmlformats.org/officeDocument/2006/relationships/image" Target="../media/image85.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2.xml"/><Relationship Id="rId1" Type="http://schemas.openxmlformats.org/officeDocument/2006/relationships/slideLayout" Target="../slideLayouts/slideLayout16.xml"/><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POINSE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7350" y="4907071"/>
            <a:ext cx="2187972" cy="1918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3"/>
          <p:cNvSpPr txBox="1">
            <a:spLocks noChangeArrowheads="1"/>
          </p:cNvSpPr>
          <p:nvPr/>
        </p:nvSpPr>
        <p:spPr bwMode="auto">
          <a:xfrm>
            <a:off x="2532815" y="576632"/>
            <a:ext cx="7518777"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pPr algn="ctr" eaLnBrk="1" hangingPunct="1">
              <a:spcBef>
                <a:spcPct val="50000"/>
              </a:spcBef>
            </a:pPr>
            <a:r>
              <a:rPr lang="en-US" altLang="en-US" sz="2622" b="1" dirty="0">
                <a:solidFill>
                  <a:srgbClr val="FF0066"/>
                </a:solidFill>
                <a:latin typeface="Times New Roman" panose="02020603050405020304" pitchFamily="18" charset="0"/>
              </a:rPr>
              <a:t>TRƯỜNG TIỂU HỌC </a:t>
            </a:r>
            <a:r>
              <a:rPr lang="en-US" altLang="en-US" sz="2622" b="1" dirty="0" smtClean="0">
                <a:solidFill>
                  <a:srgbClr val="FF0066"/>
                </a:solidFill>
                <a:latin typeface="Times New Roman" panose="02020603050405020304" pitchFamily="18" charset="0"/>
              </a:rPr>
              <a:t>HOÀI PHÚ</a:t>
            </a:r>
            <a:endParaRPr lang="en-US" altLang="en-US" sz="2622" b="1" dirty="0">
              <a:solidFill>
                <a:srgbClr val="FF0066"/>
              </a:solidFill>
              <a:latin typeface="Times New Roman" panose="02020603050405020304" pitchFamily="18" charset="0"/>
            </a:endParaRPr>
          </a:p>
        </p:txBody>
      </p:sp>
      <p:sp>
        <p:nvSpPr>
          <p:cNvPr id="11" name="Text Box 17"/>
          <p:cNvSpPr txBox="1">
            <a:spLocks noChangeArrowheads="1"/>
          </p:cNvSpPr>
          <p:nvPr/>
        </p:nvSpPr>
        <p:spPr bwMode="auto">
          <a:xfrm>
            <a:off x="1857398" y="1545441"/>
            <a:ext cx="8592548" cy="1491880"/>
          </a:xfrm>
          <a:prstGeom prst="rect">
            <a:avLst/>
          </a:prstGeom>
          <a:noFill/>
          <a:ln>
            <a:noFill/>
          </a:ln>
          <a:effec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1087940"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VỀ DỰ GIỜ THĂM </a:t>
            </a:r>
            <a:r>
              <a:rPr lang="en-US" sz="4494" b="1" dirty="0" smtClean="0">
                <a:solidFill>
                  <a:srgbClr val="0000CC"/>
                </a:solidFill>
                <a:effectLst>
                  <a:outerShdw blurRad="38100" dist="38100" dir="2700000" algn="tl">
                    <a:srgbClr val="000000">
                      <a:alpha val="43137"/>
                    </a:srgbClr>
                  </a:outerShdw>
                </a:effectLst>
                <a:latin typeface="Times New Roman" pitchFamily="18" charset="0"/>
              </a:rPr>
              <a:t>LỚP 3A2</a:t>
            </a:r>
            <a:endParaRPr lang="en-US" sz="4494"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2054"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254" y="5187702"/>
            <a:ext cx="4207090"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4050127" y="1088821"/>
            <a:ext cx="448415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2056"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308424">
            <a:off x="9228725" y="5062845"/>
            <a:ext cx="870432" cy="1135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1733730" y="5154407"/>
            <a:ext cx="800275" cy="58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5" descr="POINSE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1005263" y="-77701"/>
            <a:ext cx="1035720" cy="123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Google Shape;577;p33"/>
          <p:cNvSpPr txBox="1">
            <a:spLocks noGrp="1"/>
          </p:cNvSpPr>
          <p:nvPr>
            <p:ph type="ctrTitle"/>
          </p:nvPr>
        </p:nvSpPr>
        <p:spPr>
          <a:xfrm>
            <a:off x="2847572" y="2670163"/>
            <a:ext cx="6988759" cy="1259557"/>
          </a:xfrm>
          <a:prstGeom prst="rect">
            <a:avLst/>
          </a:prstGeom>
        </p:spPr>
        <p:txBody>
          <a:bodyPr spcFirstLastPara="1" wrap="square" lIns="121900" tIns="121900" rIns="121900" bIns="121900" anchor="b" anchorCtr="0">
            <a:noAutofit/>
          </a:bodyPr>
          <a:lstStyle/>
          <a:p>
            <a:r>
              <a:rPr lang="en-US" sz="4800" dirty="0" err="1" smtClean="0">
                <a:solidFill>
                  <a:schemeClr val="accent5">
                    <a:lumMod val="75000"/>
                  </a:schemeClr>
                </a:solidFill>
                <a:effectLst>
                  <a:outerShdw blurRad="38100" dist="38100" dir="2700000" algn="tl">
                    <a:srgbClr val="000000">
                      <a:alpha val="43137"/>
                    </a:srgbClr>
                  </a:outerShdw>
                </a:effectLst>
                <a:latin typeface="Coiny" panose="02000903060500060000" pitchFamily="2" charset="0"/>
              </a:rPr>
              <a:t>Môn</a:t>
            </a:r>
            <a:r>
              <a:rPr lang="en-US" sz="4800" dirty="0" smtClean="0">
                <a:solidFill>
                  <a:schemeClr val="accent5">
                    <a:lumMod val="75000"/>
                  </a:schemeClr>
                </a:solidFill>
                <a:effectLst>
                  <a:outerShdw blurRad="38100" dist="38100" dir="2700000" algn="tl">
                    <a:srgbClr val="000000">
                      <a:alpha val="43137"/>
                    </a:srgbClr>
                  </a:outerShdw>
                </a:effectLst>
                <a:latin typeface="Coiny" panose="02000903060500060000" pitchFamily="2" charset="0"/>
              </a:rPr>
              <a:t>: </a:t>
            </a:r>
            <a:r>
              <a:rPr lang="en-US" sz="4800" dirty="0" err="1" smtClean="0">
                <a:solidFill>
                  <a:schemeClr val="accent5">
                    <a:lumMod val="75000"/>
                  </a:schemeClr>
                </a:solidFill>
                <a:effectLst>
                  <a:outerShdw blurRad="38100" dist="38100" dir="2700000" algn="tl">
                    <a:srgbClr val="000000">
                      <a:alpha val="43137"/>
                    </a:srgbClr>
                  </a:outerShdw>
                </a:effectLst>
                <a:latin typeface="Coiny" panose="02000903060500060000" pitchFamily="2" charset="0"/>
              </a:rPr>
              <a:t>Tự</a:t>
            </a:r>
            <a:r>
              <a:rPr lang="en-US" sz="4800" dirty="0" smtClean="0">
                <a:solidFill>
                  <a:schemeClr val="accent5">
                    <a:lumMod val="75000"/>
                  </a:schemeClr>
                </a:solidFill>
                <a:effectLst>
                  <a:outerShdw blurRad="38100" dist="38100" dir="2700000" algn="tl">
                    <a:srgbClr val="000000">
                      <a:alpha val="43137"/>
                    </a:srgbClr>
                  </a:outerShdw>
                </a:effectLst>
                <a:latin typeface="Coiny" panose="02000903060500060000" pitchFamily="2" charset="0"/>
              </a:rPr>
              <a:t> </a:t>
            </a:r>
            <a:r>
              <a:rPr lang="en-US" sz="4800" dirty="0" err="1">
                <a:solidFill>
                  <a:schemeClr val="accent5">
                    <a:lumMod val="75000"/>
                  </a:schemeClr>
                </a:solidFill>
                <a:effectLst>
                  <a:outerShdw blurRad="38100" dist="38100" dir="2700000" algn="tl">
                    <a:srgbClr val="000000">
                      <a:alpha val="43137"/>
                    </a:srgbClr>
                  </a:outerShdw>
                </a:effectLst>
                <a:latin typeface="Coiny" panose="02000903060500060000" pitchFamily="2" charset="0"/>
              </a:rPr>
              <a:t>nhiên</a:t>
            </a:r>
            <a:r>
              <a:rPr lang="en-US" sz="4800" dirty="0">
                <a:solidFill>
                  <a:schemeClr val="accent5">
                    <a:lumMod val="75000"/>
                  </a:schemeClr>
                </a:solidFill>
                <a:effectLst>
                  <a:outerShdw blurRad="38100" dist="38100" dir="2700000" algn="tl">
                    <a:srgbClr val="000000">
                      <a:alpha val="43137"/>
                    </a:srgbClr>
                  </a:outerShdw>
                </a:effectLst>
                <a:latin typeface="Coiny" panose="02000903060500060000" pitchFamily="2" charset="0"/>
              </a:rPr>
              <a:t> </a:t>
            </a:r>
            <a:r>
              <a:rPr lang="en-US" sz="4800" dirty="0" err="1">
                <a:solidFill>
                  <a:schemeClr val="accent5">
                    <a:lumMod val="75000"/>
                  </a:schemeClr>
                </a:solidFill>
                <a:effectLst>
                  <a:outerShdw blurRad="38100" dist="38100" dir="2700000" algn="tl">
                    <a:srgbClr val="000000">
                      <a:alpha val="43137"/>
                    </a:srgbClr>
                  </a:outerShdw>
                </a:effectLst>
                <a:latin typeface="Coiny" panose="02000903060500060000" pitchFamily="2" charset="0"/>
              </a:rPr>
              <a:t>và</a:t>
            </a:r>
            <a:r>
              <a:rPr lang="en-US" sz="4800" dirty="0">
                <a:solidFill>
                  <a:schemeClr val="accent5">
                    <a:lumMod val="75000"/>
                  </a:schemeClr>
                </a:solidFill>
                <a:effectLst>
                  <a:outerShdw blurRad="38100" dist="38100" dir="2700000" algn="tl">
                    <a:srgbClr val="000000">
                      <a:alpha val="43137"/>
                    </a:srgbClr>
                  </a:outerShdw>
                </a:effectLst>
                <a:latin typeface="Coiny" panose="02000903060500060000" pitchFamily="2" charset="0"/>
              </a:rPr>
              <a:t> </a:t>
            </a:r>
            <a:r>
              <a:rPr lang="en-US" sz="4800" dirty="0" err="1">
                <a:solidFill>
                  <a:schemeClr val="accent5">
                    <a:lumMod val="75000"/>
                  </a:schemeClr>
                </a:solidFill>
                <a:effectLst>
                  <a:outerShdw blurRad="38100" dist="38100" dir="2700000" algn="tl">
                    <a:srgbClr val="000000">
                      <a:alpha val="43137"/>
                    </a:srgbClr>
                  </a:outerShdw>
                </a:effectLst>
                <a:latin typeface="Coiny" panose="02000903060500060000" pitchFamily="2" charset="0"/>
              </a:rPr>
              <a:t>xã</a:t>
            </a:r>
            <a:r>
              <a:rPr lang="en-US" sz="4800" dirty="0">
                <a:solidFill>
                  <a:schemeClr val="accent5">
                    <a:lumMod val="75000"/>
                  </a:schemeClr>
                </a:solidFill>
                <a:effectLst>
                  <a:outerShdw blurRad="38100" dist="38100" dir="2700000" algn="tl">
                    <a:srgbClr val="000000">
                      <a:alpha val="43137"/>
                    </a:srgbClr>
                  </a:outerShdw>
                </a:effectLst>
                <a:latin typeface="Coiny" panose="02000903060500060000" pitchFamily="2" charset="0"/>
              </a:rPr>
              <a:t> </a:t>
            </a:r>
            <a:r>
              <a:rPr lang="en-US" sz="4800" dirty="0" err="1">
                <a:solidFill>
                  <a:schemeClr val="accent5">
                    <a:lumMod val="75000"/>
                  </a:schemeClr>
                </a:solidFill>
                <a:effectLst>
                  <a:outerShdw blurRad="38100" dist="38100" dir="2700000" algn="tl">
                    <a:srgbClr val="000000">
                      <a:alpha val="43137"/>
                    </a:srgbClr>
                  </a:outerShdw>
                </a:effectLst>
                <a:latin typeface="Coiny" panose="02000903060500060000" pitchFamily="2" charset="0"/>
              </a:rPr>
              <a:t>hội</a:t>
            </a:r>
            <a:endParaRPr sz="4800" dirty="0">
              <a:solidFill>
                <a:schemeClr val="accent5">
                  <a:lumMod val="75000"/>
                </a:schemeClr>
              </a:solidFill>
              <a:effectLst>
                <a:outerShdw blurRad="38100" dist="38100" dir="2700000" algn="tl">
                  <a:srgbClr val="000000">
                    <a:alpha val="43137"/>
                  </a:srgbClr>
                </a:outerShdw>
              </a:effectLst>
              <a:latin typeface="Coiny" panose="02000903060500060000" pitchFamily="2" charset="0"/>
            </a:endParaRPr>
          </a:p>
        </p:txBody>
      </p:sp>
      <p:sp>
        <p:nvSpPr>
          <p:cNvPr id="14" name="Google Shape;577;p33"/>
          <p:cNvSpPr txBox="1">
            <a:spLocks/>
          </p:cNvSpPr>
          <p:nvPr/>
        </p:nvSpPr>
        <p:spPr>
          <a:xfrm>
            <a:off x="1824222" y="3730091"/>
            <a:ext cx="9471055" cy="125955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Cairo"/>
              <a:buNone/>
              <a:defRPr sz="5400" b="1" i="0" u="none" strike="noStrike" cap="none">
                <a:solidFill>
                  <a:schemeClr val="dk1"/>
                </a:solidFill>
                <a:latin typeface="Cairo"/>
                <a:ea typeface="Cairo"/>
                <a:cs typeface="Cairo"/>
                <a:sym typeface="Cairo"/>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defTabSz="1219170">
              <a:buClr>
                <a:srgbClr val="355C2E"/>
              </a:buClr>
            </a:pPr>
            <a:r>
              <a:rPr lang="en-US" sz="6000" kern="0" dirty="0" smtClean="0">
                <a:ln w="12700">
                  <a:solidFill>
                    <a:srgbClr val="81A235"/>
                  </a:solidFill>
                  <a:prstDash val="solid"/>
                </a:ln>
                <a:solidFill>
                  <a:srgbClr val="006936">
                    <a:lumMod val="60000"/>
                    <a:lumOff val="40000"/>
                  </a:srgbClr>
                </a:solidFill>
                <a:effectLst>
                  <a:outerShdw dist="38100" dir="2640000" algn="bl" rotWithShape="0">
                    <a:srgbClr val="282828">
                      <a:lumMod val="75000"/>
                    </a:srgbClr>
                  </a:outerShdw>
                </a:effectLst>
                <a:latin typeface="Coiny" panose="02000903060500060000" pitchFamily="2" charset="0"/>
              </a:rPr>
              <a:t>Bài: </a:t>
            </a:r>
            <a:r>
              <a:rPr lang="en-US" sz="6000" kern="0" dirty="0" err="1" smtClean="0">
                <a:ln w="12700">
                  <a:solidFill>
                    <a:srgbClr val="81A235"/>
                  </a:solidFill>
                  <a:prstDash val="solid"/>
                </a:ln>
                <a:solidFill>
                  <a:srgbClr val="006936">
                    <a:lumMod val="60000"/>
                    <a:lumOff val="40000"/>
                  </a:srgbClr>
                </a:solidFill>
                <a:effectLst>
                  <a:outerShdw dist="38100" dir="2640000" algn="bl" rotWithShape="0">
                    <a:srgbClr val="282828">
                      <a:lumMod val="75000"/>
                    </a:srgbClr>
                  </a:outerShdw>
                </a:effectLst>
                <a:latin typeface="Coiny" panose="02000903060500060000" pitchFamily="2" charset="0"/>
              </a:rPr>
              <a:t>Hoa</a:t>
            </a:r>
            <a:r>
              <a:rPr lang="en-US" sz="6000" kern="0" dirty="0" smtClean="0">
                <a:ln w="12700">
                  <a:solidFill>
                    <a:srgbClr val="81A235"/>
                  </a:solidFill>
                  <a:prstDash val="solid"/>
                </a:ln>
                <a:solidFill>
                  <a:srgbClr val="006936">
                    <a:lumMod val="60000"/>
                    <a:lumOff val="40000"/>
                  </a:srgbClr>
                </a:solidFill>
                <a:effectLst>
                  <a:outerShdw dist="38100" dir="2640000" algn="bl" rotWithShape="0">
                    <a:srgbClr val="282828">
                      <a:lumMod val="75000"/>
                    </a:srgbClr>
                  </a:outerShdw>
                </a:effectLst>
                <a:latin typeface="Coiny" panose="02000903060500060000" pitchFamily="2" charset="0"/>
              </a:rPr>
              <a:t> </a:t>
            </a:r>
            <a:r>
              <a:rPr lang="en-US" sz="6000" kern="0" dirty="0" err="1">
                <a:ln w="12700">
                  <a:solidFill>
                    <a:srgbClr val="81A235"/>
                  </a:solidFill>
                  <a:prstDash val="solid"/>
                </a:ln>
                <a:solidFill>
                  <a:srgbClr val="006936">
                    <a:lumMod val="60000"/>
                    <a:lumOff val="40000"/>
                  </a:srgbClr>
                </a:solidFill>
                <a:effectLst>
                  <a:outerShdw dist="38100" dir="2640000" algn="bl" rotWithShape="0">
                    <a:srgbClr val="282828">
                      <a:lumMod val="75000"/>
                    </a:srgbClr>
                  </a:outerShdw>
                </a:effectLst>
                <a:latin typeface="Coiny" panose="02000903060500060000" pitchFamily="2" charset="0"/>
              </a:rPr>
              <a:t>và</a:t>
            </a:r>
            <a:r>
              <a:rPr lang="en-US" sz="6000" kern="0" dirty="0">
                <a:ln w="12700">
                  <a:solidFill>
                    <a:srgbClr val="81A235"/>
                  </a:solidFill>
                  <a:prstDash val="solid"/>
                </a:ln>
                <a:solidFill>
                  <a:srgbClr val="006936">
                    <a:lumMod val="60000"/>
                    <a:lumOff val="40000"/>
                  </a:srgbClr>
                </a:solidFill>
                <a:effectLst>
                  <a:outerShdw dist="38100" dir="2640000" algn="bl" rotWithShape="0">
                    <a:srgbClr val="282828">
                      <a:lumMod val="75000"/>
                    </a:srgbClr>
                  </a:outerShdw>
                </a:effectLst>
                <a:latin typeface="Coiny" panose="02000903060500060000" pitchFamily="2" charset="0"/>
              </a:rPr>
              <a:t> </a:t>
            </a:r>
            <a:r>
              <a:rPr lang="en-US" sz="6000" kern="0" dirty="0" err="1" smtClean="0">
                <a:ln w="12700">
                  <a:solidFill>
                    <a:srgbClr val="81A235"/>
                  </a:solidFill>
                  <a:prstDash val="solid"/>
                </a:ln>
                <a:solidFill>
                  <a:srgbClr val="006936">
                    <a:lumMod val="60000"/>
                    <a:lumOff val="40000"/>
                  </a:srgbClr>
                </a:solidFill>
                <a:effectLst>
                  <a:outerShdw dist="38100" dir="2640000" algn="bl" rotWithShape="0">
                    <a:srgbClr val="282828">
                      <a:lumMod val="75000"/>
                    </a:srgbClr>
                  </a:outerShdw>
                </a:effectLst>
                <a:latin typeface="Coiny" panose="02000903060500060000" pitchFamily="2" charset="0"/>
              </a:rPr>
              <a:t>quả</a:t>
            </a:r>
            <a:r>
              <a:rPr lang="en-US" sz="6000" kern="0" dirty="0">
                <a:ln w="12700">
                  <a:solidFill>
                    <a:srgbClr val="81A235"/>
                  </a:solidFill>
                  <a:prstDash val="solid"/>
                </a:ln>
                <a:solidFill>
                  <a:srgbClr val="006936">
                    <a:lumMod val="60000"/>
                    <a:lumOff val="40000"/>
                  </a:srgbClr>
                </a:solidFill>
                <a:effectLst>
                  <a:outerShdw dist="38100" dir="2640000" algn="bl" rotWithShape="0">
                    <a:srgbClr val="282828">
                      <a:lumMod val="75000"/>
                    </a:srgbClr>
                  </a:outerShdw>
                </a:effectLst>
                <a:latin typeface="Coiny" panose="02000903060500060000" pitchFamily="2" charset="0"/>
              </a:rPr>
              <a:t> </a:t>
            </a:r>
            <a:r>
              <a:rPr lang="en-US" sz="6000" kern="0" dirty="0" smtClean="0">
                <a:ln w="12700">
                  <a:solidFill>
                    <a:srgbClr val="81A235"/>
                  </a:solidFill>
                  <a:prstDash val="solid"/>
                </a:ln>
                <a:solidFill>
                  <a:srgbClr val="006936">
                    <a:lumMod val="60000"/>
                    <a:lumOff val="40000"/>
                  </a:srgbClr>
                </a:solidFill>
                <a:effectLst>
                  <a:outerShdw dist="38100" dir="2640000" algn="bl" rotWithShape="0">
                    <a:srgbClr val="282828">
                      <a:lumMod val="75000"/>
                    </a:srgbClr>
                  </a:outerShdw>
                </a:effectLst>
                <a:latin typeface="Coiny" panose="02000903060500060000" pitchFamily="2" charset="0"/>
              </a:rPr>
              <a:t>(</a:t>
            </a:r>
            <a:r>
              <a:rPr lang="en-US" sz="6000" kern="0" dirty="0" err="1" smtClean="0">
                <a:ln w="12700">
                  <a:solidFill>
                    <a:srgbClr val="81A235"/>
                  </a:solidFill>
                  <a:prstDash val="solid"/>
                </a:ln>
                <a:solidFill>
                  <a:srgbClr val="006936">
                    <a:lumMod val="60000"/>
                    <a:lumOff val="40000"/>
                  </a:srgbClr>
                </a:solidFill>
                <a:effectLst>
                  <a:outerShdw dist="38100" dir="2640000" algn="bl" rotWithShape="0">
                    <a:srgbClr val="282828">
                      <a:lumMod val="75000"/>
                    </a:srgbClr>
                  </a:outerShdw>
                </a:effectLst>
                <a:latin typeface="Coiny" panose="02000903060500060000" pitchFamily="2" charset="0"/>
              </a:rPr>
              <a:t>Tiết</a:t>
            </a:r>
            <a:r>
              <a:rPr lang="en-US" sz="6000" kern="0" dirty="0" smtClean="0">
                <a:ln w="12700">
                  <a:solidFill>
                    <a:srgbClr val="81A235"/>
                  </a:solidFill>
                  <a:prstDash val="solid"/>
                </a:ln>
                <a:solidFill>
                  <a:srgbClr val="006936">
                    <a:lumMod val="60000"/>
                    <a:lumOff val="40000"/>
                  </a:srgbClr>
                </a:solidFill>
                <a:effectLst>
                  <a:outerShdw dist="38100" dir="2640000" algn="bl" rotWithShape="0">
                    <a:srgbClr val="282828">
                      <a:lumMod val="75000"/>
                    </a:srgbClr>
                  </a:outerShdw>
                </a:effectLst>
                <a:latin typeface="Coiny" panose="02000903060500060000" pitchFamily="2" charset="0"/>
              </a:rPr>
              <a:t> 1)</a:t>
            </a:r>
            <a:endParaRPr lang="vi-VN" kern="0" dirty="0">
              <a:ln w="12700">
                <a:solidFill>
                  <a:srgbClr val="81A235"/>
                </a:solidFill>
                <a:prstDash val="solid"/>
              </a:ln>
              <a:solidFill>
                <a:srgbClr val="006936">
                  <a:lumMod val="60000"/>
                  <a:lumOff val="40000"/>
                </a:srgbClr>
              </a:solidFill>
              <a:effectLst>
                <a:outerShdw dist="38100" dir="2640000" algn="bl" rotWithShape="0">
                  <a:srgbClr val="282828">
                    <a:lumMod val="75000"/>
                  </a:srgbClr>
                </a:outerShdw>
              </a:effectLst>
              <a:latin typeface="Gwendolyn" pitchFamily="2" charset="0"/>
            </a:endParaRPr>
          </a:p>
        </p:txBody>
      </p:sp>
    </p:spTree>
    <p:extLst>
      <p:ext uri="{BB962C8B-B14F-4D97-AF65-F5344CB8AC3E}">
        <p14:creationId xmlns:p14="http://schemas.microsoft.com/office/powerpoint/2010/main" val="6622637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par>
                                <p:cTn id="12" presetID="16" presetClass="entr" presetSubtype="2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920"/>
        <p:cNvGrpSpPr/>
        <p:nvPr/>
      </p:nvGrpSpPr>
      <p:grpSpPr>
        <a:xfrm>
          <a:off x="0" y="0"/>
          <a:ext cx="0" cy="0"/>
          <a:chOff x="0" y="0"/>
          <a:chExt cx="0" cy="0"/>
        </a:xfrm>
      </p:grpSpPr>
      <p:grpSp>
        <p:nvGrpSpPr>
          <p:cNvPr id="1923" name="Google Shape;1923;p54"/>
          <p:cNvGrpSpPr/>
          <p:nvPr/>
        </p:nvGrpSpPr>
        <p:grpSpPr>
          <a:xfrm>
            <a:off x="407035" y="445135"/>
            <a:ext cx="7143115" cy="5643245"/>
            <a:chOff x="4194275" y="1132225"/>
            <a:chExt cx="4262058" cy="2995974"/>
          </a:xfrm>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6" name="Group 5"/>
          <p:cNvGrpSpPr/>
          <p:nvPr/>
        </p:nvGrpSpPr>
        <p:grpSpPr>
          <a:xfrm>
            <a:off x="7800340" y="154940"/>
            <a:ext cx="4335780" cy="5769610"/>
            <a:chOff x="9213" y="183"/>
            <a:chExt cx="5121" cy="5503"/>
          </a:xfrm>
        </p:grpSpPr>
        <p:sp>
          <p:nvSpPr>
            <p:cNvPr id="2653" name="Google Shape;2653;p65"/>
            <p:cNvSpPr/>
            <p:nvPr/>
          </p:nvSpPr>
          <p:spPr>
            <a:xfrm>
              <a:off x="9213" y="2413"/>
              <a:ext cx="5121" cy="3273"/>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093" y="183"/>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a:ln>
                    <a:noFill/>
                  </a:ln>
                  <a:solidFill>
                    <a:prstClr val="white"/>
                  </a:solidFill>
                  <a:effectLst/>
                  <a:uLnTx/>
                  <a:uFillTx/>
                  <a:latin typeface="iCiel Cadena" panose="02000503000000020004" charset="0"/>
                  <a:ea typeface="Fredoka One" panose="02000000000000000000"/>
                  <a:cs typeface="iCiel Cadena" panose="02000503000000020004" charset="0"/>
                  <a:sym typeface="Fredoka One" panose="02000000000000000000"/>
                </a:rPr>
                <a:t>Hoa đào</a:t>
              </a:r>
            </a:p>
          </p:txBody>
        </p:sp>
        <p:cxnSp>
          <p:nvCxnSpPr>
            <p:cNvPr id="2696" name="Google Shape;2696;p65"/>
            <p:cNvCxnSpPr/>
            <p:nvPr/>
          </p:nvCxnSpPr>
          <p:spPr>
            <a:xfrm flipH="1">
              <a:off x="9722" y="1782"/>
              <a:ext cx="380" cy="909"/>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338" cy="864"/>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915697" y="251597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7" name="Google Shape;2676;p65"/>
          <p:cNvGrpSpPr/>
          <p:nvPr/>
        </p:nvGrpSpPr>
        <p:grpSpPr>
          <a:xfrm rot="10800000" flipV="1">
            <a:off x="11409891" y="25157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sp>
        <p:nvSpPr>
          <p:cNvPr id="8" name="Text Box 0"/>
          <p:cNvSpPr txBox="1"/>
          <p:nvPr/>
        </p:nvSpPr>
        <p:spPr>
          <a:xfrm>
            <a:off x="7800340" y="2895641"/>
            <a:ext cx="4191000" cy="239966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000" b="0" i="0" u="none" strike="noStrike" kern="1200" cap="none" spc="0" normalizeH="0" baseline="0" noProof="0">
                <a:ln>
                  <a:noFill/>
                </a:ln>
                <a:solidFill>
                  <a:prstClr val="black"/>
                </a:solidFill>
                <a:effectLst/>
                <a:uLnTx/>
                <a:uFillTx/>
                <a:latin typeface="Arial"/>
                <a:cs typeface="+mn-cs"/>
              </a:rPr>
              <a:t>Hình dáng: Cánh hoa mỏng, hơi tròn.</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000" b="0" i="0" u="none" strike="noStrike" kern="1200" cap="none" spc="0" normalizeH="0" baseline="0" noProof="0">
                <a:ln>
                  <a:noFill/>
                </a:ln>
                <a:solidFill>
                  <a:prstClr val="black"/>
                </a:solidFill>
                <a:effectLst/>
                <a:uLnTx/>
                <a:uFillTx/>
                <a:latin typeface="Arial"/>
                <a:cs typeface="+mn-cs"/>
              </a:rPr>
              <a:t>Kích thước: Nhỏ</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000" b="0" i="0" u="none" strike="noStrike" kern="1200" cap="none" spc="0" normalizeH="0" baseline="0" noProof="0">
                <a:ln>
                  <a:noFill/>
                </a:ln>
                <a:solidFill>
                  <a:prstClr val="black"/>
                </a:solidFill>
                <a:effectLst/>
                <a:uLnTx/>
                <a:uFillTx/>
                <a:latin typeface="Arial"/>
                <a:cs typeface="+mn-cs"/>
              </a:rPr>
              <a:t>Màu sác: Màu hồng nhạt.</a:t>
            </a:r>
          </a:p>
        </p:txBody>
      </p:sp>
      <p:pic>
        <p:nvPicPr>
          <p:cNvPr id="13" name="PA_图片 3"/>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0906125" y="5556250"/>
            <a:ext cx="1285875" cy="1170305"/>
          </a:xfrm>
          <a:prstGeom prst="rect">
            <a:avLst/>
          </a:prstGeom>
        </p:spPr>
      </p:pic>
      <p:pic>
        <p:nvPicPr>
          <p:cNvPr id="100" name="Content Placeholder 99"/>
          <p:cNvPicPr>
            <a:picLocks noGrp="1"/>
          </p:cNvPicPr>
          <p:nvPr>
            <p:ph idx="1"/>
          </p:nvPr>
        </p:nvPicPr>
        <p:blipFill>
          <a:blip r:embed="rId5"/>
          <a:stretch>
            <a:fillRect/>
          </a:stretch>
        </p:blipFill>
        <p:spPr>
          <a:xfrm>
            <a:off x="794385" y="774065"/>
            <a:ext cx="6368415" cy="3972560"/>
          </a:xfrm>
          <a:prstGeom prst="rect">
            <a:avLst/>
          </a:prstGeom>
          <a:noFill/>
          <a:ln w="9525">
            <a:solidFill>
              <a:schemeClr val="tx1"/>
            </a:solidFill>
            <a:prstDash val="sysDash"/>
          </a:ln>
        </p:spPr>
      </p:pic>
      <p:pic>
        <p:nvPicPr>
          <p:cNvPr id="11" name="Picture 10"/>
          <p:cNvPicPr>
            <a:picLocks noChangeAspect="1"/>
          </p:cNvPicPr>
          <p:nvPr/>
        </p:nvPicPr>
        <p:blipFill>
          <a:blip r:embed="rId6">
            <a:clrChange>
              <a:clrFrom>
                <a:srgbClr val="E7FBFE">
                  <a:alpha val="100000"/>
                </a:srgbClr>
              </a:clrFrom>
              <a:clrTo>
                <a:srgbClr val="E7FBFE">
                  <a:alpha val="100000"/>
                  <a:alpha val="0"/>
                </a:srgbClr>
              </a:clrTo>
            </a:clrChange>
          </a:blip>
          <a:stretch>
            <a:fillRect/>
          </a:stretch>
        </p:blipFill>
        <p:spPr>
          <a:xfrm>
            <a:off x="-523875" y="4665980"/>
            <a:ext cx="2052320" cy="1974850"/>
          </a:xfrm>
          <a:prstGeom prst="rect">
            <a:avLst/>
          </a:prstGeom>
        </p:spPr>
      </p:pic>
      <p:grpSp>
        <p:nvGrpSpPr>
          <p:cNvPr id="1987" name="Google Shape;1987;p54"/>
          <p:cNvGrpSpPr/>
          <p:nvPr/>
        </p:nvGrpSpPr>
        <p:grpSpPr>
          <a:xfrm>
            <a:off x="-656564" y="5824321"/>
            <a:ext cx="3419260" cy="1197787"/>
            <a:chOff x="-567123" y="4417591"/>
            <a:chExt cx="2564445" cy="898340"/>
          </a:xfrm>
        </p:grpSpPr>
        <p:sp>
          <p:nvSpPr>
            <p:cNvPr id="1988" name="Google Shape;1988;p54"/>
            <p:cNvSpPr/>
            <p:nvPr/>
          </p:nvSpPr>
          <p:spPr>
            <a:xfrm>
              <a:off x="-565468" y="4424298"/>
              <a:ext cx="2562790" cy="891632"/>
            </a:xfrm>
            <a:custGeom>
              <a:avLst/>
              <a:gdLst/>
              <a:ahLst/>
              <a:cxnLst/>
              <a:rect l="l" t="t" r="r" b="b"/>
              <a:pathLst>
                <a:path w="29421" h="10236" extrusionOk="0">
                  <a:moveTo>
                    <a:pt x="20664" y="0"/>
                  </a:moveTo>
                  <a:cubicBezTo>
                    <a:pt x="20568" y="0"/>
                    <a:pt x="20472" y="19"/>
                    <a:pt x="20376" y="58"/>
                  </a:cubicBezTo>
                  <a:cubicBezTo>
                    <a:pt x="20203" y="96"/>
                    <a:pt x="20049" y="173"/>
                    <a:pt x="19896" y="346"/>
                  </a:cubicBezTo>
                  <a:cubicBezTo>
                    <a:pt x="19723" y="461"/>
                    <a:pt x="19608" y="634"/>
                    <a:pt x="19492" y="787"/>
                  </a:cubicBezTo>
                  <a:cubicBezTo>
                    <a:pt x="19358" y="960"/>
                    <a:pt x="19243" y="1133"/>
                    <a:pt x="19127" y="1344"/>
                  </a:cubicBezTo>
                  <a:cubicBezTo>
                    <a:pt x="18916" y="1709"/>
                    <a:pt x="18743" y="2132"/>
                    <a:pt x="18532" y="2689"/>
                  </a:cubicBezTo>
                  <a:cubicBezTo>
                    <a:pt x="18475" y="2861"/>
                    <a:pt x="18398" y="2996"/>
                    <a:pt x="18359" y="3169"/>
                  </a:cubicBezTo>
                  <a:cubicBezTo>
                    <a:pt x="18302" y="2689"/>
                    <a:pt x="18244" y="2305"/>
                    <a:pt x="18110" y="1978"/>
                  </a:cubicBezTo>
                  <a:cubicBezTo>
                    <a:pt x="18052" y="1728"/>
                    <a:pt x="17956" y="1517"/>
                    <a:pt x="17822" y="1364"/>
                  </a:cubicBezTo>
                  <a:cubicBezTo>
                    <a:pt x="17764" y="1268"/>
                    <a:pt x="17687" y="1210"/>
                    <a:pt x="17610" y="1133"/>
                  </a:cubicBezTo>
                  <a:cubicBezTo>
                    <a:pt x="17572" y="1076"/>
                    <a:pt x="17514" y="1056"/>
                    <a:pt x="17476" y="1037"/>
                  </a:cubicBezTo>
                  <a:cubicBezTo>
                    <a:pt x="17418" y="1018"/>
                    <a:pt x="17341" y="980"/>
                    <a:pt x="17303" y="960"/>
                  </a:cubicBezTo>
                  <a:cubicBezTo>
                    <a:pt x="17207" y="922"/>
                    <a:pt x="17092" y="922"/>
                    <a:pt x="16996" y="922"/>
                  </a:cubicBezTo>
                  <a:lnTo>
                    <a:pt x="16938" y="922"/>
                  </a:lnTo>
                  <a:cubicBezTo>
                    <a:pt x="16842" y="922"/>
                    <a:pt x="16746" y="941"/>
                    <a:pt x="16650" y="960"/>
                  </a:cubicBezTo>
                  <a:cubicBezTo>
                    <a:pt x="16458" y="1018"/>
                    <a:pt x="16285" y="1133"/>
                    <a:pt x="16151" y="1268"/>
                  </a:cubicBezTo>
                  <a:cubicBezTo>
                    <a:pt x="15940" y="1517"/>
                    <a:pt x="15786" y="1882"/>
                    <a:pt x="15690" y="2362"/>
                  </a:cubicBezTo>
                  <a:cubicBezTo>
                    <a:pt x="15613" y="2765"/>
                    <a:pt x="15594" y="3226"/>
                    <a:pt x="15652" y="3764"/>
                  </a:cubicBezTo>
                  <a:cubicBezTo>
                    <a:pt x="15671" y="4129"/>
                    <a:pt x="15690" y="4532"/>
                    <a:pt x="15767" y="4974"/>
                  </a:cubicBezTo>
                  <a:cubicBezTo>
                    <a:pt x="15709" y="4955"/>
                    <a:pt x="15690" y="4955"/>
                    <a:pt x="15652" y="4916"/>
                  </a:cubicBezTo>
                  <a:cubicBezTo>
                    <a:pt x="15575" y="4897"/>
                    <a:pt x="15498" y="4897"/>
                    <a:pt x="15421" y="4878"/>
                  </a:cubicBezTo>
                  <a:lnTo>
                    <a:pt x="15306" y="4878"/>
                  </a:lnTo>
                  <a:cubicBezTo>
                    <a:pt x="15210" y="4878"/>
                    <a:pt x="15133" y="4897"/>
                    <a:pt x="15037" y="4897"/>
                  </a:cubicBezTo>
                  <a:cubicBezTo>
                    <a:pt x="14922" y="4916"/>
                    <a:pt x="14807" y="4974"/>
                    <a:pt x="14711" y="5012"/>
                  </a:cubicBezTo>
                  <a:cubicBezTo>
                    <a:pt x="14615" y="5070"/>
                    <a:pt x="14519" y="5108"/>
                    <a:pt x="14461" y="5185"/>
                  </a:cubicBezTo>
                  <a:lnTo>
                    <a:pt x="14461" y="5166"/>
                  </a:lnTo>
                  <a:cubicBezTo>
                    <a:pt x="14403" y="4993"/>
                    <a:pt x="14327" y="4878"/>
                    <a:pt x="14211" y="4763"/>
                  </a:cubicBezTo>
                  <a:cubicBezTo>
                    <a:pt x="14019" y="4571"/>
                    <a:pt x="13750" y="4436"/>
                    <a:pt x="13405" y="4436"/>
                  </a:cubicBezTo>
                  <a:lnTo>
                    <a:pt x="13386" y="4436"/>
                  </a:lnTo>
                  <a:cubicBezTo>
                    <a:pt x="13270" y="4436"/>
                    <a:pt x="13117" y="4475"/>
                    <a:pt x="12982" y="4513"/>
                  </a:cubicBezTo>
                  <a:cubicBezTo>
                    <a:pt x="12829" y="4571"/>
                    <a:pt x="12694" y="4609"/>
                    <a:pt x="12579" y="4705"/>
                  </a:cubicBezTo>
                  <a:cubicBezTo>
                    <a:pt x="12502" y="4763"/>
                    <a:pt x="12406" y="4820"/>
                    <a:pt x="12329" y="4878"/>
                  </a:cubicBezTo>
                  <a:cubicBezTo>
                    <a:pt x="12387" y="4455"/>
                    <a:pt x="12406" y="4148"/>
                    <a:pt x="12425" y="3841"/>
                  </a:cubicBezTo>
                  <a:cubicBezTo>
                    <a:pt x="12445" y="3169"/>
                    <a:pt x="12349" y="2669"/>
                    <a:pt x="12157" y="2228"/>
                  </a:cubicBezTo>
                  <a:cubicBezTo>
                    <a:pt x="12061" y="2016"/>
                    <a:pt x="11926" y="1824"/>
                    <a:pt x="11734" y="1690"/>
                  </a:cubicBezTo>
                  <a:cubicBezTo>
                    <a:pt x="11542" y="1536"/>
                    <a:pt x="11331" y="1460"/>
                    <a:pt x="11062" y="1440"/>
                  </a:cubicBezTo>
                  <a:lnTo>
                    <a:pt x="10966" y="1440"/>
                  </a:lnTo>
                  <a:cubicBezTo>
                    <a:pt x="10467" y="1440"/>
                    <a:pt x="10044" y="1824"/>
                    <a:pt x="9852" y="2074"/>
                  </a:cubicBezTo>
                  <a:cubicBezTo>
                    <a:pt x="9506" y="2497"/>
                    <a:pt x="9276" y="3034"/>
                    <a:pt x="9122" y="3438"/>
                  </a:cubicBezTo>
                  <a:cubicBezTo>
                    <a:pt x="9046" y="3649"/>
                    <a:pt x="8969" y="3860"/>
                    <a:pt x="8892" y="4110"/>
                  </a:cubicBezTo>
                  <a:cubicBezTo>
                    <a:pt x="8854" y="3918"/>
                    <a:pt x="8796" y="3726"/>
                    <a:pt x="8738" y="3534"/>
                  </a:cubicBezTo>
                  <a:cubicBezTo>
                    <a:pt x="8642" y="3265"/>
                    <a:pt x="8546" y="3034"/>
                    <a:pt x="8450" y="2785"/>
                  </a:cubicBezTo>
                  <a:cubicBezTo>
                    <a:pt x="8316" y="2554"/>
                    <a:pt x="8220" y="2324"/>
                    <a:pt x="8085" y="2132"/>
                  </a:cubicBezTo>
                  <a:cubicBezTo>
                    <a:pt x="7893" y="1844"/>
                    <a:pt x="7548" y="1536"/>
                    <a:pt x="7144" y="1536"/>
                  </a:cubicBezTo>
                  <a:lnTo>
                    <a:pt x="7048" y="1536"/>
                  </a:lnTo>
                  <a:cubicBezTo>
                    <a:pt x="6818" y="1556"/>
                    <a:pt x="6588" y="1690"/>
                    <a:pt x="6434" y="1824"/>
                  </a:cubicBezTo>
                  <a:cubicBezTo>
                    <a:pt x="6261" y="1997"/>
                    <a:pt x="6165" y="2209"/>
                    <a:pt x="6146" y="2516"/>
                  </a:cubicBezTo>
                  <a:cubicBezTo>
                    <a:pt x="6107" y="2708"/>
                    <a:pt x="6107" y="2938"/>
                    <a:pt x="6146" y="3188"/>
                  </a:cubicBezTo>
                  <a:cubicBezTo>
                    <a:pt x="6165" y="3399"/>
                    <a:pt x="6203" y="3649"/>
                    <a:pt x="6261" y="3918"/>
                  </a:cubicBezTo>
                  <a:cubicBezTo>
                    <a:pt x="6299" y="4090"/>
                    <a:pt x="6338" y="4244"/>
                    <a:pt x="6376" y="4398"/>
                  </a:cubicBezTo>
                  <a:lnTo>
                    <a:pt x="6434" y="4532"/>
                  </a:lnTo>
                  <a:lnTo>
                    <a:pt x="6395" y="4513"/>
                  </a:lnTo>
                  <a:cubicBezTo>
                    <a:pt x="6261" y="4455"/>
                    <a:pt x="6107" y="4417"/>
                    <a:pt x="5973" y="4417"/>
                  </a:cubicBezTo>
                  <a:lnTo>
                    <a:pt x="5819" y="4417"/>
                  </a:lnTo>
                  <a:cubicBezTo>
                    <a:pt x="5589" y="4436"/>
                    <a:pt x="5378" y="4571"/>
                    <a:pt x="5205" y="4724"/>
                  </a:cubicBezTo>
                  <a:cubicBezTo>
                    <a:pt x="5128" y="4398"/>
                    <a:pt x="5051" y="4052"/>
                    <a:pt x="4955" y="3764"/>
                  </a:cubicBezTo>
                  <a:cubicBezTo>
                    <a:pt x="4898" y="3495"/>
                    <a:pt x="4763" y="3226"/>
                    <a:pt x="4648" y="2957"/>
                  </a:cubicBezTo>
                  <a:cubicBezTo>
                    <a:pt x="4533" y="2689"/>
                    <a:pt x="4417" y="2439"/>
                    <a:pt x="4245" y="2228"/>
                  </a:cubicBezTo>
                  <a:cubicBezTo>
                    <a:pt x="4072" y="2016"/>
                    <a:pt x="3899" y="1824"/>
                    <a:pt x="3707" y="1709"/>
                  </a:cubicBezTo>
                  <a:cubicBezTo>
                    <a:pt x="3515" y="1575"/>
                    <a:pt x="3284" y="1517"/>
                    <a:pt x="3035" y="1479"/>
                  </a:cubicBezTo>
                  <a:lnTo>
                    <a:pt x="2977" y="1479"/>
                  </a:lnTo>
                  <a:cubicBezTo>
                    <a:pt x="2785" y="1479"/>
                    <a:pt x="2593" y="1536"/>
                    <a:pt x="2420" y="1613"/>
                  </a:cubicBezTo>
                  <a:cubicBezTo>
                    <a:pt x="2267" y="1671"/>
                    <a:pt x="2132" y="1805"/>
                    <a:pt x="2017" y="1997"/>
                  </a:cubicBezTo>
                  <a:cubicBezTo>
                    <a:pt x="1940" y="2113"/>
                    <a:pt x="1883" y="2266"/>
                    <a:pt x="1844" y="2420"/>
                  </a:cubicBezTo>
                  <a:cubicBezTo>
                    <a:pt x="1787" y="2573"/>
                    <a:pt x="1767" y="2765"/>
                    <a:pt x="1767" y="2957"/>
                  </a:cubicBezTo>
                  <a:cubicBezTo>
                    <a:pt x="1748" y="3284"/>
                    <a:pt x="1787" y="3668"/>
                    <a:pt x="1883" y="4129"/>
                  </a:cubicBezTo>
                  <a:cubicBezTo>
                    <a:pt x="1959" y="4494"/>
                    <a:pt x="2075" y="4878"/>
                    <a:pt x="2209" y="5243"/>
                  </a:cubicBezTo>
                  <a:cubicBezTo>
                    <a:pt x="2228" y="5281"/>
                    <a:pt x="2247" y="5358"/>
                    <a:pt x="2267" y="5396"/>
                  </a:cubicBezTo>
                  <a:lnTo>
                    <a:pt x="2247" y="5377"/>
                  </a:lnTo>
                  <a:cubicBezTo>
                    <a:pt x="1979" y="5185"/>
                    <a:pt x="1767" y="5012"/>
                    <a:pt x="1537" y="4897"/>
                  </a:cubicBezTo>
                  <a:cubicBezTo>
                    <a:pt x="1211" y="4724"/>
                    <a:pt x="922" y="4628"/>
                    <a:pt x="711" y="4628"/>
                  </a:cubicBezTo>
                  <a:cubicBezTo>
                    <a:pt x="519" y="4628"/>
                    <a:pt x="346" y="4705"/>
                    <a:pt x="231" y="4820"/>
                  </a:cubicBezTo>
                  <a:cubicBezTo>
                    <a:pt x="97" y="4974"/>
                    <a:pt x="1" y="5243"/>
                    <a:pt x="20" y="5492"/>
                  </a:cubicBezTo>
                  <a:cubicBezTo>
                    <a:pt x="39" y="5742"/>
                    <a:pt x="135" y="5972"/>
                    <a:pt x="327" y="6261"/>
                  </a:cubicBezTo>
                  <a:cubicBezTo>
                    <a:pt x="500" y="6510"/>
                    <a:pt x="692" y="6721"/>
                    <a:pt x="961" y="6933"/>
                  </a:cubicBezTo>
                  <a:cubicBezTo>
                    <a:pt x="1076" y="7048"/>
                    <a:pt x="1211" y="7144"/>
                    <a:pt x="1345" y="7221"/>
                  </a:cubicBezTo>
                  <a:cubicBezTo>
                    <a:pt x="1345" y="7297"/>
                    <a:pt x="1403" y="7374"/>
                    <a:pt x="1479" y="7394"/>
                  </a:cubicBezTo>
                  <a:cubicBezTo>
                    <a:pt x="1537" y="7413"/>
                    <a:pt x="1575" y="7413"/>
                    <a:pt x="1633" y="7451"/>
                  </a:cubicBezTo>
                  <a:cubicBezTo>
                    <a:pt x="1921" y="7566"/>
                    <a:pt x="2151" y="7739"/>
                    <a:pt x="2363" y="7931"/>
                  </a:cubicBezTo>
                  <a:lnTo>
                    <a:pt x="2420" y="7970"/>
                  </a:lnTo>
                  <a:cubicBezTo>
                    <a:pt x="2689" y="8181"/>
                    <a:pt x="2939" y="8373"/>
                    <a:pt x="3265" y="8546"/>
                  </a:cubicBezTo>
                  <a:cubicBezTo>
                    <a:pt x="3419" y="8642"/>
                    <a:pt x="3649" y="8719"/>
                    <a:pt x="3803" y="8795"/>
                  </a:cubicBezTo>
                  <a:cubicBezTo>
                    <a:pt x="4033" y="8891"/>
                    <a:pt x="4264" y="8949"/>
                    <a:pt x="4475" y="9026"/>
                  </a:cubicBezTo>
                  <a:cubicBezTo>
                    <a:pt x="5435" y="9371"/>
                    <a:pt x="6299" y="9583"/>
                    <a:pt x="7125" y="9698"/>
                  </a:cubicBezTo>
                  <a:cubicBezTo>
                    <a:pt x="7356" y="9717"/>
                    <a:pt x="7586" y="9756"/>
                    <a:pt x="7797" y="9775"/>
                  </a:cubicBezTo>
                  <a:cubicBezTo>
                    <a:pt x="8009" y="9794"/>
                    <a:pt x="8258" y="9794"/>
                    <a:pt x="8469" y="9794"/>
                  </a:cubicBezTo>
                  <a:lnTo>
                    <a:pt x="8508" y="9794"/>
                  </a:lnTo>
                  <a:cubicBezTo>
                    <a:pt x="8969" y="9794"/>
                    <a:pt x="9410" y="9813"/>
                    <a:pt x="9852" y="9813"/>
                  </a:cubicBezTo>
                  <a:cubicBezTo>
                    <a:pt x="10793" y="9852"/>
                    <a:pt x="11753" y="9909"/>
                    <a:pt x="12579" y="9967"/>
                  </a:cubicBezTo>
                  <a:lnTo>
                    <a:pt x="13347" y="10005"/>
                  </a:lnTo>
                  <a:cubicBezTo>
                    <a:pt x="14883" y="10101"/>
                    <a:pt x="16458" y="10197"/>
                    <a:pt x="18052" y="10236"/>
                  </a:cubicBezTo>
                  <a:lnTo>
                    <a:pt x="19012" y="10236"/>
                  </a:lnTo>
                  <a:cubicBezTo>
                    <a:pt x="19608" y="10236"/>
                    <a:pt x="20203" y="10197"/>
                    <a:pt x="20760" y="10178"/>
                  </a:cubicBezTo>
                  <a:cubicBezTo>
                    <a:pt x="21662" y="10120"/>
                    <a:pt x="22584" y="10063"/>
                    <a:pt x="23487" y="9948"/>
                  </a:cubicBezTo>
                  <a:cubicBezTo>
                    <a:pt x="24408" y="9813"/>
                    <a:pt x="25292" y="9640"/>
                    <a:pt x="26156" y="9410"/>
                  </a:cubicBezTo>
                  <a:cubicBezTo>
                    <a:pt x="26540" y="9314"/>
                    <a:pt x="26943" y="9199"/>
                    <a:pt x="27327" y="9045"/>
                  </a:cubicBezTo>
                  <a:cubicBezTo>
                    <a:pt x="27615" y="8949"/>
                    <a:pt x="27884" y="8834"/>
                    <a:pt x="28153" y="8680"/>
                  </a:cubicBezTo>
                  <a:cubicBezTo>
                    <a:pt x="28441" y="8527"/>
                    <a:pt x="28672" y="8334"/>
                    <a:pt x="28902" y="8142"/>
                  </a:cubicBezTo>
                  <a:cubicBezTo>
                    <a:pt x="29132" y="7893"/>
                    <a:pt x="29286" y="7643"/>
                    <a:pt x="29382" y="7355"/>
                  </a:cubicBezTo>
                  <a:cubicBezTo>
                    <a:pt x="29421" y="7201"/>
                    <a:pt x="29421" y="7029"/>
                    <a:pt x="29421" y="6894"/>
                  </a:cubicBezTo>
                  <a:cubicBezTo>
                    <a:pt x="29421" y="6817"/>
                    <a:pt x="29401" y="6721"/>
                    <a:pt x="29382" y="6625"/>
                  </a:cubicBezTo>
                  <a:cubicBezTo>
                    <a:pt x="29344" y="6529"/>
                    <a:pt x="29305" y="6414"/>
                    <a:pt x="29248" y="6318"/>
                  </a:cubicBezTo>
                  <a:cubicBezTo>
                    <a:pt x="29152" y="6107"/>
                    <a:pt x="28940" y="5684"/>
                    <a:pt x="28518" y="5531"/>
                  </a:cubicBezTo>
                  <a:cubicBezTo>
                    <a:pt x="28441" y="5492"/>
                    <a:pt x="28384" y="5473"/>
                    <a:pt x="28326" y="5454"/>
                  </a:cubicBezTo>
                  <a:cubicBezTo>
                    <a:pt x="28249" y="5435"/>
                    <a:pt x="28153" y="5435"/>
                    <a:pt x="28095" y="5396"/>
                  </a:cubicBezTo>
                  <a:lnTo>
                    <a:pt x="27788" y="5396"/>
                  </a:lnTo>
                  <a:cubicBezTo>
                    <a:pt x="27654" y="5435"/>
                    <a:pt x="27519" y="5454"/>
                    <a:pt x="27404" y="5473"/>
                  </a:cubicBezTo>
                  <a:cubicBezTo>
                    <a:pt x="27251" y="5531"/>
                    <a:pt x="27135" y="5569"/>
                    <a:pt x="27001" y="5627"/>
                  </a:cubicBezTo>
                  <a:cubicBezTo>
                    <a:pt x="26847" y="5684"/>
                    <a:pt x="26694" y="5761"/>
                    <a:pt x="26521" y="5857"/>
                  </a:cubicBezTo>
                  <a:lnTo>
                    <a:pt x="26521" y="5684"/>
                  </a:lnTo>
                  <a:cubicBezTo>
                    <a:pt x="26521" y="5646"/>
                    <a:pt x="26502" y="5569"/>
                    <a:pt x="26502" y="5531"/>
                  </a:cubicBezTo>
                  <a:cubicBezTo>
                    <a:pt x="26502" y="5473"/>
                    <a:pt x="26463" y="5435"/>
                    <a:pt x="26444" y="5377"/>
                  </a:cubicBezTo>
                  <a:lnTo>
                    <a:pt x="26425" y="5320"/>
                  </a:lnTo>
                  <a:cubicBezTo>
                    <a:pt x="26386" y="5262"/>
                    <a:pt x="26329" y="5185"/>
                    <a:pt x="26271" y="5108"/>
                  </a:cubicBezTo>
                  <a:cubicBezTo>
                    <a:pt x="26194" y="5051"/>
                    <a:pt x="26137" y="4993"/>
                    <a:pt x="26060" y="4935"/>
                  </a:cubicBezTo>
                  <a:cubicBezTo>
                    <a:pt x="25906" y="4878"/>
                    <a:pt x="25753" y="4820"/>
                    <a:pt x="25541" y="4820"/>
                  </a:cubicBezTo>
                  <a:cubicBezTo>
                    <a:pt x="25445" y="4820"/>
                    <a:pt x="25330" y="4839"/>
                    <a:pt x="25273" y="4839"/>
                  </a:cubicBezTo>
                  <a:cubicBezTo>
                    <a:pt x="25177" y="4878"/>
                    <a:pt x="25100" y="4878"/>
                    <a:pt x="25004" y="4897"/>
                  </a:cubicBezTo>
                  <a:cubicBezTo>
                    <a:pt x="24831" y="4955"/>
                    <a:pt x="24639" y="5012"/>
                    <a:pt x="24428" y="5108"/>
                  </a:cubicBezTo>
                  <a:cubicBezTo>
                    <a:pt x="24351" y="5166"/>
                    <a:pt x="24255" y="5185"/>
                    <a:pt x="24178" y="5243"/>
                  </a:cubicBezTo>
                  <a:lnTo>
                    <a:pt x="24178" y="5204"/>
                  </a:lnTo>
                  <a:cubicBezTo>
                    <a:pt x="24216" y="4935"/>
                    <a:pt x="24216" y="4705"/>
                    <a:pt x="24140" y="4513"/>
                  </a:cubicBezTo>
                  <a:cubicBezTo>
                    <a:pt x="24120" y="4417"/>
                    <a:pt x="24063" y="4321"/>
                    <a:pt x="24024" y="4244"/>
                  </a:cubicBezTo>
                  <a:cubicBezTo>
                    <a:pt x="23967" y="4148"/>
                    <a:pt x="23890" y="4071"/>
                    <a:pt x="23775" y="4014"/>
                  </a:cubicBezTo>
                  <a:cubicBezTo>
                    <a:pt x="23698" y="3956"/>
                    <a:pt x="23640" y="3918"/>
                    <a:pt x="23544" y="3879"/>
                  </a:cubicBezTo>
                  <a:cubicBezTo>
                    <a:pt x="23448" y="3860"/>
                    <a:pt x="23352" y="3841"/>
                    <a:pt x="23275" y="3841"/>
                  </a:cubicBezTo>
                  <a:lnTo>
                    <a:pt x="23122" y="3841"/>
                  </a:lnTo>
                  <a:cubicBezTo>
                    <a:pt x="22987" y="3841"/>
                    <a:pt x="22815" y="3860"/>
                    <a:pt x="22699" y="3879"/>
                  </a:cubicBezTo>
                  <a:cubicBezTo>
                    <a:pt x="22450" y="3937"/>
                    <a:pt x="22238" y="4033"/>
                    <a:pt x="22046" y="4110"/>
                  </a:cubicBezTo>
                  <a:cubicBezTo>
                    <a:pt x="21682" y="4244"/>
                    <a:pt x="21355" y="4455"/>
                    <a:pt x="20990" y="4705"/>
                  </a:cubicBezTo>
                  <a:lnTo>
                    <a:pt x="21086" y="4494"/>
                  </a:lnTo>
                  <a:lnTo>
                    <a:pt x="21163" y="4283"/>
                  </a:lnTo>
                  <a:cubicBezTo>
                    <a:pt x="21355" y="3745"/>
                    <a:pt x="21566" y="3150"/>
                    <a:pt x="21720" y="2535"/>
                  </a:cubicBezTo>
                  <a:cubicBezTo>
                    <a:pt x="21778" y="2228"/>
                    <a:pt x="21835" y="1940"/>
                    <a:pt x="21835" y="1671"/>
                  </a:cubicBezTo>
                  <a:cubicBezTo>
                    <a:pt x="21854" y="1383"/>
                    <a:pt x="21835" y="1152"/>
                    <a:pt x="21758" y="941"/>
                  </a:cubicBezTo>
                  <a:cubicBezTo>
                    <a:pt x="21682" y="691"/>
                    <a:pt x="21566" y="499"/>
                    <a:pt x="21393" y="327"/>
                  </a:cubicBezTo>
                  <a:cubicBezTo>
                    <a:pt x="21240" y="192"/>
                    <a:pt x="21048" y="77"/>
                    <a:pt x="20875" y="19"/>
                  </a:cubicBezTo>
                  <a:cubicBezTo>
                    <a:pt x="20837" y="0"/>
                    <a:pt x="20760" y="0"/>
                    <a:pt x="2066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89" name="Google Shape;1989;p54"/>
            <p:cNvSpPr/>
            <p:nvPr/>
          </p:nvSpPr>
          <p:spPr>
            <a:xfrm>
              <a:off x="-567123" y="4417591"/>
              <a:ext cx="2562790" cy="583272"/>
            </a:xfrm>
            <a:custGeom>
              <a:avLst/>
              <a:gdLst/>
              <a:ahLst/>
              <a:cxnLst/>
              <a:rect l="l" t="t" r="r" b="b"/>
              <a:pathLst>
                <a:path w="29421" h="6696" extrusionOk="0">
                  <a:moveTo>
                    <a:pt x="2190" y="2305"/>
                  </a:moveTo>
                  <a:lnTo>
                    <a:pt x="2190" y="2305"/>
                  </a:lnTo>
                  <a:cubicBezTo>
                    <a:pt x="2183" y="2318"/>
                    <a:pt x="2177" y="2330"/>
                    <a:pt x="2171" y="2343"/>
                  </a:cubicBezTo>
                  <a:lnTo>
                    <a:pt x="2171" y="2343"/>
                  </a:lnTo>
                  <a:cubicBezTo>
                    <a:pt x="2190" y="2342"/>
                    <a:pt x="2190" y="2305"/>
                    <a:pt x="2190" y="2305"/>
                  </a:cubicBezTo>
                  <a:close/>
                  <a:moveTo>
                    <a:pt x="20779" y="0"/>
                  </a:moveTo>
                  <a:cubicBezTo>
                    <a:pt x="20606" y="0"/>
                    <a:pt x="20433" y="20"/>
                    <a:pt x="20279" y="96"/>
                  </a:cubicBezTo>
                  <a:cubicBezTo>
                    <a:pt x="20107" y="154"/>
                    <a:pt x="19953" y="250"/>
                    <a:pt x="19819" y="346"/>
                  </a:cubicBezTo>
                  <a:cubicBezTo>
                    <a:pt x="19665" y="461"/>
                    <a:pt x="19550" y="576"/>
                    <a:pt x="19434" y="730"/>
                  </a:cubicBezTo>
                  <a:cubicBezTo>
                    <a:pt x="19319" y="864"/>
                    <a:pt x="19223" y="1037"/>
                    <a:pt x="19127" y="1210"/>
                  </a:cubicBezTo>
                  <a:cubicBezTo>
                    <a:pt x="18935" y="1537"/>
                    <a:pt x="18762" y="1901"/>
                    <a:pt x="18609" y="2286"/>
                  </a:cubicBezTo>
                  <a:cubicBezTo>
                    <a:pt x="18570" y="2420"/>
                    <a:pt x="18513" y="2554"/>
                    <a:pt x="18474" y="2689"/>
                  </a:cubicBezTo>
                  <a:cubicBezTo>
                    <a:pt x="18474" y="2670"/>
                    <a:pt x="18474" y="2612"/>
                    <a:pt x="18436" y="2593"/>
                  </a:cubicBezTo>
                  <a:cubicBezTo>
                    <a:pt x="18397" y="2382"/>
                    <a:pt x="18359" y="2170"/>
                    <a:pt x="18282" y="1978"/>
                  </a:cubicBezTo>
                  <a:cubicBezTo>
                    <a:pt x="18205" y="1786"/>
                    <a:pt x="18109" y="1556"/>
                    <a:pt x="17994" y="1402"/>
                  </a:cubicBezTo>
                  <a:cubicBezTo>
                    <a:pt x="17898" y="1229"/>
                    <a:pt x="17745" y="1076"/>
                    <a:pt x="17591" y="960"/>
                  </a:cubicBezTo>
                  <a:cubicBezTo>
                    <a:pt x="17437" y="864"/>
                    <a:pt x="17245" y="788"/>
                    <a:pt x="17072" y="788"/>
                  </a:cubicBezTo>
                  <a:lnTo>
                    <a:pt x="17053" y="788"/>
                  </a:lnTo>
                  <a:cubicBezTo>
                    <a:pt x="16957" y="788"/>
                    <a:pt x="16861" y="826"/>
                    <a:pt x="16746" y="845"/>
                  </a:cubicBezTo>
                  <a:cubicBezTo>
                    <a:pt x="16612" y="884"/>
                    <a:pt x="16496" y="941"/>
                    <a:pt x="16400" y="1018"/>
                  </a:cubicBezTo>
                  <a:cubicBezTo>
                    <a:pt x="15997" y="1249"/>
                    <a:pt x="15747" y="1690"/>
                    <a:pt x="15613" y="2132"/>
                  </a:cubicBezTo>
                  <a:cubicBezTo>
                    <a:pt x="15459" y="2612"/>
                    <a:pt x="15440" y="3130"/>
                    <a:pt x="15459" y="3630"/>
                  </a:cubicBezTo>
                  <a:cubicBezTo>
                    <a:pt x="15498" y="4014"/>
                    <a:pt x="15517" y="4379"/>
                    <a:pt x="15594" y="4763"/>
                  </a:cubicBezTo>
                  <a:cubicBezTo>
                    <a:pt x="15517" y="4724"/>
                    <a:pt x="15459" y="4724"/>
                    <a:pt x="15402" y="4724"/>
                  </a:cubicBezTo>
                  <a:cubicBezTo>
                    <a:pt x="15267" y="4724"/>
                    <a:pt x="15171" y="4763"/>
                    <a:pt x="15056" y="4782"/>
                  </a:cubicBezTo>
                  <a:cubicBezTo>
                    <a:pt x="14960" y="4801"/>
                    <a:pt x="14845" y="4878"/>
                    <a:pt x="14749" y="4916"/>
                  </a:cubicBezTo>
                  <a:cubicBezTo>
                    <a:pt x="14672" y="4974"/>
                    <a:pt x="14634" y="4993"/>
                    <a:pt x="14557" y="5051"/>
                  </a:cubicBezTo>
                  <a:cubicBezTo>
                    <a:pt x="14538" y="4993"/>
                    <a:pt x="14499" y="4955"/>
                    <a:pt x="14461" y="4916"/>
                  </a:cubicBezTo>
                  <a:cubicBezTo>
                    <a:pt x="14384" y="4840"/>
                    <a:pt x="14307" y="4744"/>
                    <a:pt x="14211" y="4667"/>
                  </a:cubicBezTo>
                  <a:cubicBezTo>
                    <a:pt x="14057" y="4513"/>
                    <a:pt x="13865" y="4417"/>
                    <a:pt x="13635" y="4379"/>
                  </a:cubicBezTo>
                  <a:cubicBezTo>
                    <a:pt x="13577" y="4340"/>
                    <a:pt x="13481" y="4340"/>
                    <a:pt x="13405" y="4340"/>
                  </a:cubicBezTo>
                  <a:cubicBezTo>
                    <a:pt x="13251" y="4340"/>
                    <a:pt x="13136" y="4379"/>
                    <a:pt x="13001" y="4398"/>
                  </a:cubicBezTo>
                  <a:cubicBezTo>
                    <a:pt x="12867" y="4417"/>
                    <a:pt x="12752" y="4494"/>
                    <a:pt x="12636" y="4532"/>
                  </a:cubicBezTo>
                  <a:lnTo>
                    <a:pt x="12636" y="4321"/>
                  </a:lnTo>
                  <a:cubicBezTo>
                    <a:pt x="12656" y="3879"/>
                    <a:pt x="12636" y="3438"/>
                    <a:pt x="12560" y="2977"/>
                  </a:cubicBezTo>
                  <a:cubicBezTo>
                    <a:pt x="12521" y="2746"/>
                    <a:pt x="12444" y="2497"/>
                    <a:pt x="12348" y="2286"/>
                  </a:cubicBezTo>
                  <a:cubicBezTo>
                    <a:pt x="12252" y="2074"/>
                    <a:pt x="12137" y="1882"/>
                    <a:pt x="11964" y="1709"/>
                  </a:cubicBezTo>
                  <a:cubicBezTo>
                    <a:pt x="11791" y="1537"/>
                    <a:pt x="11580" y="1441"/>
                    <a:pt x="11369" y="1402"/>
                  </a:cubicBezTo>
                  <a:cubicBezTo>
                    <a:pt x="11235" y="1383"/>
                    <a:pt x="11119" y="1345"/>
                    <a:pt x="11004" y="1345"/>
                  </a:cubicBezTo>
                  <a:cubicBezTo>
                    <a:pt x="10908" y="1345"/>
                    <a:pt x="10793" y="1345"/>
                    <a:pt x="10697" y="1402"/>
                  </a:cubicBezTo>
                  <a:cubicBezTo>
                    <a:pt x="10255" y="1498"/>
                    <a:pt x="9948" y="1805"/>
                    <a:pt x="9679" y="2151"/>
                  </a:cubicBezTo>
                  <a:cubicBezTo>
                    <a:pt x="9372" y="2574"/>
                    <a:pt x="9180" y="3054"/>
                    <a:pt x="8988" y="3534"/>
                  </a:cubicBezTo>
                  <a:cubicBezTo>
                    <a:pt x="8969" y="3419"/>
                    <a:pt x="8911" y="3303"/>
                    <a:pt x="8892" y="3169"/>
                  </a:cubicBezTo>
                  <a:cubicBezTo>
                    <a:pt x="8815" y="2958"/>
                    <a:pt x="8719" y="2766"/>
                    <a:pt x="8623" y="2574"/>
                  </a:cubicBezTo>
                  <a:cubicBezTo>
                    <a:pt x="8508" y="2362"/>
                    <a:pt x="8392" y="2151"/>
                    <a:pt x="8239" y="1959"/>
                  </a:cubicBezTo>
                  <a:cubicBezTo>
                    <a:pt x="8162" y="1863"/>
                    <a:pt x="8104" y="1786"/>
                    <a:pt x="8008" y="1709"/>
                  </a:cubicBezTo>
                  <a:cubicBezTo>
                    <a:pt x="7912" y="1633"/>
                    <a:pt x="7836" y="1556"/>
                    <a:pt x="7720" y="1498"/>
                  </a:cubicBezTo>
                  <a:cubicBezTo>
                    <a:pt x="7567" y="1402"/>
                    <a:pt x="7375" y="1345"/>
                    <a:pt x="7221" y="1345"/>
                  </a:cubicBezTo>
                  <a:lnTo>
                    <a:pt x="7106" y="1345"/>
                  </a:lnTo>
                  <a:cubicBezTo>
                    <a:pt x="6875" y="1383"/>
                    <a:pt x="6664" y="1498"/>
                    <a:pt x="6491" y="1633"/>
                  </a:cubicBezTo>
                  <a:cubicBezTo>
                    <a:pt x="6318" y="1805"/>
                    <a:pt x="6184" y="1997"/>
                    <a:pt x="6107" y="2209"/>
                  </a:cubicBezTo>
                  <a:cubicBezTo>
                    <a:pt x="6011" y="2458"/>
                    <a:pt x="5992" y="2689"/>
                    <a:pt x="5992" y="2958"/>
                  </a:cubicBezTo>
                  <a:cubicBezTo>
                    <a:pt x="5992" y="3246"/>
                    <a:pt x="6011" y="3534"/>
                    <a:pt x="6088" y="3822"/>
                  </a:cubicBezTo>
                  <a:cubicBezTo>
                    <a:pt x="6107" y="3975"/>
                    <a:pt x="6165" y="4110"/>
                    <a:pt x="6222" y="4264"/>
                  </a:cubicBezTo>
                  <a:cubicBezTo>
                    <a:pt x="6184" y="4264"/>
                    <a:pt x="6146" y="4225"/>
                    <a:pt x="6107" y="4225"/>
                  </a:cubicBezTo>
                  <a:lnTo>
                    <a:pt x="6069" y="4225"/>
                  </a:lnTo>
                  <a:cubicBezTo>
                    <a:pt x="5934" y="4225"/>
                    <a:pt x="5838" y="4264"/>
                    <a:pt x="5723" y="4283"/>
                  </a:cubicBezTo>
                  <a:cubicBezTo>
                    <a:pt x="5608" y="4302"/>
                    <a:pt x="5512" y="4360"/>
                    <a:pt x="5416" y="4398"/>
                  </a:cubicBezTo>
                  <a:cubicBezTo>
                    <a:pt x="5358" y="4417"/>
                    <a:pt x="5339" y="4456"/>
                    <a:pt x="5301" y="4475"/>
                  </a:cubicBezTo>
                  <a:cubicBezTo>
                    <a:pt x="5185" y="3822"/>
                    <a:pt x="5032" y="3169"/>
                    <a:pt x="4744" y="2593"/>
                  </a:cubicBezTo>
                  <a:cubicBezTo>
                    <a:pt x="4609" y="2362"/>
                    <a:pt x="4475" y="2113"/>
                    <a:pt x="4283" y="1921"/>
                  </a:cubicBezTo>
                  <a:cubicBezTo>
                    <a:pt x="4187" y="1825"/>
                    <a:pt x="4110" y="1767"/>
                    <a:pt x="3995" y="1671"/>
                  </a:cubicBezTo>
                  <a:cubicBezTo>
                    <a:pt x="3899" y="1594"/>
                    <a:pt x="3784" y="1517"/>
                    <a:pt x="3649" y="1441"/>
                  </a:cubicBezTo>
                  <a:cubicBezTo>
                    <a:pt x="3553" y="1402"/>
                    <a:pt x="3457" y="1345"/>
                    <a:pt x="3342" y="1325"/>
                  </a:cubicBezTo>
                  <a:cubicBezTo>
                    <a:pt x="3227" y="1306"/>
                    <a:pt x="3131" y="1287"/>
                    <a:pt x="3015" y="1287"/>
                  </a:cubicBezTo>
                  <a:lnTo>
                    <a:pt x="2977" y="1287"/>
                  </a:lnTo>
                  <a:cubicBezTo>
                    <a:pt x="2939" y="1287"/>
                    <a:pt x="2862" y="1287"/>
                    <a:pt x="2823" y="1306"/>
                  </a:cubicBezTo>
                  <a:cubicBezTo>
                    <a:pt x="2766" y="1306"/>
                    <a:pt x="2689" y="1325"/>
                    <a:pt x="2651" y="1345"/>
                  </a:cubicBezTo>
                  <a:cubicBezTo>
                    <a:pt x="2535" y="1383"/>
                    <a:pt x="2439" y="1441"/>
                    <a:pt x="2343" y="1517"/>
                  </a:cubicBezTo>
                  <a:cubicBezTo>
                    <a:pt x="2247" y="1594"/>
                    <a:pt x="2151" y="1690"/>
                    <a:pt x="2074" y="1786"/>
                  </a:cubicBezTo>
                  <a:cubicBezTo>
                    <a:pt x="1978" y="1901"/>
                    <a:pt x="1902" y="2055"/>
                    <a:pt x="1825" y="2190"/>
                  </a:cubicBezTo>
                  <a:cubicBezTo>
                    <a:pt x="1786" y="2305"/>
                    <a:pt x="1729" y="2458"/>
                    <a:pt x="1710" y="2593"/>
                  </a:cubicBezTo>
                  <a:cubicBezTo>
                    <a:pt x="1671" y="2746"/>
                    <a:pt x="1671" y="2881"/>
                    <a:pt x="1633" y="3054"/>
                  </a:cubicBezTo>
                  <a:cubicBezTo>
                    <a:pt x="1614" y="3265"/>
                    <a:pt x="1633" y="3515"/>
                    <a:pt x="1671" y="3726"/>
                  </a:cubicBezTo>
                  <a:cubicBezTo>
                    <a:pt x="1690" y="3937"/>
                    <a:pt x="1710" y="4187"/>
                    <a:pt x="1767" y="4398"/>
                  </a:cubicBezTo>
                  <a:cubicBezTo>
                    <a:pt x="1806" y="4609"/>
                    <a:pt x="1882" y="4859"/>
                    <a:pt x="1921" y="5070"/>
                  </a:cubicBezTo>
                  <a:lnTo>
                    <a:pt x="1710" y="4936"/>
                  </a:lnTo>
                  <a:cubicBezTo>
                    <a:pt x="1537" y="4801"/>
                    <a:pt x="1345" y="4686"/>
                    <a:pt x="1153" y="4590"/>
                  </a:cubicBezTo>
                  <a:cubicBezTo>
                    <a:pt x="1041" y="4526"/>
                    <a:pt x="904" y="4489"/>
                    <a:pt x="761" y="4489"/>
                  </a:cubicBezTo>
                  <a:cubicBezTo>
                    <a:pt x="732" y="4489"/>
                    <a:pt x="702" y="4491"/>
                    <a:pt x="673" y="4494"/>
                  </a:cubicBezTo>
                  <a:cubicBezTo>
                    <a:pt x="634" y="4494"/>
                    <a:pt x="577" y="4513"/>
                    <a:pt x="538" y="4552"/>
                  </a:cubicBezTo>
                  <a:lnTo>
                    <a:pt x="385" y="4609"/>
                  </a:lnTo>
                  <a:cubicBezTo>
                    <a:pt x="289" y="4667"/>
                    <a:pt x="231" y="4744"/>
                    <a:pt x="154" y="4840"/>
                  </a:cubicBezTo>
                  <a:cubicBezTo>
                    <a:pt x="39" y="4993"/>
                    <a:pt x="0" y="5185"/>
                    <a:pt x="0" y="5377"/>
                  </a:cubicBezTo>
                  <a:cubicBezTo>
                    <a:pt x="0" y="5608"/>
                    <a:pt x="77" y="5819"/>
                    <a:pt x="154" y="6011"/>
                  </a:cubicBezTo>
                  <a:cubicBezTo>
                    <a:pt x="231" y="6203"/>
                    <a:pt x="346" y="6395"/>
                    <a:pt x="442" y="6587"/>
                  </a:cubicBezTo>
                  <a:cubicBezTo>
                    <a:pt x="461" y="6606"/>
                    <a:pt x="461" y="6626"/>
                    <a:pt x="481" y="6664"/>
                  </a:cubicBezTo>
                  <a:cubicBezTo>
                    <a:pt x="503" y="6686"/>
                    <a:pt x="526" y="6696"/>
                    <a:pt x="552" y="6696"/>
                  </a:cubicBezTo>
                  <a:cubicBezTo>
                    <a:pt x="571" y="6696"/>
                    <a:pt x="591" y="6691"/>
                    <a:pt x="615" y="6683"/>
                  </a:cubicBezTo>
                  <a:cubicBezTo>
                    <a:pt x="653" y="6664"/>
                    <a:pt x="653" y="6606"/>
                    <a:pt x="634" y="6568"/>
                  </a:cubicBezTo>
                  <a:cubicBezTo>
                    <a:pt x="615" y="6510"/>
                    <a:pt x="557" y="6472"/>
                    <a:pt x="538" y="6414"/>
                  </a:cubicBezTo>
                  <a:cubicBezTo>
                    <a:pt x="423" y="6222"/>
                    <a:pt x="327" y="6030"/>
                    <a:pt x="269" y="5819"/>
                  </a:cubicBezTo>
                  <a:cubicBezTo>
                    <a:pt x="231" y="5665"/>
                    <a:pt x="193" y="5550"/>
                    <a:pt x="193" y="5397"/>
                  </a:cubicBezTo>
                  <a:cubicBezTo>
                    <a:pt x="193" y="5339"/>
                    <a:pt x="193" y="5262"/>
                    <a:pt x="231" y="5185"/>
                  </a:cubicBezTo>
                  <a:cubicBezTo>
                    <a:pt x="250" y="5147"/>
                    <a:pt x="250" y="5089"/>
                    <a:pt x="269" y="5051"/>
                  </a:cubicBezTo>
                  <a:cubicBezTo>
                    <a:pt x="289" y="5012"/>
                    <a:pt x="327" y="4974"/>
                    <a:pt x="346" y="4955"/>
                  </a:cubicBezTo>
                  <a:cubicBezTo>
                    <a:pt x="365" y="4916"/>
                    <a:pt x="423" y="4897"/>
                    <a:pt x="442" y="4878"/>
                  </a:cubicBezTo>
                  <a:cubicBezTo>
                    <a:pt x="481" y="4859"/>
                    <a:pt x="538" y="4840"/>
                    <a:pt x="615" y="4801"/>
                  </a:cubicBezTo>
                  <a:cubicBezTo>
                    <a:pt x="634" y="4801"/>
                    <a:pt x="673" y="4782"/>
                    <a:pt x="711" y="4782"/>
                  </a:cubicBezTo>
                  <a:cubicBezTo>
                    <a:pt x="730" y="4782"/>
                    <a:pt x="769" y="4782"/>
                    <a:pt x="807" y="4801"/>
                  </a:cubicBezTo>
                  <a:cubicBezTo>
                    <a:pt x="903" y="4840"/>
                    <a:pt x="999" y="4878"/>
                    <a:pt x="1095" y="4936"/>
                  </a:cubicBezTo>
                  <a:cubicBezTo>
                    <a:pt x="1345" y="5070"/>
                    <a:pt x="1575" y="5243"/>
                    <a:pt x="1806" y="5435"/>
                  </a:cubicBezTo>
                  <a:cubicBezTo>
                    <a:pt x="1902" y="5512"/>
                    <a:pt x="1978" y="5569"/>
                    <a:pt x="2074" y="5646"/>
                  </a:cubicBezTo>
                  <a:cubicBezTo>
                    <a:pt x="2094" y="5665"/>
                    <a:pt x="2151" y="5704"/>
                    <a:pt x="2170" y="5742"/>
                  </a:cubicBezTo>
                  <a:cubicBezTo>
                    <a:pt x="2190" y="5771"/>
                    <a:pt x="2223" y="5785"/>
                    <a:pt x="2259" y="5785"/>
                  </a:cubicBezTo>
                  <a:cubicBezTo>
                    <a:pt x="2295" y="5785"/>
                    <a:pt x="2334" y="5771"/>
                    <a:pt x="2363" y="5742"/>
                  </a:cubicBezTo>
                  <a:cubicBezTo>
                    <a:pt x="2401" y="5704"/>
                    <a:pt x="2439" y="5627"/>
                    <a:pt x="2401" y="5550"/>
                  </a:cubicBezTo>
                  <a:cubicBezTo>
                    <a:pt x="2343" y="5358"/>
                    <a:pt x="2266" y="5166"/>
                    <a:pt x="2209" y="4993"/>
                  </a:cubicBezTo>
                  <a:lnTo>
                    <a:pt x="2209" y="4974"/>
                  </a:lnTo>
                  <a:cubicBezTo>
                    <a:pt x="2074" y="4494"/>
                    <a:pt x="1978" y="4014"/>
                    <a:pt x="1959" y="3515"/>
                  </a:cubicBezTo>
                  <a:cubicBezTo>
                    <a:pt x="1959" y="3246"/>
                    <a:pt x="1978" y="3015"/>
                    <a:pt x="2017" y="2746"/>
                  </a:cubicBezTo>
                  <a:cubicBezTo>
                    <a:pt x="2070" y="2606"/>
                    <a:pt x="2106" y="2481"/>
                    <a:pt x="2171" y="2343"/>
                  </a:cubicBezTo>
                  <a:lnTo>
                    <a:pt x="2171" y="2343"/>
                  </a:lnTo>
                  <a:cubicBezTo>
                    <a:pt x="2171" y="2343"/>
                    <a:pt x="2171" y="2343"/>
                    <a:pt x="2170" y="2343"/>
                  </a:cubicBezTo>
                  <a:cubicBezTo>
                    <a:pt x="2170" y="2343"/>
                    <a:pt x="2170" y="2305"/>
                    <a:pt x="2190" y="2305"/>
                  </a:cubicBezTo>
                  <a:cubicBezTo>
                    <a:pt x="2266" y="2209"/>
                    <a:pt x="2305" y="2113"/>
                    <a:pt x="2401" y="2017"/>
                  </a:cubicBezTo>
                  <a:cubicBezTo>
                    <a:pt x="2459" y="1978"/>
                    <a:pt x="2535" y="1901"/>
                    <a:pt x="2593" y="1882"/>
                  </a:cubicBezTo>
                  <a:cubicBezTo>
                    <a:pt x="2651" y="1863"/>
                    <a:pt x="2689" y="1825"/>
                    <a:pt x="2766" y="1805"/>
                  </a:cubicBezTo>
                  <a:cubicBezTo>
                    <a:pt x="2843" y="1786"/>
                    <a:pt x="2919" y="1786"/>
                    <a:pt x="2977" y="1786"/>
                  </a:cubicBezTo>
                  <a:cubicBezTo>
                    <a:pt x="3054" y="1786"/>
                    <a:pt x="3131" y="1786"/>
                    <a:pt x="3207" y="1805"/>
                  </a:cubicBezTo>
                  <a:cubicBezTo>
                    <a:pt x="3323" y="1825"/>
                    <a:pt x="3419" y="1882"/>
                    <a:pt x="3515" y="1921"/>
                  </a:cubicBezTo>
                  <a:cubicBezTo>
                    <a:pt x="3630" y="1997"/>
                    <a:pt x="3745" y="2093"/>
                    <a:pt x="3880" y="2190"/>
                  </a:cubicBezTo>
                  <a:cubicBezTo>
                    <a:pt x="4014" y="2343"/>
                    <a:pt x="4129" y="2478"/>
                    <a:pt x="4225" y="2650"/>
                  </a:cubicBezTo>
                  <a:cubicBezTo>
                    <a:pt x="4321" y="2823"/>
                    <a:pt x="4398" y="2977"/>
                    <a:pt x="4475" y="3150"/>
                  </a:cubicBezTo>
                  <a:cubicBezTo>
                    <a:pt x="4571" y="3342"/>
                    <a:pt x="4609" y="3534"/>
                    <a:pt x="4686" y="3745"/>
                  </a:cubicBezTo>
                  <a:cubicBezTo>
                    <a:pt x="4782" y="4110"/>
                    <a:pt x="4859" y="4456"/>
                    <a:pt x="4897" y="4840"/>
                  </a:cubicBezTo>
                  <a:cubicBezTo>
                    <a:pt x="4897" y="4878"/>
                    <a:pt x="4955" y="4936"/>
                    <a:pt x="4974" y="4955"/>
                  </a:cubicBezTo>
                  <a:cubicBezTo>
                    <a:pt x="4993" y="4955"/>
                    <a:pt x="4993" y="4974"/>
                    <a:pt x="5032" y="4974"/>
                  </a:cubicBezTo>
                  <a:cubicBezTo>
                    <a:pt x="5051" y="4993"/>
                    <a:pt x="5070" y="4993"/>
                    <a:pt x="5089" y="4993"/>
                  </a:cubicBezTo>
                  <a:cubicBezTo>
                    <a:pt x="5147" y="4993"/>
                    <a:pt x="5166" y="4993"/>
                    <a:pt x="5224" y="4974"/>
                  </a:cubicBezTo>
                  <a:cubicBezTo>
                    <a:pt x="5262" y="4955"/>
                    <a:pt x="5320" y="4936"/>
                    <a:pt x="5377" y="4878"/>
                  </a:cubicBezTo>
                  <a:cubicBezTo>
                    <a:pt x="5512" y="4801"/>
                    <a:pt x="5627" y="4763"/>
                    <a:pt x="5762" y="4744"/>
                  </a:cubicBezTo>
                  <a:cubicBezTo>
                    <a:pt x="5838" y="4705"/>
                    <a:pt x="5915" y="4705"/>
                    <a:pt x="5954" y="4705"/>
                  </a:cubicBezTo>
                  <a:cubicBezTo>
                    <a:pt x="6030" y="4705"/>
                    <a:pt x="6126" y="4744"/>
                    <a:pt x="6203" y="4763"/>
                  </a:cubicBezTo>
                  <a:cubicBezTo>
                    <a:pt x="6222" y="4763"/>
                    <a:pt x="6280" y="4782"/>
                    <a:pt x="6299" y="4801"/>
                  </a:cubicBezTo>
                  <a:cubicBezTo>
                    <a:pt x="6327" y="4812"/>
                    <a:pt x="6354" y="4817"/>
                    <a:pt x="6379" y="4817"/>
                  </a:cubicBezTo>
                  <a:cubicBezTo>
                    <a:pt x="6439" y="4817"/>
                    <a:pt x="6489" y="4790"/>
                    <a:pt x="6530" y="4763"/>
                  </a:cubicBezTo>
                  <a:cubicBezTo>
                    <a:pt x="6568" y="4763"/>
                    <a:pt x="6568" y="4763"/>
                    <a:pt x="6587" y="4744"/>
                  </a:cubicBezTo>
                  <a:cubicBezTo>
                    <a:pt x="6607" y="4705"/>
                    <a:pt x="6626" y="4686"/>
                    <a:pt x="6664" y="4648"/>
                  </a:cubicBezTo>
                  <a:cubicBezTo>
                    <a:pt x="6664" y="4590"/>
                    <a:pt x="6664" y="4571"/>
                    <a:pt x="6626" y="4513"/>
                  </a:cubicBezTo>
                  <a:cubicBezTo>
                    <a:pt x="6510" y="4302"/>
                    <a:pt x="6434" y="4071"/>
                    <a:pt x="6395" y="3803"/>
                  </a:cubicBezTo>
                  <a:cubicBezTo>
                    <a:pt x="6338" y="3534"/>
                    <a:pt x="6318" y="3303"/>
                    <a:pt x="6318" y="3034"/>
                  </a:cubicBezTo>
                  <a:cubicBezTo>
                    <a:pt x="6318" y="2862"/>
                    <a:pt x="6338" y="2689"/>
                    <a:pt x="6395" y="2535"/>
                  </a:cubicBezTo>
                  <a:cubicBezTo>
                    <a:pt x="6414" y="2439"/>
                    <a:pt x="6472" y="2343"/>
                    <a:pt x="6530" y="2247"/>
                  </a:cubicBezTo>
                  <a:cubicBezTo>
                    <a:pt x="6587" y="2170"/>
                    <a:pt x="6626" y="2093"/>
                    <a:pt x="6703" y="2055"/>
                  </a:cubicBezTo>
                  <a:lnTo>
                    <a:pt x="6914" y="1901"/>
                  </a:lnTo>
                  <a:cubicBezTo>
                    <a:pt x="6971" y="1882"/>
                    <a:pt x="7048" y="1863"/>
                    <a:pt x="7087" y="1825"/>
                  </a:cubicBezTo>
                  <a:cubicBezTo>
                    <a:pt x="7144" y="1825"/>
                    <a:pt x="7183" y="1805"/>
                    <a:pt x="7240" y="1805"/>
                  </a:cubicBezTo>
                  <a:cubicBezTo>
                    <a:pt x="7279" y="1805"/>
                    <a:pt x="7336" y="1825"/>
                    <a:pt x="7375" y="1825"/>
                  </a:cubicBezTo>
                  <a:cubicBezTo>
                    <a:pt x="7432" y="1863"/>
                    <a:pt x="7490" y="1882"/>
                    <a:pt x="7547" y="1901"/>
                  </a:cubicBezTo>
                  <a:cubicBezTo>
                    <a:pt x="7643" y="1978"/>
                    <a:pt x="7740" y="2055"/>
                    <a:pt x="7816" y="2151"/>
                  </a:cubicBezTo>
                  <a:cubicBezTo>
                    <a:pt x="7970" y="2305"/>
                    <a:pt x="8104" y="2535"/>
                    <a:pt x="8200" y="2727"/>
                  </a:cubicBezTo>
                  <a:cubicBezTo>
                    <a:pt x="8335" y="3015"/>
                    <a:pt x="8450" y="3323"/>
                    <a:pt x="8527" y="3630"/>
                  </a:cubicBezTo>
                  <a:cubicBezTo>
                    <a:pt x="8546" y="3803"/>
                    <a:pt x="8584" y="3956"/>
                    <a:pt x="8604" y="4167"/>
                  </a:cubicBezTo>
                  <a:cubicBezTo>
                    <a:pt x="8604" y="4273"/>
                    <a:pt x="8700" y="4362"/>
                    <a:pt x="8804" y="4362"/>
                  </a:cubicBezTo>
                  <a:cubicBezTo>
                    <a:pt x="8814" y="4362"/>
                    <a:pt x="8824" y="4361"/>
                    <a:pt x="8834" y="4360"/>
                  </a:cubicBezTo>
                  <a:cubicBezTo>
                    <a:pt x="8911" y="4360"/>
                    <a:pt x="8988" y="4302"/>
                    <a:pt x="9007" y="4225"/>
                  </a:cubicBezTo>
                  <a:lnTo>
                    <a:pt x="9026" y="4206"/>
                  </a:lnTo>
                  <a:cubicBezTo>
                    <a:pt x="9257" y="3649"/>
                    <a:pt x="9449" y="3092"/>
                    <a:pt x="9756" y="2593"/>
                  </a:cubicBezTo>
                  <a:cubicBezTo>
                    <a:pt x="9871" y="2401"/>
                    <a:pt x="9986" y="2228"/>
                    <a:pt x="10159" y="2093"/>
                  </a:cubicBezTo>
                  <a:lnTo>
                    <a:pt x="10447" y="1882"/>
                  </a:lnTo>
                  <a:cubicBezTo>
                    <a:pt x="10543" y="1825"/>
                    <a:pt x="10620" y="1805"/>
                    <a:pt x="10716" y="1786"/>
                  </a:cubicBezTo>
                  <a:cubicBezTo>
                    <a:pt x="10812" y="1748"/>
                    <a:pt x="10889" y="1748"/>
                    <a:pt x="10985" y="1748"/>
                  </a:cubicBezTo>
                  <a:cubicBezTo>
                    <a:pt x="11100" y="1748"/>
                    <a:pt x="11196" y="1786"/>
                    <a:pt x="11311" y="1805"/>
                  </a:cubicBezTo>
                  <a:cubicBezTo>
                    <a:pt x="11388" y="1825"/>
                    <a:pt x="11484" y="1882"/>
                    <a:pt x="11561" y="1901"/>
                  </a:cubicBezTo>
                  <a:cubicBezTo>
                    <a:pt x="11619" y="1959"/>
                    <a:pt x="11695" y="2017"/>
                    <a:pt x="11772" y="2074"/>
                  </a:cubicBezTo>
                  <a:cubicBezTo>
                    <a:pt x="11868" y="2170"/>
                    <a:pt x="11945" y="2266"/>
                    <a:pt x="11983" y="2382"/>
                  </a:cubicBezTo>
                  <a:cubicBezTo>
                    <a:pt x="12080" y="2574"/>
                    <a:pt x="12137" y="2766"/>
                    <a:pt x="12176" y="2958"/>
                  </a:cubicBezTo>
                  <a:cubicBezTo>
                    <a:pt x="12252" y="3342"/>
                    <a:pt x="12272" y="3745"/>
                    <a:pt x="12272" y="4129"/>
                  </a:cubicBezTo>
                  <a:cubicBezTo>
                    <a:pt x="12272" y="4206"/>
                    <a:pt x="12272" y="4283"/>
                    <a:pt x="12252" y="4340"/>
                  </a:cubicBezTo>
                  <a:cubicBezTo>
                    <a:pt x="12233" y="4513"/>
                    <a:pt x="12195" y="4667"/>
                    <a:pt x="12176" y="4820"/>
                  </a:cubicBezTo>
                  <a:cubicBezTo>
                    <a:pt x="12176" y="4878"/>
                    <a:pt x="12176" y="4916"/>
                    <a:pt x="12195" y="4974"/>
                  </a:cubicBezTo>
                  <a:cubicBezTo>
                    <a:pt x="12233" y="5012"/>
                    <a:pt x="12272" y="5051"/>
                    <a:pt x="12329" y="5051"/>
                  </a:cubicBezTo>
                  <a:cubicBezTo>
                    <a:pt x="12348" y="5060"/>
                    <a:pt x="12377" y="5065"/>
                    <a:pt x="12406" y="5065"/>
                  </a:cubicBezTo>
                  <a:cubicBezTo>
                    <a:pt x="12435" y="5065"/>
                    <a:pt x="12464" y="5060"/>
                    <a:pt x="12483" y="5051"/>
                  </a:cubicBezTo>
                  <a:cubicBezTo>
                    <a:pt x="12560" y="4974"/>
                    <a:pt x="12656" y="4916"/>
                    <a:pt x="12752" y="4878"/>
                  </a:cubicBezTo>
                  <a:cubicBezTo>
                    <a:pt x="12867" y="4801"/>
                    <a:pt x="13001" y="4763"/>
                    <a:pt x="13136" y="4724"/>
                  </a:cubicBezTo>
                  <a:cubicBezTo>
                    <a:pt x="13232" y="4705"/>
                    <a:pt x="13328" y="4705"/>
                    <a:pt x="13424" y="4705"/>
                  </a:cubicBezTo>
                  <a:cubicBezTo>
                    <a:pt x="13520" y="4705"/>
                    <a:pt x="13597" y="4724"/>
                    <a:pt x="13693" y="4763"/>
                  </a:cubicBezTo>
                  <a:cubicBezTo>
                    <a:pt x="13769" y="4782"/>
                    <a:pt x="13827" y="4820"/>
                    <a:pt x="13904" y="4859"/>
                  </a:cubicBezTo>
                  <a:cubicBezTo>
                    <a:pt x="13981" y="4897"/>
                    <a:pt x="14057" y="4974"/>
                    <a:pt x="14115" y="5051"/>
                  </a:cubicBezTo>
                  <a:cubicBezTo>
                    <a:pt x="14192" y="5108"/>
                    <a:pt x="14269" y="5204"/>
                    <a:pt x="14307" y="5301"/>
                  </a:cubicBezTo>
                  <a:cubicBezTo>
                    <a:pt x="14307" y="5339"/>
                    <a:pt x="14346" y="5358"/>
                    <a:pt x="14346" y="5358"/>
                  </a:cubicBezTo>
                  <a:cubicBezTo>
                    <a:pt x="14365" y="5397"/>
                    <a:pt x="14384" y="5435"/>
                    <a:pt x="14403" y="5454"/>
                  </a:cubicBezTo>
                  <a:cubicBezTo>
                    <a:pt x="14427" y="5462"/>
                    <a:pt x="14448" y="5467"/>
                    <a:pt x="14468" y="5467"/>
                  </a:cubicBezTo>
                  <a:cubicBezTo>
                    <a:pt x="14496" y="5467"/>
                    <a:pt x="14523" y="5457"/>
                    <a:pt x="14557" y="5435"/>
                  </a:cubicBezTo>
                  <a:cubicBezTo>
                    <a:pt x="14672" y="5339"/>
                    <a:pt x="14787" y="5262"/>
                    <a:pt x="14941" y="5185"/>
                  </a:cubicBezTo>
                  <a:cubicBezTo>
                    <a:pt x="15018" y="5166"/>
                    <a:pt x="15075" y="5108"/>
                    <a:pt x="15171" y="5089"/>
                  </a:cubicBezTo>
                  <a:cubicBezTo>
                    <a:pt x="15229" y="5089"/>
                    <a:pt x="15267" y="5070"/>
                    <a:pt x="15325" y="5070"/>
                  </a:cubicBezTo>
                  <a:cubicBezTo>
                    <a:pt x="15363" y="5070"/>
                    <a:pt x="15421" y="5089"/>
                    <a:pt x="15479" y="5089"/>
                  </a:cubicBezTo>
                  <a:cubicBezTo>
                    <a:pt x="15498" y="5108"/>
                    <a:pt x="15536" y="5108"/>
                    <a:pt x="15555" y="5147"/>
                  </a:cubicBezTo>
                  <a:cubicBezTo>
                    <a:pt x="15584" y="5156"/>
                    <a:pt x="15608" y="5161"/>
                    <a:pt x="15632" y="5161"/>
                  </a:cubicBezTo>
                  <a:cubicBezTo>
                    <a:pt x="15656" y="5161"/>
                    <a:pt x="15680" y="5156"/>
                    <a:pt x="15709" y="5147"/>
                  </a:cubicBezTo>
                  <a:lnTo>
                    <a:pt x="15728" y="5147"/>
                  </a:lnTo>
                  <a:cubicBezTo>
                    <a:pt x="15805" y="5108"/>
                    <a:pt x="15863" y="5070"/>
                    <a:pt x="15863" y="4993"/>
                  </a:cubicBezTo>
                  <a:cubicBezTo>
                    <a:pt x="15786" y="4513"/>
                    <a:pt x="15709" y="4033"/>
                    <a:pt x="15690" y="3553"/>
                  </a:cubicBezTo>
                  <a:cubicBezTo>
                    <a:pt x="15690" y="3150"/>
                    <a:pt x="15709" y="2766"/>
                    <a:pt x="15786" y="2382"/>
                  </a:cubicBezTo>
                  <a:cubicBezTo>
                    <a:pt x="15824" y="2190"/>
                    <a:pt x="15901" y="1997"/>
                    <a:pt x="15997" y="1805"/>
                  </a:cubicBezTo>
                  <a:cubicBezTo>
                    <a:pt x="16074" y="1690"/>
                    <a:pt x="16151" y="1594"/>
                    <a:pt x="16208" y="1498"/>
                  </a:cubicBezTo>
                  <a:cubicBezTo>
                    <a:pt x="16304" y="1402"/>
                    <a:pt x="16400" y="1325"/>
                    <a:pt x="16496" y="1249"/>
                  </a:cubicBezTo>
                  <a:cubicBezTo>
                    <a:pt x="16496" y="1249"/>
                    <a:pt x="16507" y="1249"/>
                    <a:pt x="16513" y="1240"/>
                  </a:cubicBezTo>
                  <a:lnTo>
                    <a:pt x="16513" y="1240"/>
                  </a:lnTo>
                  <a:cubicBezTo>
                    <a:pt x="16587" y="1202"/>
                    <a:pt x="16676" y="1151"/>
                    <a:pt x="16765" y="1133"/>
                  </a:cubicBezTo>
                  <a:cubicBezTo>
                    <a:pt x="16842" y="1114"/>
                    <a:pt x="16880" y="1114"/>
                    <a:pt x="16957" y="1114"/>
                  </a:cubicBezTo>
                  <a:cubicBezTo>
                    <a:pt x="16996" y="1114"/>
                    <a:pt x="17053" y="1114"/>
                    <a:pt x="17130" y="1133"/>
                  </a:cubicBezTo>
                  <a:cubicBezTo>
                    <a:pt x="17168" y="1153"/>
                    <a:pt x="17226" y="1153"/>
                    <a:pt x="17264" y="1210"/>
                  </a:cubicBezTo>
                  <a:cubicBezTo>
                    <a:pt x="17322" y="1229"/>
                    <a:pt x="17399" y="1268"/>
                    <a:pt x="17437" y="1325"/>
                  </a:cubicBezTo>
                  <a:cubicBezTo>
                    <a:pt x="17533" y="1421"/>
                    <a:pt x="17610" y="1517"/>
                    <a:pt x="17668" y="1613"/>
                  </a:cubicBezTo>
                  <a:cubicBezTo>
                    <a:pt x="17764" y="1786"/>
                    <a:pt x="17841" y="1978"/>
                    <a:pt x="17917" y="2170"/>
                  </a:cubicBezTo>
                  <a:cubicBezTo>
                    <a:pt x="17994" y="2420"/>
                    <a:pt x="18033" y="2708"/>
                    <a:pt x="18071" y="2996"/>
                  </a:cubicBezTo>
                  <a:lnTo>
                    <a:pt x="18071" y="3246"/>
                  </a:lnTo>
                  <a:cubicBezTo>
                    <a:pt x="18071" y="3284"/>
                    <a:pt x="18071" y="3342"/>
                    <a:pt x="18109" y="3380"/>
                  </a:cubicBezTo>
                  <a:cubicBezTo>
                    <a:pt x="18129" y="3438"/>
                    <a:pt x="18186" y="3457"/>
                    <a:pt x="18225" y="3457"/>
                  </a:cubicBezTo>
                  <a:lnTo>
                    <a:pt x="18301" y="3457"/>
                  </a:lnTo>
                  <a:cubicBezTo>
                    <a:pt x="18359" y="3457"/>
                    <a:pt x="18397" y="3438"/>
                    <a:pt x="18417" y="3380"/>
                  </a:cubicBezTo>
                  <a:cubicBezTo>
                    <a:pt x="18666" y="2785"/>
                    <a:pt x="18858" y="2190"/>
                    <a:pt x="19146" y="1633"/>
                  </a:cubicBezTo>
                  <a:cubicBezTo>
                    <a:pt x="19281" y="1364"/>
                    <a:pt x="19473" y="1114"/>
                    <a:pt x="19703" y="864"/>
                  </a:cubicBezTo>
                  <a:cubicBezTo>
                    <a:pt x="19799" y="768"/>
                    <a:pt x="19915" y="672"/>
                    <a:pt x="20049" y="576"/>
                  </a:cubicBezTo>
                  <a:cubicBezTo>
                    <a:pt x="20145" y="538"/>
                    <a:pt x="20241" y="480"/>
                    <a:pt x="20337" y="461"/>
                  </a:cubicBezTo>
                  <a:cubicBezTo>
                    <a:pt x="20433" y="442"/>
                    <a:pt x="20510" y="404"/>
                    <a:pt x="20606" y="404"/>
                  </a:cubicBezTo>
                  <a:cubicBezTo>
                    <a:pt x="20721" y="404"/>
                    <a:pt x="20856" y="404"/>
                    <a:pt x="20971" y="461"/>
                  </a:cubicBezTo>
                  <a:cubicBezTo>
                    <a:pt x="21048" y="480"/>
                    <a:pt x="21105" y="500"/>
                    <a:pt x="21182" y="557"/>
                  </a:cubicBezTo>
                  <a:cubicBezTo>
                    <a:pt x="21240" y="576"/>
                    <a:pt x="21278" y="634"/>
                    <a:pt x="21336" y="672"/>
                  </a:cubicBezTo>
                  <a:cubicBezTo>
                    <a:pt x="21374" y="730"/>
                    <a:pt x="21432" y="768"/>
                    <a:pt x="21451" y="826"/>
                  </a:cubicBezTo>
                  <a:cubicBezTo>
                    <a:pt x="21489" y="884"/>
                    <a:pt x="21528" y="960"/>
                    <a:pt x="21547" y="1057"/>
                  </a:cubicBezTo>
                  <a:cubicBezTo>
                    <a:pt x="21585" y="1210"/>
                    <a:pt x="21585" y="1345"/>
                    <a:pt x="21624" y="1517"/>
                  </a:cubicBezTo>
                  <a:cubicBezTo>
                    <a:pt x="21624" y="1921"/>
                    <a:pt x="21547" y="2324"/>
                    <a:pt x="21451" y="2708"/>
                  </a:cubicBezTo>
                  <a:cubicBezTo>
                    <a:pt x="21393" y="2938"/>
                    <a:pt x="21355" y="3130"/>
                    <a:pt x="21278" y="3342"/>
                  </a:cubicBezTo>
                  <a:lnTo>
                    <a:pt x="21067" y="3995"/>
                  </a:lnTo>
                  <a:cubicBezTo>
                    <a:pt x="21009" y="4091"/>
                    <a:pt x="20990" y="4187"/>
                    <a:pt x="20952" y="4283"/>
                  </a:cubicBezTo>
                  <a:cubicBezTo>
                    <a:pt x="20894" y="4398"/>
                    <a:pt x="20817" y="4494"/>
                    <a:pt x="20779" y="4609"/>
                  </a:cubicBezTo>
                  <a:cubicBezTo>
                    <a:pt x="20721" y="4705"/>
                    <a:pt x="20798" y="4801"/>
                    <a:pt x="20875" y="4859"/>
                  </a:cubicBezTo>
                  <a:cubicBezTo>
                    <a:pt x="20888" y="4859"/>
                    <a:pt x="20900" y="4867"/>
                    <a:pt x="20919" y="4867"/>
                  </a:cubicBezTo>
                  <a:cubicBezTo>
                    <a:pt x="20928" y="4867"/>
                    <a:pt x="20939" y="4865"/>
                    <a:pt x="20952" y="4859"/>
                  </a:cubicBezTo>
                  <a:cubicBezTo>
                    <a:pt x="20961" y="4868"/>
                    <a:pt x="20976" y="4873"/>
                    <a:pt x="20992" y="4873"/>
                  </a:cubicBezTo>
                  <a:cubicBezTo>
                    <a:pt x="21009" y="4873"/>
                    <a:pt x="21028" y="4868"/>
                    <a:pt x="21048" y="4859"/>
                  </a:cubicBezTo>
                  <a:cubicBezTo>
                    <a:pt x="21201" y="4763"/>
                    <a:pt x="21374" y="4686"/>
                    <a:pt x="21547" y="4609"/>
                  </a:cubicBezTo>
                  <a:cubicBezTo>
                    <a:pt x="21758" y="4513"/>
                    <a:pt x="21969" y="4436"/>
                    <a:pt x="22200" y="4398"/>
                  </a:cubicBezTo>
                  <a:cubicBezTo>
                    <a:pt x="22507" y="4302"/>
                    <a:pt x="22834" y="4244"/>
                    <a:pt x="23179" y="4225"/>
                  </a:cubicBezTo>
                  <a:cubicBezTo>
                    <a:pt x="23314" y="4225"/>
                    <a:pt x="23448" y="4244"/>
                    <a:pt x="23582" y="4283"/>
                  </a:cubicBezTo>
                  <a:cubicBezTo>
                    <a:pt x="23659" y="4302"/>
                    <a:pt x="23736" y="4321"/>
                    <a:pt x="23774" y="4340"/>
                  </a:cubicBezTo>
                  <a:cubicBezTo>
                    <a:pt x="23832" y="4379"/>
                    <a:pt x="23871" y="4398"/>
                    <a:pt x="23890" y="4436"/>
                  </a:cubicBezTo>
                  <a:cubicBezTo>
                    <a:pt x="23928" y="4475"/>
                    <a:pt x="23967" y="4513"/>
                    <a:pt x="23986" y="4571"/>
                  </a:cubicBezTo>
                  <a:lnTo>
                    <a:pt x="24063" y="4705"/>
                  </a:lnTo>
                  <a:cubicBezTo>
                    <a:pt x="24082" y="4782"/>
                    <a:pt x="24082" y="4878"/>
                    <a:pt x="24082" y="4955"/>
                  </a:cubicBezTo>
                  <a:cubicBezTo>
                    <a:pt x="24082" y="5089"/>
                    <a:pt x="24063" y="5262"/>
                    <a:pt x="24024" y="5397"/>
                  </a:cubicBezTo>
                  <a:cubicBezTo>
                    <a:pt x="23986" y="5454"/>
                    <a:pt x="24043" y="5531"/>
                    <a:pt x="24063" y="5550"/>
                  </a:cubicBezTo>
                  <a:cubicBezTo>
                    <a:pt x="24103" y="5564"/>
                    <a:pt x="24134" y="5577"/>
                    <a:pt x="24170" y="5577"/>
                  </a:cubicBezTo>
                  <a:cubicBezTo>
                    <a:pt x="24184" y="5577"/>
                    <a:pt x="24199" y="5575"/>
                    <a:pt x="24216" y="5569"/>
                  </a:cubicBezTo>
                  <a:cubicBezTo>
                    <a:pt x="24351" y="5493"/>
                    <a:pt x="24504" y="5454"/>
                    <a:pt x="24639" y="5435"/>
                  </a:cubicBezTo>
                  <a:cubicBezTo>
                    <a:pt x="24984" y="5339"/>
                    <a:pt x="25292" y="5281"/>
                    <a:pt x="25656" y="5281"/>
                  </a:cubicBezTo>
                  <a:cubicBezTo>
                    <a:pt x="25772" y="5281"/>
                    <a:pt x="25906" y="5281"/>
                    <a:pt x="26041" y="5339"/>
                  </a:cubicBezTo>
                  <a:cubicBezTo>
                    <a:pt x="26079" y="5358"/>
                    <a:pt x="26137" y="5358"/>
                    <a:pt x="26175" y="5377"/>
                  </a:cubicBezTo>
                  <a:cubicBezTo>
                    <a:pt x="26194" y="5397"/>
                    <a:pt x="26233" y="5397"/>
                    <a:pt x="26252" y="5435"/>
                  </a:cubicBezTo>
                  <a:lnTo>
                    <a:pt x="26290" y="5473"/>
                  </a:lnTo>
                  <a:cubicBezTo>
                    <a:pt x="26290" y="5512"/>
                    <a:pt x="26329" y="5531"/>
                    <a:pt x="26329" y="5550"/>
                  </a:cubicBezTo>
                  <a:cubicBezTo>
                    <a:pt x="26329" y="5569"/>
                    <a:pt x="26329" y="5627"/>
                    <a:pt x="26348" y="5646"/>
                  </a:cubicBezTo>
                  <a:cubicBezTo>
                    <a:pt x="26348" y="5742"/>
                    <a:pt x="26329" y="5857"/>
                    <a:pt x="26290" y="5953"/>
                  </a:cubicBezTo>
                  <a:lnTo>
                    <a:pt x="26290" y="6049"/>
                  </a:lnTo>
                  <a:cubicBezTo>
                    <a:pt x="26329" y="6107"/>
                    <a:pt x="26348" y="6126"/>
                    <a:pt x="26386" y="6145"/>
                  </a:cubicBezTo>
                  <a:lnTo>
                    <a:pt x="26444" y="6145"/>
                  </a:lnTo>
                  <a:cubicBezTo>
                    <a:pt x="26463" y="6165"/>
                    <a:pt x="26521" y="6165"/>
                    <a:pt x="26540" y="6165"/>
                  </a:cubicBezTo>
                  <a:cubicBezTo>
                    <a:pt x="26578" y="6165"/>
                    <a:pt x="26636" y="6145"/>
                    <a:pt x="26655" y="6107"/>
                  </a:cubicBezTo>
                  <a:lnTo>
                    <a:pt x="26713" y="6049"/>
                  </a:lnTo>
                  <a:cubicBezTo>
                    <a:pt x="26828" y="5953"/>
                    <a:pt x="26943" y="5857"/>
                    <a:pt x="27097" y="5781"/>
                  </a:cubicBezTo>
                  <a:cubicBezTo>
                    <a:pt x="27212" y="5742"/>
                    <a:pt x="27308" y="5685"/>
                    <a:pt x="27423" y="5665"/>
                  </a:cubicBezTo>
                  <a:cubicBezTo>
                    <a:pt x="27538" y="5646"/>
                    <a:pt x="27673" y="5646"/>
                    <a:pt x="27788" y="5646"/>
                  </a:cubicBezTo>
                  <a:cubicBezTo>
                    <a:pt x="27903" y="5646"/>
                    <a:pt x="28057" y="5685"/>
                    <a:pt x="28172" y="5723"/>
                  </a:cubicBezTo>
                  <a:cubicBezTo>
                    <a:pt x="28307" y="5761"/>
                    <a:pt x="28479" y="5838"/>
                    <a:pt x="28595" y="5934"/>
                  </a:cubicBezTo>
                  <a:cubicBezTo>
                    <a:pt x="28729" y="6030"/>
                    <a:pt x="28844" y="6126"/>
                    <a:pt x="28940" y="6222"/>
                  </a:cubicBezTo>
                  <a:cubicBezTo>
                    <a:pt x="29036" y="6318"/>
                    <a:pt x="29113" y="6434"/>
                    <a:pt x="29151" y="6549"/>
                  </a:cubicBezTo>
                  <a:cubicBezTo>
                    <a:pt x="29164" y="6585"/>
                    <a:pt x="29191" y="6599"/>
                    <a:pt x="29220" y="6599"/>
                  </a:cubicBezTo>
                  <a:cubicBezTo>
                    <a:pt x="29236" y="6599"/>
                    <a:pt x="29253" y="6594"/>
                    <a:pt x="29267" y="6587"/>
                  </a:cubicBezTo>
                  <a:cubicBezTo>
                    <a:pt x="29420" y="6491"/>
                    <a:pt x="29420" y="6434"/>
                    <a:pt x="29401" y="6395"/>
                  </a:cubicBezTo>
                  <a:cubicBezTo>
                    <a:pt x="29248" y="6126"/>
                    <a:pt x="29075" y="5915"/>
                    <a:pt x="28844" y="5723"/>
                  </a:cubicBezTo>
                  <a:cubicBezTo>
                    <a:pt x="28748" y="5627"/>
                    <a:pt x="28633" y="5550"/>
                    <a:pt x="28499" y="5473"/>
                  </a:cubicBezTo>
                  <a:cubicBezTo>
                    <a:pt x="28383" y="5416"/>
                    <a:pt x="28230" y="5358"/>
                    <a:pt x="28095" y="5320"/>
                  </a:cubicBezTo>
                  <a:cubicBezTo>
                    <a:pt x="27980" y="5262"/>
                    <a:pt x="27826" y="5262"/>
                    <a:pt x="27692" y="5262"/>
                  </a:cubicBezTo>
                  <a:lnTo>
                    <a:pt x="27634" y="5262"/>
                  </a:lnTo>
                  <a:cubicBezTo>
                    <a:pt x="27500" y="5262"/>
                    <a:pt x="27385" y="5281"/>
                    <a:pt x="27231" y="5320"/>
                  </a:cubicBezTo>
                  <a:cubicBezTo>
                    <a:pt x="27097" y="5339"/>
                    <a:pt x="26962" y="5397"/>
                    <a:pt x="26828" y="5454"/>
                  </a:cubicBezTo>
                  <a:cubicBezTo>
                    <a:pt x="26770" y="5473"/>
                    <a:pt x="26751" y="5512"/>
                    <a:pt x="26713" y="5531"/>
                  </a:cubicBezTo>
                  <a:lnTo>
                    <a:pt x="26713" y="5454"/>
                  </a:lnTo>
                  <a:cubicBezTo>
                    <a:pt x="26713" y="5377"/>
                    <a:pt x="26674" y="5339"/>
                    <a:pt x="26655" y="5281"/>
                  </a:cubicBezTo>
                  <a:cubicBezTo>
                    <a:pt x="26636" y="5224"/>
                    <a:pt x="26578" y="5166"/>
                    <a:pt x="26540" y="5108"/>
                  </a:cubicBezTo>
                  <a:cubicBezTo>
                    <a:pt x="26444" y="5051"/>
                    <a:pt x="26348" y="4974"/>
                    <a:pt x="26233" y="4955"/>
                  </a:cubicBezTo>
                  <a:cubicBezTo>
                    <a:pt x="26079" y="4897"/>
                    <a:pt x="25944" y="4878"/>
                    <a:pt x="25791" y="4878"/>
                  </a:cubicBezTo>
                  <a:cubicBezTo>
                    <a:pt x="25484" y="4878"/>
                    <a:pt x="25176" y="4897"/>
                    <a:pt x="24888" y="4974"/>
                  </a:cubicBezTo>
                  <a:cubicBezTo>
                    <a:pt x="24735" y="4993"/>
                    <a:pt x="24600" y="5051"/>
                    <a:pt x="24466" y="5089"/>
                  </a:cubicBezTo>
                  <a:lnTo>
                    <a:pt x="24447" y="5089"/>
                  </a:lnTo>
                  <a:cubicBezTo>
                    <a:pt x="24466" y="4974"/>
                    <a:pt x="24466" y="4859"/>
                    <a:pt x="24447" y="4724"/>
                  </a:cubicBezTo>
                  <a:cubicBezTo>
                    <a:pt x="24427" y="4571"/>
                    <a:pt x="24370" y="4417"/>
                    <a:pt x="24274" y="4283"/>
                  </a:cubicBezTo>
                  <a:cubicBezTo>
                    <a:pt x="24216" y="4148"/>
                    <a:pt x="24063" y="4052"/>
                    <a:pt x="23947" y="4014"/>
                  </a:cubicBezTo>
                  <a:cubicBezTo>
                    <a:pt x="23794" y="3937"/>
                    <a:pt x="23659" y="3918"/>
                    <a:pt x="23506" y="3899"/>
                  </a:cubicBezTo>
                  <a:lnTo>
                    <a:pt x="23314" y="3899"/>
                  </a:lnTo>
                  <a:cubicBezTo>
                    <a:pt x="23218" y="3899"/>
                    <a:pt x="23102" y="3899"/>
                    <a:pt x="23006" y="3918"/>
                  </a:cubicBezTo>
                  <a:cubicBezTo>
                    <a:pt x="22814" y="3937"/>
                    <a:pt x="22641" y="3956"/>
                    <a:pt x="22488" y="4014"/>
                  </a:cubicBezTo>
                  <a:cubicBezTo>
                    <a:pt x="22142" y="4110"/>
                    <a:pt x="21777" y="4206"/>
                    <a:pt x="21470" y="4340"/>
                  </a:cubicBezTo>
                  <a:lnTo>
                    <a:pt x="21336" y="4417"/>
                  </a:lnTo>
                  <a:cubicBezTo>
                    <a:pt x="21336" y="4417"/>
                    <a:pt x="21336" y="4398"/>
                    <a:pt x="21355" y="4398"/>
                  </a:cubicBezTo>
                  <a:cubicBezTo>
                    <a:pt x="21374" y="4302"/>
                    <a:pt x="21432" y="4225"/>
                    <a:pt x="21451" y="4129"/>
                  </a:cubicBezTo>
                  <a:cubicBezTo>
                    <a:pt x="21528" y="3937"/>
                    <a:pt x="21585" y="3745"/>
                    <a:pt x="21643" y="3572"/>
                  </a:cubicBezTo>
                  <a:cubicBezTo>
                    <a:pt x="21720" y="3361"/>
                    <a:pt x="21777" y="3150"/>
                    <a:pt x="21835" y="2938"/>
                  </a:cubicBezTo>
                  <a:cubicBezTo>
                    <a:pt x="21950" y="2554"/>
                    <a:pt x="22046" y="2132"/>
                    <a:pt x="22065" y="1729"/>
                  </a:cubicBezTo>
                  <a:cubicBezTo>
                    <a:pt x="22104" y="1517"/>
                    <a:pt x="22104" y="1325"/>
                    <a:pt x="22046" y="1114"/>
                  </a:cubicBezTo>
                  <a:cubicBezTo>
                    <a:pt x="22027" y="922"/>
                    <a:pt x="21969" y="749"/>
                    <a:pt x="21873" y="576"/>
                  </a:cubicBezTo>
                  <a:cubicBezTo>
                    <a:pt x="21777" y="404"/>
                    <a:pt x="21643" y="269"/>
                    <a:pt x="21470" y="173"/>
                  </a:cubicBezTo>
                  <a:cubicBezTo>
                    <a:pt x="21374" y="116"/>
                    <a:pt x="21278" y="77"/>
                    <a:pt x="21182" y="58"/>
                  </a:cubicBezTo>
                  <a:cubicBezTo>
                    <a:pt x="21067" y="20"/>
                    <a:pt x="20952" y="0"/>
                    <a:pt x="2081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102388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fade">
                                      <p:cBhvr>
                                        <p:cTn id="7" dur="500"/>
                                        <p:tgtEl>
                                          <p:spTgt spid="1923"/>
                                        </p:tgtEl>
                                      </p:cBhvr>
                                    </p:animEffect>
                                  </p:childTnLst>
                                </p:cTn>
                              </p:par>
                              <p:par>
                                <p:cTn id="8" presetID="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1+#ppt_w/2"/>
                                          </p:val>
                                        </p:tav>
                                        <p:tav tm="100000">
                                          <p:val>
                                            <p:strVal val="#ppt_x"/>
                                          </p:val>
                                        </p:tav>
                                      </p:tavLst>
                                    </p:anim>
                                    <p:anim calcmode="lin" valueType="num">
                                      <p:cBhvr additive="base">
                                        <p:cTn id="11" dur="1000" fill="hold"/>
                                        <p:tgtEl>
                                          <p:spTgt spid="13"/>
                                        </p:tgtEl>
                                        <p:attrNameLst>
                                          <p:attrName>ppt_y</p:attrName>
                                        </p:attrNameLst>
                                      </p:cBhvr>
                                      <p:tavLst>
                                        <p:tav tm="0">
                                          <p:val>
                                            <p:strVal val="#ppt_y"/>
                                          </p:val>
                                        </p:tav>
                                        <p:tav tm="100000">
                                          <p:val>
                                            <p:strVal val="#ppt_y"/>
                                          </p:val>
                                        </p:tav>
                                      </p:tavLst>
                                    </p:anim>
                                  </p:childTnLst>
                                </p:cTn>
                              </p:par>
                              <p:par>
                                <p:cTn id="12" presetID="32" presetClass="emph" presetSubtype="0" repeatCount="2000" fill="hold" nodeType="withEffect">
                                  <p:stCondLst>
                                    <p:cond delay="0"/>
                                  </p:st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par>
                                <p:cTn id="18" presetID="26" presetClass="emph" presetSubtype="0" repeatCount="3000" fill="hold" nodeType="withEffect">
                                  <p:stCondLst>
                                    <p:cond delay="0"/>
                                  </p:stCondLst>
                                  <p:childTnLst>
                                    <p:animEffect transition="out" filter="fade">
                                      <p:cBhvr>
                                        <p:cTn id="19" dur="500" tmFilter="0, 0; .2, .5; .8, .5; 1, 0"/>
                                        <p:tgtEl>
                                          <p:spTgt spid="13"/>
                                        </p:tgtEl>
                                      </p:cBhvr>
                                    </p:animEffect>
                                    <p:animScale>
                                      <p:cBhvr>
                                        <p:cTn id="20" dur="250" autoRev="1" fill="hold"/>
                                        <p:tgtEl>
                                          <p:spTgt spid="13"/>
                                        </p:tgtEl>
                                      </p:cBhvr>
                                      <p:by x="105000" y="105000"/>
                                    </p:animScale>
                                  </p:childTnLst>
                                </p:cTn>
                              </p:par>
                              <p:par>
                                <p:cTn id="21" presetID="2" presetClass="entr" presetSubtype="4" fill="hold" nodeType="withEffect">
                                  <p:stCondLst>
                                    <p:cond delay="0"/>
                                  </p:stCondLst>
                                  <p:childTnLst>
                                    <p:set>
                                      <p:cBhvr>
                                        <p:cTn id="22" dur="1" fill="hold">
                                          <p:stCondLst>
                                            <p:cond delay="0"/>
                                          </p:stCondLst>
                                        </p:cTn>
                                        <p:tgtEl>
                                          <p:spTgt spid="100"/>
                                        </p:tgtEl>
                                        <p:attrNameLst>
                                          <p:attrName>style.visibility</p:attrName>
                                        </p:attrNameLst>
                                      </p:cBhvr>
                                      <p:to>
                                        <p:strVal val="visible"/>
                                      </p:to>
                                    </p:set>
                                    <p:anim calcmode="lin" valueType="num">
                                      <p:cBhvr additive="base">
                                        <p:cTn id="23" dur="500" fill="hold"/>
                                        <p:tgtEl>
                                          <p:spTgt spid="100"/>
                                        </p:tgtEl>
                                        <p:attrNameLst>
                                          <p:attrName>ppt_x</p:attrName>
                                        </p:attrNameLst>
                                      </p:cBhvr>
                                      <p:tavLst>
                                        <p:tav tm="0">
                                          <p:val>
                                            <p:strVal val="#ppt_x"/>
                                          </p:val>
                                        </p:tav>
                                        <p:tav tm="100000">
                                          <p:val>
                                            <p:strVal val="#ppt_x"/>
                                          </p:val>
                                        </p:tav>
                                      </p:tavLst>
                                    </p:anim>
                                    <p:anim calcmode="lin" valueType="num">
                                      <p:cBhvr additive="base">
                                        <p:cTn id="2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676"/>
                                        </p:tgtEl>
                                        <p:attrNameLst>
                                          <p:attrName>style.visibility</p:attrName>
                                        </p:attrNameLst>
                                      </p:cBhvr>
                                      <p:to>
                                        <p:strVal val="visible"/>
                                      </p:to>
                                    </p:set>
                                    <p:anim calcmode="lin" valueType="num">
                                      <p:cBhvr additive="base">
                                        <p:cTn id="37" dur="500" fill="hold"/>
                                        <p:tgtEl>
                                          <p:spTgt spid="2676"/>
                                        </p:tgtEl>
                                        <p:attrNameLst>
                                          <p:attrName>ppt_x</p:attrName>
                                        </p:attrNameLst>
                                      </p:cBhvr>
                                      <p:tavLst>
                                        <p:tav tm="0">
                                          <p:val>
                                            <p:strVal val="#ppt_x"/>
                                          </p:val>
                                        </p:tav>
                                        <p:tav tm="100000">
                                          <p:val>
                                            <p:strVal val="#ppt_x"/>
                                          </p:val>
                                        </p:tav>
                                      </p:tavLst>
                                    </p:anim>
                                    <p:anim calcmode="lin" valueType="num">
                                      <p:cBhvr additive="base">
                                        <p:cTn id="38" dur="500" fill="hold"/>
                                        <p:tgtEl>
                                          <p:spTgt spid="267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Shape 1920"/>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grpSp>
        <p:nvGrpSpPr>
          <p:cNvPr id="1923" name="Google Shape;1923;p54"/>
          <p:cNvGrpSpPr/>
          <p:nvPr/>
        </p:nvGrpSpPr>
        <p:grpSpPr>
          <a:xfrm>
            <a:off x="407035" y="445135"/>
            <a:ext cx="7143115" cy="5643245"/>
            <a:chOff x="4194275" y="1132225"/>
            <a:chExt cx="4262058" cy="2995974"/>
          </a:xfrm>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nvGrpSpPr>
          <p:cNvPr id="1987" name="Google Shape;1987;p54"/>
          <p:cNvGrpSpPr/>
          <p:nvPr/>
        </p:nvGrpSpPr>
        <p:grpSpPr>
          <a:xfrm>
            <a:off x="-656564" y="5824321"/>
            <a:ext cx="3419260" cy="1197787"/>
            <a:chOff x="-567123" y="4417591"/>
            <a:chExt cx="2564445" cy="898340"/>
          </a:xfrm>
        </p:grpSpPr>
        <p:sp>
          <p:nvSpPr>
            <p:cNvPr id="1988" name="Google Shape;1988;p54"/>
            <p:cNvSpPr/>
            <p:nvPr/>
          </p:nvSpPr>
          <p:spPr>
            <a:xfrm>
              <a:off x="-565468" y="4424298"/>
              <a:ext cx="2562790" cy="891632"/>
            </a:xfrm>
            <a:custGeom>
              <a:avLst/>
              <a:gdLst/>
              <a:ahLst/>
              <a:cxnLst/>
              <a:rect l="l" t="t" r="r" b="b"/>
              <a:pathLst>
                <a:path w="29421" h="10236" extrusionOk="0">
                  <a:moveTo>
                    <a:pt x="20664" y="0"/>
                  </a:moveTo>
                  <a:cubicBezTo>
                    <a:pt x="20568" y="0"/>
                    <a:pt x="20472" y="19"/>
                    <a:pt x="20376" y="58"/>
                  </a:cubicBezTo>
                  <a:cubicBezTo>
                    <a:pt x="20203" y="96"/>
                    <a:pt x="20049" y="173"/>
                    <a:pt x="19896" y="346"/>
                  </a:cubicBezTo>
                  <a:cubicBezTo>
                    <a:pt x="19723" y="461"/>
                    <a:pt x="19608" y="634"/>
                    <a:pt x="19492" y="787"/>
                  </a:cubicBezTo>
                  <a:cubicBezTo>
                    <a:pt x="19358" y="960"/>
                    <a:pt x="19243" y="1133"/>
                    <a:pt x="19127" y="1344"/>
                  </a:cubicBezTo>
                  <a:cubicBezTo>
                    <a:pt x="18916" y="1709"/>
                    <a:pt x="18743" y="2132"/>
                    <a:pt x="18532" y="2689"/>
                  </a:cubicBezTo>
                  <a:cubicBezTo>
                    <a:pt x="18475" y="2861"/>
                    <a:pt x="18398" y="2996"/>
                    <a:pt x="18359" y="3169"/>
                  </a:cubicBezTo>
                  <a:cubicBezTo>
                    <a:pt x="18302" y="2689"/>
                    <a:pt x="18244" y="2305"/>
                    <a:pt x="18110" y="1978"/>
                  </a:cubicBezTo>
                  <a:cubicBezTo>
                    <a:pt x="18052" y="1728"/>
                    <a:pt x="17956" y="1517"/>
                    <a:pt x="17822" y="1364"/>
                  </a:cubicBezTo>
                  <a:cubicBezTo>
                    <a:pt x="17764" y="1268"/>
                    <a:pt x="17687" y="1210"/>
                    <a:pt x="17610" y="1133"/>
                  </a:cubicBezTo>
                  <a:cubicBezTo>
                    <a:pt x="17572" y="1076"/>
                    <a:pt x="17514" y="1056"/>
                    <a:pt x="17476" y="1037"/>
                  </a:cubicBezTo>
                  <a:cubicBezTo>
                    <a:pt x="17418" y="1018"/>
                    <a:pt x="17341" y="980"/>
                    <a:pt x="17303" y="960"/>
                  </a:cubicBezTo>
                  <a:cubicBezTo>
                    <a:pt x="17207" y="922"/>
                    <a:pt x="17092" y="922"/>
                    <a:pt x="16996" y="922"/>
                  </a:cubicBezTo>
                  <a:lnTo>
                    <a:pt x="16938" y="922"/>
                  </a:lnTo>
                  <a:cubicBezTo>
                    <a:pt x="16842" y="922"/>
                    <a:pt x="16746" y="941"/>
                    <a:pt x="16650" y="960"/>
                  </a:cubicBezTo>
                  <a:cubicBezTo>
                    <a:pt x="16458" y="1018"/>
                    <a:pt x="16285" y="1133"/>
                    <a:pt x="16151" y="1268"/>
                  </a:cubicBezTo>
                  <a:cubicBezTo>
                    <a:pt x="15940" y="1517"/>
                    <a:pt x="15786" y="1882"/>
                    <a:pt x="15690" y="2362"/>
                  </a:cubicBezTo>
                  <a:cubicBezTo>
                    <a:pt x="15613" y="2765"/>
                    <a:pt x="15594" y="3226"/>
                    <a:pt x="15652" y="3764"/>
                  </a:cubicBezTo>
                  <a:cubicBezTo>
                    <a:pt x="15671" y="4129"/>
                    <a:pt x="15690" y="4532"/>
                    <a:pt x="15767" y="4974"/>
                  </a:cubicBezTo>
                  <a:cubicBezTo>
                    <a:pt x="15709" y="4955"/>
                    <a:pt x="15690" y="4955"/>
                    <a:pt x="15652" y="4916"/>
                  </a:cubicBezTo>
                  <a:cubicBezTo>
                    <a:pt x="15575" y="4897"/>
                    <a:pt x="15498" y="4897"/>
                    <a:pt x="15421" y="4878"/>
                  </a:cubicBezTo>
                  <a:lnTo>
                    <a:pt x="15306" y="4878"/>
                  </a:lnTo>
                  <a:cubicBezTo>
                    <a:pt x="15210" y="4878"/>
                    <a:pt x="15133" y="4897"/>
                    <a:pt x="15037" y="4897"/>
                  </a:cubicBezTo>
                  <a:cubicBezTo>
                    <a:pt x="14922" y="4916"/>
                    <a:pt x="14807" y="4974"/>
                    <a:pt x="14711" y="5012"/>
                  </a:cubicBezTo>
                  <a:cubicBezTo>
                    <a:pt x="14615" y="5070"/>
                    <a:pt x="14519" y="5108"/>
                    <a:pt x="14461" y="5185"/>
                  </a:cubicBezTo>
                  <a:lnTo>
                    <a:pt x="14461" y="5166"/>
                  </a:lnTo>
                  <a:cubicBezTo>
                    <a:pt x="14403" y="4993"/>
                    <a:pt x="14327" y="4878"/>
                    <a:pt x="14211" y="4763"/>
                  </a:cubicBezTo>
                  <a:cubicBezTo>
                    <a:pt x="14019" y="4571"/>
                    <a:pt x="13750" y="4436"/>
                    <a:pt x="13405" y="4436"/>
                  </a:cubicBezTo>
                  <a:lnTo>
                    <a:pt x="13386" y="4436"/>
                  </a:lnTo>
                  <a:cubicBezTo>
                    <a:pt x="13270" y="4436"/>
                    <a:pt x="13117" y="4475"/>
                    <a:pt x="12982" y="4513"/>
                  </a:cubicBezTo>
                  <a:cubicBezTo>
                    <a:pt x="12829" y="4571"/>
                    <a:pt x="12694" y="4609"/>
                    <a:pt x="12579" y="4705"/>
                  </a:cubicBezTo>
                  <a:cubicBezTo>
                    <a:pt x="12502" y="4763"/>
                    <a:pt x="12406" y="4820"/>
                    <a:pt x="12329" y="4878"/>
                  </a:cubicBezTo>
                  <a:cubicBezTo>
                    <a:pt x="12387" y="4455"/>
                    <a:pt x="12406" y="4148"/>
                    <a:pt x="12425" y="3841"/>
                  </a:cubicBezTo>
                  <a:cubicBezTo>
                    <a:pt x="12445" y="3169"/>
                    <a:pt x="12349" y="2669"/>
                    <a:pt x="12157" y="2228"/>
                  </a:cubicBezTo>
                  <a:cubicBezTo>
                    <a:pt x="12061" y="2016"/>
                    <a:pt x="11926" y="1824"/>
                    <a:pt x="11734" y="1690"/>
                  </a:cubicBezTo>
                  <a:cubicBezTo>
                    <a:pt x="11542" y="1536"/>
                    <a:pt x="11331" y="1460"/>
                    <a:pt x="11062" y="1440"/>
                  </a:cubicBezTo>
                  <a:lnTo>
                    <a:pt x="10966" y="1440"/>
                  </a:lnTo>
                  <a:cubicBezTo>
                    <a:pt x="10467" y="1440"/>
                    <a:pt x="10044" y="1824"/>
                    <a:pt x="9852" y="2074"/>
                  </a:cubicBezTo>
                  <a:cubicBezTo>
                    <a:pt x="9506" y="2497"/>
                    <a:pt x="9276" y="3034"/>
                    <a:pt x="9122" y="3438"/>
                  </a:cubicBezTo>
                  <a:cubicBezTo>
                    <a:pt x="9046" y="3649"/>
                    <a:pt x="8969" y="3860"/>
                    <a:pt x="8892" y="4110"/>
                  </a:cubicBezTo>
                  <a:cubicBezTo>
                    <a:pt x="8854" y="3918"/>
                    <a:pt x="8796" y="3726"/>
                    <a:pt x="8738" y="3534"/>
                  </a:cubicBezTo>
                  <a:cubicBezTo>
                    <a:pt x="8642" y="3265"/>
                    <a:pt x="8546" y="3034"/>
                    <a:pt x="8450" y="2785"/>
                  </a:cubicBezTo>
                  <a:cubicBezTo>
                    <a:pt x="8316" y="2554"/>
                    <a:pt x="8220" y="2324"/>
                    <a:pt x="8085" y="2132"/>
                  </a:cubicBezTo>
                  <a:cubicBezTo>
                    <a:pt x="7893" y="1844"/>
                    <a:pt x="7548" y="1536"/>
                    <a:pt x="7144" y="1536"/>
                  </a:cubicBezTo>
                  <a:lnTo>
                    <a:pt x="7048" y="1536"/>
                  </a:lnTo>
                  <a:cubicBezTo>
                    <a:pt x="6818" y="1556"/>
                    <a:pt x="6588" y="1690"/>
                    <a:pt x="6434" y="1824"/>
                  </a:cubicBezTo>
                  <a:cubicBezTo>
                    <a:pt x="6261" y="1997"/>
                    <a:pt x="6165" y="2209"/>
                    <a:pt x="6146" y="2516"/>
                  </a:cubicBezTo>
                  <a:cubicBezTo>
                    <a:pt x="6107" y="2708"/>
                    <a:pt x="6107" y="2938"/>
                    <a:pt x="6146" y="3188"/>
                  </a:cubicBezTo>
                  <a:cubicBezTo>
                    <a:pt x="6165" y="3399"/>
                    <a:pt x="6203" y="3649"/>
                    <a:pt x="6261" y="3918"/>
                  </a:cubicBezTo>
                  <a:cubicBezTo>
                    <a:pt x="6299" y="4090"/>
                    <a:pt x="6338" y="4244"/>
                    <a:pt x="6376" y="4398"/>
                  </a:cubicBezTo>
                  <a:lnTo>
                    <a:pt x="6434" y="4532"/>
                  </a:lnTo>
                  <a:lnTo>
                    <a:pt x="6395" y="4513"/>
                  </a:lnTo>
                  <a:cubicBezTo>
                    <a:pt x="6261" y="4455"/>
                    <a:pt x="6107" y="4417"/>
                    <a:pt x="5973" y="4417"/>
                  </a:cubicBezTo>
                  <a:lnTo>
                    <a:pt x="5819" y="4417"/>
                  </a:lnTo>
                  <a:cubicBezTo>
                    <a:pt x="5589" y="4436"/>
                    <a:pt x="5378" y="4571"/>
                    <a:pt x="5205" y="4724"/>
                  </a:cubicBezTo>
                  <a:cubicBezTo>
                    <a:pt x="5128" y="4398"/>
                    <a:pt x="5051" y="4052"/>
                    <a:pt x="4955" y="3764"/>
                  </a:cubicBezTo>
                  <a:cubicBezTo>
                    <a:pt x="4898" y="3495"/>
                    <a:pt x="4763" y="3226"/>
                    <a:pt x="4648" y="2957"/>
                  </a:cubicBezTo>
                  <a:cubicBezTo>
                    <a:pt x="4533" y="2689"/>
                    <a:pt x="4417" y="2439"/>
                    <a:pt x="4245" y="2228"/>
                  </a:cubicBezTo>
                  <a:cubicBezTo>
                    <a:pt x="4072" y="2016"/>
                    <a:pt x="3899" y="1824"/>
                    <a:pt x="3707" y="1709"/>
                  </a:cubicBezTo>
                  <a:cubicBezTo>
                    <a:pt x="3515" y="1575"/>
                    <a:pt x="3284" y="1517"/>
                    <a:pt x="3035" y="1479"/>
                  </a:cubicBezTo>
                  <a:lnTo>
                    <a:pt x="2977" y="1479"/>
                  </a:lnTo>
                  <a:cubicBezTo>
                    <a:pt x="2785" y="1479"/>
                    <a:pt x="2593" y="1536"/>
                    <a:pt x="2420" y="1613"/>
                  </a:cubicBezTo>
                  <a:cubicBezTo>
                    <a:pt x="2267" y="1671"/>
                    <a:pt x="2132" y="1805"/>
                    <a:pt x="2017" y="1997"/>
                  </a:cubicBezTo>
                  <a:cubicBezTo>
                    <a:pt x="1940" y="2113"/>
                    <a:pt x="1883" y="2266"/>
                    <a:pt x="1844" y="2420"/>
                  </a:cubicBezTo>
                  <a:cubicBezTo>
                    <a:pt x="1787" y="2573"/>
                    <a:pt x="1767" y="2765"/>
                    <a:pt x="1767" y="2957"/>
                  </a:cubicBezTo>
                  <a:cubicBezTo>
                    <a:pt x="1748" y="3284"/>
                    <a:pt x="1787" y="3668"/>
                    <a:pt x="1883" y="4129"/>
                  </a:cubicBezTo>
                  <a:cubicBezTo>
                    <a:pt x="1959" y="4494"/>
                    <a:pt x="2075" y="4878"/>
                    <a:pt x="2209" y="5243"/>
                  </a:cubicBezTo>
                  <a:cubicBezTo>
                    <a:pt x="2228" y="5281"/>
                    <a:pt x="2247" y="5358"/>
                    <a:pt x="2267" y="5396"/>
                  </a:cubicBezTo>
                  <a:lnTo>
                    <a:pt x="2247" y="5377"/>
                  </a:lnTo>
                  <a:cubicBezTo>
                    <a:pt x="1979" y="5185"/>
                    <a:pt x="1767" y="5012"/>
                    <a:pt x="1537" y="4897"/>
                  </a:cubicBezTo>
                  <a:cubicBezTo>
                    <a:pt x="1211" y="4724"/>
                    <a:pt x="922" y="4628"/>
                    <a:pt x="711" y="4628"/>
                  </a:cubicBezTo>
                  <a:cubicBezTo>
                    <a:pt x="519" y="4628"/>
                    <a:pt x="346" y="4705"/>
                    <a:pt x="231" y="4820"/>
                  </a:cubicBezTo>
                  <a:cubicBezTo>
                    <a:pt x="97" y="4974"/>
                    <a:pt x="1" y="5243"/>
                    <a:pt x="20" y="5492"/>
                  </a:cubicBezTo>
                  <a:cubicBezTo>
                    <a:pt x="39" y="5742"/>
                    <a:pt x="135" y="5972"/>
                    <a:pt x="327" y="6261"/>
                  </a:cubicBezTo>
                  <a:cubicBezTo>
                    <a:pt x="500" y="6510"/>
                    <a:pt x="692" y="6721"/>
                    <a:pt x="961" y="6933"/>
                  </a:cubicBezTo>
                  <a:cubicBezTo>
                    <a:pt x="1076" y="7048"/>
                    <a:pt x="1211" y="7144"/>
                    <a:pt x="1345" y="7221"/>
                  </a:cubicBezTo>
                  <a:cubicBezTo>
                    <a:pt x="1345" y="7297"/>
                    <a:pt x="1403" y="7374"/>
                    <a:pt x="1479" y="7394"/>
                  </a:cubicBezTo>
                  <a:cubicBezTo>
                    <a:pt x="1537" y="7413"/>
                    <a:pt x="1575" y="7413"/>
                    <a:pt x="1633" y="7451"/>
                  </a:cubicBezTo>
                  <a:cubicBezTo>
                    <a:pt x="1921" y="7566"/>
                    <a:pt x="2151" y="7739"/>
                    <a:pt x="2363" y="7931"/>
                  </a:cubicBezTo>
                  <a:lnTo>
                    <a:pt x="2420" y="7970"/>
                  </a:lnTo>
                  <a:cubicBezTo>
                    <a:pt x="2689" y="8181"/>
                    <a:pt x="2939" y="8373"/>
                    <a:pt x="3265" y="8546"/>
                  </a:cubicBezTo>
                  <a:cubicBezTo>
                    <a:pt x="3419" y="8642"/>
                    <a:pt x="3649" y="8719"/>
                    <a:pt x="3803" y="8795"/>
                  </a:cubicBezTo>
                  <a:cubicBezTo>
                    <a:pt x="4033" y="8891"/>
                    <a:pt x="4264" y="8949"/>
                    <a:pt x="4475" y="9026"/>
                  </a:cubicBezTo>
                  <a:cubicBezTo>
                    <a:pt x="5435" y="9371"/>
                    <a:pt x="6299" y="9583"/>
                    <a:pt x="7125" y="9698"/>
                  </a:cubicBezTo>
                  <a:cubicBezTo>
                    <a:pt x="7356" y="9717"/>
                    <a:pt x="7586" y="9756"/>
                    <a:pt x="7797" y="9775"/>
                  </a:cubicBezTo>
                  <a:cubicBezTo>
                    <a:pt x="8009" y="9794"/>
                    <a:pt x="8258" y="9794"/>
                    <a:pt x="8469" y="9794"/>
                  </a:cubicBezTo>
                  <a:lnTo>
                    <a:pt x="8508" y="9794"/>
                  </a:lnTo>
                  <a:cubicBezTo>
                    <a:pt x="8969" y="9794"/>
                    <a:pt x="9410" y="9813"/>
                    <a:pt x="9852" y="9813"/>
                  </a:cubicBezTo>
                  <a:cubicBezTo>
                    <a:pt x="10793" y="9852"/>
                    <a:pt x="11753" y="9909"/>
                    <a:pt x="12579" y="9967"/>
                  </a:cubicBezTo>
                  <a:lnTo>
                    <a:pt x="13347" y="10005"/>
                  </a:lnTo>
                  <a:cubicBezTo>
                    <a:pt x="14883" y="10101"/>
                    <a:pt x="16458" y="10197"/>
                    <a:pt x="18052" y="10236"/>
                  </a:cubicBezTo>
                  <a:lnTo>
                    <a:pt x="19012" y="10236"/>
                  </a:lnTo>
                  <a:cubicBezTo>
                    <a:pt x="19608" y="10236"/>
                    <a:pt x="20203" y="10197"/>
                    <a:pt x="20760" y="10178"/>
                  </a:cubicBezTo>
                  <a:cubicBezTo>
                    <a:pt x="21662" y="10120"/>
                    <a:pt x="22584" y="10063"/>
                    <a:pt x="23487" y="9948"/>
                  </a:cubicBezTo>
                  <a:cubicBezTo>
                    <a:pt x="24408" y="9813"/>
                    <a:pt x="25292" y="9640"/>
                    <a:pt x="26156" y="9410"/>
                  </a:cubicBezTo>
                  <a:cubicBezTo>
                    <a:pt x="26540" y="9314"/>
                    <a:pt x="26943" y="9199"/>
                    <a:pt x="27327" y="9045"/>
                  </a:cubicBezTo>
                  <a:cubicBezTo>
                    <a:pt x="27615" y="8949"/>
                    <a:pt x="27884" y="8834"/>
                    <a:pt x="28153" y="8680"/>
                  </a:cubicBezTo>
                  <a:cubicBezTo>
                    <a:pt x="28441" y="8527"/>
                    <a:pt x="28672" y="8334"/>
                    <a:pt x="28902" y="8142"/>
                  </a:cubicBezTo>
                  <a:cubicBezTo>
                    <a:pt x="29132" y="7893"/>
                    <a:pt x="29286" y="7643"/>
                    <a:pt x="29382" y="7355"/>
                  </a:cubicBezTo>
                  <a:cubicBezTo>
                    <a:pt x="29421" y="7201"/>
                    <a:pt x="29421" y="7029"/>
                    <a:pt x="29421" y="6894"/>
                  </a:cubicBezTo>
                  <a:cubicBezTo>
                    <a:pt x="29421" y="6817"/>
                    <a:pt x="29401" y="6721"/>
                    <a:pt x="29382" y="6625"/>
                  </a:cubicBezTo>
                  <a:cubicBezTo>
                    <a:pt x="29344" y="6529"/>
                    <a:pt x="29305" y="6414"/>
                    <a:pt x="29248" y="6318"/>
                  </a:cubicBezTo>
                  <a:cubicBezTo>
                    <a:pt x="29152" y="6107"/>
                    <a:pt x="28940" y="5684"/>
                    <a:pt x="28518" y="5531"/>
                  </a:cubicBezTo>
                  <a:cubicBezTo>
                    <a:pt x="28441" y="5492"/>
                    <a:pt x="28384" y="5473"/>
                    <a:pt x="28326" y="5454"/>
                  </a:cubicBezTo>
                  <a:cubicBezTo>
                    <a:pt x="28249" y="5435"/>
                    <a:pt x="28153" y="5435"/>
                    <a:pt x="28095" y="5396"/>
                  </a:cubicBezTo>
                  <a:lnTo>
                    <a:pt x="27788" y="5396"/>
                  </a:lnTo>
                  <a:cubicBezTo>
                    <a:pt x="27654" y="5435"/>
                    <a:pt x="27519" y="5454"/>
                    <a:pt x="27404" y="5473"/>
                  </a:cubicBezTo>
                  <a:cubicBezTo>
                    <a:pt x="27251" y="5531"/>
                    <a:pt x="27135" y="5569"/>
                    <a:pt x="27001" y="5627"/>
                  </a:cubicBezTo>
                  <a:cubicBezTo>
                    <a:pt x="26847" y="5684"/>
                    <a:pt x="26694" y="5761"/>
                    <a:pt x="26521" y="5857"/>
                  </a:cubicBezTo>
                  <a:lnTo>
                    <a:pt x="26521" y="5684"/>
                  </a:lnTo>
                  <a:cubicBezTo>
                    <a:pt x="26521" y="5646"/>
                    <a:pt x="26502" y="5569"/>
                    <a:pt x="26502" y="5531"/>
                  </a:cubicBezTo>
                  <a:cubicBezTo>
                    <a:pt x="26502" y="5473"/>
                    <a:pt x="26463" y="5435"/>
                    <a:pt x="26444" y="5377"/>
                  </a:cubicBezTo>
                  <a:lnTo>
                    <a:pt x="26425" y="5320"/>
                  </a:lnTo>
                  <a:cubicBezTo>
                    <a:pt x="26386" y="5262"/>
                    <a:pt x="26329" y="5185"/>
                    <a:pt x="26271" y="5108"/>
                  </a:cubicBezTo>
                  <a:cubicBezTo>
                    <a:pt x="26194" y="5051"/>
                    <a:pt x="26137" y="4993"/>
                    <a:pt x="26060" y="4935"/>
                  </a:cubicBezTo>
                  <a:cubicBezTo>
                    <a:pt x="25906" y="4878"/>
                    <a:pt x="25753" y="4820"/>
                    <a:pt x="25541" y="4820"/>
                  </a:cubicBezTo>
                  <a:cubicBezTo>
                    <a:pt x="25445" y="4820"/>
                    <a:pt x="25330" y="4839"/>
                    <a:pt x="25273" y="4839"/>
                  </a:cubicBezTo>
                  <a:cubicBezTo>
                    <a:pt x="25177" y="4878"/>
                    <a:pt x="25100" y="4878"/>
                    <a:pt x="25004" y="4897"/>
                  </a:cubicBezTo>
                  <a:cubicBezTo>
                    <a:pt x="24831" y="4955"/>
                    <a:pt x="24639" y="5012"/>
                    <a:pt x="24428" y="5108"/>
                  </a:cubicBezTo>
                  <a:cubicBezTo>
                    <a:pt x="24351" y="5166"/>
                    <a:pt x="24255" y="5185"/>
                    <a:pt x="24178" y="5243"/>
                  </a:cubicBezTo>
                  <a:lnTo>
                    <a:pt x="24178" y="5204"/>
                  </a:lnTo>
                  <a:cubicBezTo>
                    <a:pt x="24216" y="4935"/>
                    <a:pt x="24216" y="4705"/>
                    <a:pt x="24140" y="4513"/>
                  </a:cubicBezTo>
                  <a:cubicBezTo>
                    <a:pt x="24120" y="4417"/>
                    <a:pt x="24063" y="4321"/>
                    <a:pt x="24024" y="4244"/>
                  </a:cubicBezTo>
                  <a:cubicBezTo>
                    <a:pt x="23967" y="4148"/>
                    <a:pt x="23890" y="4071"/>
                    <a:pt x="23775" y="4014"/>
                  </a:cubicBezTo>
                  <a:cubicBezTo>
                    <a:pt x="23698" y="3956"/>
                    <a:pt x="23640" y="3918"/>
                    <a:pt x="23544" y="3879"/>
                  </a:cubicBezTo>
                  <a:cubicBezTo>
                    <a:pt x="23448" y="3860"/>
                    <a:pt x="23352" y="3841"/>
                    <a:pt x="23275" y="3841"/>
                  </a:cubicBezTo>
                  <a:lnTo>
                    <a:pt x="23122" y="3841"/>
                  </a:lnTo>
                  <a:cubicBezTo>
                    <a:pt x="22987" y="3841"/>
                    <a:pt x="22815" y="3860"/>
                    <a:pt x="22699" y="3879"/>
                  </a:cubicBezTo>
                  <a:cubicBezTo>
                    <a:pt x="22450" y="3937"/>
                    <a:pt x="22238" y="4033"/>
                    <a:pt x="22046" y="4110"/>
                  </a:cubicBezTo>
                  <a:cubicBezTo>
                    <a:pt x="21682" y="4244"/>
                    <a:pt x="21355" y="4455"/>
                    <a:pt x="20990" y="4705"/>
                  </a:cubicBezTo>
                  <a:lnTo>
                    <a:pt x="21086" y="4494"/>
                  </a:lnTo>
                  <a:lnTo>
                    <a:pt x="21163" y="4283"/>
                  </a:lnTo>
                  <a:cubicBezTo>
                    <a:pt x="21355" y="3745"/>
                    <a:pt x="21566" y="3150"/>
                    <a:pt x="21720" y="2535"/>
                  </a:cubicBezTo>
                  <a:cubicBezTo>
                    <a:pt x="21778" y="2228"/>
                    <a:pt x="21835" y="1940"/>
                    <a:pt x="21835" y="1671"/>
                  </a:cubicBezTo>
                  <a:cubicBezTo>
                    <a:pt x="21854" y="1383"/>
                    <a:pt x="21835" y="1152"/>
                    <a:pt x="21758" y="941"/>
                  </a:cubicBezTo>
                  <a:cubicBezTo>
                    <a:pt x="21682" y="691"/>
                    <a:pt x="21566" y="499"/>
                    <a:pt x="21393" y="327"/>
                  </a:cubicBezTo>
                  <a:cubicBezTo>
                    <a:pt x="21240" y="192"/>
                    <a:pt x="21048" y="77"/>
                    <a:pt x="20875" y="19"/>
                  </a:cubicBezTo>
                  <a:cubicBezTo>
                    <a:pt x="20837" y="0"/>
                    <a:pt x="20760" y="0"/>
                    <a:pt x="2066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89" name="Google Shape;1989;p54"/>
            <p:cNvSpPr/>
            <p:nvPr/>
          </p:nvSpPr>
          <p:spPr>
            <a:xfrm>
              <a:off x="-567123" y="4417591"/>
              <a:ext cx="2562790" cy="583272"/>
            </a:xfrm>
            <a:custGeom>
              <a:avLst/>
              <a:gdLst/>
              <a:ahLst/>
              <a:cxnLst/>
              <a:rect l="l" t="t" r="r" b="b"/>
              <a:pathLst>
                <a:path w="29421" h="6696" extrusionOk="0">
                  <a:moveTo>
                    <a:pt x="2190" y="2305"/>
                  </a:moveTo>
                  <a:lnTo>
                    <a:pt x="2190" y="2305"/>
                  </a:lnTo>
                  <a:cubicBezTo>
                    <a:pt x="2183" y="2318"/>
                    <a:pt x="2177" y="2330"/>
                    <a:pt x="2171" y="2343"/>
                  </a:cubicBezTo>
                  <a:lnTo>
                    <a:pt x="2171" y="2343"/>
                  </a:lnTo>
                  <a:cubicBezTo>
                    <a:pt x="2190" y="2342"/>
                    <a:pt x="2190" y="2305"/>
                    <a:pt x="2190" y="2305"/>
                  </a:cubicBezTo>
                  <a:close/>
                  <a:moveTo>
                    <a:pt x="20779" y="0"/>
                  </a:moveTo>
                  <a:cubicBezTo>
                    <a:pt x="20606" y="0"/>
                    <a:pt x="20433" y="20"/>
                    <a:pt x="20279" y="96"/>
                  </a:cubicBezTo>
                  <a:cubicBezTo>
                    <a:pt x="20107" y="154"/>
                    <a:pt x="19953" y="250"/>
                    <a:pt x="19819" y="346"/>
                  </a:cubicBezTo>
                  <a:cubicBezTo>
                    <a:pt x="19665" y="461"/>
                    <a:pt x="19550" y="576"/>
                    <a:pt x="19434" y="730"/>
                  </a:cubicBezTo>
                  <a:cubicBezTo>
                    <a:pt x="19319" y="864"/>
                    <a:pt x="19223" y="1037"/>
                    <a:pt x="19127" y="1210"/>
                  </a:cubicBezTo>
                  <a:cubicBezTo>
                    <a:pt x="18935" y="1537"/>
                    <a:pt x="18762" y="1901"/>
                    <a:pt x="18609" y="2286"/>
                  </a:cubicBezTo>
                  <a:cubicBezTo>
                    <a:pt x="18570" y="2420"/>
                    <a:pt x="18513" y="2554"/>
                    <a:pt x="18474" y="2689"/>
                  </a:cubicBezTo>
                  <a:cubicBezTo>
                    <a:pt x="18474" y="2670"/>
                    <a:pt x="18474" y="2612"/>
                    <a:pt x="18436" y="2593"/>
                  </a:cubicBezTo>
                  <a:cubicBezTo>
                    <a:pt x="18397" y="2382"/>
                    <a:pt x="18359" y="2170"/>
                    <a:pt x="18282" y="1978"/>
                  </a:cubicBezTo>
                  <a:cubicBezTo>
                    <a:pt x="18205" y="1786"/>
                    <a:pt x="18109" y="1556"/>
                    <a:pt x="17994" y="1402"/>
                  </a:cubicBezTo>
                  <a:cubicBezTo>
                    <a:pt x="17898" y="1229"/>
                    <a:pt x="17745" y="1076"/>
                    <a:pt x="17591" y="960"/>
                  </a:cubicBezTo>
                  <a:cubicBezTo>
                    <a:pt x="17437" y="864"/>
                    <a:pt x="17245" y="788"/>
                    <a:pt x="17072" y="788"/>
                  </a:cubicBezTo>
                  <a:lnTo>
                    <a:pt x="17053" y="788"/>
                  </a:lnTo>
                  <a:cubicBezTo>
                    <a:pt x="16957" y="788"/>
                    <a:pt x="16861" y="826"/>
                    <a:pt x="16746" y="845"/>
                  </a:cubicBezTo>
                  <a:cubicBezTo>
                    <a:pt x="16612" y="884"/>
                    <a:pt x="16496" y="941"/>
                    <a:pt x="16400" y="1018"/>
                  </a:cubicBezTo>
                  <a:cubicBezTo>
                    <a:pt x="15997" y="1249"/>
                    <a:pt x="15747" y="1690"/>
                    <a:pt x="15613" y="2132"/>
                  </a:cubicBezTo>
                  <a:cubicBezTo>
                    <a:pt x="15459" y="2612"/>
                    <a:pt x="15440" y="3130"/>
                    <a:pt x="15459" y="3630"/>
                  </a:cubicBezTo>
                  <a:cubicBezTo>
                    <a:pt x="15498" y="4014"/>
                    <a:pt x="15517" y="4379"/>
                    <a:pt x="15594" y="4763"/>
                  </a:cubicBezTo>
                  <a:cubicBezTo>
                    <a:pt x="15517" y="4724"/>
                    <a:pt x="15459" y="4724"/>
                    <a:pt x="15402" y="4724"/>
                  </a:cubicBezTo>
                  <a:cubicBezTo>
                    <a:pt x="15267" y="4724"/>
                    <a:pt x="15171" y="4763"/>
                    <a:pt x="15056" y="4782"/>
                  </a:cubicBezTo>
                  <a:cubicBezTo>
                    <a:pt x="14960" y="4801"/>
                    <a:pt x="14845" y="4878"/>
                    <a:pt x="14749" y="4916"/>
                  </a:cubicBezTo>
                  <a:cubicBezTo>
                    <a:pt x="14672" y="4974"/>
                    <a:pt x="14634" y="4993"/>
                    <a:pt x="14557" y="5051"/>
                  </a:cubicBezTo>
                  <a:cubicBezTo>
                    <a:pt x="14538" y="4993"/>
                    <a:pt x="14499" y="4955"/>
                    <a:pt x="14461" y="4916"/>
                  </a:cubicBezTo>
                  <a:cubicBezTo>
                    <a:pt x="14384" y="4840"/>
                    <a:pt x="14307" y="4744"/>
                    <a:pt x="14211" y="4667"/>
                  </a:cubicBezTo>
                  <a:cubicBezTo>
                    <a:pt x="14057" y="4513"/>
                    <a:pt x="13865" y="4417"/>
                    <a:pt x="13635" y="4379"/>
                  </a:cubicBezTo>
                  <a:cubicBezTo>
                    <a:pt x="13577" y="4340"/>
                    <a:pt x="13481" y="4340"/>
                    <a:pt x="13405" y="4340"/>
                  </a:cubicBezTo>
                  <a:cubicBezTo>
                    <a:pt x="13251" y="4340"/>
                    <a:pt x="13136" y="4379"/>
                    <a:pt x="13001" y="4398"/>
                  </a:cubicBezTo>
                  <a:cubicBezTo>
                    <a:pt x="12867" y="4417"/>
                    <a:pt x="12752" y="4494"/>
                    <a:pt x="12636" y="4532"/>
                  </a:cubicBezTo>
                  <a:lnTo>
                    <a:pt x="12636" y="4321"/>
                  </a:lnTo>
                  <a:cubicBezTo>
                    <a:pt x="12656" y="3879"/>
                    <a:pt x="12636" y="3438"/>
                    <a:pt x="12560" y="2977"/>
                  </a:cubicBezTo>
                  <a:cubicBezTo>
                    <a:pt x="12521" y="2746"/>
                    <a:pt x="12444" y="2497"/>
                    <a:pt x="12348" y="2286"/>
                  </a:cubicBezTo>
                  <a:cubicBezTo>
                    <a:pt x="12252" y="2074"/>
                    <a:pt x="12137" y="1882"/>
                    <a:pt x="11964" y="1709"/>
                  </a:cubicBezTo>
                  <a:cubicBezTo>
                    <a:pt x="11791" y="1537"/>
                    <a:pt x="11580" y="1441"/>
                    <a:pt x="11369" y="1402"/>
                  </a:cubicBezTo>
                  <a:cubicBezTo>
                    <a:pt x="11235" y="1383"/>
                    <a:pt x="11119" y="1345"/>
                    <a:pt x="11004" y="1345"/>
                  </a:cubicBezTo>
                  <a:cubicBezTo>
                    <a:pt x="10908" y="1345"/>
                    <a:pt x="10793" y="1345"/>
                    <a:pt x="10697" y="1402"/>
                  </a:cubicBezTo>
                  <a:cubicBezTo>
                    <a:pt x="10255" y="1498"/>
                    <a:pt x="9948" y="1805"/>
                    <a:pt x="9679" y="2151"/>
                  </a:cubicBezTo>
                  <a:cubicBezTo>
                    <a:pt x="9372" y="2574"/>
                    <a:pt x="9180" y="3054"/>
                    <a:pt x="8988" y="3534"/>
                  </a:cubicBezTo>
                  <a:cubicBezTo>
                    <a:pt x="8969" y="3419"/>
                    <a:pt x="8911" y="3303"/>
                    <a:pt x="8892" y="3169"/>
                  </a:cubicBezTo>
                  <a:cubicBezTo>
                    <a:pt x="8815" y="2958"/>
                    <a:pt x="8719" y="2766"/>
                    <a:pt x="8623" y="2574"/>
                  </a:cubicBezTo>
                  <a:cubicBezTo>
                    <a:pt x="8508" y="2362"/>
                    <a:pt x="8392" y="2151"/>
                    <a:pt x="8239" y="1959"/>
                  </a:cubicBezTo>
                  <a:cubicBezTo>
                    <a:pt x="8162" y="1863"/>
                    <a:pt x="8104" y="1786"/>
                    <a:pt x="8008" y="1709"/>
                  </a:cubicBezTo>
                  <a:cubicBezTo>
                    <a:pt x="7912" y="1633"/>
                    <a:pt x="7836" y="1556"/>
                    <a:pt x="7720" y="1498"/>
                  </a:cubicBezTo>
                  <a:cubicBezTo>
                    <a:pt x="7567" y="1402"/>
                    <a:pt x="7375" y="1345"/>
                    <a:pt x="7221" y="1345"/>
                  </a:cubicBezTo>
                  <a:lnTo>
                    <a:pt x="7106" y="1345"/>
                  </a:lnTo>
                  <a:cubicBezTo>
                    <a:pt x="6875" y="1383"/>
                    <a:pt x="6664" y="1498"/>
                    <a:pt x="6491" y="1633"/>
                  </a:cubicBezTo>
                  <a:cubicBezTo>
                    <a:pt x="6318" y="1805"/>
                    <a:pt x="6184" y="1997"/>
                    <a:pt x="6107" y="2209"/>
                  </a:cubicBezTo>
                  <a:cubicBezTo>
                    <a:pt x="6011" y="2458"/>
                    <a:pt x="5992" y="2689"/>
                    <a:pt x="5992" y="2958"/>
                  </a:cubicBezTo>
                  <a:cubicBezTo>
                    <a:pt x="5992" y="3246"/>
                    <a:pt x="6011" y="3534"/>
                    <a:pt x="6088" y="3822"/>
                  </a:cubicBezTo>
                  <a:cubicBezTo>
                    <a:pt x="6107" y="3975"/>
                    <a:pt x="6165" y="4110"/>
                    <a:pt x="6222" y="4264"/>
                  </a:cubicBezTo>
                  <a:cubicBezTo>
                    <a:pt x="6184" y="4264"/>
                    <a:pt x="6146" y="4225"/>
                    <a:pt x="6107" y="4225"/>
                  </a:cubicBezTo>
                  <a:lnTo>
                    <a:pt x="6069" y="4225"/>
                  </a:lnTo>
                  <a:cubicBezTo>
                    <a:pt x="5934" y="4225"/>
                    <a:pt x="5838" y="4264"/>
                    <a:pt x="5723" y="4283"/>
                  </a:cubicBezTo>
                  <a:cubicBezTo>
                    <a:pt x="5608" y="4302"/>
                    <a:pt x="5512" y="4360"/>
                    <a:pt x="5416" y="4398"/>
                  </a:cubicBezTo>
                  <a:cubicBezTo>
                    <a:pt x="5358" y="4417"/>
                    <a:pt x="5339" y="4456"/>
                    <a:pt x="5301" y="4475"/>
                  </a:cubicBezTo>
                  <a:cubicBezTo>
                    <a:pt x="5185" y="3822"/>
                    <a:pt x="5032" y="3169"/>
                    <a:pt x="4744" y="2593"/>
                  </a:cubicBezTo>
                  <a:cubicBezTo>
                    <a:pt x="4609" y="2362"/>
                    <a:pt x="4475" y="2113"/>
                    <a:pt x="4283" y="1921"/>
                  </a:cubicBezTo>
                  <a:cubicBezTo>
                    <a:pt x="4187" y="1825"/>
                    <a:pt x="4110" y="1767"/>
                    <a:pt x="3995" y="1671"/>
                  </a:cubicBezTo>
                  <a:cubicBezTo>
                    <a:pt x="3899" y="1594"/>
                    <a:pt x="3784" y="1517"/>
                    <a:pt x="3649" y="1441"/>
                  </a:cubicBezTo>
                  <a:cubicBezTo>
                    <a:pt x="3553" y="1402"/>
                    <a:pt x="3457" y="1345"/>
                    <a:pt x="3342" y="1325"/>
                  </a:cubicBezTo>
                  <a:cubicBezTo>
                    <a:pt x="3227" y="1306"/>
                    <a:pt x="3131" y="1287"/>
                    <a:pt x="3015" y="1287"/>
                  </a:cubicBezTo>
                  <a:lnTo>
                    <a:pt x="2977" y="1287"/>
                  </a:lnTo>
                  <a:cubicBezTo>
                    <a:pt x="2939" y="1287"/>
                    <a:pt x="2862" y="1287"/>
                    <a:pt x="2823" y="1306"/>
                  </a:cubicBezTo>
                  <a:cubicBezTo>
                    <a:pt x="2766" y="1306"/>
                    <a:pt x="2689" y="1325"/>
                    <a:pt x="2651" y="1345"/>
                  </a:cubicBezTo>
                  <a:cubicBezTo>
                    <a:pt x="2535" y="1383"/>
                    <a:pt x="2439" y="1441"/>
                    <a:pt x="2343" y="1517"/>
                  </a:cubicBezTo>
                  <a:cubicBezTo>
                    <a:pt x="2247" y="1594"/>
                    <a:pt x="2151" y="1690"/>
                    <a:pt x="2074" y="1786"/>
                  </a:cubicBezTo>
                  <a:cubicBezTo>
                    <a:pt x="1978" y="1901"/>
                    <a:pt x="1902" y="2055"/>
                    <a:pt x="1825" y="2190"/>
                  </a:cubicBezTo>
                  <a:cubicBezTo>
                    <a:pt x="1786" y="2305"/>
                    <a:pt x="1729" y="2458"/>
                    <a:pt x="1710" y="2593"/>
                  </a:cubicBezTo>
                  <a:cubicBezTo>
                    <a:pt x="1671" y="2746"/>
                    <a:pt x="1671" y="2881"/>
                    <a:pt x="1633" y="3054"/>
                  </a:cubicBezTo>
                  <a:cubicBezTo>
                    <a:pt x="1614" y="3265"/>
                    <a:pt x="1633" y="3515"/>
                    <a:pt x="1671" y="3726"/>
                  </a:cubicBezTo>
                  <a:cubicBezTo>
                    <a:pt x="1690" y="3937"/>
                    <a:pt x="1710" y="4187"/>
                    <a:pt x="1767" y="4398"/>
                  </a:cubicBezTo>
                  <a:cubicBezTo>
                    <a:pt x="1806" y="4609"/>
                    <a:pt x="1882" y="4859"/>
                    <a:pt x="1921" y="5070"/>
                  </a:cubicBezTo>
                  <a:lnTo>
                    <a:pt x="1710" y="4936"/>
                  </a:lnTo>
                  <a:cubicBezTo>
                    <a:pt x="1537" y="4801"/>
                    <a:pt x="1345" y="4686"/>
                    <a:pt x="1153" y="4590"/>
                  </a:cubicBezTo>
                  <a:cubicBezTo>
                    <a:pt x="1041" y="4526"/>
                    <a:pt x="904" y="4489"/>
                    <a:pt x="761" y="4489"/>
                  </a:cubicBezTo>
                  <a:cubicBezTo>
                    <a:pt x="732" y="4489"/>
                    <a:pt x="702" y="4491"/>
                    <a:pt x="673" y="4494"/>
                  </a:cubicBezTo>
                  <a:cubicBezTo>
                    <a:pt x="634" y="4494"/>
                    <a:pt x="577" y="4513"/>
                    <a:pt x="538" y="4552"/>
                  </a:cubicBezTo>
                  <a:lnTo>
                    <a:pt x="385" y="4609"/>
                  </a:lnTo>
                  <a:cubicBezTo>
                    <a:pt x="289" y="4667"/>
                    <a:pt x="231" y="4744"/>
                    <a:pt x="154" y="4840"/>
                  </a:cubicBezTo>
                  <a:cubicBezTo>
                    <a:pt x="39" y="4993"/>
                    <a:pt x="0" y="5185"/>
                    <a:pt x="0" y="5377"/>
                  </a:cubicBezTo>
                  <a:cubicBezTo>
                    <a:pt x="0" y="5608"/>
                    <a:pt x="77" y="5819"/>
                    <a:pt x="154" y="6011"/>
                  </a:cubicBezTo>
                  <a:cubicBezTo>
                    <a:pt x="231" y="6203"/>
                    <a:pt x="346" y="6395"/>
                    <a:pt x="442" y="6587"/>
                  </a:cubicBezTo>
                  <a:cubicBezTo>
                    <a:pt x="461" y="6606"/>
                    <a:pt x="461" y="6626"/>
                    <a:pt x="481" y="6664"/>
                  </a:cubicBezTo>
                  <a:cubicBezTo>
                    <a:pt x="503" y="6686"/>
                    <a:pt x="526" y="6696"/>
                    <a:pt x="552" y="6696"/>
                  </a:cubicBezTo>
                  <a:cubicBezTo>
                    <a:pt x="571" y="6696"/>
                    <a:pt x="591" y="6691"/>
                    <a:pt x="615" y="6683"/>
                  </a:cubicBezTo>
                  <a:cubicBezTo>
                    <a:pt x="653" y="6664"/>
                    <a:pt x="653" y="6606"/>
                    <a:pt x="634" y="6568"/>
                  </a:cubicBezTo>
                  <a:cubicBezTo>
                    <a:pt x="615" y="6510"/>
                    <a:pt x="557" y="6472"/>
                    <a:pt x="538" y="6414"/>
                  </a:cubicBezTo>
                  <a:cubicBezTo>
                    <a:pt x="423" y="6222"/>
                    <a:pt x="327" y="6030"/>
                    <a:pt x="269" y="5819"/>
                  </a:cubicBezTo>
                  <a:cubicBezTo>
                    <a:pt x="231" y="5665"/>
                    <a:pt x="193" y="5550"/>
                    <a:pt x="193" y="5397"/>
                  </a:cubicBezTo>
                  <a:cubicBezTo>
                    <a:pt x="193" y="5339"/>
                    <a:pt x="193" y="5262"/>
                    <a:pt x="231" y="5185"/>
                  </a:cubicBezTo>
                  <a:cubicBezTo>
                    <a:pt x="250" y="5147"/>
                    <a:pt x="250" y="5089"/>
                    <a:pt x="269" y="5051"/>
                  </a:cubicBezTo>
                  <a:cubicBezTo>
                    <a:pt x="289" y="5012"/>
                    <a:pt x="327" y="4974"/>
                    <a:pt x="346" y="4955"/>
                  </a:cubicBezTo>
                  <a:cubicBezTo>
                    <a:pt x="365" y="4916"/>
                    <a:pt x="423" y="4897"/>
                    <a:pt x="442" y="4878"/>
                  </a:cubicBezTo>
                  <a:cubicBezTo>
                    <a:pt x="481" y="4859"/>
                    <a:pt x="538" y="4840"/>
                    <a:pt x="615" y="4801"/>
                  </a:cubicBezTo>
                  <a:cubicBezTo>
                    <a:pt x="634" y="4801"/>
                    <a:pt x="673" y="4782"/>
                    <a:pt x="711" y="4782"/>
                  </a:cubicBezTo>
                  <a:cubicBezTo>
                    <a:pt x="730" y="4782"/>
                    <a:pt x="769" y="4782"/>
                    <a:pt x="807" y="4801"/>
                  </a:cubicBezTo>
                  <a:cubicBezTo>
                    <a:pt x="903" y="4840"/>
                    <a:pt x="999" y="4878"/>
                    <a:pt x="1095" y="4936"/>
                  </a:cubicBezTo>
                  <a:cubicBezTo>
                    <a:pt x="1345" y="5070"/>
                    <a:pt x="1575" y="5243"/>
                    <a:pt x="1806" y="5435"/>
                  </a:cubicBezTo>
                  <a:cubicBezTo>
                    <a:pt x="1902" y="5512"/>
                    <a:pt x="1978" y="5569"/>
                    <a:pt x="2074" y="5646"/>
                  </a:cubicBezTo>
                  <a:cubicBezTo>
                    <a:pt x="2094" y="5665"/>
                    <a:pt x="2151" y="5704"/>
                    <a:pt x="2170" y="5742"/>
                  </a:cubicBezTo>
                  <a:cubicBezTo>
                    <a:pt x="2190" y="5771"/>
                    <a:pt x="2223" y="5785"/>
                    <a:pt x="2259" y="5785"/>
                  </a:cubicBezTo>
                  <a:cubicBezTo>
                    <a:pt x="2295" y="5785"/>
                    <a:pt x="2334" y="5771"/>
                    <a:pt x="2363" y="5742"/>
                  </a:cubicBezTo>
                  <a:cubicBezTo>
                    <a:pt x="2401" y="5704"/>
                    <a:pt x="2439" y="5627"/>
                    <a:pt x="2401" y="5550"/>
                  </a:cubicBezTo>
                  <a:cubicBezTo>
                    <a:pt x="2343" y="5358"/>
                    <a:pt x="2266" y="5166"/>
                    <a:pt x="2209" y="4993"/>
                  </a:cubicBezTo>
                  <a:lnTo>
                    <a:pt x="2209" y="4974"/>
                  </a:lnTo>
                  <a:cubicBezTo>
                    <a:pt x="2074" y="4494"/>
                    <a:pt x="1978" y="4014"/>
                    <a:pt x="1959" y="3515"/>
                  </a:cubicBezTo>
                  <a:cubicBezTo>
                    <a:pt x="1959" y="3246"/>
                    <a:pt x="1978" y="3015"/>
                    <a:pt x="2017" y="2746"/>
                  </a:cubicBezTo>
                  <a:cubicBezTo>
                    <a:pt x="2070" y="2606"/>
                    <a:pt x="2106" y="2481"/>
                    <a:pt x="2171" y="2343"/>
                  </a:cubicBezTo>
                  <a:lnTo>
                    <a:pt x="2171" y="2343"/>
                  </a:lnTo>
                  <a:cubicBezTo>
                    <a:pt x="2171" y="2343"/>
                    <a:pt x="2171" y="2343"/>
                    <a:pt x="2170" y="2343"/>
                  </a:cubicBezTo>
                  <a:cubicBezTo>
                    <a:pt x="2170" y="2343"/>
                    <a:pt x="2170" y="2305"/>
                    <a:pt x="2190" y="2305"/>
                  </a:cubicBezTo>
                  <a:cubicBezTo>
                    <a:pt x="2266" y="2209"/>
                    <a:pt x="2305" y="2113"/>
                    <a:pt x="2401" y="2017"/>
                  </a:cubicBezTo>
                  <a:cubicBezTo>
                    <a:pt x="2459" y="1978"/>
                    <a:pt x="2535" y="1901"/>
                    <a:pt x="2593" y="1882"/>
                  </a:cubicBezTo>
                  <a:cubicBezTo>
                    <a:pt x="2651" y="1863"/>
                    <a:pt x="2689" y="1825"/>
                    <a:pt x="2766" y="1805"/>
                  </a:cubicBezTo>
                  <a:cubicBezTo>
                    <a:pt x="2843" y="1786"/>
                    <a:pt x="2919" y="1786"/>
                    <a:pt x="2977" y="1786"/>
                  </a:cubicBezTo>
                  <a:cubicBezTo>
                    <a:pt x="3054" y="1786"/>
                    <a:pt x="3131" y="1786"/>
                    <a:pt x="3207" y="1805"/>
                  </a:cubicBezTo>
                  <a:cubicBezTo>
                    <a:pt x="3323" y="1825"/>
                    <a:pt x="3419" y="1882"/>
                    <a:pt x="3515" y="1921"/>
                  </a:cubicBezTo>
                  <a:cubicBezTo>
                    <a:pt x="3630" y="1997"/>
                    <a:pt x="3745" y="2093"/>
                    <a:pt x="3880" y="2190"/>
                  </a:cubicBezTo>
                  <a:cubicBezTo>
                    <a:pt x="4014" y="2343"/>
                    <a:pt x="4129" y="2478"/>
                    <a:pt x="4225" y="2650"/>
                  </a:cubicBezTo>
                  <a:cubicBezTo>
                    <a:pt x="4321" y="2823"/>
                    <a:pt x="4398" y="2977"/>
                    <a:pt x="4475" y="3150"/>
                  </a:cubicBezTo>
                  <a:cubicBezTo>
                    <a:pt x="4571" y="3342"/>
                    <a:pt x="4609" y="3534"/>
                    <a:pt x="4686" y="3745"/>
                  </a:cubicBezTo>
                  <a:cubicBezTo>
                    <a:pt x="4782" y="4110"/>
                    <a:pt x="4859" y="4456"/>
                    <a:pt x="4897" y="4840"/>
                  </a:cubicBezTo>
                  <a:cubicBezTo>
                    <a:pt x="4897" y="4878"/>
                    <a:pt x="4955" y="4936"/>
                    <a:pt x="4974" y="4955"/>
                  </a:cubicBezTo>
                  <a:cubicBezTo>
                    <a:pt x="4993" y="4955"/>
                    <a:pt x="4993" y="4974"/>
                    <a:pt x="5032" y="4974"/>
                  </a:cubicBezTo>
                  <a:cubicBezTo>
                    <a:pt x="5051" y="4993"/>
                    <a:pt x="5070" y="4993"/>
                    <a:pt x="5089" y="4993"/>
                  </a:cubicBezTo>
                  <a:cubicBezTo>
                    <a:pt x="5147" y="4993"/>
                    <a:pt x="5166" y="4993"/>
                    <a:pt x="5224" y="4974"/>
                  </a:cubicBezTo>
                  <a:cubicBezTo>
                    <a:pt x="5262" y="4955"/>
                    <a:pt x="5320" y="4936"/>
                    <a:pt x="5377" y="4878"/>
                  </a:cubicBezTo>
                  <a:cubicBezTo>
                    <a:pt x="5512" y="4801"/>
                    <a:pt x="5627" y="4763"/>
                    <a:pt x="5762" y="4744"/>
                  </a:cubicBezTo>
                  <a:cubicBezTo>
                    <a:pt x="5838" y="4705"/>
                    <a:pt x="5915" y="4705"/>
                    <a:pt x="5954" y="4705"/>
                  </a:cubicBezTo>
                  <a:cubicBezTo>
                    <a:pt x="6030" y="4705"/>
                    <a:pt x="6126" y="4744"/>
                    <a:pt x="6203" y="4763"/>
                  </a:cubicBezTo>
                  <a:cubicBezTo>
                    <a:pt x="6222" y="4763"/>
                    <a:pt x="6280" y="4782"/>
                    <a:pt x="6299" y="4801"/>
                  </a:cubicBezTo>
                  <a:cubicBezTo>
                    <a:pt x="6327" y="4812"/>
                    <a:pt x="6354" y="4817"/>
                    <a:pt x="6379" y="4817"/>
                  </a:cubicBezTo>
                  <a:cubicBezTo>
                    <a:pt x="6439" y="4817"/>
                    <a:pt x="6489" y="4790"/>
                    <a:pt x="6530" y="4763"/>
                  </a:cubicBezTo>
                  <a:cubicBezTo>
                    <a:pt x="6568" y="4763"/>
                    <a:pt x="6568" y="4763"/>
                    <a:pt x="6587" y="4744"/>
                  </a:cubicBezTo>
                  <a:cubicBezTo>
                    <a:pt x="6607" y="4705"/>
                    <a:pt x="6626" y="4686"/>
                    <a:pt x="6664" y="4648"/>
                  </a:cubicBezTo>
                  <a:cubicBezTo>
                    <a:pt x="6664" y="4590"/>
                    <a:pt x="6664" y="4571"/>
                    <a:pt x="6626" y="4513"/>
                  </a:cubicBezTo>
                  <a:cubicBezTo>
                    <a:pt x="6510" y="4302"/>
                    <a:pt x="6434" y="4071"/>
                    <a:pt x="6395" y="3803"/>
                  </a:cubicBezTo>
                  <a:cubicBezTo>
                    <a:pt x="6338" y="3534"/>
                    <a:pt x="6318" y="3303"/>
                    <a:pt x="6318" y="3034"/>
                  </a:cubicBezTo>
                  <a:cubicBezTo>
                    <a:pt x="6318" y="2862"/>
                    <a:pt x="6338" y="2689"/>
                    <a:pt x="6395" y="2535"/>
                  </a:cubicBezTo>
                  <a:cubicBezTo>
                    <a:pt x="6414" y="2439"/>
                    <a:pt x="6472" y="2343"/>
                    <a:pt x="6530" y="2247"/>
                  </a:cubicBezTo>
                  <a:cubicBezTo>
                    <a:pt x="6587" y="2170"/>
                    <a:pt x="6626" y="2093"/>
                    <a:pt x="6703" y="2055"/>
                  </a:cubicBezTo>
                  <a:lnTo>
                    <a:pt x="6914" y="1901"/>
                  </a:lnTo>
                  <a:cubicBezTo>
                    <a:pt x="6971" y="1882"/>
                    <a:pt x="7048" y="1863"/>
                    <a:pt x="7087" y="1825"/>
                  </a:cubicBezTo>
                  <a:cubicBezTo>
                    <a:pt x="7144" y="1825"/>
                    <a:pt x="7183" y="1805"/>
                    <a:pt x="7240" y="1805"/>
                  </a:cubicBezTo>
                  <a:cubicBezTo>
                    <a:pt x="7279" y="1805"/>
                    <a:pt x="7336" y="1825"/>
                    <a:pt x="7375" y="1825"/>
                  </a:cubicBezTo>
                  <a:cubicBezTo>
                    <a:pt x="7432" y="1863"/>
                    <a:pt x="7490" y="1882"/>
                    <a:pt x="7547" y="1901"/>
                  </a:cubicBezTo>
                  <a:cubicBezTo>
                    <a:pt x="7643" y="1978"/>
                    <a:pt x="7740" y="2055"/>
                    <a:pt x="7816" y="2151"/>
                  </a:cubicBezTo>
                  <a:cubicBezTo>
                    <a:pt x="7970" y="2305"/>
                    <a:pt x="8104" y="2535"/>
                    <a:pt x="8200" y="2727"/>
                  </a:cubicBezTo>
                  <a:cubicBezTo>
                    <a:pt x="8335" y="3015"/>
                    <a:pt x="8450" y="3323"/>
                    <a:pt x="8527" y="3630"/>
                  </a:cubicBezTo>
                  <a:cubicBezTo>
                    <a:pt x="8546" y="3803"/>
                    <a:pt x="8584" y="3956"/>
                    <a:pt x="8604" y="4167"/>
                  </a:cubicBezTo>
                  <a:cubicBezTo>
                    <a:pt x="8604" y="4273"/>
                    <a:pt x="8700" y="4362"/>
                    <a:pt x="8804" y="4362"/>
                  </a:cubicBezTo>
                  <a:cubicBezTo>
                    <a:pt x="8814" y="4362"/>
                    <a:pt x="8824" y="4361"/>
                    <a:pt x="8834" y="4360"/>
                  </a:cubicBezTo>
                  <a:cubicBezTo>
                    <a:pt x="8911" y="4360"/>
                    <a:pt x="8988" y="4302"/>
                    <a:pt x="9007" y="4225"/>
                  </a:cubicBezTo>
                  <a:lnTo>
                    <a:pt x="9026" y="4206"/>
                  </a:lnTo>
                  <a:cubicBezTo>
                    <a:pt x="9257" y="3649"/>
                    <a:pt x="9449" y="3092"/>
                    <a:pt x="9756" y="2593"/>
                  </a:cubicBezTo>
                  <a:cubicBezTo>
                    <a:pt x="9871" y="2401"/>
                    <a:pt x="9986" y="2228"/>
                    <a:pt x="10159" y="2093"/>
                  </a:cubicBezTo>
                  <a:lnTo>
                    <a:pt x="10447" y="1882"/>
                  </a:lnTo>
                  <a:cubicBezTo>
                    <a:pt x="10543" y="1825"/>
                    <a:pt x="10620" y="1805"/>
                    <a:pt x="10716" y="1786"/>
                  </a:cubicBezTo>
                  <a:cubicBezTo>
                    <a:pt x="10812" y="1748"/>
                    <a:pt x="10889" y="1748"/>
                    <a:pt x="10985" y="1748"/>
                  </a:cubicBezTo>
                  <a:cubicBezTo>
                    <a:pt x="11100" y="1748"/>
                    <a:pt x="11196" y="1786"/>
                    <a:pt x="11311" y="1805"/>
                  </a:cubicBezTo>
                  <a:cubicBezTo>
                    <a:pt x="11388" y="1825"/>
                    <a:pt x="11484" y="1882"/>
                    <a:pt x="11561" y="1901"/>
                  </a:cubicBezTo>
                  <a:cubicBezTo>
                    <a:pt x="11619" y="1959"/>
                    <a:pt x="11695" y="2017"/>
                    <a:pt x="11772" y="2074"/>
                  </a:cubicBezTo>
                  <a:cubicBezTo>
                    <a:pt x="11868" y="2170"/>
                    <a:pt x="11945" y="2266"/>
                    <a:pt x="11983" y="2382"/>
                  </a:cubicBezTo>
                  <a:cubicBezTo>
                    <a:pt x="12080" y="2574"/>
                    <a:pt x="12137" y="2766"/>
                    <a:pt x="12176" y="2958"/>
                  </a:cubicBezTo>
                  <a:cubicBezTo>
                    <a:pt x="12252" y="3342"/>
                    <a:pt x="12272" y="3745"/>
                    <a:pt x="12272" y="4129"/>
                  </a:cubicBezTo>
                  <a:cubicBezTo>
                    <a:pt x="12272" y="4206"/>
                    <a:pt x="12272" y="4283"/>
                    <a:pt x="12252" y="4340"/>
                  </a:cubicBezTo>
                  <a:cubicBezTo>
                    <a:pt x="12233" y="4513"/>
                    <a:pt x="12195" y="4667"/>
                    <a:pt x="12176" y="4820"/>
                  </a:cubicBezTo>
                  <a:cubicBezTo>
                    <a:pt x="12176" y="4878"/>
                    <a:pt x="12176" y="4916"/>
                    <a:pt x="12195" y="4974"/>
                  </a:cubicBezTo>
                  <a:cubicBezTo>
                    <a:pt x="12233" y="5012"/>
                    <a:pt x="12272" y="5051"/>
                    <a:pt x="12329" y="5051"/>
                  </a:cubicBezTo>
                  <a:cubicBezTo>
                    <a:pt x="12348" y="5060"/>
                    <a:pt x="12377" y="5065"/>
                    <a:pt x="12406" y="5065"/>
                  </a:cubicBezTo>
                  <a:cubicBezTo>
                    <a:pt x="12435" y="5065"/>
                    <a:pt x="12464" y="5060"/>
                    <a:pt x="12483" y="5051"/>
                  </a:cubicBezTo>
                  <a:cubicBezTo>
                    <a:pt x="12560" y="4974"/>
                    <a:pt x="12656" y="4916"/>
                    <a:pt x="12752" y="4878"/>
                  </a:cubicBezTo>
                  <a:cubicBezTo>
                    <a:pt x="12867" y="4801"/>
                    <a:pt x="13001" y="4763"/>
                    <a:pt x="13136" y="4724"/>
                  </a:cubicBezTo>
                  <a:cubicBezTo>
                    <a:pt x="13232" y="4705"/>
                    <a:pt x="13328" y="4705"/>
                    <a:pt x="13424" y="4705"/>
                  </a:cubicBezTo>
                  <a:cubicBezTo>
                    <a:pt x="13520" y="4705"/>
                    <a:pt x="13597" y="4724"/>
                    <a:pt x="13693" y="4763"/>
                  </a:cubicBezTo>
                  <a:cubicBezTo>
                    <a:pt x="13769" y="4782"/>
                    <a:pt x="13827" y="4820"/>
                    <a:pt x="13904" y="4859"/>
                  </a:cubicBezTo>
                  <a:cubicBezTo>
                    <a:pt x="13981" y="4897"/>
                    <a:pt x="14057" y="4974"/>
                    <a:pt x="14115" y="5051"/>
                  </a:cubicBezTo>
                  <a:cubicBezTo>
                    <a:pt x="14192" y="5108"/>
                    <a:pt x="14269" y="5204"/>
                    <a:pt x="14307" y="5301"/>
                  </a:cubicBezTo>
                  <a:cubicBezTo>
                    <a:pt x="14307" y="5339"/>
                    <a:pt x="14346" y="5358"/>
                    <a:pt x="14346" y="5358"/>
                  </a:cubicBezTo>
                  <a:cubicBezTo>
                    <a:pt x="14365" y="5397"/>
                    <a:pt x="14384" y="5435"/>
                    <a:pt x="14403" y="5454"/>
                  </a:cubicBezTo>
                  <a:cubicBezTo>
                    <a:pt x="14427" y="5462"/>
                    <a:pt x="14448" y="5467"/>
                    <a:pt x="14468" y="5467"/>
                  </a:cubicBezTo>
                  <a:cubicBezTo>
                    <a:pt x="14496" y="5467"/>
                    <a:pt x="14523" y="5457"/>
                    <a:pt x="14557" y="5435"/>
                  </a:cubicBezTo>
                  <a:cubicBezTo>
                    <a:pt x="14672" y="5339"/>
                    <a:pt x="14787" y="5262"/>
                    <a:pt x="14941" y="5185"/>
                  </a:cubicBezTo>
                  <a:cubicBezTo>
                    <a:pt x="15018" y="5166"/>
                    <a:pt x="15075" y="5108"/>
                    <a:pt x="15171" y="5089"/>
                  </a:cubicBezTo>
                  <a:cubicBezTo>
                    <a:pt x="15229" y="5089"/>
                    <a:pt x="15267" y="5070"/>
                    <a:pt x="15325" y="5070"/>
                  </a:cubicBezTo>
                  <a:cubicBezTo>
                    <a:pt x="15363" y="5070"/>
                    <a:pt x="15421" y="5089"/>
                    <a:pt x="15479" y="5089"/>
                  </a:cubicBezTo>
                  <a:cubicBezTo>
                    <a:pt x="15498" y="5108"/>
                    <a:pt x="15536" y="5108"/>
                    <a:pt x="15555" y="5147"/>
                  </a:cubicBezTo>
                  <a:cubicBezTo>
                    <a:pt x="15584" y="5156"/>
                    <a:pt x="15608" y="5161"/>
                    <a:pt x="15632" y="5161"/>
                  </a:cubicBezTo>
                  <a:cubicBezTo>
                    <a:pt x="15656" y="5161"/>
                    <a:pt x="15680" y="5156"/>
                    <a:pt x="15709" y="5147"/>
                  </a:cubicBezTo>
                  <a:lnTo>
                    <a:pt x="15728" y="5147"/>
                  </a:lnTo>
                  <a:cubicBezTo>
                    <a:pt x="15805" y="5108"/>
                    <a:pt x="15863" y="5070"/>
                    <a:pt x="15863" y="4993"/>
                  </a:cubicBezTo>
                  <a:cubicBezTo>
                    <a:pt x="15786" y="4513"/>
                    <a:pt x="15709" y="4033"/>
                    <a:pt x="15690" y="3553"/>
                  </a:cubicBezTo>
                  <a:cubicBezTo>
                    <a:pt x="15690" y="3150"/>
                    <a:pt x="15709" y="2766"/>
                    <a:pt x="15786" y="2382"/>
                  </a:cubicBezTo>
                  <a:cubicBezTo>
                    <a:pt x="15824" y="2190"/>
                    <a:pt x="15901" y="1997"/>
                    <a:pt x="15997" y="1805"/>
                  </a:cubicBezTo>
                  <a:cubicBezTo>
                    <a:pt x="16074" y="1690"/>
                    <a:pt x="16151" y="1594"/>
                    <a:pt x="16208" y="1498"/>
                  </a:cubicBezTo>
                  <a:cubicBezTo>
                    <a:pt x="16304" y="1402"/>
                    <a:pt x="16400" y="1325"/>
                    <a:pt x="16496" y="1249"/>
                  </a:cubicBezTo>
                  <a:cubicBezTo>
                    <a:pt x="16496" y="1249"/>
                    <a:pt x="16507" y="1249"/>
                    <a:pt x="16513" y="1240"/>
                  </a:cubicBezTo>
                  <a:lnTo>
                    <a:pt x="16513" y="1240"/>
                  </a:lnTo>
                  <a:cubicBezTo>
                    <a:pt x="16587" y="1202"/>
                    <a:pt x="16676" y="1151"/>
                    <a:pt x="16765" y="1133"/>
                  </a:cubicBezTo>
                  <a:cubicBezTo>
                    <a:pt x="16842" y="1114"/>
                    <a:pt x="16880" y="1114"/>
                    <a:pt x="16957" y="1114"/>
                  </a:cubicBezTo>
                  <a:cubicBezTo>
                    <a:pt x="16996" y="1114"/>
                    <a:pt x="17053" y="1114"/>
                    <a:pt x="17130" y="1133"/>
                  </a:cubicBezTo>
                  <a:cubicBezTo>
                    <a:pt x="17168" y="1153"/>
                    <a:pt x="17226" y="1153"/>
                    <a:pt x="17264" y="1210"/>
                  </a:cubicBezTo>
                  <a:cubicBezTo>
                    <a:pt x="17322" y="1229"/>
                    <a:pt x="17399" y="1268"/>
                    <a:pt x="17437" y="1325"/>
                  </a:cubicBezTo>
                  <a:cubicBezTo>
                    <a:pt x="17533" y="1421"/>
                    <a:pt x="17610" y="1517"/>
                    <a:pt x="17668" y="1613"/>
                  </a:cubicBezTo>
                  <a:cubicBezTo>
                    <a:pt x="17764" y="1786"/>
                    <a:pt x="17841" y="1978"/>
                    <a:pt x="17917" y="2170"/>
                  </a:cubicBezTo>
                  <a:cubicBezTo>
                    <a:pt x="17994" y="2420"/>
                    <a:pt x="18033" y="2708"/>
                    <a:pt x="18071" y="2996"/>
                  </a:cubicBezTo>
                  <a:lnTo>
                    <a:pt x="18071" y="3246"/>
                  </a:lnTo>
                  <a:cubicBezTo>
                    <a:pt x="18071" y="3284"/>
                    <a:pt x="18071" y="3342"/>
                    <a:pt x="18109" y="3380"/>
                  </a:cubicBezTo>
                  <a:cubicBezTo>
                    <a:pt x="18129" y="3438"/>
                    <a:pt x="18186" y="3457"/>
                    <a:pt x="18225" y="3457"/>
                  </a:cubicBezTo>
                  <a:lnTo>
                    <a:pt x="18301" y="3457"/>
                  </a:lnTo>
                  <a:cubicBezTo>
                    <a:pt x="18359" y="3457"/>
                    <a:pt x="18397" y="3438"/>
                    <a:pt x="18417" y="3380"/>
                  </a:cubicBezTo>
                  <a:cubicBezTo>
                    <a:pt x="18666" y="2785"/>
                    <a:pt x="18858" y="2190"/>
                    <a:pt x="19146" y="1633"/>
                  </a:cubicBezTo>
                  <a:cubicBezTo>
                    <a:pt x="19281" y="1364"/>
                    <a:pt x="19473" y="1114"/>
                    <a:pt x="19703" y="864"/>
                  </a:cubicBezTo>
                  <a:cubicBezTo>
                    <a:pt x="19799" y="768"/>
                    <a:pt x="19915" y="672"/>
                    <a:pt x="20049" y="576"/>
                  </a:cubicBezTo>
                  <a:cubicBezTo>
                    <a:pt x="20145" y="538"/>
                    <a:pt x="20241" y="480"/>
                    <a:pt x="20337" y="461"/>
                  </a:cubicBezTo>
                  <a:cubicBezTo>
                    <a:pt x="20433" y="442"/>
                    <a:pt x="20510" y="404"/>
                    <a:pt x="20606" y="404"/>
                  </a:cubicBezTo>
                  <a:cubicBezTo>
                    <a:pt x="20721" y="404"/>
                    <a:pt x="20856" y="404"/>
                    <a:pt x="20971" y="461"/>
                  </a:cubicBezTo>
                  <a:cubicBezTo>
                    <a:pt x="21048" y="480"/>
                    <a:pt x="21105" y="500"/>
                    <a:pt x="21182" y="557"/>
                  </a:cubicBezTo>
                  <a:cubicBezTo>
                    <a:pt x="21240" y="576"/>
                    <a:pt x="21278" y="634"/>
                    <a:pt x="21336" y="672"/>
                  </a:cubicBezTo>
                  <a:cubicBezTo>
                    <a:pt x="21374" y="730"/>
                    <a:pt x="21432" y="768"/>
                    <a:pt x="21451" y="826"/>
                  </a:cubicBezTo>
                  <a:cubicBezTo>
                    <a:pt x="21489" y="884"/>
                    <a:pt x="21528" y="960"/>
                    <a:pt x="21547" y="1057"/>
                  </a:cubicBezTo>
                  <a:cubicBezTo>
                    <a:pt x="21585" y="1210"/>
                    <a:pt x="21585" y="1345"/>
                    <a:pt x="21624" y="1517"/>
                  </a:cubicBezTo>
                  <a:cubicBezTo>
                    <a:pt x="21624" y="1921"/>
                    <a:pt x="21547" y="2324"/>
                    <a:pt x="21451" y="2708"/>
                  </a:cubicBezTo>
                  <a:cubicBezTo>
                    <a:pt x="21393" y="2938"/>
                    <a:pt x="21355" y="3130"/>
                    <a:pt x="21278" y="3342"/>
                  </a:cubicBezTo>
                  <a:lnTo>
                    <a:pt x="21067" y="3995"/>
                  </a:lnTo>
                  <a:cubicBezTo>
                    <a:pt x="21009" y="4091"/>
                    <a:pt x="20990" y="4187"/>
                    <a:pt x="20952" y="4283"/>
                  </a:cubicBezTo>
                  <a:cubicBezTo>
                    <a:pt x="20894" y="4398"/>
                    <a:pt x="20817" y="4494"/>
                    <a:pt x="20779" y="4609"/>
                  </a:cubicBezTo>
                  <a:cubicBezTo>
                    <a:pt x="20721" y="4705"/>
                    <a:pt x="20798" y="4801"/>
                    <a:pt x="20875" y="4859"/>
                  </a:cubicBezTo>
                  <a:cubicBezTo>
                    <a:pt x="20888" y="4859"/>
                    <a:pt x="20900" y="4867"/>
                    <a:pt x="20919" y="4867"/>
                  </a:cubicBezTo>
                  <a:cubicBezTo>
                    <a:pt x="20928" y="4867"/>
                    <a:pt x="20939" y="4865"/>
                    <a:pt x="20952" y="4859"/>
                  </a:cubicBezTo>
                  <a:cubicBezTo>
                    <a:pt x="20961" y="4868"/>
                    <a:pt x="20976" y="4873"/>
                    <a:pt x="20992" y="4873"/>
                  </a:cubicBezTo>
                  <a:cubicBezTo>
                    <a:pt x="21009" y="4873"/>
                    <a:pt x="21028" y="4868"/>
                    <a:pt x="21048" y="4859"/>
                  </a:cubicBezTo>
                  <a:cubicBezTo>
                    <a:pt x="21201" y="4763"/>
                    <a:pt x="21374" y="4686"/>
                    <a:pt x="21547" y="4609"/>
                  </a:cubicBezTo>
                  <a:cubicBezTo>
                    <a:pt x="21758" y="4513"/>
                    <a:pt x="21969" y="4436"/>
                    <a:pt x="22200" y="4398"/>
                  </a:cubicBezTo>
                  <a:cubicBezTo>
                    <a:pt x="22507" y="4302"/>
                    <a:pt x="22834" y="4244"/>
                    <a:pt x="23179" y="4225"/>
                  </a:cubicBezTo>
                  <a:cubicBezTo>
                    <a:pt x="23314" y="4225"/>
                    <a:pt x="23448" y="4244"/>
                    <a:pt x="23582" y="4283"/>
                  </a:cubicBezTo>
                  <a:cubicBezTo>
                    <a:pt x="23659" y="4302"/>
                    <a:pt x="23736" y="4321"/>
                    <a:pt x="23774" y="4340"/>
                  </a:cubicBezTo>
                  <a:cubicBezTo>
                    <a:pt x="23832" y="4379"/>
                    <a:pt x="23871" y="4398"/>
                    <a:pt x="23890" y="4436"/>
                  </a:cubicBezTo>
                  <a:cubicBezTo>
                    <a:pt x="23928" y="4475"/>
                    <a:pt x="23967" y="4513"/>
                    <a:pt x="23986" y="4571"/>
                  </a:cubicBezTo>
                  <a:lnTo>
                    <a:pt x="24063" y="4705"/>
                  </a:lnTo>
                  <a:cubicBezTo>
                    <a:pt x="24082" y="4782"/>
                    <a:pt x="24082" y="4878"/>
                    <a:pt x="24082" y="4955"/>
                  </a:cubicBezTo>
                  <a:cubicBezTo>
                    <a:pt x="24082" y="5089"/>
                    <a:pt x="24063" y="5262"/>
                    <a:pt x="24024" y="5397"/>
                  </a:cubicBezTo>
                  <a:cubicBezTo>
                    <a:pt x="23986" y="5454"/>
                    <a:pt x="24043" y="5531"/>
                    <a:pt x="24063" y="5550"/>
                  </a:cubicBezTo>
                  <a:cubicBezTo>
                    <a:pt x="24103" y="5564"/>
                    <a:pt x="24134" y="5577"/>
                    <a:pt x="24170" y="5577"/>
                  </a:cubicBezTo>
                  <a:cubicBezTo>
                    <a:pt x="24184" y="5577"/>
                    <a:pt x="24199" y="5575"/>
                    <a:pt x="24216" y="5569"/>
                  </a:cubicBezTo>
                  <a:cubicBezTo>
                    <a:pt x="24351" y="5493"/>
                    <a:pt x="24504" y="5454"/>
                    <a:pt x="24639" y="5435"/>
                  </a:cubicBezTo>
                  <a:cubicBezTo>
                    <a:pt x="24984" y="5339"/>
                    <a:pt x="25292" y="5281"/>
                    <a:pt x="25656" y="5281"/>
                  </a:cubicBezTo>
                  <a:cubicBezTo>
                    <a:pt x="25772" y="5281"/>
                    <a:pt x="25906" y="5281"/>
                    <a:pt x="26041" y="5339"/>
                  </a:cubicBezTo>
                  <a:cubicBezTo>
                    <a:pt x="26079" y="5358"/>
                    <a:pt x="26137" y="5358"/>
                    <a:pt x="26175" y="5377"/>
                  </a:cubicBezTo>
                  <a:cubicBezTo>
                    <a:pt x="26194" y="5397"/>
                    <a:pt x="26233" y="5397"/>
                    <a:pt x="26252" y="5435"/>
                  </a:cubicBezTo>
                  <a:lnTo>
                    <a:pt x="26290" y="5473"/>
                  </a:lnTo>
                  <a:cubicBezTo>
                    <a:pt x="26290" y="5512"/>
                    <a:pt x="26329" y="5531"/>
                    <a:pt x="26329" y="5550"/>
                  </a:cubicBezTo>
                  <a:cubicBezTo>
                    <a:pt x="26329" y="5569"/>
                    <a:pt x="26329" y="5627"/>
                    <a:pt x="26348" y="5646"/>
                  </a:cubicBezTo>
                  <a:cubicBezTo>
                    <a:pt x="26348" y="5742"/>
                    <a:pt x="26329" y="5857"/>
                    <a:pt x="26290" y="5953"/>
                  </a:cubicBezTo>
                  <a:lnTo>
                    <a:pt x="26290" y="6049"/>
                  </a:lnTo>
                  <a:cubicBezTo>
                    <a:pt x="26329" y="6107"/>
                    <a:pt x="26348" y="6126"/>
                    <a:pt x="26386" y="6145"/>
                  </a:cubicBezTo>
                  <a:lnTo>
                    <a:pt x="26444" y="6145"/>
                  </a:lnTo>
                  <a:cubicBezTo>
                    <a:pt x="26463" y="6165"/>
                    <a:pt x="26521" y="6165"/>
                    <a:pt x="26540" y="6165"/>
                  </a:cubicBezTo>
                  <a:cubicBezTo>
                    <a:pt x="26578" y="6165"/>
                    <a:pt x="26636" y="6145"/>
                    <a:pt x="26655" y="6107"/>
                  </a:cubicBezTo>
                  <a:lnTo>
                    <a:pt x="26713" y="6049"/>
                  </a:lnTo>
                  <a:cubicBezTo>
                    <a:pt x="26828" y="5953"/>
                    <a:pt x="26943" y="5857"/>
                    <a:pt x="27097" y="5781"/>
                  </a:cubicBezTo>
                  <a:cubicBezTo>
                    <a:pt x="27212" y="5742"/>
                    <a:pt x="27308" y="5685"/>
                    <a:pt x="27423" y="5665"/>
                  </a:cubicBezTo>
                  <a:cubicBezTo>
                    <a:pt x="27538" y="5646"/>
                    <a:pt x="27673" y="5646"/>
                    <a:pt x="27788" y="5646"/>
                  </a:cubicBezTo>
                  <a:cubicBezTo>
                    <a:pt x="27903" y="5646"/>
                    <a:pt x="28057" y="5685"/>
                    <a:pt x="28172" y="5723"/>
                  </a:cubicBezTo>
                  <a:cubicBezTo>
                    <a:pt x="28307" y="5761"/>
                    <a:pt x="28479" y="5838"/>
                    <a:pt x="28595" y="5934"/>
                  </a:cubicBezTo>
                  <a:cubicBezTo>
                    <a:pt x="28729" y="6030"/>
                    <a:pt x="28844" y="6126"/>
                    <a:pt x="28940" y="6222"/>
                  </a:cubicBezTo>
                  <a:cubicBezTo>
                    <a:pt x="29036" y="6318"/>
                    <a:pt x="29113" y="6434"/>
                    <a:pt x="29151" y="6549"/>
                  </a:cubicBezTo>
                  <a:cubicBezTo>
                    <a:pt x="29164" y="6585"/>
                    <a:pt x="29191" y="6599"/>
                    <a:pt x="29220" y="6599"/>
                  </a:cubicBezTo>
                  <a:cubicBezTo>
                    <a:pt x="29236" y="6599"/>
                    <a:pt x="29253" y="6594"/>
                    <a:pt x="29267" y="6587"/>
                  </a:cubicBezTo>
                  <a:cubicBezTo>
                    <a:pt x="29420" y="6491"/>
                    <a:pt x="29420" y="6434"/>
                    <a:pt x="29401" y="6395"/>
                  </a:cubicBezTo>
                  <a:cubicBezTo>
                    <a:pt x="29248" y="6126"/>
                    <a:pt x="29075" y="5915"/>
                    <a:pt x="28844" y="5723"/>
                  </a:cubicBezTo>
                  <a:cubicBezTo>
                    <a:pt x="28748" y="5627"/>
                    <a:pt x="28633" y="5550"/>
                    <a:pt x="28499" y="5473"/>
                  </a:cubicBezTo>
                  <a:cubicBezTo>
                    <a:pt x="28383" y="5416"/>
                    <a:pt x="28230" y="5358"/>
                    <a:pt x="28095" y="5320"/>
                  </a:cubicBezTo>
                  <a:cubicBezTo>
                    <a:pt x="27980" y="5262"/>
                    <a:pt x="27826" y="5262"/>
                    <a:pt x="27692" y="5262"/>
                  </a:cubicBezTo>
                  <a:lnTo>
                    <a:pt x="27634" y="5262"/>
                  </a:lnTo>
                  <a:cubicBezTo>
                    <a:pt x="27500" y="5262"/>
                    <a:pt x="27385" y="5281"/>
                    <a:pt x="27231" y="5320"/>
                  </a:cubicBezTo>
                  <a:cubicBezTo>
                    <a:pt x="27097" y="5339"/>
                    <a:pt x="26962" y="5397"/>
                    <a:pt x="26828" y="5454"/>
                  </a:cubicBezTo>
                  <a:cubicBezTo>
                    <a:pt x="26770" y="5473"/>
                    <a:pt x="26751" y="5512"/>
                    <a:pt x="26713" y="5531"/>
                  </a:cubicBezTo>
                  <a:lnTo>
                    <a:pt x="26713" y="5454"/>
                  </a:lnTo>
                  <a:cubicBezTo>
                    <a:pt x="26713" y="5377"/>
                    <a:pt x="26674" y="5339"/>
                    <a:pt x="26655" y="5281"/>
                  </a:cubicBezTo>
                  <a:cubicBezTo>
                    <a:pt x="26636" y="5224"/>
                    <a:pt x="26578" y="5166"/>
                    <a:pt x="26540" y="5108"/>
                  </a:cubicBezTo>
                  <a:cubicBezTo>
                    <a:pt x="26444" y="5051"/>
                    <a:pt x="26348" y="4974"/>
                    <a:pt x="26233" y="4955"/>
                  </a:cubicBezTo>
                  <a:cubicBezTo>
                    <a:pt x="26079" y="4897"/>
                    <a:pt x="25944" y="4878"/>
                    <a:pt x="25791" y="4878"/>
                  </a:cubicBezTo>
                  <a:cubicBezTo>
                    <a:pt x="25484" y="4878"/>
                    <a:pt x="25176" y="4897"/>
                    <a:pt x="24888" y="4974"/>
                  </a:cubicBezTo>
                  <a:cubicBezTo>
                    <a:pt x="24735" y="4993"/>
                    <a:pt x="24600" y="5051"/>
                    <a:pt x="24466" y="5089"/>
                  </a:cubicBezTo>
                  <a:lnTo>
                    <a:pt x="24447" y="5089"/>
                  </a:lnTo>
                  <a:cubicBezTo>
                    <a:pt x="24466" y="4974"/>
                    <a:pt x="24466" y="4859"/>
                    <a:pt x="24447" y="4724"/>
                  </a:cubicBezTo>
                  <a:cubicBezTo>
                    <a:pt x="24427" y="4571"/>
                    <a:pt x="24370" y="4417"/>
                    <a:pt x="24274" y="4283"/>
                  </a:cubicBezTo>
                  <a:cubicBezTo>
                    <a:pt x="24216" y="4148"/>
                    <a:pt x="24063" y="4052"/>
                    <a:pt x="23947" y="4014"/>
                  </a:cubicBezTo>
                  <a:cubicBezTo>
                    <a:pt x="23794" y="3937"/>
                    <a:pt x="23659" y="3918"/>
                    <a:pt x="23506" y="3899"/>
                  </a:cubicBezTo>
                  <a:lnTo>
                    <a:pt x="23314" y="3899"/>
                  </a:lnTo>
                  <a:cubicBezTo>
                    <a:pt x="23218" y="3899"/>
                    <a:pt x="23102" y="3899"/>
                    <a:pt x="23006" y="3918"/>
                  </a:cubicBezTo>
                  <a:cubicBezTo>
                    <a:pt x="22814" y="3937"/>
                    <a:pt x="22641" y="3956"/>
                    <a:pt x="22488" y="4014"/>
                  </a:cubicBezTo>
                  <a:cubicBezTo>
                    <a:pt x="22142" y="4110"/>
                    <a:pt x="21777" y="4206"/>
                    <a:pt x="21470" y="4340"/>
                  </a:cubicBezTo>
                  <a:lnTo>
                    <a:pt x="21336" y="4417"/>
                  </a:lnTo>
                  <a:cubicBezTo>
                    <a:pt x="21336" y="4417"/>
                    <a:pt x="21336" y="4398"/>
                    <a:pt x="21355" y="4398"/>
                  </a:cubicBezTo>
                  <a:cubicBezTo>
                    <a:pt x="21374" y="4302"/>
                    <a:pt x="21432" y="4225"/>
                    <a:pt x="21451" y="4129"/>
                  </a:cubicBezTo>
                  <a:cubicBezTo>
                    <a:pt x="21528" y="3937"/>
                    <a:pt x="21585" y="3745"/>
                    <a:pt x="21643" y="3572"/>
                  </a:cubicBezTo>
                  <a:cubicBezTo>
                    <a:pt x="21720" y="3361"/>
                    <a:pt x="21777" y="3150"/>
                    <a:pt x="21835" y="2938"/>
                  </a:cubicBezTo>
                  <a:cubicBezTo>
                    <a:pt x="21950" y="2554"/>
                    <a:pt x="22046" y="2132"/>
                    <a:pt x="22065" y="1729"/>
                  </a:cubicBezTo>
                  <a:cubicBezTo>
                    <a:pt x="22104" y="1517"/>
                    <a:pt x="22104" y="1325"/>
                    <a:pt x="22046" y="1114"/>
                  </a:cubicBezTo>
                  <a:cubicBezTo>
                    <a:pt x="22027" y="922"/>
                    <a:pt x="21969" y="749"/>
                    <a:pt x="21873" y="576"/>
                  </a:cubicBezTo>
                  <a:cubicBezTo>
                    <a:pt x="21777" y="404"/>
                    <a:pt x="21643" y="269"/>
                    <a:pt x="21470" y="173"/>
                  </a:cubicBezTo>
                  <a:cubicBezTo>
                    <a:pt x="21374" y="116"/>
                    <a:pt x="21278" y="77"/>
                    <a:pt x="21182" y="58"/>
                  </a:cubicBezTo>
                  <a:cubicBezTo>
                    <a:pt x="21067" y="20"/>
                    <a:pt x="20952" y="0"/>
                    <a:pt x="2081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6" name="Group 5"/>
          <p:cNvGrpSpPr/>
          <p:nvPr/>
        </p:nvGrpSpPr>
        <p:grpSpPr>
          <a:xfrm>
            <a:off x="7800340" y="154940"/>
            <a:ext cx="4335780" cy="5769610"/>
            <a:chOff x="9213" y="183"/>
            <a:chExt cx="5121" cy="5503"/>
          </a:xfrm>
        </p:grpSpPr>
        <p:sp>
          <p:nvSpPr>
            <p:cNvPr id="2653" name="Google Shape;2653;p65"/>
            <p:cNvSpPr/>
            <p:nvPr/>
          </p:nvSpPr>
          <p:spPr>
            <a:xfrm>
              <a:off x="9213" y="2413"/>
              <a:ext cx="5121" cy="3273"/>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093" y="183"/>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a:ln>
                    <a:noFill/>
                  </a:ln>
                  <a:solidFill>
                    <a:prstClr val="white"/>
                  </a:solidFill>
                  <a:effectLst/>
                  <a:uLnTx/>
                  <a:uFillTx/>
                  <a:latin typeface="iCiel Cadena" panose="02000503000000020004" charset="0"/>
                  <a:ea typeface="Fredoka One" panose="02000000000000000000"/>
                  <a:cs typeface="iCiel Cadena" panose="02000503000000020004" charset="0"/>
                  <a:sym typeface="Fredoka One" panose="02000000000000000000"/>
                </a:rPr>
                <a:t>HOA MAI</a:t>
              </a:r>
            </a:p>
          </p:txBody>
        </p:sp>
        <p:cxnSp>
          <p:nvCxnSpPr>
            <p:cNvPr id="2696" name="Google Shape;2696;p65"/>
            <p:cNvCxnSpPr/>
            <p:nvPr/>
          </p:nvCxnSpPr>
          <p:spPr>
            <a:xfrm flipH="1">
              <a:off x="9722" y="1782"/>
              <a:ext cx="380" cy="909"/>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338" cy="864"/>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915697" y="251597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7" name="Google Shape;2676;p65"/>
          <p:cNvGrpSpPr/>
          <p:nvPr/>
        </p:nvGrpSpPr>
        <p:grpSpPr>
          <a:xfrm rot="10800000" flipV="1">
            <a:off x="11409891" y="25157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sp>
        <p:nvSpPr>
          <p:cNvPr id="8" name="Text Box 0"/>
          <p:cNvSpPr txBox="1"/>
          <p:nvPr/>
        </p:nvSpPr>
        <p:spPr>
          <a:xfrm>
            <a:off x="7800552" y="2974763"/>
            <a:ext cx="4191000" cy="239966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000" b="0" i="0" u="none" strike="noStrike" kern="1200" cap="none" spc="0" normalizeH="0" baseline="0" noProof="0">
                <a:ln>
                  <a:noFill/>
                </a:ln>
                <a:solidFill>
                  <a:prstClr val="black"/>
                </a:solidFill>
                <a:effectLst/>
                <a:uLnTx/>
                <a:uFillTx/>
                <a:latin typeface="Arial"/>
                <a:cs typeface="+mn-cs"/>
              </a:rPr>
              <a:t>Hình dáng: 5 cánh nhỏ, mỏng và nở thành từng chùm.</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000" b="0" i="0" u="none" strike="noStrike" kern="1200" cap="none" spc="0" normalizeH="0" baseline="0" noProof="0">
                <a:ln>
                  <a:noFill/>
                </a:ln>
                <a:solidFill>
                  <a:prstClr val="black"/>
                </a:solidFill>
                <a:effectLst/>
                <a:uLnTx/>
                <a:uFillTx/>
                <a:latin typeface="Arial"/>
                <a:cs typeface="+mn-cs"/>
              </a:rPr>
              <a:t>Kích thước: nhỏ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000" b="0" i="0" u="none" strike="noStrike" kern="1200" cap="none" spc="0" normalizeH="0" baseline="0" noProof="0">
                <a:ln>
                  <a:noFill/>
                </a:ln>
                <a:solidFill>
                  <a:prstClr val="black"/>
                </a:solidFill>
                <a:effectLst/>
                <a:uLnTx/>
                <a:uFillTx/>
                <a:latin typeface="Arial"/>
                <a:cs typeface="+mn-cs"/>
              </a:rPr>
              <a:t>Màu sác: Màu vàng</a:t>
            </a:r>
          </a:p>
        </p:txBody>
      </p:sp>
      <p:pic>
        <p:nvPicPr>
          <p:cNvPr id="13" name="PA_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0614025" y="5322570"/>
            <a:ext cx="1724025" cy="1526540"/>
          </a:xfrm>
          <a:prstGeom prst="rect">
            <a:avLst/>
          </a:prstGeom>
        </p:spPr>
      </p:pic>
      <p:pic>
        <p:nvPicPr>
          <p:cNvPr id="101" name="Content Placeholder 100"/>
          <p:cNvPicPr>
            <a:picLocks noGrp="1"/>
          </p:cNvPicPr>
          <p:nvPr>
            <p:ph idx="1"/>
          </p:nvPr>
        </p:nvPicPr>
        <p:blipFill>
          <a:blip r:embed="rId6"/>
          <a:stretch>
            <a:fillRect/>
          </a:stretch>
        </p:blipFill>
        <p:spPr>
          <a:xfrm>
            <a:off x="794385" y="759460"/>
            <a:ext cx="6368415" cy="3982085"/>
          </a:xfrm>
          <a:prstGeom prst="rect">
            <a:avLst/>
          </a:prstGeom>
          <a:noFill/>
          <a:ln w="9525">
            <a:solidFill>
              <a:schemeClr val="tx1"/>
            </a:solidFill>
            <a:prstDash val="sysDash"/>
          </a:ln>
        </p:spPr>
      </p:pic>
      <p:pic>
        <p:nvPicPr>
          <p:cNvPr id="117" name="Picture 116"/>
          <p:cNvPicPr/>
          <p:nvPr/>
        </p:nvPicPr>
        <p:blipFill>
          <a:blip r:embed="rId7">
            <a:clrChange>
              <a:clrFrom>
                <a:srgbClr val="F7F7F7">
                  <a:alpha val="100000"/>
                </a:srgbClr>
              </a:clrFrom>
              <a:clrTo>
                <a:srgbClr val="F7F7F7">
                  <a:alpha val="100000"/>
                  <a:alpha val="0"/>
                </a:srgbClr>
              </a:clrTo>
            </a:clrChange>
          </a:blip>
          <a:stretch>
            <a:fillRect/>
          </a:stretch>
        </p:blipFill>
        <p:spPr>
          <a:xfrm>
            <a:off x="-442595" y="4740910"/>
            <a:ext cx="1870075" cy="2482850"/>
          </a:xfrm>
          <a:prstGeom prst="rect">
            <a:avLst/>
          </a:prstGeom>
          <a:noFill/>
          <a:ln w="9525">
            <a:noFill/>
          </a:ln>
        </p:spPr>
      </p:pic>
      <p:pic>
        <p:nvPicPr>
          <p:cNvPr id="15" name="Picture 14"/>
          <p:cNvPicPr/>
          <p:nvPr/>
        </p:nvPicPr>
        <p:blipFill>
          <a:blip r:embed="rId7">
            <a:clrChange>
              <a:clrFrom>
                <a:srgbClr val="F7F7F7">
                  <a:alpha val="100000"/>
                </a:srgbClr>
              </a:clrFrom>
              <a:clrTo>
                <a:srgbClr val="F7F7F7">
                  <a:alpha val="100000"/>
                  <a:alpha val="0"/>
                </a:srgbClr>
              </a:clrTo>
            </a:clrChange>
          </a:blip>
          <a:stretch>
            <a:fillRect/>
          </a:stretch>
        </p:blipFill>
        <p:spPr>
          <a:xfrm>
            <a:off x="7461885" y="2515870"/>
            <a:ext cx="1416685" cy="742315"/>
          </a:xfrm>
          <a:prstGeom prst="rect">
            <a:avLst/>
          </a:prstGeom>
          <a:noFill/>
          <a:ln w="9525">
            <a:noFill/>
          </a:ln>
        </p:spPr>
      </p:pic>
      <p:pic>
        <p:nvPicPr>
          <p:cNvPr id="17" name="Picture 16"/>
          <p:cNvPicPr/>
          <p:nvPr/>
        </p:nvPicPr>
        <p:blipFill>
          <a:blip r:embed="rId7">
            <a:clrChange>
              <a:clrFrom>
                <a:srgbClr val="F7F7F7">
                  <a:alpha val="100000"/>
                </a:srgbClr>
              </a:clrFrom>
              <a:clrTo>
                <a:srgbClr val="F7F7F7">
                  <a:alpha val="100000"/>
                  <a:alpha val="0"/>
                </a:srgbClr>
              </a:clrTo>
            </a:clrChange>
          </a:blip>
          <a:stretch>
            <a:fillRect/>
          </a:stretch>
        </p:blipFill>
        <p:spPr>
          <a:xfrm>
            <a:off x="10852785" y="2306320"/>
            <a:ext cx="1583055" cy="887730"/>
          </a:xfrm>
          <a:prstGeom prst="rect">
            <a:avLst/>
          </a:prstGeom>
          <a:noFill/>
          <a:ln w="9525">
            <a:noFill/>
          </a:ln>
        </p:spPr>
      </p:pic>
    </p:spTree>
    <p:extLst>
      <p:ext uri="{BB962C8B-B14F-4D97-AF65-F5344CB8AC3E}">
        <p14:creationId xmlns:p14="http://schemas.microsoft.com/office/powerpoint/2010/main" val="26564809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fade">
                                      <p:cBhvr>
                                        <p:cTn id="7" dur="500"/>
                                        <p:tgtEl>
                                          <p:spTgt spid="1923"/>
                                        </p:tgtEl>
                                      </p:cBhvr>
                                    </p:animEffect>
                                  </p:childTnLst>
                                </p:cTn>
                              </p:par>
                              <p:par>
                                <p:cTn id="8" presetID="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1+#ppt_w/2"/>
                                          </p:val>
                                        </p:tav>
                                        <p:tav tm="100000">
                                          <p:val>
                                            <p:strVal val="#ppt_x"/>
                                          </p:val>
                                        </p:tav>
                                      </p:tavLst>
                                    </p:anim>
                                    <p:anim calcmode="lin" valueType="num">
                                      <p:cBhvr additive="base">
                                        <p:cTn id="11" dur="1000" fill="hold"/>
                                        <p:tgtEl>
                                          <p:spTgt spid="13"/>
                                        </p:tgtEl>
                                        <p:attrNameLst>
                                          <p:attrName>ppt_y</p:attrName>
                                        </p:attrNameLst>
                                      </p:cBhvr>
                                      <p:tavLst>
                                        <p:tav tm="0">
                                          <p:val>
                                            <p:strVal val="#ppt_y"/>
                                          </p:val>
                                        </p:tav>
                                        <p:tav tm="100000">
                                          <p:val>
                                            <p:strVal val="#ppt_y"/>
                                          </p:val>
                                        </p:tav>
                                      </p:tavLst>
                                    </p:anim>
                                  </p:childTnLst>
                                </p:cTn>
                              </p:par>
                              <p:par>
                                <p:cTn id="12" presetID="32" presetClass="emph" presetSubtype="0" repeatCount="2000" fill="hold" nodeType="withEffect">
                                  <p:stCondLst>
                                    <p:cond delay="0"/>
                                  </p:st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par>
                                <p:cTn id="18" presetID="26" presetClass="emph" presetSubtype="0" repeatCount="3000" fill="hold" nodeType="withEffect">
                                  <p:stCondLst>
                                    <p:cond delay="0"/>
                                  </p:stCondLst>
                                  <p:childTnLst>
                                    <p:animEffect transition="out" filter="fade">
                                      <p:cBhvr>
                                        <p:cTn id="19" dur="500" tmFilter="0, 0; .2, .5; .8, .5; 1, 0"/>
                                        <p:tgtEl>
                                          <p:spTgt spid="13"/>
                                        </p:tgtEl>
                                      </p:cBhvr>
                                    </p:animEffect>
                                    <p:animScale>
                                      <p:cBhvr>
                                        <p:cTn id="20" dur="250" autoRev="1" fill="hold"/>
                                        <p:tgtEl>
                                          <p:spTgt spid="13"/>
                                        </p:tgtEl>
                                      </p:cBhvr>
                                      <p:by x="105000" y="105000"/>
                                    </p:animScale>
                                  </p:childTnLst>
                                </p:cTn>
                              </p:par>
                              <p:par>
                                <p:cTn id="21" presetID="2" presetClass="entr" presetSubtype="4" fill="hold" nodeType="withEffect">
                                  <p:stCondLst>
                                    <p:cond delay="0"/>
                                  </p:stCondLst>
                                  <p:childTnLst>
                                    <p:set>
                                      <p:cBhvr>
                                        <p:cTn id="22" dur="1" fill="hold">
                                          <p:stCondLst>
                                            <p:cond delay="0"/>
                                          </p:stCondLst>
                                        </p:cTn>
                                        <p:tgtEl>
                                          <p:spTgt spid="101"/>
                                        </p:tgtEl>
                                        <p:attrNameLst>
                                          <p:attrName>style.visibility</p:attrName>
                                        </p:attrNameLst>
                                      </p:cBhvr>
                                      <p:to>
                                        <p:strVal val="visible"/>
                                      </p:to>
                                    </p:set>
                                    <p:anim calcmode="lin" valueType="num">
                                      <p:cBhvr additive="base">
                                        <p:cTn id="23" dur="500" fill="hold"/>
                                        <p:tgtEl>
                                          <p:spTgt spid="101"/>
                                        </p:tgtEl>
                                        <p:attrNameLst>
                                          <p:attrName>ppt_x</p:attrName>
                                        </p:attrNameLst>
                                      </p:cBhvr>
                                      <p:tavLst>
                                        <p:tav tm="0">
                                          <p:val>
                                            <p:strVal val="#ppt_x"/>
                                          </p:val>
                                        </p:tav>
                                        <p:tav tm="100000">
                                          <p:val>
                                            <p:strVal val="#ppt_x"/>
                                          </p:val>
                                        </p:tav>
                                      </p:tavLst>
                                    </p:anim>
                                    <p:anim calcmode="lin" valueType="num">
                                      <p:cBhvr additive="base">
                                        <p:cTn id="2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7"/>
                                        </p:tgtEl>
                                        <p:attrNameLst>
                                          <p:attrName>style.visibility</p:attrName>
                                        </p:attrNameLst>
                                      </p:cBhvr>
                                      <p:to>
                                        <p:strVal val="visible"/>
                                      </p:to>
                                    </p:set>
                                    <p:anim calcmode="lin" valueType="num">
                                      <p:cBhvr additive="base">
                                        <p:cTn id="33" dur="500" fill="hold"/>
                                        <p:tgtEl>
                                          <p:spTgt spid="117"/>
                                        </p:tgtEl>
                                        <p:attrNameLst>
                                          <p:attrName>ppt_x</p:attrName>
                                        </p:attrNameLst>
                                      </p:cBhvr>
                                      <p:tavLst>
                                        <p:tav tm="0">
                                          <p:val>
                                            <p:strVal val="#ppt_x"/>
                                          </p:val>
                                        </p:tav>
                                        <p:tav tm="100000">
                                          <p:val>
                                            <p:strVal val="#ppt_x"/>
                                          </p:val>
                                        </p:tav>
                                      </p:tavLst>
                                    </p:anim>
                                    <p:anim calcmode="lin" valueType="num">
                                      <p:cBhvr additive="base">
                                        <p:cTn id="34" dur="500" fill="hold"/>
                                        <p:tgtEl>
                                          <p:spTgt spid="11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676"/>
                                        </p:tgtEl>
                                        <p:attrNameLst>
                                          <p:attrName>style.visibility</p:attrName>
                                        </p:attrNameLst>
                                      </p:cBhvr>
                                      <p:to>
                                        <p:strVal val="visible"/>
                                      </p:to>
                                    </p:set>
                                    <p:anim calcmode="lin" valueType="num">
                                      <p:cBhvr additive="base">
                                        <p:cTn id="45" dur="500" fill="hold"/>
                                        <p:tgtEl>
                                          <p:spTgt spid="2676"/>
                                        </p:tgtEl>
                                        <p:attrNameLst>
                                          <p:attrName>ppt_x</p:attrName>
                                        </p:attrNameLst>
                                      </p:cBhvr>
                                      <p:tavLst>
                                        <p:tav tm="0">
                                          <p:val>
                                            <p:strVal val="#ppt_x"/>
                                          </p:val>
                                        </p:tav>
                                        <p:tav tm="100000">
                                          <p:val>
                                            <p:strVal val="#ppt_x"/>
                                          </p:val>
                                        </p:tav>
                                      </p:tavLst>
                                    </p:anim>
                                    <p:anim calcmode="lin" valueType="num">
                                      <p:cBhvr additive="base">
                                        <p:cTn id="46" dur="500" fill="hold"/>
                                        <p:tgtEl>
                                          <p:spTgt spid="267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920"/>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grpSp>
        <p:nvGrpSpPr>
          <p:cNvPr id="1987" name="Google Shape;1987;p54"/>
          <p:cNvGrpSpPr/>
          <p:nvPr/>
        </p:nvGrpSpPr>
        <p:grpSpPr>
          <a:xfrm>
            <a:off x="-656564" y="5824321"/>
            <a:ext cx="3419260" cy="1197787"/>
            <a:chOff x="-567123" y="4417591"/>
            <a:chExt cx="2564445" cy="898340"/>
          </a:xfrm>
        </p:grpSpPr>
        <p:sp>
          <p:nvSpPr>
            <p:cNvPr id="1988" name="Google Shape;1988;p54"/>
            <p:cNvSpPr/>
            <p:nvPr/>
          </p:nvSpPr>
          <p:spPr>
            <a:xfrm>
              <a:off x="-565468" y="4424298"/>
              <a:ext cx="2562790" cy="891632"/>
            </a:xfrm>
            <a:custGeom>
              <a:avLst/>
              <a:gdLst/>
              <a:ahLst/>
              <a:cxnLst/>
              <a:rect l="l" t="t" r="r" b="b"/>
              <a:pathLst>
                <a:path w="29421" h="10236" extrusionOk="0">
                  <a:moveTo>
                    <a:pt x="20664" y="0"/>
                  </a:moveTo>
                  <a:cubicBezTo>
                    <a:pt x="20568" y="0"/>
                    <a:pt x="20472" y="19"/>
                    <a:pt x="20376" y="58"/>
                  </a:cubicBezTo>
                  <a:cubicBezTo>
                    <a:pt x="20203" y="96"/>
                    <a:pt x="20049" y="173"/>
                    <a:pt x="19896" y="346"/>
                  </a:cubicBezTo>
                  <a:cubicBezTo>
                    <a:pt x="19723" y="461"/>
                    <a:pt x="19608" y="634"/>
                    <a:pt x="19492" y="787"/>
                  </a:cubicBezTo>
                  <a:cubicBezTo>
                    <a:pt x="19358" y="960"/>
                    <a:pt x="19243" y="1133"/>
                    <a:pt x="19127" y="1344"/>
                  </a:cubicBezTo>
                  <a:cubicBezTo>
                    <a:pt x="18916" y="1709"/>
                    <a:pt x="18743" y="2132"/>
                    <a:pt x="18532" y="2689"/>
                  </a:cubicBezTo>
                  <a:cubicBezTo>
                    <a:pt x="18475" y="2861"/>
                    <a:pt x="18398" y="2996"/>
                    <a:pt x="18359" y="3169"/>
                  </a:cubicBezTo>
                  <a:cubicBezTo>
                    <a:pt x="18302" y="2689"/>
                    <a:pt x="18244" y="2305"/>
                    <a:pt x="18110" y="1978"/>
                  </a:cubicBezTo>
                  <a:cubicBezTo>
                    <a:pt x="18052" y="1728"/>
                    <a:pt x="17956" y="1517"/>
                    <a:pt x="17822" y="1364"/>
                  </a:cubicBezTo>
                  <a:cubicBezTo>
                    <a:pt x="17764" y="1268"/>
                    <a:pt x="17687" y="1210"/>
                    <a:pt x="17610" y="1133"/>
                  </a:cubicBezTo>
                  <a:cubicBezTo>
                    <a:pt x="17572" y="1076"/>
                    <a:pt x="17514" y="1056"/>
                    <a:pt x="17476" y="1037"/>
                  </a:cubicBezTo>
                  <a:cubicBezTo>
                    <a:pt x="17418" y="1018"/>
                    <a:pt x="17341" y="980"/>
                    <a:pt x="17303" y="960"/>
                  </a:cubicBezTo>
                  <a:cubicBezTo>
                    <a:pt x="17207" y="922"/>
                    <a:pt x="17092" y="922"/>
                    <a:pt x="16996" y="922"/>
                  </a:cubicBezTo>
                  <a:lnTo>
                    <a:pt x="16938" y="922"/>
                  </a:lnTo>
                  <a:cubicBezTo>
                    <a:pt x="16842" y="922"/>
                    <a:pt x="16746" y="941"/>
                    <a:pt x="16650" y="960"/>
                  </a:cubicBezTo>
                  <a:cubicBezTo>
                    <a:pt x="16458" y="1018"/>
                    <a:pt x="16285" y="1133"/>
                    <a:pt x="16151" y="1268"/>
                  </a:cubicBezTo>
                  <a:cubicBezTo>
                    <a:pt x="15940" y="1517"/>
                    <a:pt x="15786" y="1882"/>
                    <a:pt x="15690" y="2362"/>
                  </a:cubicBezTo>
                  <a:cubicBezTo>
                    <a:pt x="15613" y="2765"/>
                    <a:pt x="15594" y="3226"/>
                    <a:pt x="15652" y="3764"/>
                  </a:cubicBezTo>
                  <a:cubicBezTo>
                    <a:pt x="15671" y="4129"/>
                    <a:pt x="15690" y="4532"/>
                    <a:pt x="15767" y="4974"/>
                  </a:cubicBezTo>
                  <a:cubicBezTo>
                    <a:pt x="15709" y="4955"/>
                    <a:pt x="15690" y="4955"/>
                    <a:pt x="15652" y="4916"/>
                  </a:cubicBezTo>
                  <a:cubicBezTo>
                    <a:pt x="15575" y="4897"/>
                    <a:pt x="15498" y="4897"/>
                    <a:pt x="15421" y="4878"/>
                  </a:cubicBezTo>
                  <a:lnTo>
                    <a:pt x="15306" y="4878"/>
                  </a:lnTo>
                  <a:cubicBezTo>
                    <a:pt x="15210" y="4878"/>
                    <a:pt x="15133" y="4897"/>
                    <a:pt x="15037" y="4897"/>
                  </a:cubicBezTo>
                  <a:cubicBezTo>
                    <a:pt x="14922" y="4916"/>
                    <a:pt x="14807" y="4974"/>
                    <a:pt x="14711" y="5012"/>
                  </a:cubicBezTo>
                  <a:cubicBezTo>
                    <a:pt x="14615" y="5070"/>
                    <a:pt x="14519" y="5108"/>
                    <a:pt x="14461" y="5185"/>
                  </a:cubicBezTo>
                  <a:lnTo>
                    <a:pt x="14461" y="5166"/>
                  </a:lnTo>
                  <a:cubicBezTo>
                    <a:pt x="14403" y="4993"/>
                    <a:pt x="14327" y="4878"/>
                    <a:pt x="14211" y="4763"/>
                  </a:cubicBezTo>
                  <a:cubicBezTo>
                    <a:pt x="14019" y="4571"/>
                    <a:pt x="13750" y="4436"/>
                    <a:pt x="13405" y="4436"/>
                  </a:cubicBezTo>
                  <a:lnTo>
                    <a:pt x="13386" y="4436"/>
                  </a:lnTo>
                  <a:cubicBezTo>
                    <a:pt x="13270" y="4436"/>
                    <a:pt x="13117" y="4475"/>
                    <a:pt x="12982" y="4513"/>
                  </a:cubicBezTo>
                  <a:cubicBezTo>
                    <a:pt x="12829" y="4571"/>
                    <a:pt x="12694" y="4609"/>
                    <a:pt x="12579" y="4705"/>
                  </a:cubicBezTo>
                  <a:cubicBezTo>
                    <a:pt x="12502" y="4763"/>
                    <a:pt x="12406" y="4820"/>
                    <a:pt x="12329" y="4878"/>
                  </a:cubicBezTo>
                  <a:cubicBezTo>
                    <a:pt x="12387" y="4455"/>
                    <a:pt x="12406" y="4148"/>
                    <a:pt x="12425" y="3841"/>
                  </a:cubicBezTo>
                  <a:cubicBezTo>
                    <a:pt x="12445" y="3169"/>
                    <a:pt x="12349" y="2669"/>
                    <a:pt x="12157" y="2228"/>
                  </a:cubicBezTo>
                  <a:cubicBezTo>
                    <a:pt x="12061" y="2016"/>
                    <a:pt x="11926" y="1824"/>
                    <a:pt x="11734" y="1690"/>
                  </a:cubicBezTo>
                  <a:cubicBezTo>
                    <a:pt x="11542" y="1536"/>
                    <a:pt x="11331" y="1460"/>
                    <a:pt x="11062" y="1440"/>
                  </a:cubicBezTo>
                  <a:lnTo>
                    <a:pt x="10966" y="1440"/>
                  </a:lnTo>
                  <a:cubicBezTo>
                    <a:pt x="10467" y="1440"/>
                    <a:pt x="10044" y="1824"/>
                    <a:pt x="9852" y="2074"/>
                  </a:cubicBezTo>
                  <a:cubicBezTo>
                    <a:pt x="9506" y="2497"/>
                    <a:pt x="9276" y="3034"/>
                    <a:pt x="9122" y="3438"/>
                  </a:cubicBezTo>
                  <a:cubicBezTo>
                    <a:pt x="9046" y="3649"/>
                    <a:pt x="8969" y="3860"/>
                    <a:pt x="8892" y="4110"/>
                  </a:cubicBezTo>
                  <a:cubicBezTo>
                    <a:pt x="8854" y="3918"/>
                    <a:pt x="8796" y="3726"/>
                    <a:pt x="8738" y="3534"/>
                  </a:cubicBezTo>
                  <a:cubicBezTo>
                    <a:pt x="8642" y="3265"/>
                    <a:pt x="8546" y="3034"/>
                    <a:pt x="8450" y="2785"/>
                  </a:cubicBezTo>
                  <a:cubicBezTo>
                    <a:pt x="8316" y="2554"/>
                    <a:pt x="8220" y="2324"/>
                    <a:pt x="8085" y="2132"/>
                  </a:cubicBezTo>
                  <a:cubicBezTo>
                    <a:pt x="7893" y="1844"/>
                    <a:pt x="7548" y="1536"/>
                    <a:pt x="7144" y="1536"/>
                  </a:cubicBezTo>
                  <a:lnTo>
                    <a:pt x="7048" y="1536"/>
                  </a:lnTo>
                  <a:cubicBezTo>
                    <a:pt x="6818" y="1556"/>
                    <a:pt x="6588" y="1690"/>
                    <a:pt x="6434" y="1824"/>
                  </a:cubicBezTo>
                  <a:cubicBezTo>
                    <a:pt x="6261" y="1997"/>
                    <a:pt x="6165" y="2209"/>
                    <a:pt x="6146" y="2516"/>
                  </a:cubicBezTo>
                  <a:cubicBezTo>
                    <a:pt x="6107" y="2708"/>
                    <a:pt x="6107" y="2938"/>
                    <a:pt x="6146" y="3188"/>
                  </a:cubicBezTo>
                  <a:cubicBezTo>
                    <a:pt x="6165" y="3399"/>
                    <a:pt x="6203" y="3649"/>
                    <a:pt x="6261" y="3918"/>
                  </a:cubicBezTo>
                  <a:cubicBezTo>
                    <a:pt x="6299" y="4090"/>
                    <a:pt x="6338" y="4244"/>
                    <a:pt x="6376" y="4398"/>
                  </a:cubicBezTo>
                  <a:lnTo>
                    <a:pt x="6434" y="4532"/>
                  </a:lnTo>
                  <a:lnTo>
                    <a:pt x="6395" y="4513"/>
                  </a:lnTo>
                  <a:cubicBezTo>
                    <a:pt x="6261" y="4455"/>
                    <a:pt x="6107" y="4417"/>
                    <a:pt x="5973" y="4417"/>
                  </a:cubicBezTo>
                  <a:lnTo>
                    <a:pt x="5819" y="4417"/>
                  </a:lnTo>
                  <a:cubicBezTo>
                    <a:pt x="5589" y="4436"/>
                    <a:pt x="5378" y="4571"/>
                    <a:pt x="5205" y="4724"/>
                  </a:cubicBezTo>
                  <a:cubicBezTo>
                    <a:pt x="5128" y="4398"/>
                    <a:pt x="5051" y="4052"/>
                    <a:pt x="4955" y="3764"/>
                  </a:cubicBezTo>
                  <a:cubicBezTo>
                    <a:pt x="4898" y="3495"/>
                    <a:pt x="4763" y="3226"/>
                    <a:pt x="4648" y="2957"/>
                  </a:cubicBezTo>
                  <a:cubicBezTo>
                    <a:pt x="4533" y="2689"/>
                    <a:pt x="4417" y="2439"/>
                    <a:pt x="4245" y="2228"/>
                  </a:cubicBezTo>
                  <a:cubicBezTo>
                    <a:pt x="4072" y="2016"/>
                    <a:pt x="3899" y="1824"/>
                    <a:pt x="3707" y="1709"/>
                  </a:cubicBezTo>
                  <a:cubicBezTo>
                    <a:pt x="3515" y="1575"/>
                    <a:pt x="3284" y="1517"/>
                    <a:pt x="3035" y="1479"/>
                  </a:cubicBezTo>
                  <a:lnTo>
                    <a:pt x="2977" y="1479"/>
                  </a:lnTo>
                  <a:cubicBezTo>
                    <a:pt x="2785" y="1479"/>
                    <a:pt x="2593" y="1536"/>
                    <a:pt x="2420" y="1613"/>
                  </a:cubicBezTo>
                  <a:cubicBezTo>
                    <a:pt x="2267" y="1671"/>
                    <a:pt x="2132" y="1805"/>
                    <a:pt x="2017" y="1997"/>
                  </a:cubicBezTo>
                  <a:cubicBezTo>
                    <a:pt x="1940" y="2113"/>
                    <a:pt x="1883" y="2266"/>
                    <a:pt x="1844" y="2420"/>
                  </a:cubicBezTo>
                  <a:cubicBezTo>
                    <a:pt x="1787" y="2573"/>
                    <a:pt x="1767" y="2765"/>
                    <a:pt x="1767" y="2957"/>
                  </a:cubicBezTo>
                  <a:cubicBezTo>
                    <a:pt x="1748" y="3284"/>
                    <a:pt x="1787" y="3668"/>
                    <a:pt x="1883" y="4129"/>
                  </a:cubicBezTo>
                  <a:cubicBezTo>
                    <a:pt x="1959" y="4494"/>
                    <a:pt x="2075" y="4878"/>
                    <a:pt x="2209" y="5243"/>
                  </a:cubicBezTo>
                  <a:cubicBezTo>
                    <a:pt x="2228" y="5281"/>
                    <a:pt x="2247" y="5358"/>
                    <a:pt x="2267" y="5396"/>
                  </a:cubicBezTo>
                  <a:lnTo>
                    <a:pt x="2247" y="5377"/>
                  </a:lnTo>
                  <a:cubicBezTo>
                    <a:pt x="1979" y="5185"/>
                    <a:pt x="1767" y="5012"/>
                    <a:pt x="1537" y="4897"/>
                  </a:cubicBezTo>
                  <a:cubicBezTo>
                    <a:pt x="1211" y="4724"/>
                    <a:pt x="922" y="4628"/>
                    <a:pt x="711" y="4628"/>
                  </a:cubicBezTo>
                  <a:cubicBezTo>
                    <a:pt x="519" y="4628"/>
                    <a:pt x="346" y="4705"/>
                    <a:pt x="231" y="4820"/>
                  </a:cubicBezTo>
                  <a:cubicBezTo>
                    <a:pt x="97" y="4974"/>
                    <a:pt x="1" y="5243"/>
                    <a:pt x="20" y="5492"/>
                  </a:cubicBezTo>
                  <a:cubicBezTo>
                    <a:pt x="39" y="5742"/>
                    <a:pt x="135" y="5972"/>
                    <a:pt x="327" y="6261"/>
                  </a:cubicBezTo>
                  <a:cubicBezTo>
                    <a:pt x="500" y="6510"/>
                    <a:pt x="692" y="6721"/>
                    <a:pt x="961" y="6933"/>
                  </a:cubicBezTo>
                  <a:cubicBezTo>
                    <a:pt x="1076" y="7048"/>
                    <a:pt x="1211" y="7144"/>
                    <a:pt x="1345" y="7221"/>
                  </a:cubicBezTo>
                  <a:cubicBezTo>
                    <a:pt x="1345" y="7297"/>
                    <a:pt x="1403" y="7374"/>
                    <a:pt x="1479" y="7394"/>
                  </a:cubicBezTo>
                  <a:cubicBezTo>
                    <a:pt x="1537" y="7413"/>
                    <a:pt x="1575" y="7413"/>
                    <a:pt x="1633" y="7451"/>
                  </a:cubicBezTo>
                  <a:cubicBezTo>
                    <a:pt x="1921" y="7566"/>
                    <a:pt x="2151" y="7739"/>
                    <a:pt x="2363" y="7931"/>
                  </a:cubicBezTo>
                  <a:lnTo>
                    <a:pt x="2420" y="7970"/>
                  </a:lnTo>
                  <a:cubicBezTo>
                    <a:pt x="2689" y="8181"/>
                    <a:pt x="2939" y="8373"/>
                    <a:pt x="3265" y="8546"/>
                  </a:cubicBezTo>
                  <a:cubicBezTo>
                    <a:pt x="3419" y="8642"/>
                    <a:pt x="3649" y="8719"/>
                    <a:pt x="3803" y="8795"/>
                  </a:cubicBezTo>
                  <a:cubicBezTo>
                    <a:pt x="4033" y="8891"/>
                    <a:pt x="4264" y="8949"/>
                    <a:pt x="4475" y="9026"/>
                  </a:cubicBezTo>
                  <a:cubicBezTo>
                    <a:pt x="5435" y="9371"/>
                    <a:pt x="6299" y="9583"/>
                    <a:pt x="7125" y="9698"/>
                  </a:cubicBezTo>
                  <a:cubicBezTo>
                    <a:pt x="7356" y="9717"/>
                    <a:pt x="7586" y="9756"/>
                    <a:pt x="7797" y="9775"/>
                  </a:cubicBezTo>
                  <a:cubicBezTo>
                    <a:pt x="8009" y="9794"/>
                    <a:pt x="8258" y="9794"/>
                    <a:pt x="8469" y="9794"/>
                  </a:cubicBezTo>
                  <a:lnTo>
                    <a:pt x="8508" y="9794"/>
                  </a:lnTo>
                  <a:cubicBezTo>
                    <a:pt x="8969" y="9794"/>
                    <a:pt x="9410" y="9813"/>
                    <a:pt x="9852" y="9813"/>
                  </a:cubicBezTo>
                  <a:cubicBezTo>
                    <a:pt x="10793" y="9852"/>
                    <a:pt x="11753" y="9909"/>
                    <a:pt x="12579" y="9967"/>
                  </a:cubicBezTo>
                  <a:lnTo>
                    <a:pt x="13347" y="10005"/>
                  </a:lnTo>
                  <a:cubicBezTo>
                    <a:pt x="14883" y="10101"/>
                    <a:pt x="16458" y="10197"/>
                    <a:pt x="18052" y="10236"/>
                  </a:cubicBezTo>
                  <a:lnTo>
                    <a:pt x="19012" y="10236"/>
                  </a:lnTo>
                  <a:cubicBezTo>
                    <a:pt x="19608" y="10236"/>
                    <a:pt x="20203" y="10197"/>
                    <a:pt x="20760" y="10178"/>
                  </a:cubicBezTo>
                  <a:cubicBezTo>
                    <a:pt x="21662" y="10120"/>
                    <a:pt x="22584" y="10063"/>
                    <a:pt x="23487" y="9948"/>
                  </a:cubicBezTo>
                  <a:cubicBezTo>
                    <a:pt x="24408" y="9813"/>
                    <a:pt x="25292" y="9640"/>
                    <a:pt x="26156" y="9410"/>
                  </a:cubicBezTo>
                  <a:cubicBezTo>
                    <a:pt x="26540" y="9314"/>
                    <a:pt x="26943" y="9199"/>
                    <a:pt x="27327" y="9045"/>
                  </a:cubicBezTo>
                  <a:cubicBezTo>
                    <a:pt x="27615" y="8949"/>
                    <a:pt x="27884" y="8834"/>
                    <a:pt x="28153" y="8680"/>
                  </a:cubicBezTo>
                  <a:cubicBezTo>
                    <a:pt x="28441" y="8527"/>
                    <a:pt x="28672" y="8334"/>
                    <a:pt x="28902" y="8142"/>
                  </a:cubicBezTo>
                  <a:cubicBezTo>
                    <a:pt x="29132" y="7893"/>
                    <a:pt x="29286" y="7643"/>
                    <a:pt x="29382" y="7355"/>
                  </a:cubicBezTo>
                  <a:cubicBezTo>
                    <a:pt x="29421" y="7201"/>
                    <a:pt x="29421" y="7029"/>
                    <a:pt x="29421" y="6894"/>
                  </a:cubicBezTo>
                  <a:cubicBezTo>
                    <a:pt x="29421" y="6817"/>
                    <a:pt x="29401" y="6721"/>
                    <a:pt x="29382" y="6625"/>
                  </a:cubicBezTo>
                  <a:cubicBezTo>
                    <a:pt x="29344" y="6529"/>
                    <a:pt x="29305" y="6414"/>
                    <a:pt x="29248" y="6318"/>
                  </a:cubicBezTo>
                  <a:cubicBezTo>
                    <a:pt x="29152" y="6107"/>
                    <a:pt x="28940" y="5684"/>
                    <a:pt x="28518" y="5531"/>
                  </a:cubicBezTo>
                  <a:cubicBezTo>
                    <a:pt x="28441" y="5492"/>
                    <a:pt x="28384" y="5473"/>
                    <a:pt x="28326" y="5454"/>
                  </a:cubicBezTo>
                  <a:cubicBezTo>
                    <a:pt x="28249" y="5435"/>
                    <a:pt x="28153" y="5435"/>
                    <a:pt x="28095" y="5396"/>
                  </a:cubicBezTo>
                  <a:lnTo>
                    <a:pt x="27788" y="5396"/>
                  </a:lnTo>
                  <a:cubicBezTo>
                    <a:pt x="27654" y="5435"/>
                    <a:pt x="27519" y="5454"/>
                    <a:pt x="27404" y="5473"/>
                  </a:cubicBezTo>
                  <a:cubicBezTo>
                    <a:pt x="27251" y="5531"/>
                    <a:pt x="27135" y="5569"/>
                    <a:pt x="27001" y="5627"/>
                  </a:cubicBezTo>
                  <a:cubicBezTo>
                    <a:pt x="26847" y="5684"/>
                    <a:pt x="26694" y="5761"/>
                    <a:pt x="26521" y="5857"/>
                  </a:cubicBezTo>
                  <a:lnTo>
                    <a:pt x="26521" y="5684"/>
                  </a:lnTo>
                  <a:cubicBezTo>
                    <a:pt x="26521" y="5646"/>
                    <a:pt x="26502" y="5569"/>
                    <a:pt x="26502" y="5531"/>
                  </a:cubicBezTo>
                  <a:cubicBezTo>
                    <a:pt x="26502" y="5473"/>
                    <a:pt x="26463" y="5435"/>
                    <a:pt x="26444" y="5377"/>
                  </a:cubicBezTo>
                  <a:lnTo>
                    <a:pt x="26425" y="5320"/>
                  </a:lnTo>
                  <a:cubicBezTo>
                    <a:pt x="26386" y="5262"/>
                    <a:pt x="26329" y="5185"/>
                    <a:pt x="26271" y="5108"/>
                  </a:cubicBezTo>
                  <a:cubicBezTo>
                    <a:pt x="26194" y="5051"/>
                    <a:pt x="26137" y="4993"/>
                    <a:pt x="26060" y="4935"/>
                  </a:cubicBezTo>
                  <a:cubicBezTo>
                    <a:pt x="25906" y="4878"/>
                    <a:pt x="25753" y="4820"/>
                    <a:pt x="25541" y="4820"/>
                  </a:cubicBezTo>
                  <a:cubicBezTo>
                    <a:pt x="25445" y="4820"/>
                    <a:pt x="25330" y="4839"/>
                    <a:pt x="25273" y="4839"/>
                  </a:cubicBezTo>
                  <a:cubicBezTo>
                    <a:pt x="25177" y="4878"/>
                    <a:pt x="25100" y="4878"/>
                    <a:pt x="25004" y="4897"/>
                  </a:cubicBezTo>
                  <a:cubicBezTo>
                    <a:pt x="24831" y="4955"/>
                    <a:pt x="24639" y="5012"/>
                    <a:pt x="24428" y="5108"/>
                  </a:cubicBezTo>
                  <a:cubicBezTo>
                    <a:pt x="24351" y="5166"/>
                    <a:pt x="24255" y="5185"/>
                    <a:pt x="24178" y="5243"/>
                  </a:cubicBezTo>
                  <a:lnTo>
                    <a:pt x="24178" y="5204"/>
                  </a:lnTo>
                  <a:cubicBezTo>
                    <a:pt x="24216" y="4935"/>
                    <a:pt x="24216" y="4705"/>
                    <a:pt x="24140" y="4513"/>
                  </a:cubicBezTo>
                  <a:cubicBezTo>
                    <a:pt x="24120" y="4417"/>
                    <a:pt x="24063" y="4321"/>
                    <a:pt x="24024" y="4244"/>
                  </a:cubicBezTo>
                  <a:cubicBezTo>
                    <a:pt x="23967" y="4148"/>
                    <a:pt x="23890" y="4071"/>
                    <a:pt x="23775" y="4014"/>
                  </a:cubicBezTo>
                  <a:cubicBezTo>
                    <a:pt x="23698" y="3956"/>
                    <a:pt x="23640" y="3918"/>
                    <a:pt x="23544" y="3879"/>
                  </a:cubicBezTo>
                  <a:cubicBezTo>
                    <a:pt x="23448" y="3860"/>
                    <a:pt x="23352" y="3841"/>
                    <a:pt x="23275" y="3841"/>
                  </a:cubicBezTo>
                  <a:lnTo>
                    <a:pt x="23122" y="3841"/>
                  </a:lnTo>
                  <a:cubicBezTo>
                    <a:pt x="22987" y="3841"/>
                    <a:pt x="22815" y="3860"/>
                    <a:pt x="22699" y="3879"/>
                  </a:cubicBezTo>
                  <a:cubicBezTo>
                    <a:pt x="22450" y="3937"/>
                    <a:pt x="22238" y="4033"/>
                    <a:pt x="22046" y="4110"/>
                  </a:cubicBezTo>
                  <a:cubicBezTo>
                    <a:pt x="21682" y="4244"/>
                    <a:pt x="21355" y="4455"/>
                    <a:pt x="20990" y="4705"/>
                  </a:cubicBezTo>
                  <a:lnTo>
                    <a:pt x="21086" y="4494"/>
                  </a:lnTo>
                  <a:lnTo>
                    <a:pt x="21163" y="4283"/>
                  </a:lnTo>
                  <a:cubicBezTo>
                    <a:pt x="21355" y="3745"/>
                    <a:pt x="21566" y="3150"/>
                    <a:pt x="21720" y="2535"/>
                  </a:cubicBezTo>
                  <a:cubicBezTo>
                    <a:pt x="21778" y="2228"/>
                    <a:pt x="21835" y="1940"/>
                    <a:pt x="21835" y="1671"/>
                  </a:cubicBezTo>
                  <a:cubicBezTo>
                    <a:pt x="21854" y="1383"/>
                    <a:pt x="21835" y="1152"/>
                    <a:pt x="21758" y="941"/>
                  </a:cubicBezTo>
                  <a:cubicBezTo>
                    <a:pt x="21682" y="691"/>
                    <a:pt x="21566" y="499"/>
                    <a:pt x="21393" y="327"/>
                  </a:cubicBezTo>
                  <a:cubicBezTo>
                    <a:pt x="21240" y="192"/>
                    <a:pt x="21048" y="77"/>
                    <a:pt x="20875" y="19"/>
                  </a:cubicBezTo>
                  <a:cubicBezTo>
                    <a:pt x="20837" y="0"/>
                    <a:pt x="20760" y="0"/>
                    <a:pt x="2066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89" name="Google Shape;1989;p54"/>
            <p:cNvSpPr/>
            <p:nvPr/>
          </p:nvSpPr>
          <p:spPr>
            <a:xfrm>
              <a:off x="-567123" y="4417591"/>
              <a:ext cx="2562790" cy="583272"/>
            </a:xfrm>
            <a:custGeom>
              <a:avLst/>
              <a:gdLst/>
              <a:ahLst/>
              <a:cxnLst/>
              <a:rect l="l" t="t" r="r" b="b"/>
              <a:pathLst>
                <a:path w="29421" h="6696" extrusionOk="0">
                  <a:moveTo>
                    <a:pt x="2190" y="2305"/>
                  </a:moveTo>
                  <a:lnTo>
                    <a:pt x="2190" y="2305"/>
                  </a:lnTo>
                  <a:cubicBezTo>
                    <a:pt x="2183" y="2318"/>
                    <a:pt x="2177" y="2330"/>
                    <a:pt x="2171" y="2343"/>
                  </a:cubicBezTo>
                  <a:lnTo>
                    <a:pt x="2171" y="2343"/>
                  </a:lnTo>
                  <a:cubicBezTo>
                    <a:pt x="2190" y="2342"/>
                    <a:pt x="2190" y="2305"/>
                    <a:pt x="2190" y="2305"/>
                  </a:cubicBezTo>
                  <a:close/>
                  <a:moveTo>
                    <a:pt x="20779" y="0"/>
                  </a:moveTo>
                  <a:cubicBezTo>
                    <a:pt x="20606" y="0"/>
                    <a:pt x="20433" y="20"/>
                    <a:pt x="20279" y="96"/>
                  </a:cubicBezTo>
                  <a:cubicBezTo>
                    <a:pt x="20107" y="154"/>
                    <a:pt x="19953" y="250"/>
                    <a:pt x="19819" y="346"/>
                  </a:cubicBezTo>
                  <a:cubicBezTo>
                    <a:pt x="19665" y="461"/>
                    <a:pt x="19550" y="576"/>
                    <a:pt x="19434" y="730"/>
                  </a:cubicBezTo>
                  <a:cubicBezTo>
                    <a:pt x="19319" y="864"/>
                    <a:pt x="19223" y="1037"/>
                    <a:pt x="19127" y="1210"/>
                  </a:cubicBezTo>
                  <a:cubicBezTo>
                    <a:pt x="18935" y="1537"/>
                    <a:pt x="18762" y="1901"/>
                    <a:pt x="18609" y="2286"/>
                  </a:cubicBezTo>
                  <a:cubicBezTo>
                    <a:pt x="18570" y="2420"/>
                    <a:pt x="18513" y="2554"/>
                    <a:pt x="18474" y="2689"/>
                  </a:cubicBezTo>
                  <a:cubicBezTo>
                    <a:pt x="18474" y="2670"/>
                    <a:pt x="18474" y="2612"/>
                    <a:pt x="18436" y="2593"/>
                  </a:cubicBezTo>
                  <a:cubicBezTo>
                    <a:pt x="18397" y="2382"/>
                    <a:pt x="18359" y="2170"/>
                    <a:pt x="18282" y="1978"/>
                  </a:cubicBezTo>
                  <a:cubicBezTo>
                    <a:pt x="18205" y="1786"/>
                    <a:pt x="18109" y="1556"/>
                    <a:pt x="17994" y="1402"/>
                  </a:cubicBezTo>
                  <a:cubicBezTo>
                    <a:pt x="17898" y="1229"/>
                    <a:pt x="17745" y="1076"/>
                    <a:pt x="17591" y="960"/>
                  </a:cubicBezTo>
                  <a:cubicBezTo>
                    <a:pt x="17437" y="864"/>
                    <a:pt x="17245" y="788"/>
                    <a:pt x="17072" y="788"/>
                  </a:cubicBezTo>
                  <a:lnTo>
                    <a:pt x="17053" y="788"/>
                  </a:lnTo>
                  <a:cubicBezTo>
                    <a:pt x="16957" y="788"/>
                    <a:pt x="16861" y="826"/>
                    <a:pt x="16746" y="845"/>
                  </a:cubicBezTo>
                  <a:cubicBezTo>
                    <a:pt x="16612" y="884"/>
                    <a:pt x="16496" y="941"/>
                    <a:pt x="16400" y="1018"/>
                  </a:cubicBezTo>
                  <a:cubicBezTo>
                    <a:pt x="15997" y="1249"/>
                    <a:pt x="15747" y="1690"/>
                    <a:pt x="15613" y="2132"/>
                  </a:cubicBezTo>
                  <a:cubicBezTo>
                    <a:pt x="15459" y="2612"/>
                    <a:pt x="15440" y="3130"/>
                    <a:pt x="15459" y="3630"/>
                  </a:cubicBezTo>
                  <a:cubicBezTo>
                    <a:pt x="15498" y="4014"/>
                    <a:pt x="15517" y="4379"/>
                    <a:pt x="15594" y="4763"/>
                  </a:cubicBezTo>
                  <a:cubicBezTo>
                    <a:pt x="15517" y="4724"/>
                    <a:pt x="15459" y="4724"/>
                    <a:pt x="15402" y="4724"/>
                  </a:cubicBezTo>
                  <a:cubicBezTo>
                    <a:pt x="15267" y="4724"/>
                    <a:pt x="15171" y="4763"/>
                    <a:pt x="15056" y="4782"/>
                  </a:cubicBezTo>
                  <a:cubicBezTo>
                    <a:pt x="14960" y="4801"/>
                    <a:pt x="14845" y="4878"/>
                    <a:pt x="14749" y="4916"/>
                  </a:cubicBezTo>
                  <a:cubicBezTo>
                    <a:pt x="14672" y="4974"/>
                    <a:pt x="14634" y="4993"/>
                    <a:pt x="14557" y="5051"/>
                  </a:cubicBezTo>
                  <a:cubicBezTo>
                    <a:pt x="14538" y="4993"/>
                    <a:pt x="14499" y="4955"/>
                    <a:pt x="14461" y="4916"/>
                  </a:cubicBezTo>
                  <a:cubicBezTo>
                    <a:pt x="14384" y="4840"/>
                    <a:pt x="14307" y="4744"/>
                    <a:pt x="14211" y="4667"/>
                  </a:cubicBezTo>
                  <a:cubicBezTo>
                    <a:pt x="14057" y="4513"/>
                    <a:pt x="13865" y="4417"/>
                    <a:pt x="13635" y="4379"/>
                  </a:cubicBezTo>
                  <a:cubicBezTo>
                    <a:pt x="13577" y="4340"/>
                    <a:pt x="13481" y="4340"/>
                    <a:pt x="13405" y="4340"/>
                  </a:cubicBezTo>
                  <a:cubicBezTo>
                    <a:pt x="13251" y="4340"/>
                    <a:pt x="13136" y="4379"/>
                    <a:pt x="13001" y="4398"/>
                  </a:cubicBezTo>
                  <a:cubicBezTo>
                    <a:pt x="12867" y="4417"/>
                    <a:pt x="12752" y="4494"/>
                    <a:pt x="12636" y="4532"/>
                  </a:cubicBezTo>
                  <a:lnTo>
                    <a:pt x="12636" y="4321"/>
                  </a:lnTo>
                  <a:cubicBezTo>
                    <a:pt x="12656" y="3879"/>
                    <a:pt x="12636" y="3438"/>
                    <a:pt x="12560" y="2977"/>
                  </a:cubicBezTo>
                  <a:cubicBezTo>
                    <a:pt x="12521" y="2746"/>
                    <a:pt x="12444" y="2497"/>
                    <a:pt x="12348" y="2286"/>
                  </a:cubicBezTo>
                  <a:cubicBezTo>
                    <a:pt x="12252" y="2074"/>
                    <a:pt x="12137" y="1882"/>
                    <a:pt x="11964" y="1709"/>
                  </a:cubicBezTo>
                  <a:cubicBezTo>
                    <a:pt x="11791" y="1537"/>
                    <a:pt x="11580" y="1441"/>
                    <a:pt x="11369" y="1402"/>
                  </a:cubicBezTo>
                  <a:cubicBezTo>
                    <a:pt x="11235" y="1383"/>
                    <a:pt x="11119" y="1345"/>
                    <a:pt x="11004" y="1345"/>
                  </a:cubicBezTo>
                  <a:cubicBezTo>
                    <a:pt x="10908" y="1345"/>
                    <a:pt x="10793" y="1345"/>
                    <a:pt x="10697" y="1402"/>
                  </a:cubicBezTo>
                  <a:cubicBezTo>
                    <a:pt x="10255" y="1498"/>
                    <a:pt x="9948" y="1805"/>
                    <a:pt x="9679" y="2151"/>
                  </a:cubicBezTo>
                  <a:cubicBezTo>
                    <a:pt x="9372" y="2574"/>
                    <a:pt x="9180" y="3054"/>
                    <a:pt x="8988" y="3534"/>
                  </a:cubicBezTo>
                  <a:cubicBezTo>
                    <a:pt x="8969" y="3419"/>
                    <a:pt x="8911" y="3303"/>
                    <a:pt x="8892" y="3169"/>
                  </a:cubicBezTo>
                  <a:cubicBezTo>
                    <a:pt x="8815" y="2958"/>
                    <a:pt x="8719" y="2766"/>
                    <a:pt x="8623" y="2574"/>
                  </a:cubicBezTo>
                  <a:cubicBezTo>
                    <a:pt x="8508" y="2362"/>
                    <a:pt x="8392" y="2151"/>
                    <a:pt x="8239" y="1959"/>
                  </a:cubicBezTo>
                  <a:cubicBezTo>
                    <a:pt x="8162" y="1863"/>
                    <a:pt x="8104" y="1786"/>
                    <a:pt x="8008" y="1709"/>
                  </a:cubicBezTo>
                  <a:cubicBezTo>
                    <a:pt x="7912" y="1633"/>
                    <a:pt x="7836" y="1556"/>
                    <a:pt x="7720" y="1498"/>
                  </a:cubicBezTo>
                  <a:cubicBezTo>
                    <a:pt x="7567" y="1402"/>
                    <a:pt x="7375" y="1345"/>
                    <a:pt x="7221" y="1345"/>
                  </a:cubicBezTo>
                  <a:lnTo>
                    <a:pt x="7106" y="1345"/>
                  </a:lnTo>
                  <a:cubicBezTo>
                    <a:pt x="6875" y="1383"/>
                    <a:pt x="6664" y="1498"/>
                    <a:pt x="6491" y="1633"/>
                  </a:cubicBezTo>
                  <a:cubicBezTo>
                    <a:pt x="6318" y="1805"/>
                    <a:pt x="6184" y="1997"/>
                    <a:pt x="6107" y="2209"/>
                  </a:cubicBezTo>
                  <a:cubicBezTo>
                    <a:pt x="6011" y="2458"/>
                    <a:pt x="5992" y="2689"/>
                    <a:pt x="5992" y="2958"/>
                  </a:cubicBezTo>
                  <a:cubicBezTo>
                    <a:pt x="5992" y="3246"/>
                    <a:pt x="6011" y="3534"/>
                    <a:pt x="6088" y="3822"/>
                  </a:cubicBezTo>
                  <a:cubicBezTo>
                    <a:pt x="6107" y="3975"/>
                    <a:pt x="6165" y="4110"/>
                    <a:pt x="6222" y="4264"/>
                  </a:cubicBezTo>
                  <a:cubicBezTo>
                    <a:pt x="6184" y="4264"/>
                    <a:pt x="6146" y="4225"/>
                    <a:pt x="6107" y="4225"/>
                  </a:cubicBezTo>
                  <a:lnTo>
                    <a:pt x="6069" y="4225"/>
                  </a:lnTo>
                  <a:cubicBezTo>
                    <a:pt x="5934" y="4225"/>
                    <a:pt x="5838" y="4264"/>
                    <a:pt x="5723" y="4283"/>
                  </a:cubicBezTo>
                  <a:cubicBezTo>
                    <a:pt x="5608" y="4302"/>
                    <a:pt x="5512" y="4360"/>
                    <a:pt x="5416" y="4398"/>
                  </a:cubicBezTo>
                  <a:cubicBezTo>
                    <a:pt x="5358" y="4417"/>
                    <a:pt x="5339" y="4456"/>
                    <a:pt x="5301" y="4475"/>
                  </a:cubicBezTo>
                  <a:cubicBezTo>
                    <a:pt x="5185" y="3822"/>
                    <a:pt x="5032" y="3169"/>
                    <a:pt x="4744" y="2593"/>
                  </a:cubicBezTo>
                  <a:cubicBezTo>
                    <a:pt x="4609" y="2362"/>
                    <a:pt x="4475" y="2113"/>
                    <a:pt x="4283" y="1921"/>
                  </a:cubicBezTo>
                  <a:cubicBezTo>
                    <a:pt x="4187" y="1825"/>
                    <a:pt x="4110" y="1767"/>
                    <a:pt x="3995" y="1671"/>
                  </a:cubicBezTo>
                  <a:cubicBezTo>
                    <a:pt x="3899" y="1594"/>
                    <a:pt x="3784" y="1517"/>
                    <a:pt x="3649" y="1441"/>
                  </a:cubicBezTo>
                  <a:cubicBezTo>
                    <a:pt x="3553" y="1402"/>
                    <a:pt x="3457" y="1345"/>
                    <a:pt x="3342" y="1325"/>
                  </a:cubicBezTo>
                  <a:cubicBezTo>
                    <a:pt x="3227" y="1306"/>
                    <a:pt x="3131" y="1287"/>
                    <a:pt x="3015" y="1287"/>
                  </a:cubicBezTo>
                  <a:lnTo>
                    <a:pt x="2977" y="1287"/>
                  </a:lnTo>
                  <a:cubicBezTo>
                    <a:pt x="2939" y="1287"/>
                    <a:pt x="2862" y="1287"/>
                    <a:pt x="2823" y="1306"/>
                  </a:cubicBezTo>
                  <a:cubicBezTo>
                    <a:pt x="2766" y="1306"/>
                    <a:pt x="2689" y="1325"/>
                    <a:pt x="2651" y="1345"/>
                  </a:cubicBezTo>
                  <a:cubicBezTo>
                    <a:pt x="2535" y="1383"/>
                    <a:pt x="2439" y="1441"/>
                    <a:pt x="2343" y="1517"/>
                  </a:cubicBezTo>
                  <a:cubicBezTo>
                    <a:pt x="2247" y="1594"/>
                    <a:pt x="2151" y="1690"/>
                    <a:pt x="2074" y="1786"/>
                  </a:cubicBezTo>
                  <a:cubicBezTo>
                    <a:pt x="1978" y="1901"/>
                    <a:pt x="1902" y="2055"/>
                    <a:pt x="1825" y="2190"/>
                  </a:cubicBezTo>
                  <a:cubicBezTo>
                    <a:pt x="1786" y="2305"/>
                    <a:pt x="1729" y="2458"/>
                    <a:pt x="1710" y="2593"/>
                  </a:cubicBezTo>
                  <a:cubicBezTo>
                    <a:pt x="1671" y="2746"/>
                    <a:pt x="1671" y="2881"/>
                    <a:pt x="1633" y="3054"/>
                  </a:cubicBezTo>
                  <a:cubicBezTo>
                    <a:pt x="1614" y="3265"/>
                    <a:pt x="1633" y="3515"/>
                    <a:pt x="1671" y="3726"/>
                  </a:cubicBezTo>
                  <a:cubicBezTo>
                    <a:pt x="1690" y="3937"/>
                    <a:pt x="1710" y="4187"/>
                    <a:pt x="1767" y="4398"/>
                  </a:cubicBezTo>
                  <a:cubicBezTo>
                    <a:pt x="1806" y="4609"/>
                    <a:pt x="1882" y="4859"/>
                    <a:pt x="1921" y="5070"/>
                  </a:cubicBezTo>
                  <a:lnTo>
                    <a:pt x="1710" y="4936"/>
                  </a:lnTo>
                  <a:cubicBezTo>
                    <a:pt x="1537" y="4801"/>
                    <a:pt x="1345" y="4686"/>
                    <a:pt x="1153" y="4590"/>
                  </a:cubicBezTo>
                  <a:cubicBezTo>
                    <a:pt x="1041" y="4526"/>
                    <a:pt x="904" y="4489"/>
                    <a:pt x="761" y="4489"/>
                  </a:cubicBezTo>
                  <a:cubicBezTo>
                    <a:pt x="732" y="4489"/>
                    <a:pt x="702" y="4491"/>
                    <a:pt x="673" y="4494"/>
                  </a:cubicBezTo>
                  <a:cubicBezTo>
                    <a:pt x="634" y="4494"/>
                    <a:pt x="577" y="4513"/>
                    <a:pt x="538" y="4552"/>
                  </a:cubicBezTo>
                  <a:lnTo>
                    <a:pt x="385" y="4609"/>
                  </a:lnTo>
                  <a:cubicBezTo>
                    <a:pt x="289" y="4667"/>
                    <a:pt x="231" y="4744"/>
                    <a:pt x="154" y="4840"/>
                  </a:cubicBezTo>
                  <a:cubicBezTo>
                    <a:pt x="39" y="4993"/>
                    <a:pt x="0" y="5185"/>
                    <a:pt x="0" y="5377"/>
                  </a:cubicBezTo>
                  <a:cubicBezTo>
                    <a:pt x="0" y="5608"/>
                    <a:pt x="77" y="5819"/>
                    <a:pt x="154" y="6011"/>
                  </a:cubicBezTo>
                  <a:cubicBezTo>
                    <a:pt x="231" y="6203"/>
                    <a:pt x="346" y="6395"/>
                    <a:pt x="442" y="6587"/>
                  </a:cubicBezTo>
                  <a:cubicBezTo>
                    <a:pt x="461" y="6606"/>
                    <a:pt x="461" y="6626"/>
                    <a:pt x="481" y="6664"/>
                  </a:cubicBezTo>
                  <a:cubicBezTo>
                    <a:pt x="503" y="6686"/>
                    <a:pt x="526" y="6696"/>
                    <a:pt x="552" y="6696"/>
                  </a:cubicBezTo>
                  <a:cubicBezTo>
                    <a:pt x="571" y="6696"/>
                    <a:pt x="591" y="6691"/>
                    <a:pt x="615" y="6683"/>
                  </a:cubicBezTo>
                  <a:cubicBezTo>
                    <a:pt x="653" y="6664"/>
                    <a:pt x="653" y="6606"/>
                    <a:pt x="634" y="6568"/>
                  </a:cubicBezTo>
                  <a:cubicBezTo>
                    <a:pt x="615" y="6510"/>
                    <a:pt x="557" y="6472"/>
                    <a:pt x="538" y="6414"/>
                  </a:cubicBezTo>
                  <a:cubicBezTo>
                    <a:pt x="423" y="6222"/>
                    <a:pt x="327" y="6030"/>
                    <a:pt x="269" y="5819"/>
                  </a:cubicBezTo>
                  <a:cubicBezTo>
                    <a:pt x="231" y="5665"/>
                    <a:pt x="193" y="5550"/>
                    <a:pt x="193" y="5397"/>
                  </a:cubicBezTo>
                  <a:cubicBezTo>
                    <a:pt x="193" y="5339"/>
                    <a:pt x="193" y="5262"/>
                    <a:pt x="231" y="5185"/>
                  </a:cubicBezTo>
                  <a:cubicBezTo>
                    <a:pt x="250" y="5147"/>
                    <a:pt x="250" y="5089"/>
                    <a:pt x="269" y="5051"/>
                  </a:cubicBezTo>
                  <a:cubicBezTo>
                    <a:pt x="289" y="5012"/>
                    <a:pt x="327" y="4974"/>
                    <a:pt x="346" y="4955"/>
                  </a:cubicBezTo>
                  <a:cubicBezTo>
                    <a:pt x="365" y="4916"/>
                    <a:pt x="423" y="4897"/>
                    <a:pt x="442" y="4878"/>
                  </a:cubicBezTo>
                  <a:cubicBezTo>
                    <a:pt x="481" y="4859"/>
                    <a:pt x="538" y="4840"/>
                    <a:pt x="615" y="4801"/>
                  </a:cubicBezTo>
                  <a:cubicBezTo>
                    <a:pt x="634" y="4801"/>
                    <a:pt x="673" y="4782"/>
                    <a:pt x="711" y="4782"/>
                  </a:cubicBezTo>
                  <a:cubicBezTo>
                    <a:pt x="730" y="4782"/>
                    <a:pt x="769" y="4782"/>
                    <a:pt x="807" y="4801"/>
                  </a:cubicBezTo>
                  <a:cubicBezTo>
                    <a:pt x="903" y="4840"/>
                    <a:pt x="999" y="4878"/>
                    <a:pt x="1095" y="4936"/>
                  </a:cubicBezTo>
                  <a:cubicBezTo>
                    <a:pt x="1345" y="5070"/>
                    <a:pt x="1575" y="5243"/>
                    <a:pt x="1806" y="5435"/>
                  </a:cubicBezTo>
                  <a:cubicBezTo>
                    <a:pt x="1902" y="5512"/>
                    <a:pt x="1978" y="5569"/>
                    <a:pt x="2074" y="5646"/>
                  </a:cubicBezTo>
                  <a:cubicBezTo>
                    <a:pt x="2094" y="5665"/>
                    <a:pt x="2151" y="5704"/>
                    <a:pt x="2170" y="5742"/>
                  </a:cubicBezTo>
                  <a:cubicBezTo>
                    <a:pt x="2190" y="5771"/>
                    <a:pt x="2223" y="5785"/>
                    <a:pt x="2259" y="5785"/>
                  </a:cubicBezTo>
                  <a:cubicBezTo>
                    <a:pt x="2295" y="5785"/>
                    <a:pt x="2334" y="5771"/>
                    <a:pt x="2363" y="5742"/>
                  </a:cubicBezTo>
                  <a:cubicBezTo>
                    <a:pt x="2401" y="5704"/>
                    <a:pt x="2439" y="5627"/>
                    <a:pt x="2401" y="5550"/>
                  </a:cubicBezTo>
                  <a:cubicBezTo>
                    <a:pt x="2343" y="5358"/>
                    <a:pt x="2266" y="5166"/>
                    <a:pt x="2209" y="4993"/>
                  </a:cubicBezTo>
                  <a:lnTo>
                    <a:pt x="2209" y="4974"/>
                  </a:lnTo>
                  <a:cubicBezTo>
                    <a:pt x="2074" y="4494"/>
                    <a:pt x="1978" y="4014"/>
                    <a:pt x="1959" y="3515"/>
                  </a:cubicBezTo>
                  <a:cubicBezTo>
                    <a:pt x="1959" y="3246"/>
                    <a:pt x="1978" y="3015"/>
                    <a:pt x="2017" y="2746"/>
                  </a:cubicBezTo>
                  <a:cubicBezTo>
                    <a:pt x="2070" y="2606"/>
                    <a:pt x="2106" y="2481"/>
                    <a:pt x="2171" y="2343"/>
                  </a:cubicBezTo>
                  <a:lnTo>
                    <a:pt x="2171" y="2343"/>
                  </a:lnTo>
                  <a:cubicBezTo>
                    <a:pt x="2171" y="2343"/>
                    <a:pt x="2171" y="2343"/>
                    <a:pt x="2170" y="2343"/>
                  </a:cubicBezTo>
                  <a:cubicBezTo>
                    <a:pt x="2170" y="2343"/>
                    <a:pt x="2170" y="2305"/>
                    <a:pt x="2190" y="2305"/>
                  </a:cubicBezTo>
                  <a:cubicBezTo>
                    <a:pt x="2266" y="2209"/>
                    <a:pt x="2305" y="2113"/>
                    <a:pt x="2401" y="2017"/>
                  </a:cubicBezTo>
                  <a:cubicBezTo>
                    <a:pt x="2459" y="1978"/>
                    <a:pt x="2535" y="1901"/>
                    <a:pt x="2593" y="1882"/>
                  </a:cubicBezTo>
                  <a:cubicBezTo>
                    <a:pt x="2651" y="1863"/>
                    <a:pt x="2689" y="1825"/>
                    <a:pt x="2766" y="1805"/>
                  </a:cubicBezTo>
                  <a:cubicBezTo>
                    <a:pt x="2843" y="1786"/>
                    <a:pt x="2919" y="1786"/>
                    <a:pt x="2977" y="1786"/>
                  </a:cubicBezTo>
                  <a:cubicBezTo>
                    <a:pt x="3054" y="1786"/>
                    <a:pt x="3131" y="1786"/>
                    <a:pt x="3207" y="1805"/>
                  </a:cubicBezTo>
                  <a:cubicBezTo>
                    <a:pt x="3323" y="1825"/>
                    <a:pt x="3419" y="1882"/>
                    <a:pt x="3515" y="1921"/>
                  </a:cubicBezTo>
                  <a:cubicBezTo>
                    <a:pt x="3630" y="1997"/>
                    <a:pt x="3745" y="2093"/>
                    <a:pt x="3880" y="2190"/>
                  </a:cubicBezTo>
                  <a:cubicBezTo>
                    <a:pt x="4014" y="2343"/>
                    <a:pt x="4129" y="2478"/>
                    <a:pt x="4225" y="2650"/>
                  </a:cubicBezTo>
                  <a:cubicBezTo>
                    <a:pt x="4321" y="2823"/>
                    <a:pt x="4398" y="2977"/>
                    <a:pt x="4475" y="3150"/>
                  </a:cubicBezTo>
                  <a:cubicBezTo>
                    <a:pt x="4571" y="3342"/>
                    <a:pt x="4609" y="3534"/>
                    <a:pt x="4686" y="3745"/>
                  </a:cubicBezTo>
                  <a:cubicBezTo>
                    <a:pt x="4782" y="4110"/>
                    <a:pt x="4859" y="4456"/>
                    <a:pt x="4897" y="4840"/>
                  </a:cubicBezTo>
                  <a:cubicBezTo>
                    <a:pt x="4897" y="4878"/>
                    <a:pt x="4955" y="4936"/>
                    <a:pt x="4974" y="4955"/>
                  </a:cubicBezTo>
                  <a:cubicBezTo>
                    <a:pt x="4993" y="4955"/>
                    <a:pt x="4993" y="4974"/>
                    <a:pt x="5032" y="4974"/>
                  </a:cubicBezTo>
                  <a:cubicBezTo>
                    <a:pt x="5051" y="4993"/>
                    <a:pt x="5070" y="4993"/>
                    <a:pt x="5089" y="4993"/>
                  </a:cubicBezTo>
                  <a:cubicBezTo>
                    <a:pt x="5147" y="4993"/>
                    <a:pt x="5166" y="4993"/>
                    <a:pt x="5224" y="4974"/>
                  </a:cubicBezTo>
                  <a:cubicBezTo>
                    <a:pt x="5262" y="4955"/>
                    <a:pt x="5320" y="4936"/>
                    <a:pt x="5377" y="4878"/>
                  </a:cubicBezTo>
                  <a:cubicBezTo>
                    <a:pt x="5512" y="4801"/>
                    <a:pt x="5627" y="4763"/>
                    <a:pt x="5762" y="4744"/>
                  </a:cubicBezTo>
                  <a:cubicBezTo>
                    <a:pt x="5838" y="4705"/>
                    <a:pt x="5915" y="4705"/>
                    <a:pt x="5954" y="4705"/>
                  </a:cubicBezTo>
                  <a:cubicBezTo>
                    <a:pt x="6030" y="4705"/>
                    <a:pt x="6126" y="4744"/>
                    <a:pt x="6203" y="4763"/>
                  </a:cubicBezTo>
                  <a:cubicBezTo>
                    <a:pt x="6222" y="4763"/>
                    <a:pt x="6280" y="4782"/>
                    <a:pt x="6299" y="4801"/>
                  </a:cubicBezTo>
                  <a:cubicBezTo>
                    <a:pt x="6327" y="4812"/>
                    <a:pt x="6354" y="4817"/>
                    <a:pt x="6379" y="4817"/>
                  </a:cubicBezTo>
                  <a:cubicBezTo>
                    <a:pt x="6439" y="4817"/>
                    <a:pt x="6489" y="4790"/>
                    <a:pt x="6530" y="4763"/>
                  </a:cubicBezTo>
                  <a:cubicBezTo>
                    <a:pt x="6568" y="4763"/>
                    <a:pt x="6568" y="4763"/>
                    <a:pt x="6587" y="4744"/>
                  </a:cubicBezTo>
                  <a:cubicBezTo>
                    <a:pt x="6607" y="4705"/>
                    <a:pt x="6626" y="4686"/>
                    <a:pt x="6664" y="4648"/>
                  </a:cubicBezTo>
                  <a:cubicBezTo>
                    <a:pt x="6664" y="4590"/>
                    <a:pt x="6664" y="4571"/>
                    <a:pt x="6626" y="4513"/>
                  </a:cubicBezTo>
                  <a:cubicBezTo>
                    <a:pt x="6510" y="4302"/>
                    <a:pt x="6434" y="4071"/>
                    <a:pt x="6395" y="3803"/>
                  </a:cubicBezTo>
                  <a:cubicBezTo>
                    <a:pt x="6338" y="3534"/>
                    <a:pt x="6318" y="3303"/>
                    <a:pt x="6318" y="3034"/>
                  </a:cubicBezTo>
                  <a:cubicBezTo>
                    <a:pt x="6318" y="2862"/>
                    <a:pt x="6338" y="2689"/>
                    <a:pt x="6395" y="2535"/>
                  </a:cubicBezTo>
                  <a:cubicBezTo>
                    <a:pt x="6414" y="2439"/>
                    <a:pt x="6472" y="2343"/>
                    <a:pt x="6530" y="2247"/>
                  </a:cubicBezTo>
                  <a:cubicBezTo>
                    <a:pt x="6587" y="2170"/>
                    <a:pt x="6626" y="2093"/>
                    <a:pt x="6703" y="2055"/>
                  </a:cubicBezTo>
                  <a:lnTo>
                    <a:pt x="6914" y="1901"/>
                  </a:lnTo>
                  <a:cubicBezTo>
                    <a:pt x="6971" y="1882"/>
                    <a:pt x="7048" y="1863"/>
                    <a:pt x="7087" y="1825"/>
                  </a:cubicBezTo>
                  <a:cubicBezTo>
                    <a:pt x="7144" y="1825"/>
                    <a:pt x="7183" y="1805"/>
                    <a:pt x="7240" y="1805"/>
                  </a:cubicBezTo>
                  <a:cubicBezTo>
                    <a:pt x="7279" y="1805"/>
                    <a:pt x="7336" y="1825"/>
                    <a:pt x="7375" y="1825"/>
                  </a:cubicBezTo>
                  <a:cubicBezTo>
                    <a:pt x="7432" y="1863"/>
                    <a:pt x="7490" y="1882"/>
                    <a:pt x="7547" y="1901"/>
                  </a:cubicBezTo>
                  <a:cubicBezTo>
                    <a:pt x="7643" y="1978"/>
                    <a:pt x="7740" y="2055"/>
                    <a:pt x="7816" y="2151"/>
                  </a:cubicBezTo>
                  <a:cubicBezTo>
                    <a:pt x="7970" y="2305"/>
                    <a:pt x="8104" y="2535"/>
                    <a:pt x="8200" y="2727"/>
                  </a:cubicBezTo>
                  <a:cubicBezTo>
                    <a:pt x="8335" y="3015"/>
                    <a:pt x="8450" y="3323"/>
                    <a:pt x="8527" y="3630"/>
                  </a:cubicBezTo>
                  <a:cubicBezTo>
                    <a:pt x="8546" y="3803"/>
                    <a:pt x="8584" y="3956"/>
                    <a:pt x="8604" y="4167"/>
                  </a:cubicBezTo>
                  <a:cubicBezTo>
                    <a:pt x="8604" y="4273"/>
                    <a:pt x="8700" y="4362"/>
                    <a:pt x="8804" y="4362"/>
                  </a:cubicBezTo>
                  <a:cubicBezTo>
                    <a:pt x="8814" y="4362"/>
                    <a:pt x="8824" y="4361"/>
                    <a:pt x="8834" y="4360"/>
                  </a:cubicBezTo>
                  <a:cubicBezTo>
                    <a:pt x="8911" y="4360"/>
                    <a:pt x="8988" y="4302"/>
                    <a:pt x="9007" y="4225"/>
                  </a:cubicBezTo>
                  <a:lnTo>
                    <a:pt x="9026" y="4206"/>
                  </a:lnTo>
                  <a:cubicBezTo>
                    <a:pt x="9257" y="3649"/>
                    <a:pt x="9449" y="3092"/>
                    <a:pt x="9756" y="2593"/>
                  </a:cubicBezTo>
                  <a:cubicBezTo>
                    <a:pt x="9871" y="2401"/>
                    <a:pt x="9986" y="2228"/>
                    <a:pt x="10159" y="2093"/>
                  </a:cubicBezTo>
                  <a:lnTo>
                    <a:pt x="10447" y="1882"/>
                  </a:lnTo>
                  <a:cubicBezTo>
                    <a:pt x="10543" y="1825"/>
                    <a:pt x="10620" y="1805"/>
                    <a:pt x="10716" y="1786"/>
                  </a:cubicBezTo>
                  <a:cubicBezTo>
                    <a:pt x="10812" y="1748"/>
                    <a:pt x="10889" y="1748"/>
                    <a:pt x="10985" y="1748"/>
                  </a:cubicBezTo>
                  <a:cubicBezTo>
                    <a:pt x="11100" y="1748"/>
                    <a:pt x="11196" y="1786"/>
                    <a:pt x="11311" y="1805"/>
                  </a:cubicBezTo>
                  <a:cubicBezTo>
                    <a:pt x="11388" y="1825"/>
                    <a:pt x="11484" y="1882"/>
                    <a:pt x="11561" y="1901"/>
                  </a:cubicBezTo>
                  <a:cubicBezTo>
                    <a:pt x="11619" y="1959"/>
                    <a:pt x="11695" y="2017"/>
                    <a:pt x="11772" y="2074"/>
                  </a:cubicBezTo>
                  <a:cubicBezTo>
                    <a:pt x="11868" y="2170"/>
                    <a:pt x="11945" y="2266"/>
                    <a:pt x="11983" y="2382"/>
                  </a:cubicBezTo>
                  <a:cubicBezTo>
                    <a:pt x="12080" y="2574"/>
                    <a:pt x="12137" y="2766"/>
                    <a:pt x="12176" y="2958"/>
                  </a:cubicBezTo>
                  <a:cubicBezTo>
                    <a:pt x="12252" y="3342"/>
                    <a:pt x="12272" y="3745"/>
                    <a:pt x="12272" y="4129"/>
                  </a:cubicBezTo>
                  <a:cubicBezTo>
                    <a:pt x="12272" y="4206"/>
                    <a:pt x="12272" y="4283"/>
                    <a:pt x="12252" y="4340"/>
                  </a:cubicBezTo>
                  <a:cubicBezTo>
                    <a:pt x="12233" y="4513"/>
                    <a:pt x="12195" y="4667"/>
                    <a:pt x="12176" y="4820"/>
                  </a:cubicBezTo>
                  <a:cubicBezTo>
                    <a:pt x="12176" y="4878"/>
                    <a:pt x="12176" y="4916"/>
                    <a:pt x="12195" y="4974"/>
                  </a:cubicBezTo>
                  <a:cubicBezTo>
                    <a:pt x="12233" y="5012"/>
                    <a:pt x="12272" y="5051"/>
                    <a:pt x="12329" y="5051"/>
                  </a:cubicBezTo>
                  <a:cubicBezTo>
                    <a:pt x="12348" y="5060"/>
                    <a:pt x="12377" y="5065"/>
                    <a:pt x="12406" y="5065"/>
                  </a:cubicBezTo>
                  <a:cubicBezTo>
                    <a:pt x="12435" y="5065"/>
                    <a:pt x="12464" y="5060"/>
                    <a:pt x="12483" y="5051"/>
                  </a:cubicBezTo>
                  <a:cubicBezTo>
                    <a:pt x="12560" y="4974"/>
                    <a:pt x="12656" y="4916"/>
                    <a:pt x="12752" y="4878"/>
                  </a:cubicBezTo>
                  <a:cubicBezTo>
                    <a:pt x="12867" y="4801"/>
                    <a:pt x="13001" y="4763"/>
                    <a:pt x="13136" y="4724"/>
                  </a:cubicBezTo>
                  <a:cubicBezTo>
                    <a:pt x="13232" y="4705"/>
                    <a:pt x="13328" y="4705"/>
                    <a:pt x="13424" y="4705"/>
                  </a:cubicBezTo>
                  <a:cubicBezTo>
                    <a:pt x="13520" y="4705"/>
                    <a:pt x="13597" y="4724"/>
                    <a:pt x="13693" y="4763"/>
                  </a:cubicBezTo>
                  <a:cubicBezTo>
                    <a:pt x="13769" y="4782"/>
                    <a:pt x="13827" y="4820"/>
                    <a:pt x="13904" y="4859"/>
                  </a:cubicBezTo>
                  <a:cubicBezTo>
                    <a:pt x="13981" y="4897"/>
                    <a:pt x="14057" y="4974"/>
                    <a:pt x="14115" y="5051"/>
                  </a:cubicBezTo>
                  <a:cubicBezTo>
                    <a:pt x="14192" y="5108"/>
                    <a:pt x="14269" y="5204"/>
                    <a:pt x="14307" y="5301"/>
                  </a:cubicBezTo>
                  <a:cubicBezTo>
                    <a:pt x="14307" y="5339"/>
                    <a:pt x="14346" y="5358"/>
                    <a:pt x="14346" y="5358"/>
                  </a:cubicBezTo>
                  <a:cubicBezTo>
                    <a:pt x="14365" y="5397"/>
                    <a:pt x="14384" y="5435"/>
                    <a:pt x="14403" y="5454"/>
                  </a:cubicBezTo>
                  <a:cubicBezTo>
                    <a:pt x="14427" y="5462"/>
                    <a:pt x="14448" y="5467"/>
                    <a:pt x="14468" y="5467"/>
                  </a:cubicBezTo>
                  <a:cubicBezTo>
                    <a:pt x="14496" y="5467"/>
                    <a:pt x="14523" y="5457"/>
                    <a:pt x="14557" y="5435"/>
                  </a:cubicBezTo>
                  <a:cubicBezTo>
                    <a:pt x="14672" y="5339"/>
                    <a:pt x="14787" y="5262"/>
                    <a:pt x="14941" y="5185"/>
                  </a:cubicBezTo>
                  <a:cubicBezTo>
                    <a:pt x="15018" y="5166"/>
                    <a:pt x="15075" y="5108"/>
                    <a:pt x="15171" y="5089"/>
                  </a:cubicBezTo>
                  <a:cubicBezTo>
                    <a:pt x="15229" y="5089"/>
                    <a:pt x="15267" y="5070"/>
                    <a:pt x="15325" y="5070"/>
                  </a:cubicBezTo>
                  <a:cubicBezTo>
                    <a:pt x="15363" y="5070"/>
                    <a:pt x="15421" y="5089"/>
                    <a:pt x="15479" y="5089"/>
                  </a:cubicBezTo>
                  <a:cubicBezTo>
                    <a:pt x="15498" y="5108"/>
                    <a:pt x="15536" y="5108"/>
                    <a:pt x="15555" y="5147"/>
                  </a:cubicBezTo>
                  <a:cubicBezTo>
                    <a:pt x="15584" y="5156"/>
                    <a:pt x="15608" y="5161"/>
                    <a:pt x="15632" y="5161"/>
                  </a:cubicBezTo>
                  <a:cubicBezTo>
                    <a:pt x="15656" y="5161"/>
                    <a:pt x="15680" y="5156"/>
                    <a:pt x="15709" y="5147"/>
                  </a:cubicBezTo>
                  <a:lnTo>
                    <a:pt x="15728" y="5147"/>
                  </a:lnTo>
                  <a:cubicBezTo>
                    <a:pt x="15805" y="5108"/>
                    <a:pt x="15863" y="5070"/>
                    <a:pt x="15863" y="4993"/>
                  </a:cubicBezTo>
                  <a:cubicBezTo>
                    <a:pt x="15786" y="4513"/>
                    <a:pt x="15709" y="4033"/>
                    <a:pt x="15690" y="3553"/>
                  </a:cubicBezTo>
                  <a:cubicBezTo>
                    <a:pt x="15690" y="3150"/>
                    <a:pt x="15709" y="2766"/>
                    <a:pt x="15786" y="2382"/>
                  </a:cubicBezTo>
                  <a:cubicBezTo>
                    <a:pt x="15824" y="2190"/>
                    <a:pt x="15901" y="1997"/>
                    <a:pt x="15997" y="1805"/>
                  </a:cubicBezTo>
                  <a:cubicBezTo>
                    <a:pt x="16074" y="1690"/>
                    <a:pt x="16151" y="1594"/>
                    <a:pt x="16208" y="1498"/>
                  </a:cubicBezTo>
                  <a:cubicBezTo>
                    <a:pt x="16304" y="1402"/>
                    <a:pt x="16400" y="1325"/>
                    <a:pt x="16496" y="1249"/>
                  </a:cubicBezTo>
                  <a:cubicBezTo>
                    <a:pt x="16496" y="1249"/>
                    <a:pt x="16507" y="1249"/>
                    <a:pt x="16513" y="1240"/>
                  </a:cubicBezTo>
                  <a:lnTo>
                    <a:pt x="16513" y="1240"/>
                  </a:lnTo>
                  <a:cubicBezTo>
                    <a:pt x="16587" y="1202"/>
                    <a:pt x="16676" y="1151"/>
                    <a:pt x="16765" y="1133"/>
                  </a:cubicBezTo>
                  <a:cubicBezTo>
                    <a:pt x="16842" y="1114"/>
                    <a:pt x="16880" y="1114"/>
                    <a:pt x="16957" y="1114"/>
                  </a:cubicBezTo>
                  <a:cubicBezTo>
                    <a:pt x="16996" y="1114"/>
                    <a:pt x="17053" y="1114"/>
                    <a:pt x="17130" y="1133"/>
                  </a:cubicBezTo>
                  <a:cubicBezTo>
                    <a:pt x="17168" y="1153"/>
                    <a:pt x="17226" y="1153"/>
                    <a:pt x="17264" y="1210"/>
                  </a:cubicBezTo>
                  <a:cubicBezTo>
                    <a:pt x="17322" y="1229"/>
                    <a:pt x="17399" y="1268"/>
                    <a:pt x="17437" y="1325"/>
                  </a:cubicBezTo>
                  <a:cubicBezTo>
                    <a:pt x="17533" y="1421"/>
                    <a:pt x="17610" y="1517"/>
                    <a:pt x="17668" y="1613"/>
                  </a:cubicBezTo>
                  <a:cubicBezTo>
                    <a:pt x="17764" y="1786"/>
                    <a:pt x="17841" y="1978"/>
                    <a:pt x="17917" y="2170"/>
                  </a:cubicBezTo>
                  <a:cubicBezTo>
                    <a:pt x="17994" y="2420"/>
                    <a:pt x="18033" y="2708"/>
                    <a:pt x="18071" y="2996"/>
                  </a:cubicBezTo>
                  <a:lnTo>
                    <a:pt x="18071" y="3246"/>
                  </a:lnTo>
                  <a:cubicBezTo>
                    <a:pt x="18071" y="3284"/>
                    <a:pt x="18071" y="3342"/>
                    <a:pt x="18109" y="3380"/>
                  </a:cubicBezTo>
                  <a:cubicBezTo>
                    <a:pt x="18129" y="3438"/>
                    <a:pt x="18186" y="3457"/>
                    <a:pt x="18225" y="3457"/>
                  </a:cubicBezTo>
                  <a:lnTo>
                    <a:pt x="18301" y="3457"/>
                  </a:lnTo>
                  <a:cubicBezTo>
                    <a:pt x="18359" y="3457"/>
                    <a:pt x="18397" y="3438"/>
                    <a:pt x="18417" y="3380"/>
                  </a:cubicBezTo>
                  <a:cubicBezTo>
                    <a:pt x="18666" y="2785"/>
                    <a:pt x="18858" y="2190"/>
                    <a:pt x="19146" y="1633"/>
                  </a:cubicBezTo>
                  <a:cubicBezTo>
                    <a:pt x="19281" y="1364"/>
                    <a:pt x="19473" y="1114"/>
                    <a:pt x="19703" y="864"/>
                  </a:cubicBezTo>
                  <a:cubicBezTo>
                    <a:pt x="19799" y="768"/>
                    <a:pt x="19915" y="672"/>
                    <a:pt x="20049" y="576"/>
                  </a:cubicBezTo>
                  <a:cubicBezTo>
                    <a:pt x="20145" y="538"/>
                    <a:pt x="20241" y="480"/>
                    <a:pt x="20337" y="461"/>
                  </a:cubicBezTo>
                  <a:cubicBezTo>
                    <a:pt x="20433" y="442"/>
                    <a:pt x="20510" y="404"/>
                    <a:pt x="20606" y="404"/>
                  </a:cubicBezTo>
                  <a:cubicBezTo>
                    <a:pt x="20721" y="404"/>
                    <a:pt x="20856" y="404"/>
                    <a:pt x="20971" y="461"/>
                  </a:cubicBezTo>
                  <a:cubicBezTo>
                    <a:pt x="21048" y="480"/>
                    <a:pt x="21105" y="500"/>
                    <a:pt x="21182" y="557"/>
                  </a:cubicBezTo>
                  <a:cubicBezTo>
                    <a:pt x="21240" y="576"/>
                    <a:pt x="21278" y="634"/>
                    <a:pt x="21336" y="672"/>
                  </a:cubicBezTo>
                  <a:cubicBezTo>
                    <a:pt x="21374" y="730"/>
                    <a:pt x="21432" y="768"/>
                    <a:pt x="21451" y="826"/>
                  </a:cubicBezTo>
                  <a:cubicBezTo>
                    <a:pt x="21489" y="884"/>
                    <a:pt x="21528" y="960"/>
                    <a:pt x="21547" y="1057"/>
                  </a:cubicBezTo>
                  <a:cubicBezTo>
                    <a:pt x="21585" y="1210"/>
                    <a:pt x="21585" y="1345"/>
                    <a:pt x="21624" y="1517"/>
                  </a:cubicBezTo>
                  <a:cubicBezTo>
                    <a:pt x="21624" y="1921"/>
                    <a:pt x="21547" y="2324"/>
                    <a:pt x="21451" y="2708"/>
                  </a:cubicBezTo>
                  <a:cubicBezTo>
                    <a:pt x="21393" y="2938"/>
                    <a:pt x="21355" y="3130"/>
                    <a:pt x="21278" y="3342"/>
                  </a:cubicBezTo>
                  <a:lnTo>
                    <a:pt x="21067" y="3995"/>
                  </a:lnTo>
                  <a:cubicBezTo>
                    <a:pt x="21009" y="4091"/>
                    <a:pt x="20990" y="4187"/>
                    <a:pt x="20952" y="4283"/>
                  </a:cubicBezTo>
                  <a:cubicBezTo>
                    <a:pt x="20894" y="4398"/>
                    <a:pt x="20817" y="4494"/>
                    <a:pt x="20779" y="4609"/>
                  </a:cubicBezTo>
                  <a:cubicBezTo>
                    <a:pt x="20721" y="4705"/>
                    <a:pt x="20798" y="4801"/>
                    <a:pt x="20875" y="4859"/>
                  </a:cubicBezTo>
                  <a:cubicBezTo>
                    <a:pt x="20888" y="4859"/>
                    <a:pt x="20900" y="4867"/>
                    <a:pt x="20919" y="4867"/>
                  </a:cubicBezTo>
                  <a:cubicBezTo>
                    <a:pt x="20928" y="4867"/>
                    <a:pt x="20939" y="4865"/>
                    <a:pt x="20952" y="4859"/>
                  </a:cubicBezTo>
                  <a:cubicBezTo>
                    <a:pt x="20961" y="4868"/>
                    <a:pt x="20976" y="4873"/>
                    <a:pt x="20992" y="4873"/>
                  </a:cubicBezTo>
                  <a:cubicBezTo>
                    <a:pt x="21009" y="4873"/>
                    <a:pt x="21028" y="4868"/>
                    <a:pt x="21048" y="4859"/>
                  </a:cubicBezTo>
                  <a:cubicBezTo>
                    <a:pt x="21201" y="4763"/>
                    <a:pt x="21374" y="4686"/>
                    <a:pt x="21547" y="4609"/>
                  </a:cubicBezTo>
                  <a:cubicBezTo>
                    <a:pt x="21758" y="4513"/>
                    <a:pt x="21969" y="4436"/>
                    <a:pt x="22200" y="4398"/>
                  </a:cubicBezTo>
                  <a:cubicBezTo>
                    <a:pt x="22507" y="4302"/>
                    <a:pt x="22834" y="4244"/>
                    <a:pt x="23179" y="4225"/>
                  </a:cubicBezTo>
                  <a:cubicBezTo>
                    <a:pt x="23314" y="4225"/>
                    <a:pt x="23448" y="4244"/>
                    <a:pt x="23582" y="4283"/>
                  </a:cubicBezTo>
                  <a:cubicBezTo>
                    <a:pt x="23659" y="4302"/>
                    <a:pt x="23736" y="4321"/>
                    <a:pt x="23774" y="4340"/>
                  </a:cubicBezTo>
                  <a:cubicBezTo>
                    <a:pt x="23832" y="4379"/>
                    <a:pt x="23871" y="4398"/>
                    <a:pt x="23890" y="4436"/>
                  </a:cubicBezTo>
                  <a:cubicBezTo>
                    <a:pt x="23928" y="4475"/>
                    <a:pt x="23967" y="4513"/>
                    <a:pt x="23986" y="4571"/>
                  </a:cubicBezTo>
                  <a:lnTo>
                    <a:pt x="24063" y="4705"/>
                  </a:lnTo>
                  <a:cubicBezTo>
                    <a:pt x="24082" y="4782"/>
                    <a:pt x="24082" y="4878"/>
                    <a:pt x="24082" y="4955"/>
                  </a:cubicBezTo>
                  <a:cubicBezTo>
                    <a:pt x="24082" y="5089"/>
                    <a:pt x="24063" y="5262"/>
                    <a:pt x="24024" y="5397"/>
                  </a:cubicBezTo>
                  <a:cubicBezTo>
                    <a:pt x="23986" y="5454"/>
                    <a:pt x="24043" y="5531"/>
                    <a:pt x="24063" y="5550"/>
                  </a:cubicBezTo>
                  <a:cubicBezTo>
                    <a:pt x="24103" y="5564"/>
                    <a:pt x="24134" y="5577"/>
                    <a:pt x="24170" y="5577"/>
                  </a:cubicBezTo>
                  <a:cubicBezTo>
                    <a:pt x="24184" y="5577"/>
                    <a:pt x="24199" y="5575"/>
                    <a:pt x="24216" y="5569"/>
                  </a:cubicBezTo>
                  <a:cubicBezTo>
                    <a:pt x="24351" y="5493"/>
                    <a:pt x="24504" y="5454"/>
                    <a:pt x="24639" y="5435"/>
                  </a:cubicBezTo>
                  <a:cubicBezTo>
                    <a:pt x="24984" y="5339"/>
                    <a:pt x="25292" y="5281"/>
                    <a:pt x="25656" y="5281"/>
                  </a:cubicBezTo>
                  <a:cubicBezTo>
                    <a:pt x="25772" y="5281"/>
                    <a:pt x="25906" y="5281"/>
                    <a:pt x="26041" y="5339"/>
                  </a:cubicBezTo>
                  <a:cubicBezTo>
                    <a:pt x="26079" y="5358"/>
                    <a:pt x="26137" y="5358"/>
                    <a:pt x="26175" y="5377"/>
                  </a:cubicBezTo>
                  <a:cubicBezTo>
                    <a:pt x="26194" y="5397"/>
                    <a:pt x="26233" y="5397"/>
                    <a:pt x="26252" y="5435"/>
                  </a:cubicBezTo>
                  <a:lnTo>
                    <a:pt x="26290" y="5473"/>
                  </a:lnTo>
                  <a:cubicBezTo>
                    <a:pt x="26290" y="5512"/>
                    <a:pt x="26329" y="5531"/>
                    <a:pt x="26329" y="5550"/>
                  </a:cubicBezTo>
                  <a:cubicBezTo>
                    <a:pt x="26329" y="5569"/>
                    <a:pt x="26329" y="5627"/>
                    <a:pt x="26348" y="5646"/>
                  </a:cubicBezTo>
                  <a:cubicBezTo>
                    <a:pt x="26348" y="5742"/>
                    <a:pt x="26329" y="5857"/>
                    <a:pt x="26290" y="5953"/>
                  </a:cubicBezTo>
                  <a:lnTo>
                    <a:pt x="26290" y="6049"/>
                  </a:lnTo>
                  <a:cubicBezTo>
                    <a:pt x="26329" y="6107"/>
                    <a:pt x="26348" y="6126"/>
                    <a:pt x="26386" y="6145"/>
                  </a:cubicBezTo>
                  <a:lnTo>
                    <a:pt x="26444" y="6145"/>
                  </a:lnTo>
                  <a:cubicBezTo>
                    <a:pt x="26463" y="6165"/>
                    <a:pt x="26521" y="6165"/>
                    <a:pt x="26540" y="6165"/>
                  </a:cubicBezTo>
                  <a:cubicBezTo>
                    <a:pt x="26578" y="6165"/>
                    <a:pt x="26636" y="6145"/>
                    <a:pt x="26655" y="6107"/>
                  </a:cubicBezTo>
                  <a:lnTo>
                    <a:pt x="26713" y="6049"/>
                  </a:lnTo>
                  <a:cubicBezTo>
                    <a:pt x="26828" y="5953"/>
                    <a:pt x="26943" y="5857"/>
                    <a:pt x="27097" y="5781"/>
                  </a:cubicBezTo>
                  <a:cubicBezTo>
                    <a:pt x="27212" y="5742"/>
                    <a:pt x="27308" y="5685"/>
                    <a:pt x="27423" y="5665"/>
                  </a:cubicBezTo>
                  <a:cubicBezTo>
                    <a:pt x="27538" y="5646"/>
                    <a:pt x="27673" y="5646"/>
                    <a:pt x="27788" y="5646"/>
                  </a:cubicBezTo>
                  <a:cubicBezTo>
                    <a:pt x="27903" y="5646"/>
                    <a:pt x="28057" y="5685"/>
                    <a:pt x="28172" y="5723"/>
                  </a:cubicBezTo>
                  <a:cubicBezTo>
                    <a:pt x="28307" y="5761"/>
                    <a:pt x="28479" y="5838"/>
                    <a:pt x="28595" y="5934"/>
                  </a:cubicBezTo>
                  <a:cubicBezTo>
                    <a:pt x="28729" y="6030"/>
                    <a:pt x="28844" y="6126"/>
                    <a:pt x="28940" y="6222"/>
                  </a:cubicBezTo>
                  <a:cubicBezTo>
                    <a:pt x="29036" y="6318"/>
                    <a:pt x="29113" y="6434"/>
                    <a:pt x="29151" y="6549"/>
                  </a:cubicBezTo>
                  <a:cubicBezTo>
                    <a:pt x="29164" y="6585"/>
                    <a:pt x="29191" y="6599"/>
                    <a:pt x="29220" y="6599"/>
                  </a:cubicBezTo>
                  <a:cubicBezTo>
                    <a:pt x="29236" y="6599"/>
                    <a:pt x="29253" y="6594"/>
                    <a:pt x="29267" y="6587"/>
                  </a:cubicBezTo>
                  <a:cubicBezTo>
                    <a:pt x="29420" y="6491"/>
                    <a:pt x="29420" y="6434"/>
                    <a:pt x="29401" y="6395"/>
                  </a:cubicBezTo>
                  <a:cubicBezTo>
                    <a:pt x="29248" y="6126"/>
                    <a:pt x="29075" y="5915"/>
                    <a:pt x="28844" y="5723"/>
                  </a:cubicBezTo>
                  <a:cubicBezTo>
                    <a:pt x="28748" y="5627"/>
                    <a:pt x="28633" y="5550"/>
                    <a:pt x="28499" y="5473"/>
                  </a:cubicBezTo>
                  <a:cubicBezTo>
                    <a:pt x="28383" y="5416"/>
                    <a:pt x="28230" y="5358"/>
                    <a:pt x="28095" y="5320"/>
                  </a:cubicBezTo>
                  <a:cubicBezTo>
                    <a:pt x="27980" y="5262"/>
                    <a:pt x="27826" y="5262"/>
                    <a:pt x="27692" y="5262"/>
                  </a:cubicBezTo>
                  <a:lnTo>
                    <a:pt x="27634" y="5262"/>
                  </a:lnTo>
                  <a:cubicBezTo>
                    <a:pt x="27500" y="5262"/>
                    <a:pt x="27385" y="5281"/>
                    <a:pt x="27231" y="5320"/>
                  </a:cubicBezTo>
                  <a:cubicBezTo>
                    <a:pt x="27097" y="5339"/>
                    <a:pt x="26962" y="5397"/>
                    <a:pt x="26828" y="5454"/>
                  </a:cubicBezTo>
                  <a:cubicBezTo>
                    <a:pt x="26770" y="5473"/>
                    <a:pt x="26751" y="5512"/>
                    <a:pt x="26713" y="5531"/>
                  </a:cubicBezTo>
                  <a:lnTo>
                    <a:pt x="26713" y="5454"/>
                  </a:lnTo>
                  <a:cubicBezTo>
                    <a:pt x="26713" y="5377"/>
                    <a:pt x="26674" y="5339"/>
                    <a:pt x="26655" y="5281"/>
                  </a:cubicBezTo>
                  <a:cubicBezTo>
                    <a:pt x="26636" y="5224"/>
                    <a:pt x="26578" y="5166"/>
                    <a:pt x="26540" y="5108"/>
                  </a:cubicBezTo>
                  <a:cubicBezTo>
                    <a:pt x="26444" y="5051"/>
                    <a:pt x="26348" y="4974"/>
                    <a:pt x="26233" y="4955"/>
                  </a:cubicBezTo>
                  <a:cubicBezTo>
                    <a:pt x="26079" y="4897"/>
                    <a:pt x="25944" y="4878"/>
                    <a:pt x="25791" y="4878"/>
                  </a:cubicBezTo>
                  <a:cubicBezTo>
                    <a:pt x="25484" y="4878"/>
                    <a:pt x="25176" y="4897"/>
                    <a:pt x="24888" y="4974"/>
                  </a:cubicBezTo>
                  <a:cubicBezTo>
                    <a:pt x="24735" y="4993"/>
                    <a:pt x="24600" y="5051"/>
                    <a:pt x="24466" y="5089"/>
                  </a:cubicBezTo>
                  <a:lnTo>
                    <a:pt x="24447" y="5089"/>
                  </a:lnTo>
                  <a:cubicBezTo>
                    <a:pt x="24466" y="4974"/>
                    <a:pt x="24466" y="4859"/>
                    <a:pt x="24447" y="4724"/>
                  </a:cubicBezTo>
                  <a:cubicBezTo>
                    <a:pt x="24427" y="4571"/>
                    <a:pt x="24370" y="4417"/>
                    <a:pt x="24274" y="4283"/>
                  </a:cubicBezTo>
                  <a:cubicBezTo>
                    <a:pt x="24216" y="4148"/>
                    <a:pt x="24063" y="4052"/>
                    <a:pt x="23947" y="4014"/>
                  </a:cubicBezTo>
                  <a:cubicBezTo>
                    <a:pt x="23794" y="3937"/>
                    <a:pt x="23659" y="3918"/>
                    <a:pt x="23506" y="3899"/>
                  </a:cubicBezTo>
                  <a:lnTo>
                    <a:pt x="23314" y="3899"/>
                  </a:lnTo>
                  <a:cubicBezTo>
                    <a:pt x="23218" y="3899"/>
                    <a:pt x="23102" y="3899"/>
                    <a:pt x="23006" y="3918"/>
                  </a:cubicBezTo>
                  <a:cubicBezTo>
                    <a:pt x="22814" y="3937"/>
                    <a:pt x="22641" y="3956"/>
                    <a:pt x="22488" y="4014"/>
                  </a:cubicBezTo>
                  <a:cubicBezTo>
                    <a:pt x="22142" y="4110"/>
                    <a:pt x="21777" y="4206"/>
                    <a:pt x="21470" y="4340"/>
                  </a:cubicBezTo>
                  <a:lnTo>
                    <a:pt x="21336" y="4417"/>
                  </a:lnTo>
                  <a:cubicBezTo>
                    <a:pt x="21336" y="4417"/>
                    <a:pt x="21336" y="4398"/>
                    <a:pt x="21355" y="4398"/>
                  </a:cubicBezTo>
                  <a:cubicBezTo>
                    <a:pt x="21374" y="4302"/>
                    <a:pt x="21432" y="4225"/>
                    <a:pt x="21451" y="4129"/>
                  </a:cubicBezTo>
                  <a:cubicBezTo>
                    <a:pt x="21528" y="3937"/>
                    <a:pt x="21585" y="3745"/>
                    <a:pt x="21643" y="3572"/>
                  </a:cubicBezTo>
                  <a:cubicBezTo>
                    <a:pt x="21720" y="3361"/>
                    <a:pt x="21777" y="3150"/>
                    <a:pt x="21835" y="2938"/>
                  </a:cubicBezTo>
                  <a:cubicBezTo>
                    <a:pt x="21950" y="2554"/>
                    <a:pt x="22046" y="2132"/>
                    <a:pt x="22065" y="1729"/>
                  </a:cubicBezTo>
                  <a:cubicBezTo>
                    <a:pt x="22104" y="1517"/>
                    <a:pt x="22104" y="1325"/>
                    <a:pt x="22046" y="1114"/>
                  </a:cubicBezTo>
                  <a:cubicBezTo>
                    <a:pt x="22027" y="922"/>
                    <a:pt x="21969" y="749"/>
                    <a:pt x="21873" y="576"/>
                  </a:cubicBezTo>
                  <a:cubicBezTo>
                    <a:pt x="21777" y="404"/>
                    <a:pt x="21643" y="269"/>
                    <a:pt x="21470" y="173"/>
                  </a:cubicBezTo>
                  <a:cubicBezTo>
                    <a:pt x="21374" y="116"/>
                    <a:pt x="21278" y="77"/>
                    <a:pt x="21182" y="58"/>
                  </a:cubicBezTo>
                  <a:cubicBezTo>
                    <a:pt x="21067" y="20"/>
                    <a:pt x="20952" y="0"/>
                    <a:pt x="2081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1923" name="Google Shape;1923;p54"/>
          <p:cNvGrpSpPr/>
          <p:nvPr/>
        </p:nvGrpSpPr>
        <p:grpSpPr>
          <a:xfrm>
            <a:off x="407035" y="445135"/>
            <a:ext cx="7143115" cy="5643245"/>
            <a:chOff x="4194275" y="1132225"/>
            <a:chExt cx="4262058" cy="2995974"/>
          </a:xfrm>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6" name="Group 5"/>
          <p:cNvGrpSpPr/>
          <p:nvPr/>
        </p:nvGrpSpPr>
        <p:grpSpPr>
          <a:xfrm>
            <a:off x="7800340" y="154940"/>
            <a:ext cx="4335780" cy="5769610"/>
            <a:chOff x="9213" y="183"/>
            <a:chExt cx="5121" cy="5503"/>
          </a:xfrm>
        </p:grpSpPr>
        <p:sp>
          <p:nvSpPr>
            <p:cNvPr id="2653" name="Google Shape;2653;p65"/>
            <p:cNvSpPr/>
            <p:nvPr/>
          </p:nvSpPr>
          <p:spPr>
            <a:xfrm>
              <a:off x="9213" y="2413"/>
              <a:ext cx="5121" cy="3273"/>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093" y="183"/>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a:ln>
                    <a:noFill/>
                  </a:ln>
                  <a:solidFill>
                    <a:prstClr val="white"/>
                  </a:solidFill>
                  <a:effectLst/>
                  <a:uLnTx/>
                  <a:uFillTx/>
                  <a:latin typeface="iCiel Cadena" panose="02000503000000020004" charset="0"/>
                  <a:ea typeface="Fredoka One" panose="02000000000000000000"/>
                  <a:cs typeface="iCiel Cadena" panose="02000503000000020004" charset="0"/>
                  <a:sym typeface="Fredoka One" panose="02000000000000000000"/>
                </a:rPr>
                <a:t>HOA SEN</a:t>
              </a:r>
            </a:p>
          </p:txBody>
        </p:sp>
        <p:cxnSp>
          <p:nvCxnSpPr>
            <p:cNvPr id="2696" name="Google Shape;2696;p65"/>
            <p:cNvCxnSpPr/>
            <p:nvPr/>
          </p:nvCxnSpPr>
          <p:spPr>
            <a:xfrm flipH="1">
              <a:off x="9722" y="1782"/>
              <a:ext cx="380" cy="909"/>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338" cy="864"/>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915697" y="251597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7" name="Google Shape;2676;p65"/>
          <p:cNvGrpSpPr/>
          <p:nvPr/>
        </p:nvGrpSpPr>
        <p:grpSpPr>
          <a:xfrm rot="10800000" flipV="1">
            <a:off x="11409891" y="25157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sp>
        <p:nvSpPr>
          <p:cNvPr id="8" name="Text Box 0"/>
          <p:cNvSpPr txBox="1"/>
          <p:nvPr/>
        </p:nvSpPr>
        <p:spPr>
          <a:xfrm>
            <a:off x="7872942" y="3201458"/>
            <a:ext cx="4191000" cy="239966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000" b="0" i="0" u="none" strike="noStrike" kern="1200" cap="none" spc="0" normalizeH="0" baseline="0" noProof="0">
                <a:ln>
                  <a:noFill/>
                </a:ln>
                <a:solidFill>
                  <a:prstClr val="black"/>
                </a:solidFill>
                <a:effectLst/>
                <a:uLnTx/>
                <a:uFillTx/>
                <a:latin typeface="Arial"/>
                <a:cs typeface="+mn-cs"/>
              </a:rPr>
              <a:t>Hình dáng:Cánh hoa thon dài, nhọn ở đầu.</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000" b="0" i="0" u="none" strike="noStrike" kern="1200" cap="none" spc="0" normalizeH="0" baseline="0" noProof="0">
                <a:ln>
                  <a:noFill/>
                </a:ln>
                <a:solidFill>
                  <a:prstClr val="black"/>
                </a:solidFill>
                <a:effectLst/>
                <a:uLnTx/>
                <a:uFillTx/>
                <a:latin typeface="Arial"/>
                <a:cs typeface="+mn-cs"/>
              </a:rPr>
              <a:t>Kích thước: to</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000" b="0" i="0" u="none" strike="noStrike" kern="1200" cap="none" spc="0" normalizeH="0" baseline="0" noProof="0">
                <a:ln>
                  <a:noFill/>
                </a:ln>
                <a:solidFill>
                  <a:prstClr val="black"/>
                </a:solidFill>
                <a:effectLst/>
                <a:uLnTx/>
                <a:uFillTx/>
                <a:latin typeface="Arial"/>
                <a:cs typeface="+mn-cs"/>
              </a:rPr>
              <a:t>Màu sác: </a:t>
            </a:r>
            <a:r>
              <a:rPr kumimoji="0" lang="en-US" sz="3000" b="0" i="0" u="none" strike="noStrike" kern="1200" cap="none" spc="0" normalizeH="0" baseline="0" noProof="0">
                <a:ln>
                  <a:noFill/>
                </a:ln>
                <a:solidFill>
                  <a:prstClr val="black"/>
                </a:solidFill>
                <a:effectLst/>
                <a:uLnTx/>
                <a:uFillTx/>
                <a:latin typeface="Arial"/>
                <a:cs typeface="+mn-cs"/>
                <a:sym typeface="+mn-ea"/>
              </a:rPr>
              <a:t>Màu hồng nhạt</a:t>
            </a:r>
            <a:endParaRPr kumimoji="0" lang="en-US" sz="3000" b="0" i="0" u="none" strike="noStrike" kern="1200" cap="none" spc="0" normalizeH="0" baseline="0" noProof="0">
              <a:ln>
                <a:noFill/>
              </a:ln>
              <a:solidFill>
                <a:prstClr val="black"/>
              </a:solidFill>
              <a:effectLst/>
              <a:uLnTx/>
              <a:uFillTx/>
              <a:latin typeface="Arial"/>
              <a:cs typeface="+mn-cs"/>
            </a:endParaRPr>
          </a:p>
        </p:txBody>
      </p:sp>
      <p:pic>
        <p:nvPicPr>
          <p:cNvPr id="13" name="PA_图片 3"/>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810" y="5101590"/>
            <a:ext cx="2014220" cy="1833245"/>
          </a:xfrm>
          <a:prstGeom prst="rect">
            <a:avLst/>
          </a:prstGeom>
        </p:spPr>
      </p:pic>
      <p:pic>
        <p:nvPicPr>
          <p:cNvPr id="102" name="Content Placeholder 101"/>
          <p:cNvPicPr>
            <a:picLocks noGrp="1"/>
          </p:cNvPicPr>
          <p:nvPr>
            <p:ph idx="1"/>
          </p:nvPr>
        </p:nvPicPr>
        <p:blipFill>
          <a:blip r:embed="rId5"/>
          <a:stretch>
            <a:fillRect/>
          </a:stretch>
        </p:blipFill>
        <p:spPr>
          <a:xfrm>
            <a:off x="674370" y="709930"/>
            <a:ext cx="6563360" cy="3982720"/>
          </a:xfrm>
          <a:prstGeom prst="rect">
            <a:avLst/>
          </a:prstGeom>
          <a:noFill/>
          <a:ln w="9525">
            <a:solidFill>
              <a:schemeClr val="tx1"/>
            </a:solidFill>
            <a:prstDash val="sysDash"/>
          </a:ln>
        </p:spPr>
      </p:pic>
      <p:pic>
        <p:nvPicPr>
          <p:cNvPr id="12" name="Picture 11"/>
          <p:cNvPicPr/>
          <p:nvPr/>
        </p:nvPicPr>
        <p:blipFill>
          <a:blip r:embed="rId6">
            <a:clrChange>
              <a:clrFrom>
                <a:srgbClr val="FFFFFF">
                  <a:alpha val="100000"/>
                </a:srgbClr>
              </a:clrFrom>
              <a:clrTo>
                <a:srgbClr val="FFFFFF">
                  <a:alpha val="100000"/>
                  <a:alpha val="0"/>
                </a:srgbClr>
              </a:clrTo>
            </a:clrChange>
          </a:blip>
          <a:stretch>
            <a:fillRect/>
          </a:stretch>
        </p:blipFill>
        <p:spPr>
          <a:xfrm>
            <a:off x="10024745" y="5362575"/>
            <a:ext cx="1878965" cy="1473200"/>
          </a:xfrm>
          <a:prstGeom prst="rect">
            <a:avLst/>
          </a:prstGeom>
          <a:noFill/>
          <a:ln w="9525">
            <a:noFill/>
          </a:ln>
        </p:spPr>
      </p:pic>
      <p:pic>
        <p:nvPicPr>
          <p:cNvPr id="16" name="Picture 15"/>
          <p:cNvPicPr/>
          <p:nvPr/>
        </p:nvPicPr>
        <p:blipFill>
          <a:blip r:embed="rId6">
            <a:clrChange>
              <a:clrFrom>
                <a:srgbClr val="FFFFFF">
                  <a:alpha val="100000"/>
                </a:srgbClr>
              </a:clrFrom>
              <a:clrTo>
                <a:srgbClr val="FFFFFF">
                  <a:alpha val="100000"/>
                  <a:alpha val="0"/>
                </a:srgbClr>
              </a:clrTo>
            </a:clrChange>
          </a:blip>
          <a:stretch>
            <a:fillRect/>
          </a:stretch>
        </p:blipFill>
        <p:spPr>
          <a:xfrm>
            <a:off x="7809865" y="2346960"/>
            <a:ext cx="742950" cy="874395"/>
          </a:xfrm>
          <a:prstGeom prst="rect">
            <a:avLst/>
          </a:prstGeom>
          <a:noFill/>
          <a:ln w="9525">
            <a:noFill/>
          </a:ln>
        </p:spPr>
      </p:pic>
      <p:pic>
        <p:nvPicPr>
          <p:cNvPr id="17" name="Picture 16"/>
          <p:cNvPicPr/>
          <p:nvPr/>
        </p:nvPicPr>
        <p:blipFill>
          <a:blip r:embed="rId6">
            <a:clrChange>
              <a:clrFrom>
                <a:srgbClr val="FFFFFF">
                  <a:alpha val="100000"/>
                </a:srgbClr>
              </a:clrFrom>
              <a:clrTo>
                <a:srgbClr val="FFFFFF">
                  <a:alpha val="100000"/>
                  <a:alpha val="0"/>
                </a:srgbClr>
              </a:clrTo>
            </a:clrChange>
          </a:blip>
          <a:stretch>
            <a:fillRect/>
          </a:stretch>
        </p:blipFill>
        <p:spPr>
          <a:xfrm>
            <a:off x="11318240" y="2273935"/>
            <a:ext cx="742950" cy="874395"/>
          </a:xfrm>
          <a:prstGeom prst="rect">
            <a:avLst/>
          </a:prstGeom>
          <a:noFill/>
          <a:ln w="9525">
            <a:noFill/>
          </a:ln>
        </p:spPr>
      </p:pic>
    </p:spTree>
    <p:extLst>
      <p:ext uri="{BB962C8B-B14F-4D97-AF65-F5344CB8AC3E}">
        <p14:creationId xmlns:p14="http://schemas.microsoft.com/office/powerpoint/2010/main" val="23439375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fade">
                                      <p:cBhvr>
                                        <p:cTn id="7" dur="500"/>
                                        <p:tgtEl>
                                          <p:spTgt spid="1923"/>
                                        </p:tgtEl>
                                      </p:cBhvr>
                                    </p:animEffect>
                                  </p:childTnLst>
                                </p:cTn>
                              </p:par>
                              <p:par>
                                <p:cTn id="8" presetID="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1+#ppt_w/2"/>
                                          </p:val>
                                        </p:tav>
                                        <p:tav tm="100000">
                                          <p:val>
                                            <p:strVal val="#ppt_x"/>
                                          </p:val>
                                        </p:tav>
                                      </p:tavLst>
                                    </p:anim>
                                    <p:anim calcmode="lin" valueType="num">
                                      <p:cBhvr additive="base">
                                        <p:cTn id="11" dur="1000" fill="hold"/>
                                        <p:tgtEl>
                                          <p:spTgt spid="13"/>
                                        </p:tgtEl>
                                        <p:attrNameLst>
                                          <p:attrName>ppt_y</p:attrName>
                                        </p:attrNameLst>
                                      </p:cBhvr>
                                      <p:tavLst>
                                        <p:tav tm="0">
                                          <p:val>
                                            <p:strVal val="#ppt_y"/>
                                          </p:val>
                                        </p:tav>
                                        <p:tav tm="100000">
                                          <p:val>
                                            <p:strVal val="#ppt_y"/>
                                          </p:val>
                                        </p:tav>
                                      </p:tavLst>
                                    </p:anim>
                                  </p:childTnLst>
                                </p:cTn>
                              </p:par>
                              <p:par>
                                <p:cTn id="12" presetID="32" presetClass="emph" presetSubtype="0" repeatCount="2000" fill="hold" nodeType="withEffect">
                                  <p:stCondLst>
                                    <p:cond delay="0"/>
                                  </p:st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par>
                                <p:cTn id="18" presetID="26" presetClass="emph" presetSubtype="0" repeatCount="3000" fill="hold" nodeType="withEffect">
                                  <p:stCondLst>
                                    <p:cond delay="0"/>
                                  </p:stCondLst>
                                  <p:childTnLst>
                                    <p:animEffect transition="out" filter="fade">
                                      <p:cBhvr>
                                        <p:cTn id="19" dur="500" tmFilter="0, 0; .2, .5; .8, .5; 1, 0"/>
                                        <p:tgtEl>
                                          <p:spTgt spid="13"/>
                                        </p:tgtEl>
                                      </p:cBhvr>
                                    </p:animEffect>
                                    <p:animScale>
                                      <p:cBhvr>
                                        <p:cTn id="20" dur="250" autoRev="1" fill="hold"/>
                                        <p:tgtEl>
                                          <p:spTgt spid="13"/>
                                        </p:tgtEl>
                                      </p:cBhvr>
                                      <p:by x="105000" y="105000"/>
                                    </p:animScale>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
                                        </p:tgtEl>
                                        <p:attrNameLst>
                                          <p:attrName>style.visibility</p:attrName>
                                        </p:attrNameLst>
                                      </p:cBhvr>
                                      <p:to>
                                        <p:strVal val="visible"/>
                                      </p:to>
                                    </p:set>
                                    <p:anim calcmode="lin" valueType="num">
                                      <p:cBhvr additive="base">
                                        <p:cTn id="27" dur="500" fill="hold"/>
                                        <p:tgtEl>
                                          <p:spTgt spid="102"/>
                                        </p:tgtEl>
                                        <p:attrNameLst>
                                          <p:attrName>ppt_x</p:attrName>
                                        </p:attrNameLst>
                                      </p:cBhvr>
                                      <p:tavLst>
                                        <p:tav tm="0">
                                          <p:val>
                                            <p:strVal val="#ppt_x"/>
                                          </p:val>
                                        </p:tav>
                                        <p:tav tm="100000">
                                          <p:val>
                                            <p:strVal val="#ppt_x"/>
                                          </p:val>
                                        </p:tav>
                                      </p:tavLst>
                                    </p:anim>
                                    <p:anim calcmode="lin" valueType="num">
                                      <p:cBhvr additive="base">
                                        <p:cTn id="2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676"/>
                                        </p:tgtEl>
                                        <p:attrNameLst>
                                          <p:attrName>style.visibility</p:attrName>
                                        </p:attrNameLst>
                                      </p:cBhvr>
                                      <p:to>
                                        <p:strVal val="visible"/>
                                      </p:to>
                                    </p:set>
                                    <p:anim calcmode="lin" valueType="num">
                                      <p:cBhvr additive="base">
                                        <p:cTn id="45" dur="500" fill="hold"/>
                                        <p:tgtEl>
                                          <p:spTgt spid="2676"/>
                                        </p:tgtEl>
                                        <p:attrNameLst>
                                          <p:attrName>ppt_x</p:attrName>
                                        </p:attrNameLst>
                                      </p:cBhvr>
                                      <p:tavLst>
                                        <p:tav tm="0">
                                          <p:val>
                                            <p:strVal val="#ppt_x"/>
                                          </p:val>
                                        </p:tav>
                                        <p:tav tm="100000">
                                          <p:val>
                                            <p:strVal val="#ppt_x"/>
                                          </p:val>
                                        </p:tav>
                                      </p:tavLst>
                                    </p:anim>
                                    <p:anim calcmode="lin" valueType="num">
                                      <p:cBhvr additive="base">
                                        <p:cTn id="46" dur="500" fill="hold"/>
                                        <p:tgtEl>
                                          <p:spTgt spid="267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Shape 1920"/>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grpSp>
        <p:nvGrpSpPr>
          <p:cNvPr id="1923" name="Google Shape;1923;p54"/>
          <p:cNvGrpSpPr/>
          <p:nvPr/>
        </p:nvGrpSpPr>
        <p:grpSpPr>
          <a:xfrm>
            <a:off x="407035" y="445135"/>
            <a:ext cx="7143115" cy="5643245"/>
            <a:chOff x="4194275" y="1132225"/>
            <a:chExt cx="4262058" cy="2995974"/>
          </a:xfrm>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nvGrpSpPr>
          <p:cNvPr id="1987" name="Google Shape;1987;p54"/>
          <p:cNvGrpSpPr/>
          <p:nvPr/>
        </p:nvGrpSpPr>
        <p:grpSpPr>
          <a:xfrm>
            <a:off x="-656564" y="5824321"/>
            <a:ext cx="3419260" cy="1197787"/>
            <a:chOff x="-567123" y="4417591"/>
            <a:chExt cx="2564445" cy="898340"/>
          </a:xfrm>
        </p:grpSpPr>
        <p:sp>
          <p:nvSpPr>
            <p:cNvPr id="1988" name="Google Shape;1988;p54"/>
            <p:cNvSpPr/>
            <p:nvPr/>
          </p:nvSpPr>
          <p:spPr>
            <a:xfrm>
              <a:off x="-565468" y="4424298"/>
              <a:ext cx="2562790" cy="891632"/>
            </a:xfrm>
            <a:custGeom>
              <a:avLst/>
              <a:gdLst/>
              <a:ahLst/>
              <a:cxnLst/>
              <a:rect l="l" t="t" r="r" b="b"/>
              <a:pathLst>
                <a:path w="29421" h="10236" extrusionOk="0">
                  <a:moveTo>
                    <a:pt x="20664" y="0"/>
                  </a:moveTo>
                  <a:cubicBezTo>
                    <a:pt x="20568" y="0"/>
                    <a:pt x="20472" y="19"/>
                    <a:pt x="20376" y="58"/>
                  </a:cubicBezTo>
                  <a:cubicBezTo>
                    <a:pt x="20203" y="96"/>
                    <a:pt x="20049" y="173"/>
                    <a:pt x="19896" y="346"/>
                  </a:cubicBezTo>
                  <a:cubicBezTo>
                    <a:pt x="19723" y="461"/>
                    <a:pt x="19608" y="634"/>
                    <a:pt x="19492" y="787"/>
                  </a:cubicBezTo>
                  <a:cubicBezTo>
                    <a:pt x="19358" y="960"/>
                    <a:pt x="19243" y="1133"/>
                    <a:pt x="19127" y="1344"/>
                  </a:cubicBezTo>
                  <a:cubicBezTo>
                    <a:pt x="18916" y="1709"/>
                    <a:pt x="18743" y="2132"/>
                    <a:pt x="18532" y="2689"/>
                  </a:cubicBezTo>
                  <a:cubicBezTo>
                    <a:pt x="18475" y="2861"/>
                    <a:pt x="18398" y="2996"/>
                    <a:pt x="18359" y="3169"/>
                  </a:cubicBezTo>
                  <a:cubicBezTo>
                    <a:pt x="18302" y="2689"/>
                    <a:pt x="18244" y="2305"/>
                    <a:pt x="18110" y="1978"/>
                  </a:cubicBezTo>
                  <a:cubicBezTo>
                    <a:pt x="18052" y="1728"/>
                    <a:pt x="17956" y="1517"/>
                    <a:pt x="17822" y="1364"/>
                  </a:cubicBezTo>
                  <a:cubicBezTo>
                    <a:pt x="17764" y="1268"/>
                    <a:pt x="17687" y="1210"/>
                    <a:pt x="17610" y="1133"/>
                  </a:cubicBezTo>
                  <a:cubicBezTo>
                    <a:pt x="17572" y="1076"/>
                    <a:pt x="17514" y="1056"/>
                    <a:pt x="17476" y="1037"/>
                  </a:cubicBezTo>
                  <a:cubicBezTo>
                    <a:pt x="17418" y="1018"/>
                    <a:pt x="17341" y="980"/>
                    <a:pt x="17303" y="960"/>
                  </a:cubicBezTo>
                  <a:cubicBezTo>
                    <a:pt x="17207" y="922"/>
                    <a:pt x="17092" y="922"/>
                    <a:pt x="16996" y="922"/>
                  </a:cubicBezTo>
                  <a:lnTo>
                    <a:pt x="16938" y="922"/>
                  </a:lnTo>
                  <a:cubicBezTo>
                    <a:pt x="16842" y="922"/>
                    <a:pt x="16746" y="941"/>
                    <a:pt x="16650" y="960"/>
                  </a:cubicBezTo>
                  <a:cubicBezTo>
                    <a:pt x="16458" y="1018"/>
                    <a:pt x="16285" y="1133"/>
                    <a:pt x="16151" y="1268"/>
                  </a:cubicBezTo>
                  <a:cubicBezTo>
                    <a:pt x="15940" y="1517"/>
                    <a:pt x="15786" y="1882"/>
                    <a:pt x="15690" y="2362"/>
                  </a:cubicBezTo>
                  <a:cubicBezTo>
                    <a:pt x="15613" y="2765"/>
                    <a:pt x="15594" y="3226"/>
                    <a:pt x="15652" y="3764"/>
                  </a:cubicBezTo>
                  <a:cubicBezTo>
                    <a:pt x="15671" y="4129"/>
                    <a:pt x="15690" y="4532"/>
                    <a:pt x="15767" y="4974"/>
                  </a:cubicBezTo>
                  <a:cubicBezTo>
                    <a:pt x="15709" y="4955"/>
                    <a:pt x="15690" y="4955"/>
                    <a:pt x="15652" y="4916"/>
                  </a:cubicBezTo>
                  <a:cubicBezTo>
                    <a:pt x="15575" y="4897"/>
                    <a:pt x="15498" y="4897"/>
                    <a:pt x="15421" y="4878"/>
                  </a:cubicBezTo>
                  <a:lnTo>
                    <a:pt x="15306" y="4878"/>
                  </a:lnTo>
                  <a:cubicBezTo>
                    <a:pt x="15210" y="4878"/>
                    <a:pt x="15133" y="4897"/>
                    <a:pt x="15037" y="4897"/>
                  </a:cubicBezTo>
                  <a:cubicBezTo>
                    <a:pt x="14922" y="4916"/>
                    <a:pt x="14807" y="4974"/>
                    <a:pt x="14711" y="5012"/>
                  </a:cubicBezTo>
                  <a:cubicBezTo>
                    <a:pt x="14615" y="5070"/>
                    <a:pt x="14519" y="5108"/>
                    <a:pt x="14461" y="5185"/>
                  </a:cubicBezTo>
                  <a:lnTo>
                    <a:pt x="14461" y="5166"/>
                  </a:lnTo>
                  <a:cubicBezTo>
                    <a:pt x="14403" y="4993"/>
                    <a:pt x="14327" y="4878"/>
                    <a:pt x="14211" y="4763"/>
                  </a:cubicBezTo>
                  <a:cubicBezTo>
                    <a:pt x="14019" y="4571"/>
                    <a:pt x="13750" y="4436"/>
                    <a:pt x="13405" y="4436"/>
                  </a:cubicBezTo>
                  <a:lnTo>
                    <a:pt x="13386" y="4436"/>
                  </a:lnTo>
                  <a:cubicBezTo>
                    <a:pt x="13270" y="4436"/>
                    <a:pt x="13117" y="4475"/>
                    <a:pt x="12982" y="4513"/>
                  </a:cubicBezTo>
                  <a:cubicBezTo>
                    <a:pt x="12829" y="4571"/>
                    <a:pt x="12694" y="4609"/>
                    <a:pt x="12579" y="4705"/>
                  </a:cubicBezTo>
                  <a:cubicBezTo>
                    <a:pt x="12502" y="4763"/>
                    <a:pt x="12406" y="4820"/>
                    <a:pt x="12329" y="4878"/>
                  </a:cubicBezTo>
                  <a:cubicBezTo>
                    <a:pt x="12387" y="4455"/>
                    <a:pt x="12406" y="4148"/>
                    <a:pt x="12425" y="3841"/>
                  </a:cubicBezTo>
                  <a:cubicBezTo>
                    <a:pt x="12445" y="3169"/>
                    <a:pt x="12349" y="2669"/>
                    <a:pt x="12157" y="2228"/>
                  </a:cubicBezTo>
                  <a:cubicBezTo>
                    <a:pt x="12061" y="2016"/>
                    <a:pt x="11926" y="1824"/>
                    <a:pt x="11734" y="1690"/>
                  </a:cubicBezTo>
                  <a:cubicBezTo>
                    <a:pt x="11542" y="1536"/>
                    <a:pt x="11331" y="1460"/>
                    <a:pt x="11062" y="1440"/>
                  </a:cubicBezTo>
                  <a:lnTo>
                    <a:pt x="10966" y="1440"/>
                  </a:lnTo>
                  <a:cubicBezTo>
                    <a:pt x="10467" y="1440"/>
                    <a:pt x="10044" y="1824"/>
                    <a:pt x="9852" y="2074"/>
                  </a:cubicBezTo>
                  <a:cubicBezTo>
                    <a:pt x="9506" y="2497"/>
                    <a:pt x="9276" y="3034"/>
                    <a:pt x="9122" y="3438"/>
                  </a:cubicBezTo>
                  <a:cubicBezTo>
                    <a:pt x="9046" y="3649"/>
                    <a:pt x="8969" y="3860"/>
                    <a:pt x="8892" y="4110"/>
                  </a:cubicBezTo>
                  <a:cubicBezTo>
                    <a:pt x="8854" y="3918"/>
                    <a:pt x="8796" y="3726"/>
                    <a:pt x="8738" y="3534"/>
                  </a:cubicBezTo>
                  <a:cubicBezTo>
                    <a:pt x="8642" y="3265"/>
                    <a:pt x="8546" y="3034"/>
                    <a:pt x="8450" y="2785"/>
                  </a:cubicBezTo>
                  <a:cubicBezTo>
                    <a:pt x="8316" y="2554"/>
                    <a:pt x="8220" y="2324"/>
                    <a:pt x="8085" y="2132"/>
                  </a:cubicBezTo>
                  <a:cubicBezTo>
                    <a:pt x="7893" y="1844"/>
                    <a:pt x="7548" y="1536"/>
                    <a:pt x="7144" y="1536"/>
                  </a:cubicBezTo>
                  <a:lnTo>
                    <a:pt x="7048" y="1536"/>
                  </a:lnTo>
                  <a:cubicBezTo>
                    <a:pt x="6818" y="1556"/>
                    <a:pt x="6588" y="1690"/>
                    <a:pt x="6434" y="1824"/>
                  </a:cubicBezTo>
                  <a:cubicBezTo>
                    <a:pt x="6261" y="1997"/>
                    <a:pt x="6165" y="2209"/>
                    <a:pt x="6146" y="2516"/>
                  </a:cubicBezTo>
                  <a:cubicBezTo>
                    <a:pt x="6107" y="2708"/>
                    <a:pt x="6107" y="2938"/>
                    <a:pt x="6146" y="3188"/>
                  </a:cubicBezTo>
                  <a:cubicBezTo>
                    <a:pt x="6165" y="3399"/>
                    <a:pt x="6203" y="3649"/>
                    <a:pt x="6261" y="3918"/>
                  </a:cubicBezTo>
                  <a:cubicBezTo>
                    <a:pt x="6299" y="4090"/>
                    <a:pt x="6338" y="4244"/>
                    <a:pt x="6376" y="4398"/>
                  </a:cubicBezTo>
                  <a:lnTo>
                    <a:pt x="6434" y="4532"/>
                  </a:lnTo>
                  <a:lnTo>
                    <a:pt x="6395" y="4513"/>
                  </a:lnTo>
                  <a:cubicBezTo>
                    <a:pt x="6261" y="4455"/>
                    <a:pt x="6107" y="4417"/>
                    <a:pt x="5973" y="4417"/>
                  </a:cubicBezTo>
                  <a:lnTo>
                    <a:pt x="5819" y="4417"/>
                  </a:lnTo>
                  <a:cubicBezTo>
                    <a:pt x="5589" y="4436"/>
                    <a:pt x="5378" y="4571"/>
                    <a:pt x="5205" y="4724"/>
                  </a:cubicBezTo>
                  <a:cubicBezTo>
                    <a:pt x="5128" y="4398"/>
                    <a:pt x="5051" y="4052"/>
                    <a:pt x="4955" y="3764"/>
                  </a:cubicBezTo>
                  <a:cubicBezTo>
                    <a:pt x="4898" y="3495"/>
                    <a:pt x="4763" y="3226"/>
                    <a:pt x="4648" y="2957"/>
                  </a:cubicBezTo>
                  <a:cubicBezTo>
                    <a:pt x="4533" y="2689"/>
                    <a:pt x="4417" y="2439"/>
                    <a:pt x="4245" y="2228"/>
                  </a:cubicBezTo>
                  <a:cubicBezTo>
                    <a:pt x="4072" y="2016"/>
                    <a:pt x="3899" y="1824"/>
                    <a:pt x="3707" y="1709"/>
                  </a:cubicBezTo>
                  <a:cubicBezTo>
                    <a:pt x="3515" y="1575"/>
                    <a:pt x="3284" y="1517"/>
                    <a:pt x="3035" y="1479"/>
                  </a:cubicBezTo>
                  <a:lnTo>
                    <a:pt x="2977" y="1479"/>
                  </a:lnTo>
                  <a:cubicBezTo>
                    <a:pt x="2785" y="1479"/>
                    <a:pt x="2593" y="1536"/>
                    <a:pt x="2420" y="1613"/>
                  </a:cubicBezTo>
                  <a:cubicBezTo>
                    <a:pt x="2267" y="1671"/>
                    <a:pt x="2132" y="1805"/>
                    <a:pt x="2017" y="1997"/>
                  </a:cubicBezTo>
                  <a:cubicBezTo>
                    <a:pt x="1940" y="2113"/>
                    <a:pt x="1883" y="2266"/>
                    <a:pt x="1844" y="2420"/>
                  </a:cubicBezTo>
                  <a:cubicBezTo>
                    <a:pt x="1787" y="2573"/>
                    <a:pt x="1767" y="2765"/>
                    <a:pt x="1767" y="2957"/>
                  </a:cubicBezTo>
                  <a:cubicBezTo>
                    <a:pt x="1748" y="3284"/>
                    <a:pt x="1787" y="3668"/>
                    <a:pt x="1883" y="4129"/>
                  </a:cubicBezTo>
                  <a:cubicBezTo>
                    <a:pt x="1959" y="4494"/>
                    <a:pt x="2075" y="4878"/>
                    <a:pt x="2209" y="5243"/>
                  </a:cubicBezTo>
                  <a:cubicBezTo>
                    <a:pt x="2228" y="5281"/>
                    <a:pt x="2247" y="5358"/>
                    <a:pt x="2267" y="5396"/>
                  </a:cubicBezTo>
                  <a:lnTo>
                    <a:pt x="2247" y="5377"/>
                  </a:lnTo>
                  <a:cubicBezTo>
                    <a:pt x="1979" y="5185"/>
                    <a:pt x="1767" y="5012"/>
                    <a:pt x="1537" y="4897"/>
                  </a:cubicBezTo>
                  <a:cubicBezTo>
                    <a:pt x="1211" y="4724"/>
                    <a:pt x="922" y="4628"/>
                    <a:pt x="711" y="4628"/>
                  </a:cubicBezTo>
                  <a:cubicBezTo>
                    <a:pt x="519" y="4628"/>
                    <a:pt x="346" y="4705"/>
                    <a:pt x="231" y="4820"/>
                  </a:cubicBezTo>
                  <a:cubicBezTo>
                    <a:pt x="97" y="4974"/>
                    <a:pt x="1" y="5243"/>
                    <a:pt x="20" y="5492"/>
                  </a:cubicBezTo>
                  <a:cubicBezTo>
                    <a:pt x="39" y="5742"/>
                    <a:pt x="135" y="5972"/>
                    <a:pt x="327" y="6261"/>
                  </a:cubicBezTo>
                  <a:cubicBezTo>
                    <a:pt x="500" y="6510"/>
                    <a:pt x="692" y="6721"/>
                    <a:pt x="961" y="6933"/>
                  </a:cubicBezTo>
                  <a:cubicBezTo>
                    <a:pt x="1076" y="7048"/>
                    <a:pt x="1211" y="7144"/>
                    <a:pt x="1345" y="7221"/>
                  </a:cubicBezTo>
                  <a:cubicBezTo>
                    <a:pt x="1345" y="7297"/>
                    <a:pt x="1403" y="7374"/>
                    <a:pt x="1479" y="7394"/>
                  </a:cubicBezTo>
                  <a:cubicBezTo>
                    <a:pt x="1537" y="7413"/>
                    <a:pt x="1575" y="7413"/>
                    <a:pt x="1633" y="7451"/>
                  </a:cubicBezTo>
                  <a:cubicBezTo>
                    <a:pt x="1921" y="7566"/>
                    <a:pt x="2151" y="7739"/>
                    <a:pt x="2363" y="7931"/>
                  </a:cubicBezTo>
                  <a:lnTo>
                    <a:pt x="2420" y="7970"/>
                  </a:lnTo>
                  <a:cubicBezTo>
                    <a:pt x="2689" y="8181"/>
                    <a:pt x="2939" y="8373"/>
                    <a:pt x="3265" y="8546"/>
                  </a:cubicBezTo>
                  <a:cubicBezTo>
                    <a:pt x="3419" y="8642"/>
                    <a:pt x="3649" y="8719"/>
                    <a:pt x="3803" y="8795"/>
                  </a:cubicBezTo>
                  <a:cubicBezTo>
                    <a:pt x="4033" y="8891"/>
                    <a:pt x="4264" y="8949"/>
                    <a:pt x="4475" y="9026"/>
                  </a:cubicBezTo>
                  <a:cubicBezTo>
                    <a:pt x="5435" y="9371"/>
                    <a:pt x="6299" y="9583"/>
                    <a:pt x="7125" y="9698"/>
                  </a:cubicBezTo>
                  <a:cubicBezTo>
                    <a:pt x="7356" y="9717"/>
                    <a:pt x="7586" y="9756"/>
                    <a:pt x="7797" y="9775"/>
                  </a:cubicBezTo>
                  <a:cubicBezTo>
                    <a:pt x="8009" y="9794"/>
                    <a:pt x="8258" y="9794"/>
                    <a:pt x="8469" y="9794"/>
                  </a:cubicBezTo>
                  <a:lnTo>
                    <a:pt x="8508" y="9794"/>
                  </a:lnTo>
                  <a:cubicBezTo>
                    <a:pt x="8969" y="9794"/>
                    <a:pt x="9410" y="9813"/>
                    <a:pt x="9852" y="9813"/>
                  </a:cubicBezTo>
                  <a:cubicBezTo>
                    <a:pt x="10793" y="9852"/>
                    <a:pt x="11753" y="9909"/>
                    <a:pt x="12579" y="9967"/>
                  </a:cubicBezTo>
                  <a:lnTo>
                    <a:pt x="13347" y="10005"/>
                  </a:lnTo>
                  <a:cubicBezTo>
                    <a:pt x="14883" y="10101"/>
                    <a:pt x="16458" y="10197"/>
                    <a:pt x="18052" y="10236"/>
                  </a:cubicBezTo>
                  <a:lnTo>
                    <a:pt x="19012" y="10236"/>
                  </a:lnTo>
                  <a:cubicBezTo>
                    <a:pt x="19608" y="10236"/>
                    <a:pt x="20203" y="10197"/>
                    <a:pt x="20760" y="10178"/>
                  </a:cubicBezTo>
                  <a:cubicBezTo>
                    <a:pt x="21662" y="10120"/>
                    <a:pt x="22584" y="10063"/>
                    <a:pt x="23487" y="9948"/>
                  </a:cubicBezTo>
                  <a:cubicBezTo>
                    <a:pt x="24408" y="9813"/>
                    <a:pt x="25292" y="9640"/>
                    <a:pt x="26156" y="9410"/>
                  </a:cubicBezTo>
                  <a:cubicBezTo>
                    <a:pt x="26540" y="9314"/>
                    <a:pt x="26943" y="9199"/>
                    <a:pt x="27327" y="9045"/>
                  </a:cubicBezTo>
                  <a:cubicBezTo>
                    <a:pt x="27615" y="8949"/>
                    <a:pt x="27884" y="8834"/>
                    <a:pt x="28153" y="8680"/>
                  </a:cubicBezTo>
                  <a:cubicBezTo>
                    <a:pt x="28441" y="8527"/>
                    <a:pt x="28672" y="8334"/>
                    <a:pt x="28902" y="8142"/>
                  </a:cubicBezTo>
                  <a:cubicBezTo>
                    <a:pt x="29132" y="7893"/>
                    <a:pt x="29286" y="7643"/>
                    <a:pt x="29382" y="7355"/>
                  </a:cubicBezTo>
                  <a:cubicBezTo>
                    <a:pt x="29421" y="7201"/>
                    <a:pt x="29421" y="7029"/>
                    <a:pt x="29421" y="6894"/>
                  </a:cubicBezTo>
                  <a:cubicBezTo>
                    <a:pt x="29421" y="6817"/>
                    <a:pt x="29401" y="6721"/>
                    <a:pt x="29382" y="6625"/>
                  </a:cubicBezTo>
                  <a:cubicBezTo>
                    <a:pt x="29344" y="6529"/>
                    <a:pt x="29305" y="6414"/>
                    <a:pt x="29248" y="6318"/>
                  </a:cubicBezTo>
                  <a:cubicBezTo>
                    <a:pt x="29152" y="6107"/>
                    <a:pt x="28940" y="5684"/>
                    <a:pt x="28518" y="5531"/>
                  </a:cubicBezTo>
                  <a:cubicBezTo>
                    <a:pt x="28441" y="5492"/>
                    <a:pt x="28384" y="5473"/>
                    <a:pt x="28326" y="5454"/>
                  </a:cubicBezTo>
                  <a:cubicBezTo>
                    <a:pt x="28249" y="5435"/>
                    <a:pt x="28153" y="5435"/>
                    <a:pt x="28095" y="5396"/>
                  </a:cubicBezTo>
                  <a:lnTo>
                    <a:pt x="27788" y="5396"/>
                  </a:lnTo>
                  <a:cubicBezTo>
                    <a:pt x="27654" y="5435"/>
                    <a:pt x="27519" y="5454"/>
                    <a:pt x="27404" y="5473"/>
                  </a:cubicBezTo>
                  <a:cubicBezTo>
                    <a:pt x="27251" y="5531"/>
                    <a:pt x="27135" y="5569"/>
                    <a:pt x="27001" y="5627"/>
                  </a:cubicBezTo>
                  <a:cubicBezTo>
                    <a:pt x="26847" y="5684"/>
                    <a:pt x="26694" y="5761"/>
                    <a:pt x="26521" y="5857"/>
                  </a:cubicBezTo>
                  <a:lnTo>
                    <a:pt x="26521" y="5684"/>
                  </a:lnTo>
                  <a:cubicBezTo>
                    <a:pt x="26521" y="5646"/>
                    <a:pt x="26502" y="5569"/>
                    <a:pt x="26502" y="5531"/>
                  </a:cubicBezTo>
                  <a:cubicBezTo>
                    <a:pt x="26502" y="5473"/>
                    <a:pt x="26463" y="5435"/>
                    <a:pt x="26444" y="5377"/>
                  </a:cubicBezTo>
                  <a:lnTo>
                    <a:pt x="26425" y="5320"/>
                  </a:lnTo>
                  <a:cubicBezTo>
                    <a:pt x="26386" y="5262"/>
                    <a:pt x="26329" y="5185"/>
                    <a:pt x="26271" y="5108"/>
                  </a:cubicBezTo>
                  <a:cubicBezTo>
                    <a:pt x="26194" y="5051"/>
                    <a:pt x="26137" y="4993"/>
                    <a:pt x="26060" y="4935"/>
                  </a:cubicBezTo>
                  <a:cubicBezTo>
                    <a:pt x="25906" y="4878"/>
                    <a:pt x="25753" y="4820"/>
                    <a:pt x="25541" y="4820"/>
                  </a:cubicBezTo>
                  <a:cubicBezTo>
                    <a:pt x="25445" y="4820"/>
                    <a:pt x="25330" y="4839"/>
                    <a:pt x="25273" y="4839"/>
                  </a:cubicBezTo>
                  <a:cubicBezTo>
                    <a:pt x="25177" y="4878"/>
                    <a:pt x="25100" y="4878"/>
                    <a:pt x="25004" y="4897"/>
                  </a:cubicBezTo>
                  <a:cubicBezTo>
                    <a:pt x="24831" y="4955"/>
                    <a:pt x="24639" y="5012"/>
                    <a:pt x="24428" y="5108"/>
                  </a:cubicBezTo>
                  <a:cubicBezTo>
                    <a:pt x="24351" y="5166"/>
                    <a:pt x="24255" y="5185"/>
                    <a:pt x="24178" y="5243"/>
                  </a:cubicBezTo>
                  <a:lnTo>
                    <a:pt x="24178" y="5204"/>
                  </a:lnTo>
                  <a:cubicBezTo>
                    <a:pt x="24216" y="4935"/>
                    <a:pt x="24216" y="4705"/>
                    <a:pt x="24140" y="4513"/>
                  </a:cubicBezTo>
                  <a:cubicBezTo>
                    <a:pt x="24120" y="4417"/>
                    <a:pt x="24063" y="4321"/>
                    <a:pt x="24024" y="4244"/>
                  </a:cubicBezTo>
                  <a:cubicBezTo>
                    <a:pt x="23967" y="4148"/>
                    <a:pt x="23890" y="4071"/>
                    <a:pt x="23775" y="4014"/>
                  </a:cubicBezTo>
                  <a:cubicBezTo>
                    <a:pt x="23698" y="3956"/>
                    <a:pt x="23640" y="3918"/>
                    <a:pt x="23544" y="3879"/>
                  </a:cubicBezTo>
                  <a:cubicBezTo>
                    <a:pt x="23448" y="3860"/>
                    <a:pt x="23352" y="3841"/>
                    <a:pt x="23275" y="3841"/>
                  </a:cubicBezTo>
                  <a:lnTo>
                    <a:pt x="23122" y="3841"/>
                  </a:lnTo>
                  <a:cubicBezTo>
                    <a:pt x="22987" y="3841"/>
                    <a:pt x="22815" y="3860"/>
                    <a:pt x="22699" y="3879"/>
                  </a:cubicBezTo>
                  <a:cubicBezTo>
                    <a:pt x="22450" y="3937"/>
                    <a:pt x="22238" y="4033"/>
                    <a:pt x="22046" y="4110"/>
                  </a:cubicBezTo>
                  <a:cubicBezTo>
                    <a:pt x="21682" y="4244"/>
                    <a:pt x="21355" y="4455"/>
                    <a:pt x="20990" y="4705"/>
                  </a:cubicBezTo>
                  <a:lnTo>
                    <a:pt x="21086" y="4494"/>
                  </a:lnTo>
                  <a:lnTo>
                    <a:pt x="21163" y="4283"/>
                  </a:lnTo>
                  <a:cubicBezTo>
                    <a:pt x="21355" y="3745"/>
                    <a:pt x="21566" y="3150"/>
                    <a:pt x="21720" y="2535"/>
                  </a:cubicBezTo>
                  <a:cubicBezTo>
                    <a:pt x="21778" y="2228"/>
                    <a:pt x="21835" y="1940"/>
                    <a:pt x="21835" y="1671"/>
                  </a:cubicBezTo>
                  <a:cubicBezTo>
                    <a:pt x="21854" y="1383"/>
                    <a:pt x="21835" y="1152"/>
                    <a:pt x="21758" y="941"/>
                  </a:cubicBezTo>
                  <a:cubicBezTo>
                    <a:pt x="21682" y="691"/>
                    <a:pt x="21566" y="499"/>
                    <a:pt x="21393" y="327"/>
                  </a:cubicBezTo>
                  <a:cubicBezTo>
                    <a:pt x="21240" y="192"/>
                    <a:pt x="21048" y="77"/>
                    <a:pt x="20875" y="19"/>
                  </a:cubicBezTo>
                  <a:cubicBezTo>
                    <a:pt x="20837" y="0"/>
                    <a:pt x="20760" y="0"/>
                    <a:pt x="2066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89" name="Google Shape;1989;p54"/>
            <p:cNvSpPr/>
            <p:nvPr/>
          </p:nvSpPr>
          <p:spPr>
            <a:xfrm>
              <a:off x="-567123" y="4417591"/>
              <a:ext cx="2562790" cy="583272"/>
            </a:xfrm>
            <a:custGeom>
              <a:avLst/>
              <a:gdLst/>
              <a:ahLst/>
              <a:cxnLst/>
              <a:rect l="l" t="t" r="r" b="b"/>
              <a:pathLst>
                <a:path w="29421" h="6696" extrusionOk="0">
                  <a:moveTo>
                    <a:pt x="2190" y="2305"/>
                  </a:moveTo>
                  <a:lnTo>
                    <a:pt x="2190" y="2305"/>
                  </a:lnTo>
                  <a:cubicBezTo>
                    <a:pt x="2183" y="2318"/>
                    <a:pt x="2177" y="2330"/>
                    <a:pt x="2171" y="2343"/>
                  </a:cubicBezTo>
                  <a:lnTo>
                    <a:pt x="2171" y="2343"/>
                  </a:lnTo>
                  <a:cubicBezTo>
                    <a:pt x="2190" y="2342"/>
                    <a:pt x="2190" y="2305"/>
                    <a:pt x="2190" y="2305"/>
                  </a:cubicBezTo>
                  <a:close/>
                  <a:moveTo>
                    <a:pt x="20779" y="0"/>
                  </a:moveTo>
                  <a:cubicBezTo>
                    <a:pt x="20606" y="0"/>
                    <a:pt x="20433" y="20"/>
                    <a:pt x="20279" y="96"/>
                  </a:cubicBezTo>
                  <a:cubicBezTo>
                    <a:pt x="20107" y="154"/>
                    <a:pt x="19953" y="250"/>
                    <a:pt x="19819" y="346"/>
                  </a:cubicBezTo>
                  <a:cubicBezTo>
                    <a:pt x="19665" y="461"/>
                    <a:pt x="19550" y="576"/>
                    <a:pt x="19434" y="730"/>
                  </a:cubicBezTo>
                  <a:cubicBezTo>
                    <a:pt x="19319" y="864"/>
                    <a:pt x="19223" y="1037"/>
                    <a:pt x="19127" y="1210"/>
                  </a:cubicBezTo>
                  <a:cubicBezTo>
                    <a:pt x="18935" y="1537"/>
                    <a:pt x="18762" y="1901"/>
                    <a:pt x="18609" y="2286"/>
                  </a:cubicBezTo>
                  <a:cubicBezTo>
                    <a:pt x="18570" y="2420"/>
                    <a:pt x="18513" y="2554"/>
                    <a:pt x="18474" y="2689"/>
                  </a:cubicBezTo>
                  <a:cubicBezTo>
                    <a:pt x="18474" y="2670"/>
                    <a:pt x="18474" y="2612"/>
                    <a:pt x="18436" y="2593"/>
                  </a:cubicBezTo>
                  <a:cubicBezTo>
                    <a:pt x="18397" y="2382"/>
                    <a:pt x="18359" y="2170"/>
                    <a:pt x="18282" y="1978"/>
                  </a:cubicBezTo>
                  <a:cubicBezTo>
                    <a:pt x="18205" y="1786"/>
                    <a:pt x="18109" y="1556"/>
                    <a:pt x="17994" y="1402"/>
                  </a:cubicBezTo>
                  <a:cubicBezTo>
                    <a:pt x="17898" y="1229"/>
                    <a:pt x="17745" y="1076"/>
                    <a:pt x="17591" y="960"/>
                  </a:cubicBezTo>
                  <a:cubicBezTo>
                    <a:pt x="17437" y="864"/>
                    <a:pt x="17245" y="788"/>
                    <a:pt x="17072" y="788"/>
                  </a:cubicBezTo>
                  <a:lnTo>
                    <a:pt x="17053" y="788"/>
                  </a:lnTo>
                  <a:cubicBezTo>
                    <a:pt x="16957" y="788"/>
                    <a:pt x="16861" y="826"/>
                    <a:pt x="16746" y="845"/>
                  </a:cubicBezTo>
                  <a:cubicBezTo>
                    <a:pt x="16612" y="884"/>
                    <a:pt x="16496" y="941"/>
                    <a:pt x="16400" y="1018"/>
                  </a:cubicBezTo>
                  <a:cubicBezTo>
                    <a:pt x="15997" y="1249"/>
                    <a:pt x="15747" y="1690"/>
                    <a:pt x="15613" y="2132"/>
                  </a:cubicBezTo>
                  <a:cubicBezTo>
                    <a:pt x="15459" y="2612"/>
                    <a:pt x="15440" y="3130"/>
                    <a:pt x="15459" y="3630"/>
                  </a:cubicBezTo>
                  <a:cubicBezTo>
                    <a:pt x="15498" y="4014"/>
                    <a:pt x="15517" y="4379"/>
                    <a:pt x="15594" y="4763"/>
                  </a:cubicBezTo>
                  <a:cubicBezTo>
                    <a:pt x="15517" y="4724"/>
                    <a:pt x="15459" y="4724"/>
                    <a:pt x="15402" y="4724"/>
                  </a:cubicBezTo>
                  <a:cubicBezTo>
                    <a:pt x="15267" y="4724"/>
                    <a:pt x="15171" y="4763"/>
                    <a:pt x="15056" y="4782"/>
                  </a:cubicBezTo>
                  <a:cubicBezTo>
                    <a:pt x="14960" y="4801"/>
                    <a:pt x="14845" y="4878"/>
                    <a:pt x="14749" y="4916"/>
                  </a:cubicBezTo>
                  <a:cubicBezTo>
                    <a:pt x="14672" y="4974"/>
                    <a:pt x="14634" y="4993"/>
                    <a:pt x="14557" y="5051"/>
                  </a:cubicBezTo>
                  <a:cubicBezTo>
                    <a:pt x="14538" y="4993"/>
                    <a:pt x="14499" y="4955"/>
                    <a:pt x="14461" y="4916"/>
                  </a:cubicBezTo>
                  <a:cubicBezTo>
                    <a:pt x="14384" y="4840"/>
                    <a:pt x="14307" y="4744"/>
                    <a:pt x="14211" y="4667"/>
                  </a:cubicBezTo>
                  <a:cubicBezTo>
                    <a:pt x="14057" y="4513"/>
                    <a:pt x="13865" y="4417"/>
                    <a:pt x="13635" y="4379"/>
                  </a:cubicBezTo>
                  <a:cubicBezTo>
                    <a:pt x="13577" y="4340"/>
                    <a:pt x="13481" y="4340"/>
                    <a:pt x="13405" y="4340"/>
                  </a:cubicBezTo>
                  <a:cubicBezTo>
                    <a:pt x="13251" y="4340"/>
                    <a:pt x="13136" y="4379"/>
                    <a:pt x="13001" y="4398"/>
                  </a:cubicBezTo>
                  <a:cubicBezTo>
                    <a:pt x="12867" y="4417"/>
                    <a:pt x="12752" y="4494"/>
                    <a:pt x="12636" y="4532"/>
                  </a:cubicBezTo>
                  <a:lnTo>
                    <a:pt x="12636" y="4321"/>
                  </a:lnTo>
                  <a:cubicBezTo>
                    <a:pt x="12656" y="3879"/>
                    <a:pt x="12636" y="3438"/>
                    <a:pt x="12560" y="2977"/>
                  </a:cubicBezTo>
                  <a:cubicBezTo>
                    <a:pt x="12521" y="2746"/>
                    <a:pt x="12444" y="2497"/>
                    <a:pt x="12348" y="2286"/>
                  </a:cubicBezTo>
                  <a:cubicBezTo>
                    <a:pt x="12252" y="2074"/>
                    <a:pt x="12137" y="1882"/>
                    <a:pt x="11964" y="1709"/>
                  </a:cubicBezTo>
                  <a:cubicBezTo>
                    <a:pt x="11791" y="1537"/>
                    <a:pt x="11580" y="1441"/>
                    <a:pt x="11369" y="1402"/>
                  </a:cubicBezTo>
                  <a:cubicBezTo>
                    <a:pt x="11235" y="1383"/>
                    <a:pt x="11119" y="1345"/>
                    <a:pt x="11004" y="1345"/>
                  </a:cubicBezTo>
                  <a:cubicBezTo>
                    <a:pt x="10908" y="1345"/>
                    <a:pt x="10793" y="1345"/>
                    <a:pt x="10697" y="1402"/>
                  </a:cubicBezTo>
                  <a:cubicBezTo>
                    <a:pt x="10255" y="1498"/>
                    <a:pt x="9948" y="1805"/>
                    <a:pt x="9679" y="2151"/>
                  </a:cubicBezTo>
                  <a:cubicBezTo>
                    <a:pt x="9372" y="2574"/>
                    <a:pt x="9180" y="3054"/>
                    <a:pt x="8988" y="3534"/>
                  </a:cubicBezTo>
                  <a:cubicBezTo>
                    <a:pt x="8969" y="3419"/>
                    <a:pt x="8911" y="3303"/>
                    <a:pt x="8892" y="3169"/>
                  </a:cubicBezTo>
                  <a:cubicBezTo>
                    <a:pt x="8815" y="2958"/>
                    <a:pt x="8719" y="2766"/>
                    <a:pt x="8623" y="2574"/>
                  </a:cubicBezTo>
                  <a:cubicBezTo>
                    <a:pt x="8508" y="2362"/>
                    <a:pt x="8392" y="2151"/>
                    <a:pt x="8239" y="1959"/>
                  </a:cubicBezTo>
                  <a:cubicBezTo>
                    <a:pt x="8162" y="1863"/>
                    <a:pt x="8104" y="1786"/>
                    <a:pt x="8008" y="1709"/>
                  </a:cubicBezTo>
                  <a:cubicBezTo>
                    <a:pt x="7912" y="1633"/>
                    <a:pt x="7836" y="1556"/>
                    <a:pt x="7720" y="1498"/>
                  </a:cubicBezTo>
                  <a:cubicBezTo>
                    <a:pt x="7567" y="1402"/>
                    <a:pt x="7375" y="1345"/>
                    <a:pt x="7221" y="1345"/>
                  </a:cubicBezTo>
                  <a:lnTo>
                    <a:pt x="7106" y="1345"/>
                  </a:lnTo>
                  <a:cubicBezTo>
                    <a:pt x="6875" y="1383"/>
                    <a:pt x="6664" y="1498"/>
                    <a:pt x="6491" y="1633"/>
                  </a:cubicBezTo>
                  <a:cubicBezTo>
                    <a:pt x="6318" y="1805"/>
                    <a:pt x="6184" y="1997"/>
                    <a:pt x="6107" y="2209"/>
                  </a:cubicBezTo>
                  <a:cubicBezTo>
                    <a:pt x="6011" y="2458"/>
                    <a:pt x="5992" y="2689"/>
                    <a:pt x="5992" y="2958"/>
                  </a:cubicBezTo>
                  <a:cubicBezTo>
                    <a:pt x="5992" y="3246"/>
                    <a:pt x="6011" y="3534"/>
                    <a:pt x="6088" y="3822"/>
                  </a:cubicBezTo>
                  <a:cubicBezTo>
                    <a:pt x="6107" y="3975"/>
                    <a:pt x="6165" y="4110"/>
                    <a:pt x="6222" y="4264"/>
                  </a:cubicBezTo>
                  <a:cubicBezTo>
                    <a:pt x="6184" y="4264"/>
                    <a:pt x="6146" y="4225"/>
                    <a:pt x="6107" y="4225"/>
                  </a:cubicBezTo>
                  <a:lnTo>
                    <a:pt x="6069" y="4225"/>
                  </a:lnTo>
                  <a:cubicBezTo>
                    <a:pt x="5934" y="4225"/>
                    <a:pt x="5838" y="4264"/>
                    <a:pt x="5723" y="4283"/>
                  </a:cubicBezTo>
                  <a:cubicBezTo>
                    <a:pt x="5608" y="4302"/>
                    <a:pt x="5512" y="4360"/>
                    <a:pt x="5416" y="4398"/>
                  </a:cubicBezTo>
                  <a:cubicBezTo>
                    <a:pt x="5358" y="4417"/>
                    <a:pt x="5339" y="4456"/>
                    <a:pt x="5301" y="4475"/>
                  </a:cubicBezTo>
                  <a:cubicBezTo>
                    <a:pt x="5185" y="3822"/>
                    <a:pt x="5032" y="3169"/>
                    <a:pt x="4744" y="2593"/>
                  </a:cubicBezTo>
                  <a:cubicBezTo>
                    <a:pt x="4609" y="2362"/>
                    <a:pt x="4475" y="2113"/>
                    <a:pt x="4283" y="1921"/>
                  </a:cubicBezTo>
                  <a:cubicBezTo>
                    <a:pt x="4187" y="1825"/>
                    <a:pt x="4110" y="1767"/>
                    <a:pt x="3995" y="1671"/>
                  </a:cubicBezTo>
                  <a:cubicBezTo>
                    <a:pt x="3899" y="1594"/>
                    <a:pt x="3784" y="1517"/>
                    <a:pt x="3649" y="1441"/>
                  </a:cubicBezTo>
                  <a:cubicBezTo>
                    <a:pt x="3553" y="1402"/>
                    <a:pt x="3457" y="1345"/>
                    <a:pt x="3342" y="1325"/>
                  </a:cubicBezTo>
                  <a:cubicBezTo>
                    <a:pt x="3227" y="1306"/>
                    <a:pt x="3131" y="1287"/>
                    <a:pt x="3015" y="1287"/>
                  </a:cubicBezTo>
                  <a:lnTo>
                    <a:pt x="2977" y="1287"/>
                  </a:lnTo>
                  <a:cubicBezTo>
                    <a:pt x="2939" y="1287"/>
                    <a:pt x="2862" y="1287"/>
                    <a:pt x="2823" y="1306"/>
                  </a:cubicBezTo>
                  <a:cubicBezTo>
                    <a:pt x="2766" y="1306"/>
                    <a:pt x="2689" y="1325"/>
                    <a:pt x="2651" y="1345"/>
                  </a:cubicBezTo>
                  <a:cubicBezTo>
                    <a:pt x="2535" y="1383"/>
                    <a:pt x="2439" y="1441"/>
                    <a:pt x="2343" y="1517"/>
                  </a:cubicBezTo>
                  <a:cubicBezTo>
                    <a:pt x="2247" y="1594"/>
                    <a:pt x="2151" y="1690"/>
                    <a:pt x="2074" y="1786"/>
                  </a:cubicBezTo>
                  <a:cubicBezTo>
                    <a:pt x="1978" y="1901"/>
                    <a:pt x="1902" y="2055"/>
                    <a:pt x="1825" y="2190"/>
                  </a:cubicBezTo>
                  <a:cubicBezTo>
                    <a:pt x="1786" y="2305"/>
                    <a:pt x="1729" y="2458"/>
                    <a:pt x="1710" y="2593"/>
                  </a:cubicBezTo>
                  <a:cubicBezTo>
                    <a:pt x="1671" y="2746"/>
                    <a:pt x="1671" y="2881"/>
                    <a:pt x="1633" y="3054"/>
                  </a:cubicBezTo>
                  <a:cubicBezTo>
                    <a:pt x="1614" y="3265"/>
                    <a:pt x="1633" y="3515"/>
                    <a:pt x="1671" y="3726"/>
                  </a:cubicBezTo>
                  <a:cubicBezTo>
                    <a:pt x="1690" y="3937"/>
                    <a:pt x="1710" y="4187"/>
                    <a:pt x="1767" y="4398"/>
                  </a:cubicBezTo>
                  <a:cubicBezTo>
                    <a:pt x="1806" y="4609"/>
                    <a:pt x="1882" y="4859"/>
                    <a:pt x="1921" y="5070"/>
                  </a:cubicBezTo>
                  <a:lnTo>
                    <a:pt x="1710" y="4936"/>
                  </a:lnTo>
                  <a:cubicBezTo>
                    <a:pt x="1537" y="4801"/>
                    <a:pt x="1345" y="4686"/>
                    <a:pt x="1153" y="4590"/>
                  </a:cubicBezTo>
                  <a:cubicBezTo>
                    <a:pt x="1041" y="4526"/>
                    <a:pt x="904" y="4489"/>
                    <a:pt x="761" y="4489"/>
                  </a:cubicBezTo>
                  <a:cubicBezTo>
                    <a:pt x="732" y="4489"/>
                    <a:pt x="702" y="4491"/>
                    <a:pt x="673" y="4494"/>
                  </a:cubicBezTo>
                  <a:cubicBezTo>
                    <a:pt x="634" y="4494"/>
                    <a:pt x="577" y="4513"/>
                    <a:pt x="538" y="4552"/>
                  </a:cubicBezTo>
                  <a:lnTo>
                    <a:pt x="385" y="4609"/>
                  </a:lnTo>
                  <a:cubicBezTo>
                    <a:pt x="289" y="4667"/>
                    <a:pt x="231" y="4744"/>
                    <a:pt x="154" y="4840"/>
                  </a:cubicBezTo>
                  <a:cubicBezTo>
                    <a:pt x="39" y="4993"/>
                    <a:pt x="0" y="5185"/>
                    <a:pt x="0" y="5377"/>
                  </a:cubicBezTo>
                  <a:cubicBezTo>
                    <a:pt x="0" y="5608"/>
                    <a:pt x="77" y="5819"/>
                    <a:pt x="154" y="6011"/>
                  </a:cubicBezTo>
                  <a:cubicBezTo>
                    <a:pt x="231" y="6203"/>
                    <a:pt x="346" y="6395"/>
                    <a:pt x="442" y="6587"/>
                  </a:cubicBezTo>
                  <a:cubicBezTo>
                    <a:pt x="461" y="6606"/>
                    <a:pt x="461" y="6626"/>
                    <a:pt x="481" y="6664"/>
                  </a:cubicBezTo>
                  <a:cubicBezTo>
                    <a:pt x="503" y="6686"/>
                    <a:pt x="526" y="6696"/>
                    <a:pt x="552" y="6696"/>
                  </a:cubicBezTo>
                  <a:cubicBezTo>
                    <a:pt x="571" y="6696"/>
                    <a:pt x="591" y="6691"/>
                    <a:pt x="615" y="6683"/>
                  </a:cubicBezTo>
                  <a:cubicBezTo>
                    <a:pt x="653" y="6664"/>
                    <a:pt x="653" y="6606"/>
                    <a:pt x="634" y="6568"/>
                  </a:cubicBezTo>
                  <a:cubicBezTo>
                    <a:pt x="615" y="6510"/>
                    <a:pt x="557" y="6472"/>
                    <a:pt x="538" y="6414"/>
                  </a:cubicBezTo>
                  <a:cubicBezTo>
                    <a:pt x="423" y="6222"/>
                    <a:pt x="327" y="6030"/>
                    <a:pt x="269" y="5819"/>
                  </a:cubicBezTo>
                  <a:cubicBezTo>
                    <a:pt x="231" y="5665"/>
                    <a:pt x="193" y="5550"/>
                    <a:pt x="193" y="5397"/>
                  </a:cubicBezTo>
                  <a:cubicBezTo>
                    <a:pt x="193" y="5339"/>
                    <a:pt x="193" y="5262"/>
                    <a:pt x="231" y="5185"/>
                  </a:cubicBezTo>
                  <a:cubicBezTo>
                    <a:pt x="250" y="5147"/>
                    <a:pt x="250" y="5089"/>
                    <a:pt x="269" y="5051"/>
                  </a:cubicBezTo>
                  <a:cubicBezTo>
                    <a:pt x="289" y="5012"/>
                    <a:pt x="327" y="4974"/>
                    <a:pt x="346" y="4955"/>
                  </a:cubicBezTo>
                  <a:cubicBezTo>
                    <a:pt x="365" y="4916"/>
                    <a:pt x="423" y="4897"/>
                    <a:pt x="442" y="4878"/>
                  </a:cubicBezTo>
                  <a:cubicBezTo>
                    <a:pt x="481" y="4859"/>
                    <a:pt x="538" y="4840"/>
                    <a:pt x="615" y="4801"/>
                  </a:cubicBezTo>
                  <a:cubicBezTo>
                    <a:pt x="634" y="4801"/>
                    <a:pt x="673" y="4782"/>
                    <a:pt x="711" y="4782"/>
                  </a:cubicBezTo>
                  <a:cubicBezTo>
                    <a:pt x="730" y="4782"/>
                    <a:pt x="769" y="4782"/>
                    <a:pt x="807" y="4801"/>
                  </a:cubicBezTo>
                  <a:cubicBezTo>
                    <a:pt x="903" y="4840"/>
                    <a:pt x="999" y="4878"/>
                    <a:pt x="1095" y="4936"/>
                  </a:cubicBezTo>
                  <a:cubicBezTo>
                    <a:pt x="1345" y="5070"/>
                    <a:pt x="1575" y="5243"/>
                    <a:pt x="1806" y="5435"/>
                  </a:cubicBezTo>
                  <a:cubicBezTo>
                    <a:pt x="1902" y="5512"/>
                    <a:pt x="1978" y="5569"/>
                    <a:pt x="2074" y="5646"/>
                  </a:cubicBezTo>
                  <a:cubicBezTo>
                    <a:pt x="2094" y="5665"/>
                    <a:pt x="2151" y="5704"/>
                    <a:pt x="2170" y="5742"/>
                  </a:cubicBezTo>
                  <a:cubicBezTo>
                    <a:pt x="2190" y="5771"/>
                    <a:pt x="2223" y="5785"/>
                    <a:pt x="2259" y="5785"/>
                  </a:cubicBezTo>
                  <a:cubicBezTo>
                    <a:pt x="2295" y="5785"/>
                    <a:pt x="2334" y="5771"/>
                    <a:pt x="2363" y="5742"/>
                  </a:cubicBezTo>
                  <a:cubicBezTo>
                    <a:pt x="2401" y="5704"/>
                    <a:pt x="2439" y="5627"/>
                    <a:pt x="2401" y="5550"/>
                  </a:cubicBezTo>
                  <a:cubicBezTo>
                    <a:pt x="2343" y="5358"/>
                    <a:pt x="2266" y="5166"/>
                    <a:pt x="2209" y="4993"/>
                  </a:cubicBezTo>
                  <a:lnTo>
                    <a:pt x="2209" y="4974"/>
                  </a:lnTo>
                  <a:cubicBezTo>
                    <a:pt x="2074" y="4494"/>
                    <a:pt x="1978" y="4014"/>
                    <a:pt x="1959" y="3515"/>
                  </a:cubicBezTo>
                  <a:cubicBezTo>
                    <a:pt x="1959" y="3246"/>
                    <a:pt x="1978" y="3015"/>
                    <a:pt x="2017" y="2746"/>
                  </a:cubicBezTo>
                  <a:cubicBezTo>
                    <a:pt x="2070" y="2606"/>
                    <a:pt x="2106" y="2481"/>
                    <a:pt x="2171" y="2343"/>
                  </a:cubicBezTo>
                  <a:lnTo>
                    <a:pt x="2171" y="2343"/>
                  </a:lnTo>
                  <a:cubicBezTo>
                    <a:pt x="2171" y="2343"/>
                    <a:pt x="2171" y="2343"/>
                    <a:pt x="2170" y="2343"/>
                  </a:cubicBezTo>
                  <a:cubicBezTo>
                    <a:pt x="2170" y="2343"/>
                    <a:pt x="2170" y="2305"/>
                    <a:pt x="2190" y="2305"/>
                  </a:cubicBezTo>
                  <a:cubicBezTo>
                    <a:pt x="2266" y="2209"/>
                    <a:pt x="2305" y="2113"/>
                    <a:pt x="2401" y="2017"/>
                  </a:cubicBezTo>
                  <a:cubicBezTo>
                    <a:pt x="2459" y="1978"/>
                    <a:pt x="2535" y="1901"/>
                    <a:pt x="2593" y="1882"/>
                  </a:cubicBezTo>
                  <a:cubicBezTo>
                    <a:pt x="2651" y="1863"/>
                    <a:pt x="2689" y="1825"/>
                    <a:pt x="2766" y="1805"/>
                  </a:cubicBezTo>
                  <a:cubicBezTo>
                    <a:pt x="2843" y="1786"/>
                    <a:pt x="2919" y="1786"/>
                    <a:pt x="2977" y="1786"/>
                  </a:cubicBezTo>
                  <a:cubicBezTo>
                    <a:pt x="3054" y="1786"/>
                    <a:pt x="3131" y="1786"/>
                    <a:pt x="3207" y="1805"/>
                  </a:cubicBezTo>
                  <a:cubicBezTo>
                    <a:pt x="3323" y="1825"/>
                    <a:pt x="3419" y="1882"/>
                    <a:pt x="3515" y="1921"/>
                  </a:cubicBezTo>
                  <a:cubicBezTo>
                    <a:pt x="3630" y="1997"/>
                    <a:pt x="3745" y="2093"/>
                    <a:pt x="3880" y="2190"/>
                  </a:cubicBezTo>
                  <a:cubicBezTo>
                    <a:pt x="4014" y="2343"/>
                    <a:pt x="4129" y="2478"/>
                    <a:pt x="4225" y="2650"/>
                  </a:cubicBezTo>
                  <a:cubicBezTo>
                    <a:pt x="4321" y="2823"/>
                    <a:pt x="4398" y="2977"/>
                    <a:pt x="4475" y="3150"/>
                  </a:cubicBezTo>
                  <a:cubicBezTo>
                    <a:pt x="4571" y="3342"/>
                    <a:pt x="4609" y="3534"/>
                    <a:pt x="4686" y="3745"/>
                  </a:cubicBezTo>
                  <a:cubicBezTo>
                    <a:pt x="4782" y="4110"/>
                    <a:pt x="4859" y="4456"/>
                    <a:pt x="4897" y="4840"/>
                  </a:cubicBezTo>
                  <a:cubicBezTo>
                    <a:pt x="4897" y="4878"/>
                    <a:pt x="4955" y="4936"/>
                    <a:pt x="4974" y="4955"/>
                  </a:cubicBezTo>
                  <a:cubicBezTo>
                    <a:pt x="4993" y="4955"/>
                    <a:pt x="4993" y="4974"/>
                    <a:pt x="5032" y="4974"/>
                  </a:cubicBezTo>
                  <a:cubicBezTo>
                    <a:pt x="5051" y="4993"/>
                    <a:pt x="5070" y="4993"/>
                    <a:pt x="5089" y="4993"/>
                  </a:cubicBezTo>
                  <a:cubicBezTo>
                    <a:pt x="5147" y="4993"/>
                    <a:pt x="5166" y="4993"/>
                    <a:pt x="5224" y="4974"/>
                  </a:cubicBezTo>
                  <a:cubicBezTo>
                    <a:pt x="5262" y="4955"/>
                    <a:pt x="5320" y="4936"/>
                    <a:pt x="5377" y="4878"/>
                  </a:cubicBezTo>
                  <a:cubicBezTo>
                    <a:pt x="5512" y="4801"/>
                    <a:pt x="5627" y="4763"/>
                    <a:pt x="5762" y="4744"/>
                  </a:cubicBezTo>
                  <a:cubicBezTo>
                    <a:pt x="5838" y="4705"/>
                    <a:pt x="5915" y="4705"/>
                    <a:pt x="5954" y="4705"/>
                  </a:cubicBezTo>
                  <a:cubicBezTo>
                    <a:pt x="6030" y="4705"/>
                    <a:pt x="6126" y="4744"/>
                    <a:pt x="6203" y="4763"/>
                  </a:cubicBezTo>
                  <a:cubicBezTo>
                    <a:pt x="6222" y="4763"/>
                    <a:pt x="6280" y="4782"/>
                    <a:pt x="6299" y="4801"/>
                  </a:cubicBezTo>
                  <a:cubicBezTo>
                    <a:pt x="6327" y="4812"/>
                    <a:pt x="6354" y="4817"/>
                    <a:pt x="6379" y="4817"/>
                  </a:cubicBezTo>
                  <a:cubicBezTo>
                    <a:pt x="6439" y="4817"/>
                    <a:pt x="6489" y="4790"/>
                    <a:pt x="6530" y="4763"/>
                  </a:cubicBezTo>
                  <a:cubicBezTo>
                    <a:pt x="6568" y="4763"/>
                    <a:pt x="6568" y="4763"/>
                    <a:pt x="6587" y="4744"/>
                  </a:cubicBezTo>
                  <a:cubicBezTo>
                    <a:pt x="6607" y="4705"/>
                    <a:pt x="6626" y="4686"/>
                    <a:pt x="6664" y="4648"/>
                  </a:cubicBezTo>
                  <a:cubicBezTo>
                    <a:pt x="6664" y="4590"/>
                    <a:pt x="6664" y="4571"/>
                    <a:pt x="6626" y="4513"/>
                  </a:cubicBezTo>
                  <a:cubicBezTo>
                    <a:pt x="6510" y="4302"/>
                    <a:pt x="6434" y="4071"/>
                    <a:pt x="6395" y="3803"/>
                  </a:cubicBezTo>
                  <a:cubicBezTo>
                    <a:pt x="6338" y="3534"/>
                    <a:pt x="6318" y="3303"/>
                    <a:pt x="6318" y="3034"/>
                  </a:cubicBezTo>
                  <a:cubicBezTo>
                    <a:pt x="6318" y="2862"/>
                    <a:pt x="6338" y="2689"/>
                    <a:pt x="6395" y="2535"/>
                  </a:cubicBezTo>
                  <a:cubicBezTo>
                    <a:pt x="6414" y="2439"/>
                    <a:pt x="6472" y="2343"/>
                    <a:pt x="6530" y="2247"/>
                  </a:cubicBezTo>
                  <a:cubicBezTo>
                    <a:pt x="6587" y="2170"/>
                    <a:pt x="6626" y="2093"/>
                    <a:pt x="6703" y="2055"/>
                  </a:cubicBezTo>
                  <a:lnTo>
                    <a:pt x="6914" y="1901"/>
                  </a:lnTo>
                  <a:cubicBezTo>
                    <a:pt x="6971" y="1882"/>
                    <a:pt x="7048" y="1863"/>
                    <a:pt x="7087" y="1825"/>
                  </a:cubicBezTo>
                  <a:cubicBezTo>
                    <a:pt x="7144" y="1825"/>
                    <a:pt x="7183" y="1805"/>
                    <a:pt x="7240" y="1805"/>
                  </a:cubicBezTo>
                  <a:cubicBezTo>
                    <a:pt x="7279" y="1805"/>
                    <a:pt x="7336" y="1825"/>
                    <a:pt x="7375" y="1825"/>
                  </a:cubicBezTo>
                  <a:cubicBezTo>
                    <a:pt x="7432" y="1863"/>
                    <a:pt x="7490" y="1882"/>
                    <a:pt x="7547" y="1901"/>
                  </a:cubicBezTo>
                  <a:cubicBezTo>
                    <a:pt x="7643" y="1978"/>
                    <a:pt x="7740" y="2055"/>
                    <a:pt x="7816" y="2151"/>
                  </a:cubicBezTo>
                  <a:cubicBezTo>
                    <a:pt x="7970" y="2305"/>
                    <a:pt x="8104" y="2535"/>
                    <a:pt x="8200" y="2727"/>
                  </a:cubicBezTo>
                  <a:cubicBezTo>
                    <a:pt x="8335" y="3015"/>
                    <a:pt x="8450" y="3323"/>
                    <a:pt x="8527" y="3630"/>
                  </a:cubicBezTo>
                  <a:cubicBezTo>
                    <a:pt x="8546" y="3803"/>
                    <a:pt x="8584" y="3956"/>
                    <a:pt x="8604" y="4167"/>
                  </a:cubicBezTo>
                  <a:cubicBezTo>
                    <a:pt x="8604" y="4273"/>
                    <a:pt x="8700" y="4362"/>
                    <a:pt x="8804" y="4362"/>
                  </a:cubicBezTo>
                  <a:cubicBezTo>
                    <a:pt x="8814" y="4362"/>
                    <a:pt x="8824" y="4361"/>
                    <a:pt x="8834" y="4360"/>
                  </a:cubicBezTo>
                  <a:cubicBezTo>
                    <a:pt x="8911" y="4360"/>
                    <a:pt x="8988" y="4302"/>
                    <a:pt x="9007" y="4225"/>
                  </a:cubicBezTo>
                  <a:lnTo>
                    <a:pt x="9026" y="4206"/>
                  </a:lnTo>
                  <a:cubicBezTo>
                    <a:pt x="9257" y="3649"/>
                    <a:pt x="9449" y="3092"/>
                    <a:pt x="9756" y="2593"/>
                  </a:cubicBezTo>
                  <a:cubicBezTo>
                    <a:pt x="9871" y="2401"/>
                    <a:pt x="9986" y="2228"/>
                    <a:pt x="10159" y="2093"/>
                  </a:cubicBezTo>
                  <a:lnTo>
                    <a:pt x="10447" y="1882"/>
                  </a:lnTo>
                  <a:cubicBezTo>
                    <a:pt x="10543" y="1825"/>
                    <a:pt x="10620" y="1805"/>
                    <a:pt x="10716" y="1786"/>
                  </a:cubicBezTo>
                  <a:cubicBezTo>
                    <a:pt x="10812" y="1748"/>
                    <a:pt x="10889" y="1748"/>
                    <a:pt x="10985" y="1748"/>
                  </a:cubicBezTo>
                  <a:cubicBezTo>
                    <a:pt x="11100" y="1748"/>
                    <a:pt x="11196" y="1786"/>
                    <a:pt x="11311" y="1805"/>
                  </a:cubicBezTo>
                  <a:cubicBezTo>
                    <a:pt x="11388" y="1825"/>
                    <a:pt x="11484" y="1882"/>
                    <a:pt x="11561" y="1901"/>
                  </a:cubicBezTo>
                  <a:cubicBezTo>
                    <a:pt x="11619" y="1959"/>
                    <a:pt x="11695" y="2017"/>
                    <a:pt x="11772" y="2074"/>
                  </a:cubicBezTo>
                  <a:cubicBezTo>
                    <a:pt x="11868" y="2170"/>
                    <a:pt x="11945" y="2266"/>
                    <a:pt x="11983" y="2382"/>
                  </a:cubicBezTo>
                  <a:cubicBezTo>
                    <a:pt x="12080" y="2574"/>
                    <a:pt x="12137" y="2766"/>
                    <a:pt x="12176" y="2958"/>
                  </a:cubicBezTo>
                  <a:cubicBezTo>
                    <a:pt x="12252" y="3342"/>
                    <a:pt x="12272" y="3745"/>
                    <a:pt x="12272" y="4129"/>
                  </a:cubicBezTo>
                  <a:cubicBezTo>
                    <a:pt x="12272" y="4206"/>
                    <a:pt x="12272" y="4283"/>
                    <a:pt x="12252" y="4340"/>
                  </a:cubicBezTo>
                  <a:cubicBezTo>
                    <a:pt x="12233" y="4513"/>
                    <a:pt x="12195" y="4667"/>
                    <a:pt x="12176" y="4820"/>
                  </a:cubicBezTo>
                  <a:cubicBezTo>
                    <a:pt x="12176" y="4878"/>
                    <a:pt x="12176" y="4916"/>
                    <a:pt x="12195" y="4974"/>
                  </a:cubicBezTo>
                  <a:cubicBezTo>
                    <a:pt x="12233" y="5012"/>
                    <a:pt x="12272" y="5051"/>
                    <a:pt x="12329" y="5051"/>
                  </a:cubicBezTo>
                  <a:cubicBezTo>
                    <a:pt x="12348" y="5060"/>
                    <a:pt x="12377" y="5065"/>
                    <a:pt x="12406" y="5065"/>
                  </a:cubicBezTo>
                  <a:cubicBezTo>
                    <a:pt x="12435" y="5065"/>
                    <a:pt x="12464" y="5060"/>
                    <a:pt x="12483" y="5051"/>
                  </a:cubicBezTo>
                  <a:cubicBezTo>
                    <a:pt x="12560" y="4974"/>
                    <a:pt x="12656" y="4916"/>
                    <a:pt x="12752" y="4878"/>
                  </a:cubicBezTo>
                  <a:cubicBezTo>
                    <a:pt x="12867" y="4801"/>
                    <a:pt x="13001" y="4763"/>
                    <a:pt x="13136" y="4724"/>
                  </a:cubicBezTo>
                  <a:cubicBezTo>
                    <a:pt x="13232" y="4705"/>
                    <a:pt x="13328" y="4705"/>
                    <a:pt x="13424" y="4705"/>
                  </a:cubicBezTo>
                  <a:cubicBezTo>
                    <a:pt x="13520" y="4705"/>
                    <a:pt x="13597" y="4724"/>
                    <a:pt x="13693" y="4763"/>
                  </a:cubicBezTo>
                  <a:cubicBezTo>
                    <a:pt x="13769" y="4782"/>
                    <a:pt x="13827" y="4820"/>
                    <a:pt x="13904" y="4859"/>
                  </a:cubicBezTo>
                  <a:cubicBezTo>
                    <a:pt x="13981" y="4897"/>
                    <a:pt x="14057" y="4974"/>
                    <a:pt x="14115" y="5051"/>
                  </a:cubicBezTo>
                  <a:cubicBezTo>
                    <a:pt x="14192" y="5108"/>
                    <a:pt x="14269" y="5204"/>
                    <a:pt x="14307" y="5301"/>
                  </a:cubicBezTo>
                  <a:cubicBezTo>
                    <a:pt x="14307" y="5339"/>
                    <a:pt x="14346" y="5358"/>
                    <a:pt x="14346" y="5358"/>
                  </a:cubicBezTo>
                  <a:cubicBezTo>
                    <a:pt x="14365" y="5397"/>
                    <a:pt x="14384" y="5435"/>
                    <a:pt x="14403" y="5454"/>
                  </a:cubicBezTo>
                  <a:cubicBezTo>
                    <a:pt x="14427" y="5462"/>
                    <a:pt x="14448" y="5467"/>
                    <a:pt x="14468" y="5467"/>
                  </a:cubicBezTo>
                  <a:cubicBezTo>
                    <a:pt x="14496" y="5467"/>
                    <a:pt x="14523" y="5457"/>
                    <a:pt x="14557" y="5435"/>
                  </a:cubicBezTo>
                  <a:cubicBezTo>
                    <a:pt x="14672" y="5339"/>
                    <a:pt x="14787" y="5262"/>
                    <a:pt x="14941" y="5185"/>
                  </a:cubicBezTo>
                  <a:cubicBezTo>
                    <a:pt x="15018" y="5166"/>
                    <a:pt x="15075" y="5108"/>
                    <a:pt x="15171" y="5089"/>
                  </a:cubicBezTo>
                  <a:cubicBezTo>
                    <a:pt x="15229" y="5089"/>
                    <a:pt x="15267" y="5070"/>
                    <a:pt x="15325" y="5070"/>
                  </a:cubicBezTo>
                  <a:cubicBezTo>
                    <a:pt x="15363" y="5070"/>
                    <a:pt x="15421" y="5089"/>
                    <a:pt x="15479" y="5089"/>
                  </a:cubicBezTo>
                  <a:cubicBezTo>
                    <a:pt x="15498" y="5108"/>
                    <a:pt x="15536" y="5108"/>
                    <a:pt x="15555" y="5147"/>
                  </a:cubicBezTo>
                  <a:cubicBezTo>
                    <a:pt x="15584" y="5156"/>
                    <a:pt x="15608" y="5161"/>
                    <a:pt x="15632" y="5161"/>
                  </a:cubicBezTo>
                  <a:cubicBezTo>
                    <a:pt x="15656" y="5161"/>
                    <a:pt x="15680" y="5156"/>
                    <a:pt x="15709" y="5147"/>
                  </a:cubicBezTo>
                  <a:lnTo>
                    <a:pt x="15728" y="5147"/>
                  </a:lnTo>
                  <a:cubicBezTo>
                    <a:pt x="15805" y="5108"/>
                    <a:pt x="15863" y="5070"/>
                    <a:pt x="15863" y="4993"/>
                  </a:cubicBezTo>
                  <a:cubicBezTo>
                    <a:pt x="15786" y="4513"/>
                    <a:pt x="15709" y="4033"/>
                    <a:pt x="15690" y="3553"/>
                  </a:cubicBezTo>
                  <a:cubicBezTo>
                    <a:pt x="15690" y="3150"/>
                    <a:pt x="15709" y="2766"/>
                    <a:pt x="15786" y="2382"/>
                  </a:cubicBezTo>
                  <a:cubicBezTo>
                    <a:pt x="15824" y="2190"/>
                    <a:pt x="15901" y="1997"/>
                    <a:pt x="15997" y="1805"/>
                  </a:cubicBezTo>
                  <a:cubicBezTo>
                    <a:pt x="16074" y="1690"/>
                    <a:pt x="16151" y="1594"/>
                    <a:pt x="16208" y="1498"/>
                  </a:cubicBezTo>
                  <a:cubicBezTo>
                    <a:pt x="16304" y="1402"/>
                    <a:pt x="16400" y="1325"/>
                    <a:pt x="16496" y="1249"/>
                  </a:cubicBezTo>
                  <a:cubicBezTo>
                    <a:pt x="16496" y="1249"/>
                    <a:pt x="16507" y="1249"/>
                    <a:pt x="16513" y="1240"/>
                  </a:cubicBezTo>
                  <a:lnTo>
                    <a:pt x="16513" y="1240"/>
                  </a:lnTo>
                  <a:cubicBezTo>
                    <a:pt x="16587" y="1202"/>
                    <a:pt x="16676" y="1151"/>
                    <a:pt x="16765" y="1133"/>
                  </a:cubicBezTo>
                  <a:cubicBezTo>
                    <a:pt x="16842" y="1114"/>
                    <a:pt x="16880" y="1114"/>
                    <a:pt x="16957" y="1114"/>
                  </a:cubicBezTo>
                  <a:cubicBezTo>
                    <a:pt x="16996" y="1114"/>
                    <a:pt x="17053" y="1114"/>
                    <a:pt x="17130" y="1133"/>
                  </a:cubicBezTo>
                  <a:cubicBezTo>
                    <a:pt x="17168" y="1153"/>
                    <a:pt x="17226" y="1153"/>
                    <a:pt x="17264" y="1210"/>
                  </a:cubicBezTo>
                  <a:cubicBezTo>
                    <a:pt x="17322" y="1229"/>
                    <a:pt x="17399" y="1268"/>
                    <a:pt x="17437" y="1325"/>
                  </a:cubicBezTo>
                  <a:cubicBezTo>
                    <a:pt x="17533" y="1421"/>
                    <a:pt x="17610" y="1517"/>
                    <a:pt x="17668" y="1613"/>
                  </a:cubicBezTo>
                  <a:cubicBezTo>
                    <a:pt x="17764" y="1786"/>
                    <a:pt x="17841" y="1978"/>
                    <a:pt x="17917" y="2170"/>
                  </a:cubicBezTo>
                  <a:cubicBezTo>
                    <a:pt x="17994" y="2420"/>
                    <a:pt x="18033" y="2708"/>
                    <a:pt x="18071" y="2996"/>
                  </a:cubicBezTo>
                  <a:lnTo>
                    <a:pt x="18071" y="3246"/>
                  </a:lnTo>
                  <a:cubicBezTo>
                    <a:pt x="18071" y="3284"/>
                    <a:pt x="18071" y="3342"/>
                    <a:pt x="18109" y="3380"/>
                  </a:cubicBezTo>
                  <a:cubicBezTo>
                    <a:pt x="18129" y="3438"/>
                    <a:pt x="18186" y="3457"/>
                    <a:pt x="18225" y="3457"/>
                  </a:cubicBezTo>
                  <a:lnTo>
                    <a:pt x="18301" y="3457"/>
                  </a:lnTo>
                  <a:cubicBezTo>
                    <a:pt x="18359" y="3457"/>
                    <a:pt x="18397" y="3438"/>
                    <a:pt x="18417" y="3380"/>
                  </a:cubicBezTo>
                  <a:cubicBezTo>
                    <a:pt x="18666" y="2785"/>
                    <a:pt x="18858" y="2190"/>
                    <a:pt x="19146" y="1633"/>
                  </a:cubicBezTo>
                  <a:cubicBezTo>
                    <a:pt x="19281" y="1364"/>
                    <a:pt x="19473" y="1114"/>
                    <a:pt x="19703" y="864"/>
                  </a:cubicBezTo>
                  <a:cubicBezTo>
                    <a:pt x="19799" y="768"/>
                    <a:pt x="19915" y="672"/>
                    <a:pt x="20049" y="576"/>
                  </a:cubicBezTo>
                  <a:cubicBezTo>
                    <a:pt x="20145" y="538"/>
                    <a:pt x="20241" y="480"/>
                    <a:pt x="20337" y="461"/>
                  </a:cubicBezTo>
                  <a:cubicBezTo>
                    <a:pt x="20433" y="442"/>
                    <a:pt x="20510" y="404"/>
                    <a:pt x="20606" y="404"/>
                  </a:cubicBezTo>
                  <a:cubicBezTo>
                    <a:pt x="20721" y="404"/>
                    <a:pt x="20856" y="404"/>
                    <a:pt x="20971" y="461"/>
                  </a:cubicBezTo>
                  <a:cubicBezTo>
                    <a:pt x="21048" y="480"/>
                    <a:pt x="21105" y="500"/>
                    <a:pt x="21182" y="557"/>
                  </a:cubicBezTo>
                  <a:cubicBezTo>
                    <a:pt x="21240" y="576"/>
                    <a:pt x="21278" y="634"/>
                    <a:pt x="21336" y="672"/>
                  </a:cubicBezTo>
                  <a:cubicBezTo>
                    <a:pt x="21374" y="730"/>
                    <a:pt x="21432" y="768"/>
                    <a:pt x="21451" y="826"/>
                  </a:cubicBezTo>
                  <a:cubicBezTo>
                    <a:pt x="21489" y="884"/>
                    <a:pt x="21528" y="960"/>
                    <a:pt x="21547" y="1057"/>
                  </a:cubicBezTo>
                  <a:cubicBezTo>
                    <a:pt x="21585" y="1210"/>
                    <a:pt x="21585" y="1345"/>
                    <a:pt x="21624" y="1517"/>
                  </a:cubicBezTo>
                  <a:cubicBezTo>
                    <a:pt x="21624" y="1921"/>
                    <a:pt x="21547" y="2324"/>
                    <a:pt x="21451" y="2708"/>
                  </a:cubicBezTo>
                  <a:cubicBezTo>
                    <a:pt x="21393" y="2938"/>
                    <a:pt x="21355" y="3130"/>
                    <a:pt x="21278" y="3342"/>
                  </a:cubicBezTo>
                  <a:lnTo>
                    <a:pt x="21067" y="3995"/>
                  </a:lnTo>
                  <a:cubicBezTo>
                    <a:pt x="21009" y="4091"/>
                    <a:pt x="20990" y="4187"/>
                    <a:pt x="20952" y="4283"/>
                  </a:cubicBezTo>
                  <a:cubicBezTo>
                    <a:pt x="20894" y="4398"/>
                    <a:pt x="20817" y="4494"/>
                    <a:pt x="20779" y="4609"/>
                  </a:cubicBezTo>
                  <a:cubicBezTo>
                    <a:pt x="20721" y="4705"/>
                    <a:pt x="20798" y="4801"/>
                    <a:pt x="20875" y="4859"/>
                  </a:cubicBezTo>
                  <a:cubicBezTo>
                    <a:pt x="20888" y="4859"/>
                    <a:pt x="20900" y="4867"/>
                    <a:pt x="20919" y="4867"/>
                  </a:cubicBezTo>
                  <a:cubicBezTo>
                    <a:pt x="20928" y="4867"/>
                    <a:pt x="20939" y="4865"/>
                    <a:pt x="20952" y="4859"/>
                  </a:cubicBezTo>
                  <a:cubicBezTo>
                    <a:pt x="20961" y="4868"/>
                    <a:pt x="20976" y="4873"/>
                    <a:pt x="20992" y="4873"/>
                  </a:cubicBezTo>
                  <a:cubicBezTo>
                    <a:pt x="21009" y="4873"/>
                    <a:pt x="21028" y="4868"/>
                    <a:pt x="21048" y="4859"/>
                  </a:cubicBezTo>
                  <a:cubicBezTo>
                    <a:pt x="21201" y="4763"/>
                    <a:pt x="21374" y="4686"/>
                    <a:pt x="21547" y="4609"/>
                  </a:cubicBezTo>
                  <a:cubicBezTo>
                    <a:pt x="21758" y="4513"/>
                    <a:pt x="21969" y="4436"/>
                    <a:pt x="22200" y="4398"/>
                  </a:cubicBezTo>
                  <a:cubicBezTo>
                    <a:pt x="22507" y="4302"/>
                    <a:pt x="22834" y="4244"/>
                    <a:pt x="23179" y="4225"/>
                  </a:cubicBezTo>
                  <a:cubicBezTo>
                    <a:pt x="23314" y="4225"/>
                    <a:pt x="23448" y="4244"/>
                    <a:pt x="23582" y="4283"/>
                  </a:cubicBezTo>
                  <a:cubicBezTo>
                    <a:pt x="23659" y="4302"/>
                    <a:pt x="23736" y="4321"/>
                    <a:pt x="23774" y="4340"/>
                  </a:cubicBezTo>
                  <a:cubicBezTo>
                    <a:pt x="23832" y="4379"/>
                    <a:pt x="23871" y="4398"/>
                    <a:pt x="23890" y="4436"/>
                  </a:cubicBezTo>
                  <a:cubicBezTo>
                    <a:pt x="23928" y="4475"/>
                    <a:pt x="23967" y="4513"/>
                    <a:pt x="23986" y="4571"/>
                  </a:cubicBezTo>
                  <a:lnTo>
                    <a:pt x="24063" y="4705"/>
                  </a:lnTo>
                  <a:cubicBezTo>
                    <a:pt x="24082" y="4782"/>
                    <a:pt x="24082" y="4878"/>
                    <a:pt x="24082" y="4955"/>
                  </a:cubicBezTo>
                  <a:cubicBezTo>
                    <a:pt x="24082" y="5089"/>
                    <a:pt x="24063" y="5262"/>
                    <a:pt x="24024" y="5397"/>
                  </a:cubicBezTo>
                  <a:cubicBezTo>
                    <a:pt x="23986" y="5454"/>
                    <a:pt x="24043" y="5531"/>
                    <a:pt x="24063" y="5550"/>
                  </a:cubicBezTo>
                  <a:cubicBezTo>
                    <a:pt x="24103" y="5564"/>
                    <a:pt x="24134" y="5577"/>
                    <a:pt x="24170" y="5577"/>
                  </a:cubicBezTo>
                  <a:cubicBezTo>
                    <a:pt x="24184" y="5577"/>
                    <a:pt x="24199" y="5575"/>
                    <a:pt x="24216" y="5569"/>
                  </a:cubicBezTo>
                  <a:cubicBezTo>
                    <a:pt x="24351" y="5493"/>
                    <a:pt x="24504" y="5454"/>
                    <a:pt x="24639" y="5435"/>
                  </a:cubicBezTo>
                  <a:cubicBezTo>
                    <a:pt x="24984" y="5339"/>
                    <a:pt x="25292" y="5281"/>
                    <a:pt x="25656" y="5281"/>
                  </a:cubicBezTo>
                  <a:cubicBezTo>
                    <a:pt x="25772" y="5281"/>
                    <a:pt x="25906" y="5281"/>
                    <a:pt x="26041" y="5339"/>
                  </a:cubicBezTo>
                  <a:cubicBezTo>
                    <a:pt x="26079" y="5358"/>
                    <a:pt x="26137" y="5358"/>
                    <a:pt x="26175" y="5377"/>
                  </a:cubicBezTo>
                  <a:cubicBezTo>
                    <a:pt x="26194" y="5397"/>
                    <a:pt x="26233" y="5397"/>
                    <a:pt x="26252" y="5435"/>
                  </a:cubicBezTo>
                  <a:lnTo>
                    <a:pt x="26290" y="5473"/>
                  </a:lnTo>
                  <a:cubicBezTo>
                    <a:pt x="26290" y="5512"/>
                    <a:pt x="26329" y="5531"/>
                    <a:pt x="26329" y="5550"/>
                  </a:cubicBezTo>
                  <a:cubicBezTo>
                    <a:pt x="26329" y="5569"/>
                    <a:pt x="26329" y="5627"/>
                    <a:pt x="26348" y="5646"/>
                  </a:cubicBezTo>
                  <a:cubicBezTo>
                    <a:pt x="26348" y="5742"/>
                    <a:pt x="26329" y="5857"/>
                    <a:pt x="26290" y="5953"/>
                  </a:cubicBezTo>
                  <a:lnTo>
                    <a:pt x="26290" y="6049"/>
                  </a:lnTo>
                  <a:cubicBezTo>
                    <a:pt x="26329" y="6107"/>
                    <a:pt x="26348" y="6126"/>
                    <a:pt x="26386" y="6145"/>
                  </a:cubicBezTo>
                  <a:lnTo>
                    <a:pt x="26444" y="6145"/>
                  </a:lnTo>
                  <a:cubicBezTo>
                    <a:pt x="26463" y="6165"/>
                    <a:pt x="26521" y="6165"/>
                    <a:pt x="26540" y="6165"/>
                  </a:cubicBezTo>
                  <a:cubicBezTo>
                    <a:pt x="26578" y="6165"/>
                    <a:pt x="26636" y="6145"/>
                    <a:pt x="26655" y="6107"/>
                  </a:cubicBezTo>
                  <a:lnTo>
                    <a:pt x="26713" y="6049"/>
                  </a:lnTo>
                  <a:cubicBezTo>
                    <a:pt x="26828" y="5953"/>
                    <a:pt x="26943" y="5857"/>
                    <a:pt x="27097" y="5781"/>
                  </a:cubicBezTo>
                  <a:cubicBezTo>
                    <a:pt x="27212" y="5742"/>
                    <a:pt x="27308" y="5685"/>
                    <a:pt x="27423" y="5665"/>
                  </a:cubicBezTo>
                  <a:cubicBezTo>
                    <a:pt x="27538" y="5646"/>
                    <a:pt x="27673" y="5646"/>
                    <a:pt x="27788" y="5646"/>
                  </a:cubicBezTo>
                  <a:cubicBezTo>
                    <a:pt x="27903" y="5646"/>
                    <a:pt x="28057" y="5685"/>
                    <a:pt x="28172" y="5723"/>
                  </a:cubicBezTo>
                  <a:cubicBezTo>
                    <a:pt x="28307" y="5761"/>
                    <a:pt x="28479" y="5838"/>
                    <a:pt x="28595" y="5934"/>
                  </a:cubicBezTo>
                  <a:cubicBezTo>
                    <a:pt x="28729" y="6030"/>
                    <a:pt x="28844" y="6126"/>
                    <a:pt x="28940" y="6222"/>
                  </a:cubicBezTo>
                  <a:cubicBezTo>
                    <a:pt x="29036" y="6318"/>
                    <a:pt x="29113" y="6434"/>
                    <a:pt x="29151" y="6549"/>
                  </a:cubicBezTo>
                  <a:cubicBezTo>
                    <a:pt x="29164" y="6585"/>
                    <a:pt x="29191" y="6599"/>
                    <a:pt x="29220" y="6599"/>
                  </a:cubicBezTo>
                  <a:cubicBezTo>
                    <a:pt x="29236" y="6599"/>
                    <a:pt x="29253" y="6594"/>
                    <a:pt x="29267" y="6587"/>
                  </a:cubicBezTo>
                  <a:cubicBezTo>
                    <a:pt x="29420" y="6491"/>
                    <a:pt x="29420" y="6434"/>
                    <a:pt x="29401" y="6395"/>
                  </a:cubicBezTo>
                  <a:cubicBezTo>
                    <a:pt x="29248" y="6126"/>
                    <a:pt x="29075" y="5915"/>
                    <a:pt x="28844" y="5723"/>
                  </a:cubicBezTo>
                  <a:cubicBezTo>
                    <a:pt x="28748" y="5627"/>
                    <a:pt x="28633" y="5550"/>
                    <a:pt x="28499" y="5473"/>
                  </a:cubicBezTo>
                  <a:cubicBezTo>
                    <a:pt x="28383" y="5416"/>
                    <a:pt x="28230" y="5358"/>
                    <a:pt x="28095" y="5320"/>
                  </a:cubicBezTo>
                  <a:cubicBezTo>
                    <a:pt x="27980" y="5262"/>
                    <a:pt x="27826" y="5262"/>
                    <a:pt x="27692" y="5262"/>
                  </a:cubicBezTo>
                  <a:lnTo>
                    <a:pt x="27634" y="5262"/>
                  </a:lnTo>
                  <a:cubicBezTo>
                    <a:pt x="27500" y="5262"/>
                    <a:pt x="27385" y="5281"/>
                    <a:pt x="27231" y="5320"/>
                  </a:cubicBezTo>
                  <a:cubicBezTo>
                    <a:pt x="27097" y="5339"/>
                    <a:pt x="26962" y="5397"/>
                    <a:pt x="26828" y="5454"/>
                  </a:cubicBezTo>
                  <a:cubicBezTo>
                    <a:pt x="26770" y="5473"/>
                    <a:pt x="26751" y="5512"/>
                    <a:pt x="26713" y="5531"/>
                  </a:cubicBezTo>
                  <a:lnTo>
                    <a:pt x="26713" y="5454"/>
                  </a:lnTo>
                  <a:cubicBezTo>
                    <a:pt x="26713" y="5377"/>
                    <a:pt x="26674" y="5339"/>
                    <a:pt x="26655" y="5281"/>
                  </a:cubicBezTo>
                  <a:cubicBezTo>
                    <a:pt x="26636" y="5224"/>
                    <a:pt x="26578" y="5166"/>
                    <a:pt x="26540" y="5108"/>
                  </a:cubicBezTo>
                  <a:cubicBezTo>
                    <a:pt x="26444" y="5051"/>
                    <a:pt x="26348" y="4974"/>
                    <a:pt x="26233" y="4955"/>
                  </a:cubicBezTo>
                  <a:cubicBezTo>
                    <a:pt x="26079" y="4897"/>
                    <a:pt x="25944" y="4878"/>
                    <a:pt x="25791" y="4878"/>
                  </a:cubicBezTo>
                  <a:cubicBezTo>
                    <a:pt x="25484" y="4878"/>
                    <a:pt x="25176" y="4897"/>
                    <a:pt x="24888" y="4974"/>
                  </a:cubicBezTo>
                  <a:cubicBezTo>
                    <a:pt x="24735" y="4993"/>
                    <a:pt x="24600" y="5051"/>
                    <a:pt x="24466" y="5089"/>
                  </a:cubicBezTo>
                  <a:lnTo>
                    <a:pt x="24447" y="5089"/>
                  </a:lnTo>
                  <a:cubicBezTo>
                    <a:pt x="24466" y="4974"/>
                    <a:pt x="24466" y="4859"/>
                    <a:pt x="24447" y="4724"/>
                  </a:cubicBezTo>
                  <a:cubicBezTo>
                    <a:pt x="24427" y="4571"/>
                    <a:pt x="24370" y="4417"/>
                    <a:pt x="24274" y="4283"/>
                  </a:cubicBezTo>
                  <a:cubicBezTo>
                    <a:pt x="24216" y="4148"/>
                    <a:pt x="24063" y="4052"/>
                    <a:pt x="23947" y="4014"/>
                  </a:cubicBezTo>
                  <a:cubicBezTo>
                    <a:pt x="23794" y="3937"/>
                    <a:pt x="23659" y="3918"/>
                    <a:pt x="23506" y="3899"/>
                  </a:cubicBezTo>
                  <a:lnTo>
                    <a:pt x="23314" y="3899"/>
                  </a:lnTo>
                  <a:cubicBezTo>
                    <a:pt x="23218" y="3899"/>
                    <a:pt x="23102" y="3899"/>
                    <a:pt x="23006" y="3918"/>
                  </a:cubicBezTo>
                  <a:cubicBezTo>
                    <a:pt x="22814" y="3937"/>
                    <a:pt x="22641" y="3956"/>
                    <a:pt x="22488" y="4014"/>
                  </a:cubicBezTo>
                  <a:cubicBezTo>
                    <a:pt x="22142" y="4110"/>
                    <a:pt x="21777" y="4206"/>
                    <a:pt x="21470" y="4340"/>
                  </a:cubicBezTo>
                  <a:lnTo>
                    <a:pt x="21336" y="4417"/>
                  </a:lnTo>
                  <a:cubicBezTo>
                    <a:pt x="21336" y="4417"/>
                    <a:pt x="21336" y="4398"/>
                    <a:pt x="21355" y="4398"/>
                  </a:cubicBezTo>
                  <a:cubicBezTo>
                    <a:pt x="21374" y="4302"/>
                    <a:pt x="21432" y="4225"/>
                    <a:pt x="21451" y="4129"/>
                  </a:cubicBezTo>
                  <a:cubicBezTo>
                    <a:pt x="21528" y="3937"/>
                    <a:pt x="21585" y="3745"/>
                    <a:pt x="21643" y="3572"/>
                  </a:cubicBezTo>
                  <a:cubicBezTo>
                    <a:pt x="21720" y="3361"/>
                    <a:pt x="21777" y="3150"/>
                    <a:pt x="21835" y="2938"/>
                  </a:cubicBezTo>
                  <a:cubicBezTo>
                    <a:pt x="21950" y="2554"/>
                    <a:pt x="22046" y="2132"/>
                    <a:pt x="22065" y="1729"/>
                  </a:cubicBezTo>
                  <a:cubicBezTo>
                    <a:pt x="22104" y="1517"/>
                    <a:pt x="22104" y="1325"/>
                    <a:pt x="22046" y="1114"/>
                  </a:cubicBezTo>
                  <a:cubicBezTo>
                    <a:pt x="22027" y="922"/>
                    <a:pt x="21969" y="749"/>
                    <a:pt x="21873" y="576"/>
                  </a:cubicBezTo>
                  <a:cubicBezTo>
                    <a:pt x="21777" y="404"/>
                    <a:pt x="21643" y="269"/>
                    <a:pt x="21470" y="173"/>
                  </a:cubicBezTo>
                  <a:cubicBezTo>
                    <a:pt x="21374" y="116"/>
                    <a:pt x="21278" y="77"/>
                    <a:pt x="21182" y="58"/>
                  </a:cubicBezTo>
                  <a:cubicBezTo>
                    <a:pt x="21067" y="20"/>
                    <a:pt x="20952" y="0"/>
                    <a:pt x="2081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6" name="Group 5"/>
          <p:cNvGrpSpPr/>
          <p:nvPr/>
        </p:nvGrpSpPr>
        <p:grpSpPr>
          <a:xfrm>
            <a:off x="7800340" y="154940"/>
            <a:ext cx="4335780" cy="5769610"/>
            <a:chOff x="9213" y="183"/>
            <a:chExt cx="5121" cy="5503"/>
          </a:xfrm>
        </p:grpSpPr>
        <p:sp>
          <p:nvSpPr>
            <p:cNvPr id="2653" name="Google Shape;2653;p65"/>
            <p:cNvSpPr/>
            <p:nvPr/>
          </p:nvSpPr>
          <p:spPr>
            <a:xfrm>
              <a:off x="9213" y="2413"/>
              <a:ext cx="5121" cy="3273"/>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093" y="183"/>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a:ln>
                    <a:noFill/>
                  </a:ln>
                  <a:solidFill>
                    <a:prstClr val="white"/>
                  </a:solidFill>
                  <a:effectLst/>
                  <a:uLnTx/>
                  <a:uFillTx/>
                  <a:latin typeface="iCiel Cadena" panose="02000503000000020004" charset="0"/>
                  <a:ea typeface="Fredoka One" panose="02000000000000000000"/>
                  <a:cs typeface="iCiel Cadena" panose="02000503000000020004" charset="0"/>
                  <a:sym typeface="Fredoka One" panose="02000000000000000000"/>
                </a:rPr>
                <a:t>Hoa phượng vĩ</a:t>
              </a:r>
            </a:p>
          </p:txBody>
        </p:sp>
        <p:cxnSp>
          <p:nvCxnSpPr>
            <p:cNvPr id="2696" name="Google Shape;2696;p65"/>
            <p:cNvCxnSpPr/>
            <p:nvPr/>
          </p:nvCxnSpPr>
          <p:spPr>
            <a:xfrm flipH="1">
              <a:off x="9722" y="1782"/>
              <a:ext cx="380" cy="909"/>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338" cy="864"/>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915697" y="251597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7" name="Google Shape;2676;p65"/>
          <p:cNvGrpSpPr/>
          <p:nvPr/>
        </p:nvGrpSpPr>
        <p:grpSpPr>
          <a:xfrm rot="10800000" flipV="1">
            <a:off x="11409891" y="25157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sp>
        <p:nvSpPr>
          <p:cNvPr id="8" name="Text Box 0"/>
          <p:cNvSpPr txBox="1"/>
          <p:nvPr/>
        </p:nvSpPr>
        <p:spPr>
          <a:xfrm>
            <a:off x="7800552" y="2872528"/>
            <a:ext cx="4191000" cy="286131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000" b="0" i="0" u="none" strike="noStrike" kern="1200" cap="none" spc="0" normalizeH="0" baseline="0" noProof="0">
                <a:ln>
                  <a:noFill/>
                </a:ln>
                <a:solidFill>
                  <a:prstClr val="black"/>
                </a:solidFill>
                <a:effectLst/>
                <a:uLnTx/>
                <a:uFillTx/>
                <a:latin typeface="Arial"/>
                <a:cs typeface="+mn-cs"/>
              </a:rPr>
              <a:t>Hình dáng: Cánh hoa lớn, mép cánh hoa hơi nhăn, nở thành từng chùm.</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000" b="0" i="0" u="none" strike="noStrike" kern="1200" cap="none" spc="0" normalizeH="0" baseline="0" noProof="0">
                <a:ln>
                  <a:noFill/>
                </a:ln>
                <a:solidFill>
                  <a:prstClr val="black"/>
                </a:solidFill>
                <a:effectLst/>
                <a:uLnTx/>
                <a:uFillTx/>
                <a:latin typeface="Arial"/>
                <a:cs typeface="+mn-cs"/>
              </a:rPr>
              <a:t>Kích thước: vừa</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000" b="0" i="0" u="none" strike="noStrike" kern="1200" cap="none" spc="0" normalizeH="0" baseline="0" noProof="0">
                <a:ln>
                  <a:noFill/>
                </a:ln>
                <a:solidFill>
                  <a:prstClr val="black"/>
                </a:solidFill>
                <a:effectLst/>
                <a:uLnTx/>
                <a:uFillTx/>
                <a:latin typeface="Arial"/>
                <a:cs typeface="+mn-cs"/>
              </a:rPr>
              <a:t>Màu sác:  màu đỏ</a:t>
            </a:r>
          </a:p>
        </p:txBody>
      </p:sp>
      <p:pic>
        <p:nvPicPr>
          <p:cNvPr id="13" name="PA_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03530" y="5728970"/>
            <a:ext cx="1285875" cy="1170305"/>
          </a:xfrm>
          <a:prstGeom prst="rect">
            <a:avLst/>
          </a:prstGeom>
        </p:spPr>
      </p:pic>
      <p:pic>
        <p:nvPicPr>
          <p:cNvPr id="14" name="Picture 13"/>
          <p:cNvPicPr/>
          <p:nvPr/>
        </p:nvPicPr>
        <p:blipFill>
          <a:blip r:embed="rId6">
            <a:clrChange>
              <a:clrFrom>
                <a:srgbClr val="FFFFFF">
                  <a:alpha val="100000"/>
                </a:srgbClr>
              </a:clrFrom>
              <a:clrTo>
                <a:srgbClr val="FFFFFF">
                  <a:alpha val="100000"/>
                  <a:alpha val="0"/>
                </a:srgbClr>
              </a:clrTo>
            </a:clrChange>
          </a:blip>
          <a:stretch>
            <a:fillRect/>
          </a:stretch>
        </p:blipFill>
        <p:spPr>
          <a:xfrm>
            <a:off x="11280775" y="1282065"/>
            <a:ext cx="843280" cy="703580"/>
          </a:xfrm>
          <a:prstGeom prst="rect">
            <a:avLst/>
          </a:prstGeom>
          <a:noFill/>
          <a:ln w="9525">
            <a:noFill/>
          </a:ln>
        </p:spPr>
      </p:pic>
      <p:pic>
        <p:nvPicPr>
          <p:cNvPr id="103" name="Content Placeholder 102"/>
          <p:cNvPicPr>
            <a:picLocks noGrp="1"/>
          </p:cNvPicPr>
          <p:nvPr>
            <p:ph idx="1"/>
          </p:nvPr>
        </p:nvPicPr>
        <p:blipFill>
          <a:blip r:embed="rId7"/>
          <a:stretch>
            <a:fillRect/>
          </a:stretch>
        </p:blipFill>
        <p:spPr>
          <a:xfrm>
            <a:off x="690245" y="725170"/>
            <a:ext cx="6553200" cy="4057650"/>
          </a:xfrm>
          <a:prstGeom prst="rect">
            <a:avLst/>
          </a:prstGeom>
          <a:noFill/>
          <a:ln w="9525">
            <a:solidFill>
              <a:schemeClr val="tx1"/>
            </a:solidFill>
            <a:prstDash val="sysDash"/>
          </a:ln>
        </p:spPr>
      </p:pic>
      <p:pic>
        <p:nvPicPr>
          <p:cNvPr id="115" name="Picture 114"/>
          <p:cNvPicPr/>
          <p:nvPr/>
        </p:nvPicPr>
        <p:blipFill>
          <a:blip r:embed="rId8">
            <a:clrChange>
              <a:clrFrom>
                <a:srgbClr val="F7F7F7">
                  <a:alpha val="100000"/>
                </a:srgbClr>
              </a:clrFrom>
              <a:clrTo>
                <a:srgbClr val="F7F7F7">
                  <a:alpha val="100000"/>
                  <a:alpha val="0"/>
                </a:srgbClr>
              </a:clrTo>
            </a:clrChange>
          </a:blip>
          <a:stretch>
            <a:fillRect/>
          </a:stretch>
        </p:blipFill>
        <p:spPr>
          <a:xfrm>
            <a:off x="5213350" y="4957445"/>
            <a:ext cx="3643630" cy="2064385"/>
          </a:xfrm>
          <a:prstGeom prst="rect">
            <a:avLst/>
          </a:prstGeom>
          <a:noFill/>
          <a:ln w="9525">
            <a:noFill/>
          </a:ln>
        </p:spPr>
      </p:pic>
    </p:spTree>
    <p:extLst>
      <p:ext uri="{BB962C8B-B14F-4D97-AF65-F5344CB8AC3E}">
        <p14:creationId xmlns:p14="http://schemas.microsoft.com/office/powerpoint/2010/main" val="13430666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fade">
                                      <p:cBhvr>
                                        <p:cTn id="7" dur="500"/>
                                        <p:tgtEl>
                                          <p:spTgt spid="1923"/>
                                        </p:tgtEl>
                                      </p:cBhvr>
                                    </p:animEffect>
                                  </p:childTnLst>
                                </p:cTn>
                              </p:par>
                              <p:par>
                                <p:cTn id="8" presetID="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1+#ppt_w/2"/>
                                          </p:val>
                                        </p:tav>
                                        <p:tav tm="100000">
                                          <p:val>
                                            <p:strVal val="#ppt_x"/>
                                          </p:val>
                                        </p:tav>
                                      </p:tavLst>
                                    </p:anim>
                                    <p:anim calcmode="lin" valueType="num">
                                      <p:cBhvr additive="base">
                                        <p:cTn id="11" dur="1000" fill="hold"/>
                                        <p:tgtEl>
                                          <p:spTgt spid="13"/>
                                        </p:tgtEl>
                                        <p:attrNameLst>
                                          <p:attrName>ppt_y</p:attrName>
                                        </p:attrNameLst>
                                      </p:cBhvr>
                                      <p:tavLst>
                                        <p:tav tm="0">
                                          <p:val>
                                            <p:strVal val="#ppt_y"/>
                                          </p:val>
                                        </p:tav>
                                        <p:tav tm="100000">
                                          <p:val>
                                            <p:strVal val="#ppt_y"/>
                                          </p:val>
                                        </p:tav>
                                      </p:tavLst>
                                    </p:anim>
                                  </p:childTnLst>
                                </p:cTn>
                              </p:par>
                              <p:par>
                                <p:cTn id="12" presetID="32" presetClass="emph" presetSubtype="0" repeatCount="2000" fill="hold" nodeType="withEffect">
                                  <p:stCondLst>
                                    <p:cond delay="0"/>
                                  </p:st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par>
                                <p:cTn id="18" presetID="26" presetClass="emph" presetSubtype="0" repeatCount="3000" fill="hold" nodeType="withEffect">
                                  <p:stCondLst>
                                    <p:cond delay="0"/>
                                  </p:stCondLst>
                                  <p:childTnLst>
                                    <p:animEffect transition="out" filter="fade">
                                      <p:cBhvr>
                                        <p:cTn id="19" dur="500" tmFilter="0, 0; .2, .5; .8, .5; 1, 0"/>
                                        <p:tgtEl>
                                          <p:spTgt spid="13"/>
                                        </p:tgtEl>
                                      </p:cBhvr>
                                    </p:animEffect>
                                    <p:animScale>
                                      <p:cBhvr>
                                        <p:cTn id="20" dur="250" autoRev="1" fill="hold"/>
                                        <p:tgtEl>
                                          <p:spTgt spid="13"/>
                                        </p:tgtEl>
                                      </p:cBhvr>
                                      <p:by x="105000" y="105000"/>
                                    </p:animScale>
                                  </p:childTnLst>
                                </p:cTn>
                              </p:par>
                              <p:par>
                                <p:cTn id="21" presetID="2" presetClass="entr" presetSubtype="4" fill="hold" nodeType="withEffect">
                                  <p:stCondLst>
                                    <p:cond delay="0"/>
                                  </p:stCondLst>
                                  <p:childTnLst>
                                    <p:set>
                                      <p:cBhvr>
                                        <p:cTn id="22" dur="1" fill="hold">
                                          <p:stCondLst>
                                            <p:cond delay="0"/>
                                          </p:stCondLst>
                                        </p:cTn>
                                        <p:tgtEl>
                                          <p:spTgt spid="103"/>
                                        </p:tgtEl>
                                        <p:attrNameLst>
                                          <p:attrName>style.visibility</p:attrName>
                                        </p:attrNameLst>
                                      </p:cBhvr>
                                      <p:to>
                                        <p:strVal val="visible"/>
                                      </p:to>
                                    </p:set>
                                    <p:anim calcmode="lin" valueType="num">
                                      <p:cBhvr additive="base">
                                        <p:cTn id="23" dur="500" fill="hold"/>
                                        <p:tgtEl>
                                          <p:spTgt spid="103"/>
                                        </p:tgtEl>
                                        <p:attrNameLst>
                                          <p:attrName>ppt_x</p:attrName>
                                        </p:attrNameLst>
                                      </p:cBhvr>
                                      <p:tavLst>
                                        <p:tav tm="0">
                                          <p:val>
                                            <p:strVal val="#ppt_x"/>
                                          </p:val>
                                        </p:tav>
                                        <p:tav tm="100000">
                                          <p:val>
                                            <p:strVal val="#ppt_x"/>
                                          </p:val>
                                        </p:tav>
                                      </p:tavLst>
                                    </p:anim>
                                    <p:anim calcmode="lin" valueType="num">
                                      <p:cBhvr additive="base">
                                        <p:cTn id="24" dur="500" fill="hold"/>
                                        <p:tgtEl>
                                          <p:spTgt spid="10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anim calcmode="lin" valueType="num">
                                      <p:cBhvr additive="base">
                                        <p:cTn id="27" dur="500" fill="hold"/>
                                        <p:tgtEl>
                                          <p:spTgt spid="115"/>
                                        </p:tgtEl>
                                        <p:attrNameLst>
                                          <p:attrName>ppt_x</p:attrName>
                                        </p:attrNameLst>
                                      </p:cBhvr>
                                      <p:tavLst>
                                        <p:tav tm="0">
                                          <p:val>
                                            <p:strVal val="#ppt_x"/>
                                          </p:val>
                                        </p:tav>
                                        <p:tav tm="100000">
                                          <p:val>
                                            <p:strVal val="#ppt_x"/>
                                          </p:val>
                                        </p:tav>
                                      </p:tavLst>
                                    </p:anim>
                                    <p:anim calcmode="lin" valueType="num">
                                      <p:cBhvr additive="base">
                                        <p:cTn id="28"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676"/>
                                        </p:tgtEl>
                                        <p:attrNameLst>
                                          <p:attrName>style.visibility</p:attrName>
                                        </p:attrNameLst>
                                      </p:cBhvr>
                                      <p:to>
                                        <p:strVal val="visible"/>
                                      </p:to>
                                    </p:set>
                                    <p:anim calcmode="lin" valueType="num">
                                      <p:cBhvr additive="base">
                                        <p:cTn id="41" dur="500" fill="hold"/>
                                        <p:tgtEl>
                                          <p:spTgt spid="2676"/>
                                        </p:tgtEl>
                                        <p:attrNameLst>
                                          <p:attrName>ppt_x</p:attrName>
                                        </p:attrNameLst>
                                      </p:cBhvr>
                                      <p:tavLst>
                                        <p:tav tm="0">
                                          <p:val>
                                            <p:strVal val="#ppt_x"/>
                                          </p:val>
                                        </p:tav>
                                        <p:tav tm="100000">
                                          <p:val>
                                            <p:strVal val="#ppt_x"/>
                                          </p:val>
                                        </p:tav>
                                      </p:tavLst>
                                    </p:anim>
                                    <p:anim calcmode="lin" valueType="num">
                                      <p:cBhvr additive="base">
                                        <p:cTn id="42" dur="500" fill="hold"/>
                                        <p:tgtEl>
                                          <p:spTgt spid="267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Shape 1920"/>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grpSp>
        <p:nvGrpSpPr>
          <p:cNvPr id="1923" name="Google Shape;1923;p54"/>
          <p:cNvGrpSpPr/>
          <p:nvPr/>
        </p:nvGrpSpPr>
        <p:grpSpPr>
          <a:xfrm>
            <a:off x="407035" y="445135"/>
            <a:ext cx="7143115" cy="5643245"/>
            <a:chOff x="4194275" y="1132225"/>
            <a:chExt cx="4262058" cy="2995974"/>
          </a:xfrm>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nvGrpSpPr>
          <p:cNvPr id="1987" name="Google Shape;1987;p54"/>
          <p:cNvGrpSpPr/>
          <p:nvPr/>
        </p:nvGrpSpPr>
        <p:grpSpPr>
          <a:xfrm>
            <a:off x="-656564" y="5824321"/>
            <a:ext cx="3419260" cy="1197787"/>
            <a:chOff x="-567123" y="4417591"/>
            <a:chExt cx="2564445" cy="898340"/>
          </a:xfrm>
        </p:grpSpPr>
        <p:sp>
          <p:nvSpPr>
            <p:cNvPr id="1988" name="Google Shape;1988;p54"/>
            <p:cNvSpPr/>
            <p:nvPr/>
          </p:nvSpPr>
          <p:spPr>
            <a:xfrm>
              <a:off x="-565468" y="4424298"/>
              <a:ext cx="2562790" cy="891632"/>
            </a:xfrm>
            <a:custGeom>
              <a:avLst/>
              <a:gdLst/>
              <a:ahLst/>
              <a:cxnLst/>
              <a:rect l="l" t="t" r="r" b="b"/>
              <a:pathLst>
                <a:path w="29421" h="10236" extrusionOk="0">
                  <a:moveTo>
                    <a:pt x="20664" y="0"/>
                  </a:moveTo>
                  <a:cubicBezTo>
                    <a:pt x="20568" y="0"/>
                    <a:pt x="20472" y="19"/>
                    <a:pt x="20376" y="58"/>
                  </a:cubicBezTo>
                  <a:cubicBezTo>
                    <a:pt x="20203" y="96"/>
                    <a:pt x="20049" y="173"/>
                    <a:pt x="19896" y="346"/>
                  </a:cubicBezTo>
                  <a:cubicBezTo>
                    <a:pt x="19723" y="461"/>
                    <a:pt x="19608" y="634"/>
                    <a:pt x="19492" y="787"/>
                  </a:cubicBezTo>
                  <a:cubicBezTo>
                    <a:pt x="19358" y="960"/>
                    <a:pt x="19243" y="1133"/>
                    <a:pt x="19127" y="1344"/>
                  </a:cubicBezTo>
                  <a:cubicBezTo>
                    <a:pt x="18916" y="1709"/>
                    <a:pt x="18743" y="2132"/>
                    <a:pt x="18532" y="2689"/>
                  </a:cubicBezTo>
                  <a:cubicBezTo>
                    <a:pt x="18475" y="2861"/>
                    <a:pt x="18398" y="2996"/>
                    <a:pt x="18359" y="3169"/>
                  </a:cubicBezTo>
                  <a:cubicBezTo>
                    <a:pt x="18302" y="2689"/>
                    <a:pt x="18244" y="2305"/>
                    <a:pt x="18110" y="1978"/>
                  </a:cubicBezTo>
                  <a:cubicBezTo>
                    <a:pt x="18052" y="1728"/>
                    <a:pt x="17956" y="1517"/>
                    <a:pt x="17822" y="1364"/>
                  </a:cubicBezTo>
                  <a:cubicBezTo>
                    <a:pt x="17764" y="1268"/>
                    <a:pt x="17687" y="1210"/>
                    <a:pt x="17610" y="1133"/>
                  </a:cubicBezTo>
                  <a:cubicBezTo>
                    <a:pt x="17572" y="1076"/>
                    <a:pt x="17514" y="1056"/>
                    <a:pt x="17476" y="1037"/>
                  </a:cubicBezTo>
                  <a:cubicBezTo>
                    <a:pt x="17418" y="1018"/>
                    <a:pt x="17341" y="980"/>
                    <a:pt x="17303" y="960"/>
                  </a:cubicBezTo>
                  <a:cubicBezTo>
                    <a:pt x="17207" y="922"/>
                    <a:pt x="17092" y="922"/>
                    <a:pt x="16996" y="922"/>
                  </a:cubicBezTo>
                  <a:lnTo>
                    <a:pt x="16938" y="922"/>
                  </a:lnTo>
                  <a:cubicBezTo>
                    <a:pt x="16842" y="922"/>
                    <a:pt x="16746" y="941"/>
                    <a:pt x="16650" y="960"/>
                  </a:cubicBezTo>
                  <a:cubicBezTo>
                    <a:pt x="16458" y="1018"/>
                    <a:pt x="16285" y="1133"/>
                    <a:pt x="16151" y="1268"/>
                  </a:cubicBezTo>
                  <a:cubicBezTo>
                    <a:pt x="15940" y="1517"/>
                    <a:pt x="15786" y="1882"/>
                    <a:pt x="15690" y="2362"/>
                  </a:cubicBezTo>
                  <a:cubicBezTo>
                    <a:pt x="15613" y="2765"/>
                    <a:pt x="15594" y="3226"/>
                    <a:pt x="15652" y="3764"/>
                  </a:cubicBezTo>
                  <a:cubicBezTo>
                    <a:pt x="15671" y="4129"/>
                    <a:pt x="15690" y="4532"/>
                    <a:pt x="15767" y="4974"/>
                  </a:cubicBezTo>
                  <a:cubicBezTo>
                    <a:pt x="15709" y="4955"/>
                    <a:pt x="15690" y="4955"/>
                    <a:pt x="15652" y="4916"/>
                  </a:cubicBezTo>
                  <a:cubicBezTo>
                    <a:pt x="15575" y="4897"/>
                    <a:pt x="15498" y="4897"/>
                    <a:pt x="15421" y="4878"/>
                  </a:cubicBezTo>
                  <a:lnTo>
                    <a:pt x="15306" y="4878"/>
                  </a:lnTo>
                  <a:cubicBezTo>
                    <a:pt x="15210" y="4878"/>
                    <a:pt x="15133" y="4897"/>
                    <a:pt x="15037" y="4897"/>
                  </a:cubicBezTo>
                  <a:cubicBezTo>
                    <a:pt x="14922" y="4916"/>
                    <a:pt x="14807" y="4974"/>
                    <a:pt x="14711" y="5012"/>
                  </a:cubicBezTo>
                  <a:cubicBezTo>
                    <a:pt x="14615" y="5070"/>
                    <a:pt x="14519" y="5108"/>
                    <a:pt x="14461" y="5185"/>
                  </a:cubicBezTo>
                  <a:lnTo>
                    <a:pt x="14461" y="5166"/>
                  </a:lnTo>
                  <a:cubicBezTo>
                    <a:pt x="14403" y="4993"/>
                    <a:pt x="14327" y="4878"/>
                    <a:pt x="14211" y="4763"/>
                  </a:cubicBezTo>
                  <a:cubicBezTo>
                    <a:pt x="14019" y="4571"/>
                    <a:pt x="13750" y="4436"/>
                    <a:pt x="13405" y="4436"/>
                  </a:cubicBezTo>
                  <a:lnTo>
                    <a:pt x="13386" y="4436"/>
                  </a:lnTo>
                  <a:cubicBezTo>
                    <a:pt x="13270" y="4436"/>
                    <a:pt x="13117" y="4475"/>
                    <a:pt x="12982" y="4513"/>
                  </a:cubicBezTo>
                  <a:cubicBezTo>
                    <a:pt x="12829" y="4571"/>
                    <a:pt x="12694" y="4609"/>
                    <a:pt x="12579" y="4705"/>
                  </a:cubicBezTo>
                  <a:cubicBezTo>
                    <a:pt x="12502" y="4763"/>
                    <a:pt x="12406" y="4820"/>
                    <a:pt x="12329" y="4878"/>
                  </a:cubicBezTo>
                  <a:cubicBezTo>
                    <a:pt x="12387" y="4455"/>
                    <a:pt x="12406" y="4148"/>
                    <a:pt x="12425" y="3841"/>
                  </a:cubicBezTo>
                  <a:cubicBezTo>
                    <a:pt x="12445" y="3169"/>
                    <a:pt x="12349" y="2669"/>
                    <a:pt x="12157" y="2228"/>
                  </a:cubicBezTo>
                  <a:cubicBezTo>
                    <a:pt x="12061" y="2016"/>
                    <a:pt x="11926" y="1824"/>
                    <a:pt x="11734" y="1690"/>
                  </a:cubicBezTo>
                  <a:cubicBezTo>
                    <a:pt x="11542" y="1536"/>
                    <a:pt x="11331" y="1460"/>
                    <a:pt x="11062" y="1440"/>
                  </a:cubicBezTo>
                  <a:lnTo>
                    <a:pt x="10966" y="1440"/>
                  </a:lnTo>
                  <a:cubicBezTo>
                    <a:pt x="10467" y="1440"/>
                    <a:pt x="10044" y="1824"/>
                    <a:pt x="9852" y="2074"/>
                  </a:cubicBezTo>
                  <a:cubicBezTo>
                    <a:pt x="9506" y="2497"/>
                    <a:pt x="9276" y="3034"/>
                    <a:pt x="9122" y="3438"/>
                  </a:cubicBezTo>
                  <a:cubicBezTo>
                    <a:pt x="9046" y="3649"/>
                    <a:pt x="8969" y="3860"/>
                    <a:pt x="8892" y="4110"/>
                  </a:cubicBezTo>
                  <a:cubicBezTo>
                    <a:pt x="8854" y="3918"/>
                    <a:pt x="8796" y="3726"/>
                    <a:pt x="8738" y="3534"/>
                  </a:cubicBezTo>
                  <a:cubicBezTo>
                    <a:pt x="8642" y="3265"/>
                    <a:pt x="8546" y="3034"/>
                    <a:pt x="8450" y="2785"/>
                  </a:cubicBezTo>
                  <a:cubicBezTo>
                    <a:pt x="8316" y="2554"/>
                    <a:pt x="8220" y="2324"/>
                    <a:pt x="8085" y="2132"/>
                  </a:cubicBezTo>
                  <a:cubicBezTo>
                    <a:pt x="7893" y="1844"/>
                    <a:pt x="7548" y="1536"/>
                    <a:pt x="7144" y="1536"/>
                  </a:cubicBezTo>
                  <a:lnTo>
                    <a:pt x="7048" y="1536"/>
                  </a:lnTo>
                  <a:cubicBezTo>
                    <a:pt x="6818" y="1556"/>
                    <a:pt x="6588" y="1690"/>
                    <a:pt x="6434" y="1824"/>
                  </a:cubicBezTo>
                  <a:cubicBezTo>
                    <a:pt x="6261" y="1997"/>
                    <a:pt x="6165" y="2209"/>
                    <a:pt x="6146" y="2516"/>
                  </a:cubicBezTo>
                  <a:cubicBezTo>
                    <a:pt x="6107" y="2708"/>
                    <a:pt x="6107" y="2938"/>
                    <a:pt x="6146" y="3188"/>
                  </a:cubicBezTo>
                  <a:cubicBezTo>
                    <a:pt x="6165" y="3399"/>
                    <a:pt x="6203" y="3649"/>
                    <a:pt x="6261" y="3918"/>
                  </a:cubicBezTo>
                  <a:cubicBezTo>
                    <a:pt x="6299" y="4090"/>
                    <a:pt x="6338" y="4244"/>
                    <a:pt x="6376" y="4398"/>
                  </a:cubicBezTo>
                  <a:lnTo>
                    <a:pt x="6434" y="4532"/>
                  </a:lnTo>
                  <a:lnTo>
                    <a:pt x="6395" y="4513"/>
                  </a:lnTo>
                  <a:cubicBezTo>
                    <a:pt x="6261" y="4455"/>
                    <a:pt x="6107" y="4417"/>
                    <a:pt x="5973" y="4417"/>
                  </a:cubicBezTo>
                  <a:lnTo>
                    <a:pt x="5819" y="4417"/>
                  </a:lnTo>
                  <a:cubicBezTo>
                    <a:pt x="5589" y="4436"/>
                    <a:pt x="5378" y="4571"/>
                    <a:pt x="5205" y="4724"/>
                  </a:cubicBezTo>
                  <a:cubicBezTo>
                    <a:pt x="5128" y="4398"/>
                    <a:pt x="5051" y="4052"/>
                    <a:pt x="4955" y="3764"/>
                  </a:cubicBezTo>
                  <a:cubicBezTo>
                    <a:pt x="4898" y="3495"/>
                    <a:pt x="4763" y="3226"/>
                    <a:pt x="4648" y="2957"/>
                  </a:cubicBezTo>
                  <a:cubicBezTo>
                    <a:pt x="4533" y="2689"/>
                    <a:pt x="4417" y="2439"/>
                    <a:pt x="4245" y="2228"/>
                  </a:cubicBezTo>
                  <a:cubicBezTo>
                    <a:pt x="4072" y="2016"/>
                    <a:pt x="3899" y="1824"/>
                    <a:pt x="3707" y="1709"/>
                  </a:cubicBezTo>
                  <a:cubicBezTo>
                    <a:pt x="3515" y="1575"/>
                    <a:pt x="3284" y="1517"/>
                    <a:pt x="3035" y="1479"/>
                  </a:cubicBezTo>
                  <a:lnTo>
                    <a:pt x="2977" y="1479"/>
                  </a:lnTo>
                  <a:cubicBezTo>
                    <a:pt x="2785" y="1479"/>
                    <a:pt x="2593" y="1536"/>
                    <a:pt x="2420" y="1613"/>
                  </a:cubicBezTo>
                  <a:cubicBezTo>
                    <a:pt x="2267" y="1671"/>
                    <a:pt x="2132" y="1805"/>
                    <a:pt x="2017" y="1997"/>
                  </a:cubicBezTo>
                  <a:cubicBezTo>
                    <a:pt x="1940" y="2113"/>
                    <a:pt x="1883" y="2266"/>
                    <a:pt x="1844" y="2420"/>
                  </a:cubicBezTo>
                  <a:cubicBezTo>
                    <a:pt x="1787" y="2573"/>
                    <a:pt x="1767" y="2765"/>
                    <a:pt x="1767" y="2957"/>
                  </a:cubicBezTo>
                  <a:cubicBezTo>
                    <a:pt x="1748" y="3284"/>
                    <a:pt x="1787" y="3668"/>
                    <a:pt x="1883" y="4129"/>
                  </a:cubicBezTo>
                  <a:cubicBezTo>
                    <a:pt x="1959" y="4494"/>
                    <a:pt x="2075" y="4878"/>
                    <a:pt x="2209" y="5243"/>
                  </a:cubicBezTo>
                  <a:cubicBezTo>
                    <a:pt x="2228" y="5281"/>
                    <a:pt x="2247" y="5358"/>
                    <a:pt x="2267" y="5396"/>
                  </a:cubicBezTo>
                  <a:lnTo>
                    <a:pt x="2247" y="5377"/>
                  </a:lnTo>
                  <a:cubicBezTo>
                    <a:pt x="1979" y="5185"/>
                    <a:pt x="1767" y="5012"/>
                    <a:pt x="1537" y="4897"/>
                  </a:cubicBezTo>
                  <a:cubicBezTo>
                    <a:pt x="1211" y="4724"/>
                    <a:pt x="922" y="4628"/>
                    <a:pt x="711" y="4628"/>
                  </a:cubicBezTo>
                  <a:cubicBezTo>
                    <a:pt x="519" y="4628"/>
                    <a:pt x="346" y="4705"/>
                    <a:pt x="231" y="4820"/>
                  </a:cubicBezTo>
                  <a:cubicBezTo>
                    <a:pt x="97" y="4974"/>
                    <a:pt x="1" y="5243"/>
                    <a:pt x="20" y="5492"/>
                  </a:cubicBezTo>
                  <a:cubicBezTo>
                    <a:pt x="39" y="5742"/>
                    <a:pt x="135" y="5972"/>
                    <a:pt x="327" y="6261"/>
                  </a:cubicBezTo>
                  <a:cubicBezTo>
                    <a:pt x="500" y="6510"/>
                    <a:pt x="692" y="6721"/>
                    <a:pt x="961" y="6933"/>
                  </a:cubicBezTo>
                  <a:cubicBezTo>
                    <a:pt x="1076" y="7048"/>
                    <a:pt x="1211" y="7144"/>
                    <a:pt x="1345" y="7221"/>
                  </a:cubicBezTo>
                  <a:cubicBezTo>
                    <a:pt x="1345" y="7297"/>
                    <a:pt x="1403" y="7374"/>
                    <a:pt x="1479" y="7394"/>
                  </a:cubicBezTo>
                  <a:cubicBezTo>
                    <a:pt x="1537" y="7413"/>
                    <a:pt x="1575" y="7413"/>
                    <a:pt x="1633" y="7451"/>
                  </a:cubicBezTo>
                  <a:cubicBezTo>
                    <a:pt x="1921" y="7566"/>
                    <a:pt x="2151" y="7739"/>
                    <a:pt x="2363" y="7931"/>
                  </a:cubicBezTo>
                  <a:lnTo>
                    <a:pt x="2420" y="7970"/>
                  </a:lnTo>
                  <a:cubicBezTo>
                    <a:pt x="2689" y="8181"/>
                    <a:pt x="2939" y="8373"/>
                    <a:pt x="3265" y="8546"/>
                  </a:cubicBezTo>
                  <a:cubicBezTo>
                    <a:pt x="3419" y="8642"/>
                    <a:pt x="3649" y="8719"/>
                    <a:pt x="3803" y="8795"/>
                  </a:cubicBezTo>
                  <a:cubicBezTo>
                    <a:pt x="4033" y="8891"/>
                    <a:pt x="4264" y="8949"/>
                    <a:pt x="4475" y="9026"/>
                  </a:cubicBezTo>
                  <a:cubicBezTo>
                    <a:pt x="5435" y="9371"/>
                    <a:pt x="6299" y="9583"/>
                    <a:pt x="7125" y="9698"/>
                  </a:cubicBezTo>
                  <a:cubicBezTo>
                    <a:pt x="7356" y="9717"/>
                    <a:pt x="7586" y="9756"/>
                    <a:pt x="7797" y="9775"/>
                  </a:cubicBezTo>
                  <a:cubicBezTo>
                    <a:pt x="8009" y="9794"/>
                    <a:pt x="8258" y="9794"/>
                    <a:pt x="8469" y="9794"/>
                  </a:cubicBezTo>
                  <a:lnTo>
                    <a:pt x="8508" y="9794"/>
                  </a:lnTo>
                  <a:cubicBezTo>
                    <a:pt x="8969" y="9794"/>
                    <a:pt x="9410" y="9813"/>
                    <a:pt x="9852" y="9813"/>
                  </a:cubicBezTo>
                  <a:cubicBezTo>
                    <a:pt x="10793" y="9852"/>
                    <a:pt x="11753" y="9909"/>
                    <a:pt x="12579" y="9967"/>
                  </a:cubicBezTo>
                  <a:lnTo>
                    <a:pt x="13347" y="10005"/>
                  </a:lnTo>
                  <a:cubicBezTo>
                    <a:pt x="14883" y="10101"/>
                    <a:pt x="16458" y="10197"/>
                    <a:pt x="18052" y="10236"/>
                  </a:cubicBezTo>
                  <a:lnTo>
                    <a:pt x="19012" y="10236"/>
                  </a:lnTo>
                  <a:cubicBezTo>
                    <a:pt x="19608" y="10236"/>
                    <a:pt x="20203" y="10197"/>
                    <a:pt x="20760" y="10178"/>
                  </a:cubicBezTo>
                  <a:cubicBezTo>
                    <a:pt x="21662" y="10120"/>
                    <a:pt x="22584" y="10063"/>
                    <a:pt x="23487" y="9948"/>
                  </a:cubicBezTo>
                  <a:cubicBezTo>
                    <a:pt x="24408" y="9813"/>
                    <a:pt x="25292" y="9640"/>
                    <a:pt x="26156" y="9410"/>
                  </a:cubicBezTo>
                  <a:cubicBezTo>
                    <a:pt x="26540" y="9314"/>
                    <a:pt x="26943" y="9199"/>
                    <a:pt x="27327" y="9045"/>
                  </a:cubicBezTo>
                  <a:cubicBezTo>
                    <a:pt x="27615" y="8949"/>
                    <a:pt x="27884" y="8834"/>
                    <a:pt x="28153" y="8680"/>
                  </a:cubicBezTo>
                  <a:cubicBezTo>
                    <a:pt x="28441" y="8527"/>
                    <a:pt x="28672" y="8334"/>
                    <a:pt x="28902" y="8142"/>
                  </a:cubicBezTo>
                  <a:cubicBezTo>
                    <a:pt x="29132" y="7893"/>
                    <a:pt x="29286" y="7643"/>
                    <a:pt x="29382" y="7355"/>
                  </a:cubicBezTo>
                  <a:cubicBezTo>
                    <a:pt x="29421" y="7201"/>
                    <a:pt x="29421" y="7029"/>
                    <a:pt x="29421" y="6894"/>
                  </a:cubicBezTo>
                  <a:cubicBezTo>
                    <a:pt x="29421" y="6817"/>
                    <a:pt x="29401" y="6721"/>
                    <a:pt x="29382" y="6625"/>
                  </a:cubicBezTo>
                  <a:cubicBezTo>
                    <a:pt x="29344" y="6529"/>
                    <a:pt x="29305" y="6414"/>
                    <a:pt x="29248" y="6318"/>
                  </a:cubicBezTo>
                  <a:cubicBezTo>
                    <a:pt x="29152" y="6107"/>
                    <a:pt x="28940" y="5684"/>
                    <a:pt x="28518" y="5531"/>
                  </a:cubicBezTo>
                  <a:cubicBezTo>
                    <a:pt x="28441" y="5492"/>
                    <a:pt x="28384" y="5473"/>
                    <a:pt x="28326" y="5454"/>
                  </a:cubicBezTo>
                  <a:cubicBezTo>
                    <a:pt x="28249" y="5435"/>
                    <a:pt x="28153" y="5435"/>
                    <a:pt x="28095" y="5396"/>
                  </a:cubicBezTo>
                  <a:lnTo>
                    <a:pt x="27788" y="5396"/>
                  </a:lnTo>
                  <a:cubicBezTo>
                    <a:pt x="27654" y="5435"/>
                    <a:pt x="27519" y="5454"/>
                    <a:pt x="27404" y="5473"/>
                  </a:cubicBezTo>
                  <a:cubicBezTo>
                    <a:pt x="27251" y="5531"/>
                    <a:pt x="27135" y="5569"/>
                    <a:pt x="27001" y="5627"/>
                  </a:cubicBezTo>
                  <a:cubicBezTo>
                    <a:pt x="26847" y="5684"/>
                    <a:pt x="26694" y="5761"/>
                    <a:pt x="26521" y="5857"/>
                  </a:cubicBezTo>
                  <a:lnTo>
                    <a:pt x="26521" y="5684"/>
                  </a:lnTo>
                  <a:cubicBezTo>
                    <a:pt x="26521" y="5646"/>
                    <a:pt x="26502" y="5569"/>
                    <a:pt x="26502" y="5531"/>
                  </a:cubicBezTo>
                  <a:cubicBezTo>
                    <a:pt x="26502" y="5473"/>
                    <a:pt x="26463" y="5435"/>
                    <a:pt x="26444" y="5377"/>
                  </a:cubicBezTo>
                  <a:lnTo>
                    <a:pt x="26425" y="5320"/>
                  </a:lnTo>
                  <a:cubicBezTo>
                    <a:pt x="26386" y="5262"/>
                    <a:pt x="26329" y="5185"/>
                    <a:pt x="26271" y="5108"/>
                  </a:cubicBezTo>
                  <a:cubicBezTo>
                    <a:pt x="26194" y="5051"/>
                    <a:pt x="26137" y="4993"/>
                    <a:pt x="26060" y="4935"/>
                  </a:cubicBezTo>
                  <a:cubicBezTo>
                    <a:pt x="25906" y="4878"/>
                    <a:pt x="25753" y="4820"/>
                    <a:pt x="25541" y="4820"/>
                  </a:cubicBezTo>
                  <a:cubicBezTo>
                    <a:pt x="25445" y="4820"/>
                    <a:pt x="25330" y="4839"/>
                    <a:pt x="25273" y="4839"/>
                  </a:cubicBezTo>
                  <a:cubicBezTo>
                    <a:pt x="25177" y="4878"/>
                    <a:pt x="25100" y="4878"/>
                    <a:pt x="25004" y="4897"/>
                  </a:cubicBezTo>
                  <a:cubicBezTo>
                    <a:pt x="24831" y="4955"/>
                    <a:pt x="24639" y="5012"/>
                    <a:pt x="24428" y="5108"/>
                  </a:cubicBezTo>
                  <a:cubicBezTo>
                    <a:pt x="24351" y="5166"/>
                    <a:pt x="24255" y="5185"/>
                    <a:pt x="24178" y="5243"/>
                  </a:cubicBezTo>
                  <a:lnTo>
                    <a:pt x="24178" y="5204"/>
                  </a:lnTo>
                  <a:cubicBezTo>
                    <a:pt x="24216" y="4935"/>
                    <a:pt x="24216" y="4705"/>
                    <a:pt x="24140" y="4513"/>
                  </a:cubicBezTo>
                  <a:cubicBezTo>
                    <a:pt x="24120" y="4417"/>
                    <a:pt x="24063" y="4321"/>
                    <a:pt x="24024" y="4244"/>
                  </a:cubicBezTo>
                  <a:cubicBezTo>
                    <a:pt x="23967" y="4148"/>
                    <a:pt x="23890" y="4071"/>
                    <a:pt x="23775" y="4014"/>
                  </a:cubicBezTo>
                  <a:cubicBezTo>
                    <a:pt x="23698" y="3956"/>
                    <a:pt x="23640" y="3918"/>
                    <a:pt x="23544" y="3879"/>
                  </a:cubicBezTo>
                  <a:cubicBezTo>
                    <a:pt x="23448" y="3860"/>
                    <a:pt x="23352" y="3841"/>
                    <a:pt x="23275" y="3841"/>
                  </a:cubicBezTo>
                  <a:lnTo>
                    <a:pt x="23122" y="3841"/>
                  </a:lnTo>
                  <a:cubicBezTo>
                    <a:pt x="22987" y="3841"/>
                    <a:pt x="22815" y="3860"/>
                    <a:pt x="22699" y="3879"/>
                  </a:cubicBezTo>
                  <a:cubicBezTo>
                    <a:pt x="22450" y="3937"/>
                    <a:pt x="22238" y="4033"/>
                    <a:pt x="22046" y="4110"/>
                  </a:cubicBezTo>
                  <a:cubicBezTo>
                    <a:pt x="21682" y="4244"/>
                    <a:pt x="21355" y="4455"/>
                    <a:pt x="20990" y="4705"/>
                  </a:cubicBezTo>
                  <a:lnTo>
                    <a:pt x="21086" y="4494"/>
                  </a:lnTo>
                  <a:lnTo>
                    <a:pt x="21163" y="4283"/>
                  </a:lnTo>
                  <a:cubicBezTo>
                    <a:pt x="21355" y="3745"/>
                    <a:pt x="21566" y="3150"/>
                    <a:pt x="21720" y="2535"/>
                  </a:cubicBezTo>
                  <a:cubicBezTo>
                    <a:pt x="21778" y="2228"/>
                    <a:pt x="21835" y="1940"/>
                    <a:pt x="21835" y="1671"/>
                  </a:cubicBezTo>
                  <a:cubicBezTo>
                    <a:pt x="21854" y="1383"/>
                    <a:pt x="21835" y="1152"/>
                    <a:pt x="21758" y="941"/>
                  </a:cubicBezTo>
                  <a:cubicBezTo>
                    <a:pt x="21682" y="691"/>
                    <a:pt x="21566" y="499"/>
                    <a:pt x="21393" y="327"/>
                  </a:cubicBezTo>
                  <a:cubicBezTo>
                    <a:pt x="21240" y="192"/>
                    <a:pt x="21048" y="77"/>
                    <a:pt x="20875" y="19"/>
                  </a:cubicBezTo>
                  <a:cubicBezTo>
                    <a:pt x="20837" y="0"/>
                    <a:pt x="20760" y="0"/>
                    <a:pt x="2066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89" name="Google Shape;1989;p54"/>
            <p:cNvSpPr/>
            <p:nvPr/>
          </p:nvSpPr>
          <p:spPr>
            <a:xfrm>
              <a:off x="-567123" y="4417591"/>
              <a:ext cx="2562790" cy="583272"/>
            </a:xfrm>
            <a:custGeom>
              <a:avLst/>
              <a:gdLst/>
              <a:ahLst/>
              <a:cxnLst/>
              <a:rect l="l" t="t" r="r" b="b"/>
              <a:pathLst>
                <a:path w="29421" h="6696" extrusionOk="0">
                  <a:moveTo>
                    <a:pt x="2190" y="2305"/>
                  </a:moveTo>
                  <a:lnTo>
                    <a:pt x="2190" y="2305"/>
                  </a:lnTo>
                  <a:cubicBezTo>
                    <a:pt x="2183" y="2318"/>
                    <a:pt x="2177" y="2330"/>
                    <a:pt x="2171" y="2343"/>
                  </a:cubicBezTo>
                  <a:lnTo>
                    <a:pt x="2171" y="2343"/>
                  </a:lnTo>
                  <a:cubicBezTo>
                    <a:pt x="2190" y="2342"/>
                    <a:pt x="2190" y="2305"/>
                    <a:pt x="2190" y="2305"/>
                  </a:cubicBezTo>
                  <a:close/>
                  <a:moveTo>
                    <a:pt x="20779" y="0"/>
                  </a:moveTo>
                  <a:cubicBezTo>
                    <a:pt x="20606" y="0"/>
                    <a:pt x="20433" y="20"/>
                    <a:pt x="20279" y="96"/>
                  </a:cubicBezTo>
                  <a:cubicBezTo>
                    <a:pt x="20107" y="154"/>
                    <a:pt x="19953" y="250"/>
                    <a:pt x="19819" y="346"/>
                  </a:cubicBezTo>
                  <a:cubicBezTo>
                    <a:pt x="19665" y="461"/>
                    <a:pt x="19550" y="576"/>
                    <a:pt x="19434" y="730"/>
                  </a:cubicBezTo>
                  <a:cubicBezTo>
                    <a:pt x="19319" y="864"/>
                    <a:pt x="19223" y="1037"/>
                    <a:pt x="19127" y="1210"/>
                  </a:cubicBezTo>
                  <a:cubicBezTo>
                    <a:pt x="18935" y="1537"/>
                    <a:pt x="18762" y="1901"/>
                    <a:pt x="18609" y="2286"/>
                  </a:cubicBezTo>
                  <a:cubicBezTo>
                    <a:pt x="18570" y="2420"/>
                    <a:pt x="18513" y="2554"/>
                    <a:pt x="18474" y="2689"/>
                  </a:cubicBezTo>
                  <a:cubicBezTo>
                    <a:pt x="18474" y="2670"/>
                    <a:pt x="18474" y="2612"/>
                    <a:pt x="18436" y="2593"/>
                  </a:cubicBezTo>
                  <a:cubicBezTo>
                    <a:pt x="18397" y="2382"/>
                    <a:pt x="18359" y="2170"/>
                    <a:pt x="18282" y="1978"/>
                  </a:cubicBezTo>
                  <a:cubicBezTo>
                    <a:pt x="18205" y="1786"/>
                    <a:pt x="18109" y="1556"/>
                    <a:pt x="17994" y="1402"/>
                  </a:cubicBezTo>
                  <a:cubicBezTo>
                    <a:pt x="17898" y="1229"/>
                    <a:pt x="17745" y="1076"/>
                    <a:pt x="17591" y="960"/>
                  </a:cubicBezTo>
                  <a:cubicBezTo>
                    <a:pt x="17437" y="864"/>
                    <a:pt x="17245" y="788"/>
                    <a:pt x="17072" y="788"/>
                  </a:cubicBezTo>
                  <a:lnTo>
                    <a:pt x="17053" y="788"/>
                  </a:lnTo>
                  <a:cubicBezTo>
                    <a:pt x="16957" y="788"/>
                    <a:pt x="16861" y="826"/>
                    <a:pt x="16746" y="845"/>
                  </a:cubicBezTo>
                  <a:cubicBezTo>
                    <a:pt x="16612" y="884"/>
                    <a:pt x="16496" y="941"/>
                    <a:pt x="16400" y="1018"/>
                  </a:cubicBezTo>
                  <a:cubicBezTo>
                    <a:pt x="15997" y="1249"/>
                    <a:pt x="15747" y="1690"/>
                    <a:pt x="15613" y="2132"/>
                  </a:cubicBezTo>
                  <a:cubicBezTo>
                    <a:pt x="15459" y="2612"/>
                    <a:pt x="15440" y="3130"/>
                    <a:pt x="15459" y="3630"/>
                  </a:cubicBezTo>
                  <a:cubicBezTo>
                    <a:pt x="15498" y="4014"/>
                    <a:pt x="15517" y="4379"/>
                    <a:pt x="15594" y="4763"/>
                  </a:cubicBezTo>
                  <a:cubicBezTo>
                    <a:pt x="15517" y="4724"/>
                    <a:pt x="15459" y="4724"/>
                    <a:pt x="15402" y="4724"/>
                  </a:cubicBezTo>
                  <a:cubicBezTo>
                    <a:pt x="15267" y="4724"/>
                    <a:pt x="15171" y="4763"/>
                    <a:pt x="15056" y="4782"/>
                  </a:cubicBezTo>
                  <a:cubicBezTo>
                    <a:pt x="14960" y="4801"/>
                    <a:pt x="14845" y="4878"/>
                    <a:pt x="14749" y="4916"/>
                  </a:cubicBezTo>
                  <a:cubicBezTo>
                    <a:pt x="14672" y="4974"/>
                    <a:pt x="14634" y="4993"/>
                    <a:pt x="14557" y="5051"/>
                  </a:cubicBezTo>
                  <a:cubicBezTo>
                    <a:pt x="14538" y="4993"/>
                    <a:pt x="14499" y="4955"/>
                    <a:pt x="14461" y="4916"/>
                  </a:cubicBezTo>
                  <a:cubicBezTo>
                    <a:pt x="14384" y="4840"/>
                    <a:pt x="14307" y="4744"/>
                    <a:pt x="14211" y="4667"/>
                  </a:cubicBezTo>
                  <a:cubicBezTo>
                    <a:pt x="14057" y="4513"/>
                    <a:pt x="13865" y="4417"/>
                    <a:pt x="13635" y="4379"/>
                  </a:cubicBezTo>
                  <a:cubicBezTo>
                    <a:pt x="13577" y="4340"/>
                    <a:pt x="13481" y="4340"/>
                    <a:pt x="13405" y="4340"/>
                  </a:cubicBezTo>
                  <a:cubicBezTo>
                    <a:pt x="13251" y="4340"/>
                    <a:pt x="13136" y="4379"/>
                    <a:pt x="13001" y="4398"/>
                  </a:cubicBezTo>
                  <a:cubicBezTo>
                    <a:pt x="12867" y="4417"/>
                    <a:pt x="12752" y="4494"/>
                    <a:pt x="12636" y="4532"/>
                  </a:cubicBezTo>
                  <a:lnTo>
                    <a:pt x="12636" y="4321"/>
                  </a:lnTo>
                  <a:cubicBezTo>
                    <a:pt x="12656" y="3879"/>
                    <a:pt x="12636" y="3438"/>
                    <a:pt x="12560" y="2977"/>
                  </a:cubicBezTo>
                  <a:cubicBezTo>
                    <a:pt x="12521" y="2746"/>
                    <a:pt x="12444" y="2497"/>
                    <a:pt x="12348" y="2286"/>
                  </a:cubicBezTo>
                  <a:cubicBezTo>
                    <a:pt x="12252" y="2074"/>
                    <a:pt x="12137" y="1882"/>
                    <a:pt x="11964" y="1709"/>
                  </a:cubicBezTo>
                  <a:cubicBezTo>
                    <a:pt x="11791" y="1537"/>
                    <a:pt x="11580" y="1441"/>
                    <a:pt x="11369" y="1402"/>
                  </a:cubicBezTo>
                  <a:cubicBezTo>
                    <a:pt x="11235" y="1383"/>
                    <a:pt x="11119" y="1345"/>
                    <a:pt x="11004" y="1345"/>
                  </a:cubicBezTo>
                  <a:cubicBezTo>
                    <a:pt x="10908" y="1345"/>
                    <a:pt x="10793" y="1345"/>
                    <a:pt x="10697" y="1402"/>
                  </a:cubicBezTo>
                  <a:cubicBezTo>
                    <a:pt x="10255" y="1498"/>
                    <a:pt x="9948" y="1805"/>
                    <a:pt x="9679" y="2151"/>
                  </a:cubicBezTo>
                  <a:cubicBezTo>
                    <a:pt x="9372" y="2574"/>
                    <a:pt x="9180" y="3054"/>
                    <a:pt x="8988" y="3534"/>
                  </a:cubicBezTo>
                  <a:cubicBezTo>
                    <a:pt x="8969" y="3419"/>
                    <a:pt x="8911" y="3303"/>
                    <a:pt x="8892" y="3169"/>
                  </a:cubicBezTo>
                  <a:cubicBezTo>
                    <a:pt x="8815" y="2958"/>
                    <a:pt x="8719" y="2766"/>
                    <a:pt x="8623" y="2574"/>
                  </a:cubicBezTo>
                  <a:cubicBezTo>
                    <a:pt x="8508" y="2362"/>
                    <a:pt x="8392" y="2151"/>
                    <a:pt x="8239" y="1959"/>
                  </a:cubicBezTo>
                  <a:cubicBezTo>
                    <a:pt x="8162" y="1863"/>
                    <a:pt x="8104" y="1786"/>
                    <a:pt x="8008" y="1709"/>
                  </a:cubicBezTo>
                  <a:cubicBezTo>
                    <a:pt x="7912" y="1633"/>
                    <a:pt x="7836" y="1556"/>
                    <a:pt x="7720" y="1498"/>
                  </a:cubicBezTo>
                  <a:cubicBezTo>
                    <a:pt x="7567" y="1402"/>
                    <a:pt x="7375" y="1345"/>
                    <a:pt x="7221" y="1345"/>
                  </a:cubicBezTo>
                  <a:lnTo>
                    <a:pt x="7106" y="1345"/>
                  </a:lnTo>
                  <a:cubicBezTo>
                    <a:pt x="6875" y="1383"/>
                    <a:pt x="6664" y="1498"/>
                    <a:pt x="6491" y="1633"/>
                  </a:cubicBezTo>
                  <a:cubicBezTo>
                    <a:pt x="6318" y="1805"/>
                    <a:pt x="6184" y="1997"/>
                    <a:pt x="6107" y="2209"/>
                  </a:cubicBezTo>
                  <a:cubicBezTo>
                    <a:pt x="6011" y="2458"/>
                    <a:pt x="5992" y="2689"/>
                    <a:pt x="5992" y="2958"/>
                  </a:cubicBezTo>
                  <a:cubicBezTo>
                    <a:pt x="5992" y="3246"/>
                    <a:pt x="6011" y="3534"/>
                    <a:pt x="6088" y="3822"/>
                  </a:cubicBezTo>
                  <a:cubicBezTo>
                    <a:pt x="6107" y="3975"/>
                    <a:pt x="6165" y="4110"/>
                    <a:pt x="6222" y="4264"/>
                  </a:cubicBezTo>
                  <a:cubicBezTo>
                    <a:pt x="6184" y="4264"/>
                    <a:pt x="6146" y="4225"/>
                    <a:pt x="6107" y="4225"/>
                  </a:cubicBezTo>
                  <a:lnTo>
                    <a:pt x="6069" y="4225"/>
                  </a:lnTo>
                  <a:cubicBezTo>
                    <a:pt x="5934" y="4225"/>
                    <a:pt x="5838" y="4264"/>
                    <a:pt x="5723" y="4283"/>
                  </a:cubicBezTo>
                  <a:cubicBezTo>
                    <a:pt x="5608" y="4302"/>
                    <a:pt x="5512" y="4360"/>
                    <a:pt x="5416" y="4398"/>
                  </a:cubicBezTo>
                  <a:cubicBezTo>
                    <a:pt x="5358" y="4417"/>
                    <a:pt x="5339" y="4456"/>
                    <a:pt x="5301" y="4475"/>
                  </a:cubicBezTo>
                  <a:cubicBezTo>
                    <a:pt x="5185" y="3822"/>
                    <a:pt x="5032" y="3169"/>
                    <a:pt x="4744" y="2593"/>
                  </a:cubicBezTo>
                  <a:cubicBezTo>
                    <a:pt x="4609" y="2362"/>
                    <a:pt x="4475" y="2113"/>
                    <a:pt x="4283" y="1921"/>
                  </a:cubicBezTo>
                  <a:cubicBezTo>
                    <a:pt x="4187" y="1825"/>
                    <a:pt x="4110" y="1767"/>
                    <a:pt x="3995" y="1671"/>
                  </a:cubicBezTo>
                  <a:cubicBezTo>
                    <a:pt x="3899" y="1594"/>
                    <a:pt x="3784" y="1517"/>
                    <a:pt x="3649" y="1441"/>
                  </a:cubicBezTo>
                  <a:cubicBezTo>
                    <a:pt x="3553" y="1402"/>
                    <a:pt x="3457" y="1345"/>
                    <a:pt x="3342" y="1325"/>
                  </a:cubicBezTo>
                  <a:cubicBezTo>
                    <a:pt x="3227" y="1306"/>
                    <a:pt x="3131" y="1287"/>
                    <a:pt x="3015" y="1287"/>
                  </a:cubicBezTo>
                  <a:lnTo>
                    <a:pt x="2977" y="1287"/>
                  </a:lnTo>
                  <a:cubicBezTo>
                    <a:pt x="2939" y="1287"/>
                    <a:pt x="2862" y="1287"/>
                    <a:pt x="2823" y="1306"/>
                  </a:cubicBezTo>
                  <a:cubicBezTo>
                    <a:pt x="2766" y="1306"/>
                    <a:pt x="2689" y="1325"/>
                    <a:pt x="2651" y="1345"/>
                  </a:cubicBezTo>
                  <a:cubicBezTo>
                    <a:pt x="2535" y="1383"/>
                    <a:pt x="2439" y="1441"/>
                    <a:pt x="2343" y="1517"/>
                  </a:cubicBezTo>
                  <a:cubicBezTo>
                    <a:pt x="2247" y="1594"/>
                    <a:pt x="2151" y="1690"/>
                    <a:pt x="2074" y="1786"/>
                  </a:cubicBezTo>
                  <a:cubicBezTo>
                    <a:pt x="1978" y="1901"/>
                    <a:pt x="1902" y="2055"/>
                    <a:pt x="1825" y="2190"/>
                  </a:cubicBezTo>
                  <a:cubicBezTo>
                    <a:pt x="1786" y="2305"/>
                    <a:pt x="1729" y="2458"/>
                    <a:pt x="1710" y="2593"/>
                  </a:cubicBezTo>
                  <a:cubicBezTo>
                    <a:pt x="1671" y="2746"/>
                    <a:pt x="1671" y="2881"/>
                    <a:pt x="1633" y="3054"/>
                  </a:cubicBezTo>
                  <a:cubicBezTo>
                    <a:pt x="1614" y="3265"/>
                    <a:pt x="1633" y="3515"/>
                    <a:pt x="1671" y="3726"/>
                  </a:cubicBezTo>
                  <a:cubicBezTo>
                    <a:pt x="1690" y="3937"/>
                    <a:pt x="1710" y="4187"/>
                    <a:pt x="1767" y="4398"/>
                  </a:cubicBezTo>
                  <a:cubicBezTo>
                    <a:pt x="1806" y="4609"/>
                    <a:pt x="1882" y="4859"/>
                    <a:pt x="1921" y="5070"/>
                  </a:cubicBezTo>
                  <a:lnTo>
                    <a:pt x="1710" y="4936"/>
                  </a:lnTo>
                  <a:cubicBezTo>
                    <a:pt x="1537" y="4801"/>
                    <a:pt x="1345" y="4686"/>
                    <a:pt x="1153" y="4590"/>
                  </a:cubicBezTo>
                  <a:cubicBezTo>
                    <a:pt x="1041" y="4526"/>
                    <a:pt x="904" y="4489"/>
                    <a:pt x="761" y="4489"/>
                  </a:cubicBezTo>
                  <a:cubicBezTo>
                    <a:pt x="732" y="4489"/>
                    <a:pt x="702" y="4491"/>
                    <a:pt x="673" y="4494"/>
                  </a:cubicBezTo>
                  <a:cubicBezTo>
                    <a:pt x="634" y="4494"/>
                    <a:pt x="577" y="4513"/>
                    <a:pt x="538" y="4552"/>
                  </a:cubicBezTo>
                  <a:lnTo>
                    <a:pt x="385" y="4609"/>
                  </a:lnTo>
                  <a:cubicBezTo>
                    <a:pt x="289" y="4667"/>
                    <a:pt x="231" y="4744"/>
                    <a:pt x="154" y="4840"/>
                  </a:cubicBezTo>
                  <a:cubicBezTo>
                    <a:pt x="39" y="4993"/>
                    <a:pt x="0" y="5185"/>
                    <a:pt x="0" y="5377"/>
                  </a:cubicBezTo>
                  <a:cubicBezTo>
                    <a:pt x="0" y="5608"/>
                    <a:pt x="77" y="5819"/>
                    <a:pt x="154" y="6011"/>
                  </a:cubicBezTo>
                  <a:cubicBezTo>
                    <a:pt x="231" y="6203"/>
                    <a:pt x="346" y="6395"/>
                    <a:pt x="442" y="6587"/>
                  </a:cubicBezTo>
                  <a:cubicBezTo>
                    <a:pt x="461" y="6606"/>
                    <a:pt x="461" y="6626"/>
                    <a:pt x="481" y="6664"/>
                  </a:cubicBezTo>
                  <a:cubicBezTo>
                    <a:pt x="503" y="6686"/>
                    <a:pt x="526" y="6696"/>
                    <a:pt x="552" y="6696"/>
                  </a:cubicBezTo>
                  <a:cubicBezTo>
                    <a:pt x="571" y="6696"/>
                    <a:pt x="591" y="6691"/>
                    <a:pt x="615" y="6683"/>
                  </a:cubicBezTo>
                  <a:cubicBezTo>
                    <a:pt x="653" y="6664"/>
                    <a:pt x="653" y="6606"/>
                    <a:pt x="634" y="6568"/>
                  </a:cubicBezTo>
                  <a:cubicBezTo>
                    <a:pt x="615" y="6510"/>
                    <a:pt x="557" y="6472"/>
                    <a:pt x="538" y="6414"/>
                  </a:cubicBezTo>
                  <a:cubicBezTo>
                    <a:pt x="423" y="6222"/>
                    <a:pt x="327" y="6030"/>
                    <a:pt x="269" y="5819"/>
                  </a:cubicBezTo>
                  <a:cubicBezTo>
                    <a:pt x="231" y="5665"/>
                    <a:pt x="193" y="5550"/>
                    <a:pt x="193" y="5397"/>
                  </a:cubicBezTo>
                  <a:cubicBezTo>
                    <a:pt x="193" y="5339"/>
                    <a:pt x="193" y="5262"/>
                    <a:pt x="231" y="5185"/>
                  </a:cubicBezTo>
                  <a:cubicBezTo>
                    <a:pt x="250" y="5147"/>
                    <a:pt x="250" y="5089"/>
                    <a:pt x="269" y="5051"/>
                  </a:cubicBezTo>
                  <a:cubicBezTo>
                    <a:pt x="289" y="5012"/>
                    <a:pt x="327" y="4974"/>
                    <a:pt x="346" y="4955"/>
                  </a:cubicBezTo>
                  <a:cubicBezTo>
                    <a:pt x="365" y="4916"/>
                    <a:pt x="423" y="4897"/>
                    <a:pt x="442" y="4878"/>
                  </a:cubicBezTo>
                  <a:cubicBezTo>
                    <a:pt x="481" y="4859"/>
                    <a:pt x="538" y="4840"/>
                    <a:pt x="615" y="4801"/>
                  </a:cubicBezTo>
                  <a:cubicBezTo>
                    <a:pt x="634" y="4801"/>
                    <a:pt x="673" y="4782"/>
                    <a:pt x="711" y="4782"/>
                  </a:cubicBezTo>
                  <a:cubicBezTo>
                    <a:pt x="730" y="4782"/>
                    <a:pt x="769" y="4782"/>
                    <a:pt x="807" y="4801"/>
                  </a:cubicBezTo>
                  <a:cubicBezTo>
                    <a:pt x="903" y="4840"/>
                    <a:pt x="999" y="4878"/>
                    <a:pt x="1095" y="4936"/>
                  </a:cubicBezTo>
                  <a:cubicBezTo>
                    <a:pt x="1345" y="5070"/>
                    <a:pt x="1575" y="5243"/>
                    <a:pt x="1806" y="5435"/>
                  </a:cubicBezTo>
                  <a:cubicBezTo>
                    <a:pt x="1902" y="5512"/>
                    <a:pt x="1978" y="5569"/>
                    <a:pt x="2074" y="5646"/>
                  </a:cubicBezTo>
                  <a:cubicBezTo>
                    <a:pt x="2094" y="5665"/>
                    <a:pt x="2151" y="5704"/>
                    <a:pt x="2170" y="5742"/>
                  </a:cubicBezTo>
                  <a:cubicBezTo>
                    <a:pt x="2190" y="5771"/>
                    <a:pt x="2223" y="5785"/>
                    <a:pt x="2259" y="5785"/>
                  </a:cubicBezTo>
                  <a:cubicBezTo>
                    <a:pt x="2295" y="5785"/>
                    <a:pt x="2334" y="5771"/>
                    <a:pt x="2363" y="5742"/>
                  </a:cubicBezTo>
                  <a:cubicBezTo>
                    <a:pt x="2401" y="5704"/>
                    <a:pt x="2439" y="5627"/>
                    <a:pt x="2401" y="5550"/>
                  </a:cubicBezTo>
                  <a:cubicBezTo>
                    <a:pt x="2343" y="5358"/>
                    <a:pt x="2266" y="5166"/>
                    <a:pt x="2209" y="4993"/>
                  </a:cubicBezTo>
                  <a:lnTo>
                    <a:pt x="2209" y="4974"/>
                  </a:lnTo>
                  <a:cubicBezTo>
                    <a:pt x="2074" y="4494"/>
                    <a:pt x="1978" y="4014"/>
                    <a:pt x="1959" y="3515"/>
                  </a:cubicBezTo>
                  <a:cubicBezTo>
                    <a:pt x="1959" y="3246"/>
                    <a:pt x="1978" y="3015"/>
                    <a:pt x="2017" y="2746"/>
                  </a:cubicBezTo>
                  <a:cubicBezTo>
                    <a:pt x="2070" y="2606"/>
                    <a:pt x="2106" y="2481"/>
                    <a:pt x="2171" y="2343"/>
                  </a:cubicBezTo>
                  <a:lnTo>
                    <a:pt x="2171" y="2343"/>
                  </a:lnTo>
                  <a:cubicBezTo>
                    <a:pt x="2171" y="2343"/>
                    <a:pt x="2171" y="2343"/>
                    <a:pt x="2170" y="2343"/>
                  </a:cubicBezTo>
                  <a:cubicBezTo>
                    <a:pt x="2170" y="2343"/>
                    <a:pt x="2170" y="2305"/>
                    <a:pt x="2190" y="2305"/>
                  </a:cubicBezTo>
                  <a:cubicBezTo>
                    <a:pt x="2266" y="2209"/>
                    <a:pt x="2305" y="2113"/>
                    <a:pt x="2401" y="2017"/>
                  </a:cubicBezTo>
                  <a:cubicBezTo>
                    <a:pt x="2459" y="1978"/>
                    <a:pt x="2535" y="1901"/>
                    <a:pt x="2593" y="1882"/>
                  </a:cubicBezTo>
                  <a:cubicBezTo>
                    <a:pt x="2651" y="1863"/>
                    <a:pt x="2689" y="1825"/>
                    <a:pt x="2766" y="1805"/>
                  </a:cubicBezTo>
                  <a:cubicBezTo>
                    <a:pt x="2843" y="1786"/>
                    <a:pt x="2919" y="1786"/>
                    <a:pt x="2977" y="1786"/>
                  </a:cubicBezTo>
                  <a:cubicBezTo>
                    <a:pt x="3054" y="1786"/>
                    <a:pt x="3131" y="1786"/>
                    <a:pt x="3207" y="1805"/>
                  </a:cubicBezTo>
                  <a:cubicBezTo>
                    <a:pt x="3323" y="1825"/>
                    <a:pt x="3419" y="1882"/>
                    <a:pt x="3515" y="1921"/>
                  </a:cubicBezTo>
                  <a:cubicBezTo>
                    <a:pt x="3630" y="1997"/>
                    <a:pt x="3745" y="2093"/>
                    <a:pt x="3880" y="2190"/>
                  </a:cubicBezTo>
                  <a:cubicBezTo>
                    <a:pt x="4014" y="2343"/>
                    <a:pt x="4129" y="2478"/>
                    <a:pt x="4225" y="2650"/>
                  </a:cubicBezTo>
                  <a:cubicBezTo>
                    <a:pt x="4321" y="2823"/>
                    <a:pt x="4398" y="2977"/>
                    <a:pt x="4475" y="3150"/>
                  </a:cubicBezTo>
                  <a:cubicBezTo>
                    <a:pt x="4571" y="3342"/>
                    <a:pt x="4609" y="3534"/>
                    <a:pt x="4686" y="3745"/>
                  </a:cubicBezTo>
                  <a:cubicBezTo>
                    <a:pt x="4782" y="4110"/>
                    <a:pt x="4859" y="4456"/>
                    <a:pt x="4897" y="4840"/>
                  </a:cubicBezTo>
                  <a:cubicBezTo>
                    <a:pt x="4897" y="4878"/>
                    <a:pt x="4955" y="4936"/>
                    <a:pt x="4974" y="4955"/>
                  </a:cubicBezTo>
                  <a:cubicBezTo>
                    <a:pt x="4993" y="4955"/>
                    <a:pt x="4993" y="4974"/>
                    <a:pt x="5032" y="4974"/>
                  </a:cubicBezTo>
                  <a:cubicBezTo>
                    <a:pt x="5051" y="4993"/>
                    <a:pt x="5070" y="4993"/>
                    <a:pt x="5089" y="4993"/>
                  </a:cubicBezTo>
                  <a:cubicBezTo>
                    <a:pt x="5147" y="4993"/>
                    <a:pt x="5166" y="4993"/>
                    <a:pt x="5224" y="4974"/>
                  </a:cubicBezTo>
                  <a:cubicBezTo>
                    <a:pt x="5262" y="4955"/>
                    <a:pt x="5320" y="4936"/>
                    <a:pt x="5377" y="4878"/>
                  </a:cubicBezTo>
                  <a:cubicBezTo>
                    <a:pt x="5512" y="4801"/>
                    <a:pt x="5627" y="4763"/>
                    <a:pt x="5762" y="4744"/>
                  </a:cubicBezTo>
                  <a:cubicBezTo>
                    <a:pt x="5838" y="4705"/>
                    <a:pt x="5915" y="4705"/>
                    <a:pt x="5954" y="4705"/>
                  </a:cubicBezTo>
                  <a:cubicBezTo>
                    <a:pt x="6030" y="4705"/>
                    <a:pt x="6126" y="4744"/>
                    <a:pt x="6203" y="4763"/>
                  </a:cubicBezTo>
                  <a:cubicBezTo>
                    <a:pt x="6222" y="4763"/>
                    <a:pt x="6280" y="4782"/>
                    <a:pt x="6299" y="4801"/>
                  </a:cubicBezTo>
                  <a:cubicBezTo>
                    <a:pt x="6327" y="4812"/>
                    <a:pt x="6354" y="4817"/>
                    <a:pt x="6379" y="4817"/>
                  </a:cubicBezTo>
                  <a:cubicBezTo>
                    <a:pt x="6439" y="4817"/>
                    <a:pt x="6489" y="4790"/>
                    <a:pt x="6530" y="4763"/>
                  </a:cubicBezTo>
                  <a:cubicBezTo>
                    <a:pt x="6568" y="4763"/>
                    <a:pt x="6568" y="4763"/>
                    <a:pt x="6587" y="4744"/>
                  </a:cubicBezTo>
                  <a:cubicBezTo>
                    <a:pt x="6607" y="4705"/>
                    <a:pt x="6626" y="4686"/>
                    <a:pt x="6664" y="4648"/>
                  </a:cubicBezTo>
                  <a:cubicBezTo>
                    <a:pt x="6664" y="4590"/>
                    <a:pt x="6664" y="4571"/>
                    <a:pt x="6626" y="4513"/>
                  </a:cubicBezTo>
                  <a:cubicBezTo>
                    <a:pt x="6510" y="4302"/>
                    <a:pt x="6434" y="4071"/>
                    <a:pt x="6395" y="3803"/>
                  </a:cubicBezTo>
                  <a:cubicBezTo>
                    <a:pt x="6338" y="3534"/>
                    <a:pt x="6318" y="3303"/>
                    <a:pt x="6318" y="3034"/>
                  </a:cubicBezTo>
                  <a:cubicBezTo>
                    <a:pt x="6318" y="2862"/>
                    <a:pt x="6338" y="2689"/>
                    <a:pt x="6395" y="2535"/>
                  </a:cubicBezTo>
                  <a:cubicBezTo>
                    <a:pt x="6414" y="2439"/>
                    <a:pt x="6472" y="2343"/>
                    <a:pt x="6530" y="2247"/>
                  </a:cubicBezTo>
                  <a:cubicBezTo>
                    <a:pt x="6587" y="2170"/>
                    <a:pt x="6626" y="2093"/>
                    <a:pt x="6703" y="2055"/>
                  </a:cubicBezTo>
                  <a:lnTo>
                    <a:pt x="6914" y="1901"/>
                  </a:lnTo>
                  <a:cubicBezTo>
                    <a:pt x="6971" y="1882"/>
                    <a:pt x="7048" y="1863"/>
                    <a:pt x="7087" y="1825"/>
                  </a:cubicBezTo>
                  <a:cubicBezTo>
                    <a:pt x="7144" y="1825"/>
                    <a:pt x="7183" y="1805"/>
                    <a:pt x="7240" y="1805"/>
                  </a:cubicBezTo>
                  <a:cubicBezTo>
                    <a:pt x="7279" y="1805"/>
                    <a:pt x="7336" y="1825"/>
                    <a:pt x="7375" y="1825"/>
                  </a:cubicBezTo>
                  <a:cubicBezTo>
                    <a:pt x="7432" y="1863"/>
                    <a:pt x="7490" y="1882"/>
                    <a:pt x="7547" y="1901"/>
                  </a:cubicBezTo>
                  <a:cubicBezTo>
                    <a:pt x="7643" y="1978"/>
                    <a:pt x="7740" y="2055"/>
                    <a:pt x="7816" y="2151"/>
                  </a:cubicBezTo>
                  <a:cubicBezTo>
                    <a:pt x="7970" y="2305"/>
                    <a:pt x="8104" y="2535"/>
                    <a:pt x="8200" y="2727"/>
                  </a:cubicBezTo>
                  <a:cubicBezTo>
                    <a:pt x="8335" y="3015"/>
                    <a:pt x="8450" y="3323"/>
                    <a:pt x="8527" y="3630"/>
                  </a:cubicBezTo>
                  <a:cubicBezTo>
                    <a:pt x="8546" y="3803"/>
                    <a:pt x="8584" y="3956"/>
                    <a:pt x="8604" y="4167"/>
                  </a:cubicBezTo>
                  <a:cubicBezTo>
                    <a:pt x="8604" y="4273"/>
                    <a:pt x="8700" y="4362"/>
                    <a:pt x="8804" y="4362"/>
                  </a:cubicBezTo>
                  <a:cubicBezTo>
                    <a:pt x="8814" y="4362"/>
                    <a:pt x="8824" y="4361"/>
                    <a:pt x="8834" y="4360"/>
                  </a:cubicBezTo>
                  <a:cubicBezTo>
                    <a:pt x="8911" y="4360"/>
                    <a:pt x="8988" y="4302"/>
                    <a:pt x="9007" y="4225"/>
                  </a:cubicBezTo>
                  <a:lnTo>
                    <a:pt x="9026" y="4206"/>
                  </a:lnTo>
                  <a:cubicBezTo>
                    <a:pt x="9257" y="3649"/>
                    <a:pt x="9449" y="3092"/>
                    <a:pt x="9756" y="2593"/>
                  </a:cubicBezTo>
                  <a:cubicBezTo>
                    <a:pt x="9871" y="2401"/>
                    <a:pt x="9986" y="2228"/>
                    <a:pt x="10159" y="2093"/>
                  </a:cubicBezTo>
                  <a:lnTo>
                    <a:pt x="10447" y="1882"/>
                  </a:lnTo>
                  <a:cubicBezTo>
                    <a:pt x="10543" y="1825"/>
                    <a:pt x="10620" y="1805"/>
                    <a:pt x="10716" y="1786"/>
                  </a:cubicBezTo>
                  <a:cubicBezTo>
                    <a:pt x="10812" y="1748"/>
                    <a:pt x="10889" y="1748"/>
                    <a:pt x="10985" y="1748"/>
                  </a:cubicBezTo>
                  <a:cubicBezTo>
                    <a:pt x="11100" y="1748"/>
                    <a:pt x="11196" y="1786"/>
                    <a:pt x="11311" y="1805"/>
                  </a:cubicBezTo>
                  <a:cubicBezTo>
                    <a:pt x="11388" y="1825"/>
                    <a:pt x="11484" y="1882"/>
                    <a:pt x="11561" y="1901"/>
                  </a:cubicBezTo>
                  <a:cubicBezTo>
                    <a:pt x="11619" y="1959"/>
                    <a:pt x="11695" y="2017"/>
                    <a:pt x="11772" y="2074"/>
                  </a:cubicBezTo>
                  <a:cubicBezTo>
                    <a:pt x="11868" y="2170"/>
                    <a:pt x="11945" y="2266"/>
                    <a:pt x="11983" y="2382"/>
                  </a:cubicBezTo>
                  <a:cubicBezTo>
                    <a:pt x="12080" y="2574"/>
                    <a:pt x="12137" y="2766"/>
                    <a:pt x="12176" y="2958"/>
                  </a:cubicBezTo>
                  <a:cubicBezTo>
                    <a:pt x="12252" y="3342"/>
                    <a:pt x="12272" y="3745"/>
                    <a:pt x="12272" y="4129"/>
                  </a:cubicBezTo>
                  <a:cubicBezTo>
                    <a:pt x="12272" y="4206"/>
                    <a:pt x="12272" y="4283"/>
                    <a:pt x="12252" y="4340"/>
                  </a:cubicBezTo>
                  <a:cubicBezTo>
                    <a:pt x="12233" y="4513"/>
                    <a:pt x="12195" y="4667"/>
                    <a:pt x="12176" y="4820"/>
                  </a:cubicBezTo>
                  <a:cubicBezTo>
                    <a:pt x="12176" y="4878"/>
                    <a:pt x="12176" y="4916"/>
                    <a:pt x="12195" y="4974"/>
                  </a:cubicBezTo>
                  <a:cubicBezTo>
                    <a:pt x="12233" y="5012"/>
                    <a:pt x="12272" y="5051"/>
                    <a:pt x="12329" y="5051"/>
                  </a:cubicBezTo>
                  <a:cubicBezTo>
                    <a:pt x="12348" y="5060"/>
                    <a:pt x="12377" y="5065"/>
                    <a:pt x="12406" y="5065"/>
                  </a:cubicBezTo>
                  <a:cubicBezTo>
                    <a:pt x="12435" y="5065"/>
                    <a:pt x="12464" y="5060"/>
                    <a:pt x="12483" y="5051"/>
                  </a:cubicBezTo>
                  <a:cubicBezTo>
                    <a:pt x="12560" y="4974"/>
                    <a:pt x="12656" y="4916"/>
                    <a:pt x="12752" y="4878"/>
                  </a:cubicBezTo>
                  <a:cubicBezTo>
                    <a:pt x="12867" y="4801"/>
                    <a:pt x="13001" y="4763"/>
                    <a:pt x="13136" y="4724"/>
                  </a:cubicBezTo>
                  <a:cubicBezTo>
                    <a:pt x="13232" y="4705"/>
                    <a:pt x="13328" y="4705"/>
                    <a:pt x="13424" y="4705"/>
                  </a:cubicBezTo>
                  <a:cubicBezTo>
                    <a:pt x="13520" y="4705"/>
                    <a:pt x="13597" y="4724"/>
                    <a:pt x="13693" y="4763"/>
                  </a:cubicBezTo>
                  <a:cubicBezTo>
                    <a:pt x="13769" y="4782"/>
                    <a:pt x="13827" y="4820"/>
                    <a:pt x="13904" y="4859"/>
                  </a:cubicBezTo>
                  <a:cubicBezTo>
                    <a:pt x="13981" y="4897"/>
                    <a:pt x="14057" y="4974"/>
                    <a:pt x="14115" y="5051"/>
                  </a:cubicBezTo>
                  <a:cubicBezTo>
                    <a:pt x="14192" y="5108"/>
                    <a:pt x="14269" y="5204"/>
                    <a:pt x="14307" y="5301"/>
                  </a:cubicBezTo>
                  <a:cubicBezTo>
                    <a:pt x="14307" y="5339"/>
                    <a:pt x="14346" y="5358"/>
                    <a:pt x="14346" y="5358"/>
                  </a:cubicBezTo>
                  <a:cubicBezTo>
                    <a:pt x="14365" y="5397"/>
                    <a:pt x="14384" y="5435"/>
                    <a:pt x="14403" y="5454"/>
                  </a:cubicBezTo>
                  <a:cubicBezTo>
                    <a:pt x="14427" y="5462"/>
                    <a:pt x="14448" y="5467"/>
                    <a:pt x="14468" y="5467"/>
                  </a:cubicBezTo>
                  <a:cubicBezTo>
                    <a:pt x="14496" y="5467"/>
                    <a:pt x="14523" y="5457"/>
                    <a:pt x="14557" y="5435"/>
                  </a:cubicBezTo>
                  <a:cubicBezTo>
                    <a:pt x="14672" y="5339"/>
                    <a:pt x="14787" y="5262"/>
                    <a:pt x="14941" y="5185"/>
                  </a:cubicBezTo>
                  <a:cubicBezTo>
                    <a:pt x="15018" y="5166"/>
                    <a:pt x="15075" y="5108"/>
                    <a:pt x="15171" y="5089"/>
                  </a:cubicBezTo>
                  <a:cubicBezTo>
                    <a:pt x="15229" y="5089"/>
                    <a:pt x="15267" y="5070"/>
                    <a:pt x="15325" y="5070"/>
                  </a:cubicBezTo>
                  <a:cubicBezTo>
                    <a:pt x="15363" y="5070"/>
                    <a:pt x="15421" y="5089"/>
                    <a:pt x="15479" y="5089"/>
                  </a:cubicBezTo>
                  <a:cubicBezTo>
                    <a:pt x="15498" y="5108"/>
                    <a:pt x="15536" y="5108"/>
                    <a:pt x="15555" y="5147"/>
                  </a:cubicBezTo>
                  <a:cubicBezTo>
                    <a:pt x="15584" y="5156"/>
                    <a:pt x="15608" y="5161"/>
                    <a:pt x="15632" y="5161"/>
                  </a:cubicBezTo>
                  <a:cubicBezTo>
                    <a:pt x="15656" y="5161"/>
                    <a:pt x="15680" y="5156"/>
                    <a:pt x="15709" y="5147"/>
                  </a:cubicBezTo>
                  <a:lnTo>
                    <a:pt x="15728" y="5147"/>
                  </a:lnTo>
                  <a:cubicBezTo>
                    <a:pt x="15805" y="5108"/>
                    <a:pt x="15863" y="5070"/>
                    <a:pt x="15863" y="4993"/>
                  </a:cubicBezTo>
                  <a:cubicBezTo>
                    <a:pt x="15786" y="4513"/>
                    <a:pt x="15709" y="4033"/>
                    <a:pt x="15690" y="3553"/>
                  </a:cubicBezTo>
                  <a:cubicBezTo>
                    <a:pt x="15690" y="3150"/>
                    <a:pt x="15709" y="2766"/>
                    <a:pt x="15786" y="2382"/>
                  </a:cubicBezTo>
                  <a:cubicBezTo>
                    <a:pt x="15824" y="2190"/>
                    <a:pt x="15901" y="1997"/>
                    <a:pt x="15997" y="1805"/>
                  </a:cubicBezTo>
                  <a:cubicBezTo>
                    <a:pt x="16074" y="1690"/>
                    <a:pt x="16151" y="1594"/>
                    <a:pt x="16208" y="1498"/>
                  </a:cubicBezTo>
                  <a:cubicBezTo>
                    <a:pt x="16304" y="1402"/>
                    <a:pt x="16400" y="1325"/>
                    <a:pt x="16496" y="1249"/>
                  </a:cubicBezTo>
                  <a:cubicBezTo>
                    <a:pt x="16496" y="1249"/>
                    <a:pt x="16507" y="1249"/>
                    <a:pt x="16513" y="1240"/>
                  </a:cubicBezTo>
                  <a:lnTo>
                    <a:pt x="16513" y="1240"/>
                  </a:lnTo>
                  <a:cubicBezTo>
                    <a:pt x="16587" y="1202"/>
                    <a:pt x="16676" y="1151"/>
                    <a:pt x="16765" y="1133"/>
                  </a:cubicBezTo>
                  <a:cubicBezTo>
                    <a:pt x="16842" y="1114"/>
                    <a:pt x="16880" y="1114"/>
                    <a:pt x="16957" y="1114"/>
                  </a:cubicBezTo>
                  <a:cubicBezTo>
                    <a:pt x="16996" y="1114"/>
                    <a:pt x="17053" y="1114"/>
                    <a:pt x="17130" y="1133"/>
                  </a:cubicBezTo>
                  <a:cubicBezTo>
                    <a:pt x="17168" y="1153"/>
                    <a:pt x="17226" y="1153"/>
                    <a:pt x="17264" y="1210"/>
                  </a:cubicBezTo>
                  <a:cubicBezTo>
                    <a:pt x="17322" y="1229"/>
                    <a:pt x="17399" y="1268"/>
                    <a:pt x="17437" y="1325"/>
                  </a:cubicBezTo>
                  <a:cubicBezTo>
                    <a:pt x="17533" y="1421"/>
                    <a:pt x="17610" y="1517"/>
                    <a:pt x="17668" y="1613"/>
                  </a:cubicBezTo>
                  <a:cubicBezTo>
                    <a:pt x="17764" y="1786"/>
                    <a:pt x="17841" y="1978"/>
                    <a:pt x="17917" y="2170"/>
                  </a:cubicBezTo>
                  <a:cubicBezTo>
                    <a:pt x="17994" y="2420"/>
                    <a:pt x="18033" y="2708"/>
                    <a:pt x="18071" y="2996"/>
                  </a:cubicBezTo>
                  <a:lnTo>
                    <a:pt x="18071" y="3246"/>
                  </a:lnTo>
                  <a:cubicBezTo>
                    <a:pt x="18071" y="3284"/>
                    <a:pt x="18071" y="3342"/>
                    <a:pt x="18109" y="3380"/>
                  </a:cubicBezTo>
                  <a:cubicBezTo>
                    <a:pt x="18129" y="3438"/>
                    <a:pt x="18186" y="3457"/>
                    <a:pt x="18225" y="3457"/>
                  </a:cubicBezTo>
                  <a:lnTo>
                    <a:pt x="18301" y="3457"/>
                  </a:lnTo>
                  <a:cubicBezTo>
                    <a:pt x="18359" y="3457"/>
                    <a:pt x="18397" y="3438"/>
                    <a:pt x="18417" y="3380"/>
                  </a:cubicBezTo>
                  <a:cubicBezTo>
                    <a:pt x="18666" y="2785"/>
                    <a:pt x="18858" y="2190"/>
                    <a:pt x="19146" y="1633"/>
                  </a:cubicBezTo>
                  <a:cubicBezTo>
                    <a:pt x="19281" y="1364"/>
                    <a:pt x="19473" y="1114"/>
                    <a:pt x="19703" y="864"/>
                  </a:cubicBezTo>
                  <a:cubicBezTo>
                    <a:pt x="19799" y="768"/>
                    <a:pt x="19915" y="672"/>
                    <a:pt x="20049" y="576"/>
                  </a:cubicBezTo>
                  <a:cubicBezTo>
                    <a:pt x="20145" y="538"/>
                    <a:pt x="20241" y="480"/>
                    <a:pt x="20337" y="461"/>
                  </a:cubicBezTo>
                  <a:cubicBezTo>
                    <a:pt x="20433" y="442"/>
                    <a:pt x="20510" y="404"/>
                    <a:pt x="20606" y="404"/>
                  </a:cubicBezTo>
                  <a:cubicBezTo>
                    <a:pt x="20721" y="404"/>
                    <a:pt x="20856" y="404"/>
                    <a:pt x="20971" y="461"/>
                  </a:cubicBezTo>
                  <a:cubicBezTo>
                    <a:pt x="21048" y="480"/>
                    <a:pt x="21105" y="500"/>
                    <a:pt x="21182" y="557"/>
                  </a:cubicBezTo>
                  <a:cubicBezTo>
                    <a:pt x="21240" y="576"/>
                    <a:pt x="21278" y="634"/>
                    <a:pt x="21336" y="672"/>
                  </a:cubicBezTo>
                  <a:cubicBezTo>
                    <a:pt x="21374" y="730"/>
                    <a:pt x="21432" y="768"/>
                    <a:pt x="21451" y="826"/>
                  </a:cubicBezTo>
                  <a:cubicBezTo>
                    <a:pt x="21489" y="884"/>
                    <a:pt x="21528" y="960"/>
                    <a:pt x="21547" y="1057"/>
                  </a:cubicBezTo>
                  <a:cubicBezTo>
                    <a:pt x="21585" y="1210"/>
                    <a:pt x="21585" y="1345"/>
                    <a:pt x="21624" y="1517"/>
                  </a:cubicBezTo>
                  <a:cubicBezTo>
                    <a:pt x="21624" y="1921"/>
                    <a:pt x="21547" y="2324"/>
                    <a:pt x="21451" y="2708"/>
                  </a:cubicBezTo>
                  <a:cubicBezTo>
                    <a:pt x="21393" y="2938"/>
                    <a:pt x="21355" y="3130"/>
                    <a:pt x="21278" y="3342"/>
                  </a:cubicBezTo>
                  <a:lnTo>
                    <a:pt x="21067" y="3995"/>
                  </a:lnTo>
                  <a:cubicBezTo>
                    <a:pt x="21009" y="4091"/>
                    <a:pt x="20990" y="4187"/>
                    <a:pt x="20952" y="4283"/>
                  </a:cubicBezTo>
                  <a:cubicBezTo>
                    <a:pt x="20894" y="4398"/>
                    <a:pt x="20817" y="4494"/>
                    <a:pt x="20779" y="4609"/>
                  </a:cubicBezTo>
                  <a:cubicBezTo>
                    <a:pt x="20721" y="4705"/>
                    <a:pt x="20798" y="4801"/>
                    <a:pt x="20875" y="4859"/>
                  </a:cubicBezTo>
                  <a:cubicBezTo>
                    <a:pt x="20888" y="4859"/>
                    <a:pt x="20900" y="4867"/>
                    <a:pt x="20919" y="4867"/>
                  </a:cubicBezTo>
                  <a:cubicBezTo>
                    <a:pt x="20928" y="4867"/>
                    <a:pt x="20939" y="4865"/>
                    <a:pt x="20952" y="4859"/>
                  </a:cubicBezTo>
                  <a:cubicBezTo>
                    <a:pt x="20961" y="4868"/>
                    <a:pt x="20976" y="4873"/>
                    <a:pt x="20992" y="4873"/>
                  </a:cubicBezTo>
                  <a:cubicBezTo>
                    <a:pt x="21009" y="4873"/>
                    <a:pt x="21028" y="4868"/>
                    <a:pt x="21048" y="4859"/>
                  </a:cubicBezTo>
                  <a:cubicBezTo>
                    <a:pt x="21201" y="4763"/>
                    <a:pt x="21374" y="4686"/>
                    <a:pt x="21547" y="4609"/>
                  </a:cubicBezTo>
                  <a:cubicBezTo>
                    <a:pt x="21758" y="4513"/>
                    <a:pt x="21969" y="4436"/>
                    <a:pt x="22200" y="4398"/>
                  </a:cubicBezTo>
                  <a:cubicBezTo>
                    <a:pt x="22507" y="4302"/>
                    <a:pt x="22834" y="4244"/>
                    <a:pt x="23179" y="4225"/>
                  </a:cubicBezTo>
                  <a:cubicBezTo>
                    <a:pt x="23314" y="4225"/>
                    <a:pt x="23448" y="4244"/>
                    <a:pt x="23582" y="4283"/>
                  </a:cubicBezTo>
                  <a:cubicBezTo>
                    <a:pt x="23659" y="4302"/>
                    <a:pt x="23736" y="4321"/>
                    <a:pt x="23774" y="4340"/>
                  </a:cubicBezTo>
                  <a:cubicBezTo>
                    <a:pt x="23832" y="4379"/>
                    <a:pt x="23871" y="4398"/>
                    <a:pt x="23890" y="4436"/>
                  </a:cubicBezTo>
                  <a:cubicBezTo>
                    <a:pt x="23928" y="4475"/>
                    <a:pt x="23967" y="4513"/>
                    <a:pt x="23986" y="4571"/>
                  </a:cubicBezTo>
                  <a:lnTo>
                    <a:pt x="24063" y="4705"/>
                  </a:lnTo>
                  <a:cubicBezTo>
                    <a:pt x="24082" y="4782"/>
                    <a:pt x="24082" y="4878"/>
                    <a:pt x="24082" y="4955"/>
                  </a:cubicBezTo>
                  <a:cubicBezTo>
                    <a:pt x="24082" y="5089"/>
                    <a:pt x="24063" y="5262"/>
                    <a:pt x="24024" y="5397"/>
                  </a:cubicBezTo>
                  <a:cubicBezTo>
                    <a:pt x="23986" y="5454"/>
                    <a:pt x="24043" y="5531"/>
                    <a:pt x="24063" y="5550"/>
                  </a:cubicBezTo>
                  <a:cubicBezTo>
                    <a:pt x="24103" y="5564"/>
                    <a:pt x="24134" y="5577"/>
                    <a:pt x="24170" y="5577"/>
                  </a:cubicBezTo>
                  <a:cubicBezTo>
                    <a:pt x="24184" y="5577"/>
                    <a:pt x="24199" y="5575"/>
                    <a:pt x="24216" y="5569"/>
                  </a:cubicBezTo>
                  <a:cubicBezTo>
                    <a:pt x="24351" y="5493"/>
                    <a:pt x="24504" y="5454"/>
                    <a:pt x="24639" y="5435"/>
                  </a:cubicBezTo>
                  <a:cubicBezTo>
                    <a:pt x="24984" y="5339"/>
                    <a:pt x="25292" y="5281"/>
                    <a:pt x="25656" y="5281"/>
                  </a:cubicBezTo>
                  <a:cubicBezTo>
                    <a:pt x="25772" y="5281"/>
                    <a:pt x="25906" y="5281"/>
                    <a:pt x="26041" y="5339"/>
                  </a:cubicBezTo>
                  <a:cubicBezTo>
                    <a:pt x="26079" y="5358"/>
                    <a:pt x="26137" y="5358"/>
                    <a:pt x="26175" y="5377"/>
                  </a:cubicBezTo>
                  <a:cubicBezTo>
                    <a:pt x="26194" y="5397"/>
                    <a:pt x="26233" y="5397"/>
                    <a:pt x="26252" y="5435"/>
                  </a:cubicBezTo>
                  <a:lnTo>
                    <a:pt x="26290" y="5473"/>
                  </a:lnTo>
                  <a:cubicBezTo>
                    <a:pt x="26290" y="5512"/>
                    <a:pt x="26329" y="5531"/>
                    <a:pt x="26329" y="5550"/>
                  </a:cubicBezTo>
                  <a:cubicBezTo>
                    <a:pt x="26329" y="5569"/>
                    <a:pt x="26329" y="5627"/>
                    <a:pt x="26348" y="5646"/>
                  </a:cubicBezTo>
                  <a:cubicBezTo>
                    <a:pt x="26348" y="5742"/>
                    <a:pt x="26329" y="5857"/>
                    <a:pt x="26290" y="5953"/>
                  </a:cubicBezTo>
                  <a:lnTo>
                    <a:pt x="26290" y="6049"/>
                  </a:lnTo>
                  <a:cubicBezTo>
                    <a:pt x="26329" y="6107"/>
                    <a:pt x="26348" y="6126"/>
                    <a:pt x="26386" y="6145"/>
                  </a:cubicBezTo>
                  <a:lnTo>
                    <a:pt x="26444" y="6145"/>
                  </a:lnTo>
                  <a:cubicBezTo>
                    <a:pt x="26463" y="6165"/>
                    <a:pt x="26521" y="6165"/>
                    <a:pt x="26540" y="6165"/>
                  </a:cubicBezTo>
                  <a:cubicBezTo>
                    <a:pt x="26578" y="6165"/>
                    <a:pt x="26636" y="6145"/>
                    <a:pt x="26655" y="6107"/>
                  </a:cubicBezTo>
                  <a:lnTo>
                    <a:pt x="26713" y="6049"/>
                  </a:lnTo>
                  <a:cubicBezTo>
                    <a:pt x="26828" y="5953"/>
                    <a:pt x="26943" y="5857"/>
                    <a:pt x="27097" y="5781"/>
                  </a:cubicBezTo>
                  <a:cubicBezTo>
                    <a:pt x="27212" y="5742"/>
                    <a:pt x="27308" y="5685"/>
                    <a:pt x="27423" y="5665"/>
                  </a:cubicBezTo>
                  <a:cubicBezTo>
                    <a:pt x="27538" y="5646"/>
                    <a:pt x="27673" y="5646"/>
                    <a:pt x="27788" y="5646"/>
                  </a:cubicBezTo>
                  <a:cubicBezTo>
                    <a:pt x="27903" y="5646"/>
                    <a:pt x="28057" y="5685"/>
                    <a:pt x="28172" y="5723"/>
                  </a:cubicBezTo>
                  <a:cubicBezTo>
                    <a:pt x="28307" y="5761"/>
                    <a:pt x="28479" y="5838"/>
                    <a:pt x="28595" y="5934"/>
                  </a:cubicBezTo>
                  <a:cubicBezTo>
                    <a:pt x="28729" y="6030"/>
                    <a:pt x="28844" y="6126"/>
                    <a:pt x="28940" y="6222"/>
                  </a:cubicBezTo>
                  <a:cubicBezTo>
                    <a:pt x="29036" y="6318"/>
                    <a:pt x="29113" y="6434"/>
                    <a:pt x="29151" y="6549"/>
                  </a:cubicBezTo>
                  <a:cubicBezTo>
                    <a:pt x="29164" y="6585"/>
                    <a:pt x="29191" y="6599"/>
                    <a:pt x="29220" y="6599"/>
                  </a:cubicBezTo>
                  <a:cubicBezTo>
                    <a:pt x="29236" y="6599"/>
                    <a:pt x="29253" y="6594"/>
                    <a:pt x="29267" y="6587"/>
                  </a:cubicBezTo>
                  <a:cubicBezTo>
                    <a:pt x="29420" y="6491"/>
                    <a:pt x="29420" y="6434"/>
                    <a:pt x="29401" y="6395"/>
                  </a:cubicBezTo>
                  <a:cubicBezTo>
                    <a:pt x="29248" y="6126"/>
                    <a:pt x="29075" y="5915"/>
                    <a:pt x="28844" y="5723"/>
                  </a:cubicBezTo>
                  <a:cubicBezTo>
                    <a:pt x="28748" y="5627"/>
                    <a:pt x="28633" y="5550"/>
                    <a:pt x="28499" y="5473"/>
                  </a:cubicBezTo>
                  <a:cubicBezTo>
                    <a:pt x="28383" y="5416"/>
                    <a:pt x="28230" y="5358"/>
                    <a:pt x="28095" y="5320"/>
                  </a:cubicBezTo>
                  <a:cubicBezTo>
                    <a:pt x="27980" y="5262"/>
                    <a:pt x="27826" y="5262"/>
                    <a:pt x="27692" y="5262"/>
                  </a:cubicBezTo>
                  <a:lnTo>
                    <a:pt x="27634" y="5262"/>
                  </a:lnTo>
                  <a:cubicBezTo>
                    <a:pt x="27500" y="5262"/>
                    <a:pt x="27385" y="5281"/>
                    <a:pt x="27231" y="5320"/>
                  </a:cubicBezTo>
                  <a:cubicBezTo>
                    <a:pt x="27097" y="5339"/>
                    <a:pt x="26962" y="5397"/>
                    <a:pt x="26828" y="5454"/>
                  </a:cubicBezTo>
                  <a:cubicBezTo>
                    <a:pt x="26770" y="5473"/>
                    <a:pt x="26751" y="5512"/>
                    <a:pt x="26713" y="5531"/>
                  </a:cubicBezTo>
                  <a:lnTo>
                    <a:pt x="26713" y="5454"/>
                  </a:lnTo>
                  <a:cubicBezTo>
                    <a:pt x="26713" y="5377"/>
                    <a:pt x="26674" y="5339"/>
                    <a:pt x="26655" y="5281"/>
                  </a:cubicBezTo>
                  <a:cubicBezTo>
                    <a:pt x="26636" y="5224"/>
                    <a:pt x="26578" y="5166"/>
                    <a:pt x="26540" y="5108"/>
                  </a:cubicBezTo>
                  <a:cubicBezTo>
                    <a:pt x="26444" y="5051"/>
                    <a:pt x="26348" y="4974"/>
                    <a:pt x="26233" y="4955"/>
                  </a:cubicBezTo>
                  <a:cubicBezTo>
                    <a:pt x="26079" y="4897"/>
                    <a:pt x="25944" y="4878"/>
                    <a:pt x="25791" y="4878"/>
                  </a:cubicBezTo>
                  <a:cubicBezTo>
                    <a:pt x="25484" y="4878"/>
                    <a:pt x="25176" y="4897"/>
                    <a:pt x="24888" y="4974"/>
                  </a:cubicBezTo>
                  <a:cubicBezTo>
                    <a:pt x="24735" y="4993"/>
                    <a:pt x="24600" y="5051"/>
                    <a:pt x="24466" y="5089"/>
                  </a:cubicBezTo>
                  <a:lnTo>
                    <a:pt x="24447" y="5089"/>
                  </a:lnTo>
                  <a:cubicBezTo>
                    <a:pt x="24466" y="4974"/>
                    <a:pt x="24466" y="4859"/>
                    <a:pt x="24447" y="4724"/>
                  </a:cubicBezTo>
                  <a:cubicBezTo>
                    <a:pt x="24427" y="4571"/>
                    <a:pt x="24370" y="4417"/>
                    <a:pt x="24274" y="4283"/>
                  </a:cubicBezTo>
                  <a:cubicBezTo>
                    <a:pt x="24216" y="4148"/>
                    <a:pt x="24063" y="4052"/>
                    <a:pt x="23947" y="4014"/>
                  </a:cubicBezTo>
                  <a:cubicBezTo>
                    <a:pt x="23794" y="3937"/>
                    <a:pt x="23659" y="3918"/>
                    <a:pt x="23506" y="3899"/>
                  </a:cubicBezTo>
                  <a:lnTo>
                    <a:pt x="23314" y="3899"/>
                  </a:lnTo>
                  <a:cubicBezTo>
                    <a:pt x="23218" y="3899"/>
                    <a:pt x="23102" y="3899"/>
                    <a:pt x="23006" y="3918"/>
                  </a:cubicBezTo>
                  <a:cubicBezTo>
                    <a:pt x="22814" y="3937"/>
                    <a:pt x="22641" y="3956"/>
                    <a:pt x="22488" y="4014"/>
                  </a:cubicBezTo>
                  <a:cubicBezTo>
                    <a:pt x="22142" y="4110"/>
                    <a:pt x="21777" y="4206"/>
                    <a:pt x="21470" y="4340"/>
                  </a:cubicBezTo>
                  <a:lnTo>
                    <a:pt x="21336" y="4417"/>
                  </a:lnTo>
                  <a:cubicBezTo>
                    <a:pt x="21336" y="4417"/>
                    <a:pt x="21336" y="4398"/>
                    <a:pt x="21355" y="4398"/>
                  </a:cubicBezTo>
                  <a:cubicBezTo>
                    <a:pt x="21374" y="4302"/>
                    <a:pt x="21432" y="4225"/>
                    <a:pt x="21451" y="4129"/>
                  </a:cubicBezTo>
                  <a:cubicBezTo>
                    <a:pt x="21528" y="3937"/>
                    <a:pt x="21585" y="3745"/>
                    <a:pt x="21643" y="3572"/>
                  </a:cubicBezTo>
                  <a:cubicBezTo>
                    <a:pt x="21720" y="3361"/>
                    <a:pt x="21777" y="3150"/>
                    <a:pt x="21835" y="2938"/>
                  </a:cubicBezTo>
                  <a:cubicBezTo>
                    <a:pt x="21950" y="2554"/>
                    <a:pt x="22046" y="2132"/>
                    <a:pt x="22065" y="1729"/>
                  </a:cubicBezTo>
                  <a:cubicBezTo>
                    <a:pt x="22104" y="1517"/>
                    <a:pt x="22104" y="1325"/>
                    <a:pt x="22046" y="1114"/>
                  </a:cubicBezTo>
                  <a:cubicBezTo>
                    <a:pt x="22027" y="922"/>
                    <a:pt x="21969" y="749"/>
                    <a:pt x="21873" y="576"/>
                  </a:cubicBezTo>
                  <a:cubicBezTo>
                    <a:pt x="21777" y="404"/>
                    <a:pt x="21643" y="269"/>
                    <a:pt x="21470" y="173"/>
                  </a:cubicBezTo>
                  <a:cubicBezTo>
                    <a:pt x="21374" y="116"/>
                    <a:pt x="21278" y="77"/>
                    <a:pt x="21182" y="58"/>
                  </a:cubicBezTo>
                  <a:cubicBezTo>
                    <a:pt x="21067" y="20"/>
                    <a:pt x="20952" y="0"/>
                    <a:pt x="2081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6" name="Group 5"/>
          <p:cNvGrpSpPr/>
          <p:nvPr/>
        </p:nvGrpSpPr>
        <p:grpSpPr>
          <a:xfrm>
            <a:off x="7728585" y="-502285"/>
            <a:ext cx="4462780" cy="6997700"/>
            <a:chOff x="9213" y="183"/>
            <a:chExt cx="5121" cy="5503"/>
          </a:xfrm>
        </p:grpSpPr>
        <p:sp>
          <p:nvSpPr>
            <p:cNvPr id="2653" name="Google Shape;2653;p65"/>
            <p:cNvSpPr/>
            <p:nvPr/>
          </p:nvSpPr>
          <p:spPr>
            <a:xfrm>
              <a:off x="9213" y="2413"/>
              <a:ext cx="5121" cy="3273"/>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093" y="183"/>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a:ln>
                    <a:noFill/>
                  </a:ln>
                  <a:solidFill>
                    <a:prstClr val="white"/>
                  </a:solidFill>
                  <a:effectLst/>
                  <a:uLnTx/>
                  <a:uFillTx/>
                  <a:latin typeface="iCiel Cadena" panose="02000503000000020004" charset="0"/>
                  <a:ea typeface="Fredoka One" panose="02000000000000000000"/>
                  <a:cs typeface="iCiel Cadena" panose="02000503000000020004" charset="0"/>
                  <a:sym typeface="Fredoka One" panose="02000000000000000000"/>
                </a:rPr>
                <a:t>Hoa hồng</a:t>
              </a:r>
            </a:p>
          </p:txBody>
        </p:sp>
        <p:cxnSp>
          <p:nvCxnSpPr>
            <p:cNvPr id="2696" name="Google Shape;2696;p65"/>
            <p:cNvCxnSpPr/>
            <p:nvPr/>
          </p:nvCxnSpPr>
          <p:spPr>
            <a:xfrm flipH="1">
              <a:off x="9722" y="1782"/>
              <a:ext cx="380" cy="909"/>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338" cy="864"/>
            </a:xfrm>
            <a:prstGeom prst="straightConnector1">
              <a:avLst/>
            </a:prstGeom>
            <a:noFill/>
            <a:ln w="9525" cap="flat" cmpd="sng">
              <a:solidFill>
                <a:srgbClr val="F656BC"/>
              </a:solidFill>
              <a:prstDash val="dash"/>
              <a:round/>
              <a:headEnd type="oval" w="med" len="med"/>
              <a:tailEnd type="oval" w="med" len="med"/>
            </a:ln>
          </p:spPr>
        </p:cxnSp>
      </p:grpSp>
      <p:sp>
        <p:nvSpPr>
          <p:cNvPr id="8" name="Text Box 0"/>
          <p:cNvSpPr txBox="1"/>
          <p:nvPr/>
        </p:nvSpPr>
        <p:spPr>
          <a:xfrm>
            <a:off x="7851140" y="2762885"/>
            <a:ext cx="4251325" cy="378460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000" b="0" i="0" u="none" strike="noStrike" kern="1200" cap="none" spc="0" normalizeH="0" baseline="0" noProof="0">
                <a:ln>
                  <a:noFill/>
                </a:ln>
                <a:solidFill>
                  <a:prstClr val="black"/>
                </a:solidFill>
                <a:effectLst/>
                <a:uLnTx/>
                <a:uFillTx/>
                <a:latin typeface="Arial"/>
                <a:cs typeface="+mn-cs"/>
              </a:rPr>
              <a:t>Hình dáng: Có nhiều cánh hơi tròn, xếp chồng lên nhau và nở xòe trong rất đẹp mắt.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000" b="0" i="0" u="none" strike="noStrike" kern="1200" cap="none" spc="0" normalizeH="0" baseline="0" noProof="0">
                <a:ln>
                  <a:noFill/>
                </a:ln>
                <a:solidFill>
                  <a:prstClr val="black"/>
                </a:solidFill>
                <a:effectLst/>
                <a:uLnTx/>
                <a:uFillTx/>
                <a:latin typeface="Arial"/>
                <a:cs typeface="+mn-cs"/>
              </a:rPr>
              <a:t>Kích thước: trung bình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000" b="0" i="0" u="none" strike="noStrike" kern="1200" cap="none" spc="0" normalizeH="0" baseline="0" noProof="0">
                <a:ln>
                  <a:noFill/>
                </a:ln>
                <a:solidFill>
                  <a:prstClr val="black"/>
                </a:solidFill>
                <a:effectLst/>
                <a:uLnTx/>
                <a:uFillTx/>
                <a:latin typeface="Arial"/>
                <a:cs typeface="+mn-cs"/>
              </a:rPr>
              <a:t>Màu sác:  màu đỏ</a:t>
            </a:r>
          </a:p>
        </p:txBody>
      </p:sp>
      <p:pic>
        <p:nvPicPr>
          <p:cNvPr id="13" name="PA_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141855" y="5728970"/>
            <a:ext cx="1285875" cy="1170305"/>
          </a:xfrm>
          <a:prstGeom prst="rect">
            <a:avLst/>
          </a:prstGeom>
        </p:spPr>
      </p:pic>
      <p:pic>
        <p:nvPicPr>
          <p:cNvPr id="104" name="Content Placeholder 103"/>
          <p:cNvPicPr>
            <a:picLocks noGrp="1"/>
          </p:cNvPicPr>
          <p:nvPr>
            <p:ph idx="1"/>
          </p:nvPr>
        </p:nvPicPr>
        <p:blipFill>
          <a:blip r:embed="rId6"/>
          <a:stretch>
            <a:fillRect/>
          </a:stretch>
        </p:blipFill>
        <p:spPr>
          <a:xfrm>
            <a:off x="701675" y="735965"/>
            <a:ext cx="6552565" cy="3950970"/>
          </a:xfrm>
          <a:prstGeom prst="rect">
            <a:avLst/>
          </a:prstGeom>
          <a:noFill/>
          <a:ln w="9525">
            <a:solidFill>
              <a:schemeClr val="tx1"/>
            </a:solidFill>
            <a:prstDash val="sysDash"/>
          </a:ln>
        </p:spPr>
      </p:pic>
      <p:pic>
        <p:nvPicPr>
          <p:cNvPr id="21" name="Picture 20"/>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226695" y="4792980"/>
            <a:ext cx="1458595" cy="2065020"/>
          </a:xfrm>
          <a:prstGeom prst="rect">
            <a:avLst/>
          </a:prstGeom>
        </p:spPr>
      </p:pic>
      <p:pic>
        <p:nvPicPr>
          <p:cNvPr id="23" name="Picture 22"/>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7851140" y="2375535"/>
            <a:ext cx="668020" cy="534670"/>
          </a:xfrm>
          <a:prstGeom prst="rect">
            <a:avLst/>
          </a:prstGeom>
        </p:spPr>
      </p:pic>
      <p:pic>
        <p:nvPicPr>
          <p:cNvPr id="24" name="Picture 23"/>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11274425" y="2375535"/>
            <a:ext cx="668020" cy="534035"/>
          </a:xfrm>
          <a:prstGeom prst="rect">
            <a:avLst/>
          </a:prstGeom>
        </p:spPr>
      </p:pic>
    </p:spTree>
    <p:extLst>
      <p:ext uri="{BB962C8B-B14F-4D97-AF65-F5344CB8AC3E}">
        <p14:creationId xmlns:p14="http://schemas.microsoft.com/office/powerpoint/2010/main" val="33049458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fade">
                                      <p:cBhvr>
                                        <p:cTn id="7" dur="500"/>
                                        <p:tgtEl>
                                          <p:spTgt spid="1923"/>
                                        </p:tgtEl>
                                      </p:cBhvr>
                                    </p:animEffect>
                                  </p:childTnLst>
                                </p:cTn>
                              </p:par>
                              <p:par>
                                <p:cTn id="8" presetID="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1+#ppt_w/2"/>
                                          </p:val>
                                        </p:tav>
                                        <p:tav tm="100000">
                                          <p:val>
                                            <p:strVal val="#ppt_x"/>
                                          </p:val>
                                        </p:tav>
                                      </p:tavLst>
                                    </p:anim>
                                    <p:anim calcmode="lin" valueType="num">
                                      <p:cBhvr additive="base">
                                        <p:cTn id="11" dur="1000" fill="hold"/>
                                        <p:tgtEl>
                                          <p:spTgt spid="13"/>
                                        </p:tgtEl>
                                        <p:attrNameLst>
                                          <p:attrName>ppt_y</p:attrName>
                                        </p:attrNameLst>
                                      </p:cBhvr>
                                      <p:tavLst>
                                        <p:tav tm="0">
                                          <p:val>
                                            <p:strVal val="#ppt_y"/>
                                          </p:val>
                                        </p:tav>
                                        <p:tav tm="100000">
                                          <p:val>
                                            <p:strVal val="#ppt_y"/>
                                          </p:val>
                                        </p:tav>
                                      </p:tavLst>
                                    </p:anim>
                                  </p:childTnLst>
                                </p:cTn>
                              </p:par>
                              <p:par>
                                <p:cTn id="12" presetID="32" presetClass="emph" presetSubtype="0" repeatCount="2000" fill="hold" nodeType="withEffect">
                                  <p:stCondLst>
                                    <p:cond delay="0"/>
                                  </p:st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par>
                                <p:cTn id="18" presetID="26" presetClass="emph" presetSubtype="0" repeatCount="3000" fill="hold" nodeType="withEffect">
                                  <p:stCondLst>
                                    <p:cond delay="0"/>
                                  </p:stCondLst>
                                  <p:childTnLst>
                                    <p:animEffect transition="out" filter="fade">
                                      <p:cBhvr>
                                        <p:cTn id="19" dur="500" tmFilter="0, 0; .2, .5; .8, .5; 1, 0"/>
                                        <p:tgtEl>
                                          <p:spTgt spid="13"/>
                                        </p:tgtEl>
                                      </p:cBhvr>
                                    </p:animEffect>
                                    <p:animScale>
                                      <p:cBhvr>
                                        <p:cTn id="20" dur="250" autoRev="1" fill="hold"/>
                                        <p:tgtEl>
                                          <p:spTgt spid="13"/>
                                        </p:tgtEl>
                                      </p:cBhvr>
                                      <p:by x="105000" y="105000"/>
                                    </p:animScale>
                                  </p:childTnLst>
                                </p:cTn>
                              </p:par>
                              <p:par>
                                <p:cTn id="21" presetID="2" presetClass="entr" presetSubtype="4" fill="hold" nodeType="withEffect">
                                  <p:stCondLst>
                                    <p:cond delay="0"/>
                                  </p:stCondLst>
                                  <p:childTnLst>
                                    <p:set>
                                      <p:cBhvr>
                                        <p:cTn id="22" dur="1" fill="hold">
                                          <p:stCondLst>
                                            <p:cond delay="0"/>
                                          </p:stCondLst>
                                        </p:cTn>
                                        <p:tgtEl>
                                          <p:spTgt spid="104"/>
                                        </p:tgtEl>
                                        <p:attrNameLst>
                                          <p:attrName>style.visibility</p:attrName>
                                        </p:attrNameLst>
                                      </p:cBhvr>
                                      <p:to>
                                        <p:strVal val="visible"/>
                                      </p:to>
                                    </p:set>
                                    <p:anim calcmode="lin" valueType="num">
                                      <p:cBhvr additive="base">
                                        <p:cTn id="23" dur="500" fill="hold"/>
                                        <p:tgtEl>
                                          <p:spTgt spid="104"/>
                                        </p:tgtEl>
                                        <p:attrNameLst>
                                          <p:attrName>ppt_x</p:attrName>
                                        </p:attrNameLst>
                                      </p:cBhvr>
                                      <p:tavLst>
                                        <p:tav tm="0">
                                          <p:val>
                                            <p:strVal val="#ppt_x"/>
                                          </p:val>
                                        </p:tav>
                                        <p:tav tm="100000">
                                          <p:val>
                                            <p:strVal val="#ppt_x"/>
                                          </p:val>
                                        </p:tav>
                                      </p:tavLst>
                                    </p:anim>
                                    <p:anim calcmode="lin" valueType="num">
                                      <p:cBhvr additive="base">
                                        <p:cTn id="24" dur="500" fill="hold"/>
                                        <p:tgtEl>
                                          <p:spTgt spid="10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Shape 1920"/>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grpSp>
        <p:nvGrpSpPr>
          <p:cNvPr id="1923" name="Google Shape;1923;p54"/>
          <p:cNvGrpSpPr/>
          <p:nvPr/>
        </p:nvGrpSpPr>
        <p:grpSpPr>
          <a:xfrm>
            <a:off x="407035" y="215265"/>
            <a:ext cx="7143115" cy="5643245"/>
            <a:chOff x="4194275" y="1132225"/>
            <a:chExt cx="4262058" cy="2995974"/>
          </a:xfrm>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6" name="Group 5"/>
          <p:cNvGrpSpPr/>
          <p:nvPr/>
        </p:nvGrpSpPr>
        <p:grpSpPr>
          <a:xfrm>
            <a:off x="7800340" y="154940"/>
            <a:ext cx="4335780" cy="6143625"/>
            <a:chOff x="9213" y="183"/>
            <a:chExt cx="5121" cy="5503"/>
          </a:xfrm>
        </p:grpSpPr>
        <p:sp>
          <p:nvSpPr>
            <p:cNvPr id="2653" name="Google Shape;2653;p65"/>
            <p:cNvSpPr/>
            <p:nvPr/>
          </p:nvSpPr>
          <p:spPr>
            <a:xfrm>
              <a:off x="9213" y="2413"/>
              <a:ext cx="5121" cy="3273"/>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093" y="183"/>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a:ln>
                    <a:noFill/>
                  </a:ln>
                  <a:solidFill>
                    <a:prstClr val="white"/>
                  </a:solidFill>
                  <a:effectLst/>
                  <a:uLnTx/>
                  <a:uFillTx/>
                  <a:latin typeface="iCiel Cadena" panose="02000503000000020004" charset="0"/>
                  <a:ea typeface="Fredoka One" panose="02000000000000000000"/>
                  <a:cs typeface="iCiel Cadena" panose="02000503000000020004" charset="0"/>
                  <a:sym typeface="Fredoka One" panose="02000000000000000000"/>
                </a:rPr>
                <a:t> Hoa huệ</a:t>
              </a:r>
            </a:p>
          </p:txBody>
        </p:sp>
        <p:cxnSp>
          <p:nvCxnSpPr>
            <p:cNvPr id="2696" name="Google Shape;2696;p65"/>
            <p:cNvCxnSpPr/>
            <p:nvPr/>
          </p:nvCxnSpPr>
          <p:spPr>
            <a:xfrm flipH="1">
              <a:off x="9722" y="1782"/>
              <a:ext cx="380" cy="909"/>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338" cy="864"/>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915697" y="251597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grpSp>
        <p:nvGrpSpPr>
          <p:cNvPr id="7" name="Google Shape;2676;p65"/>
          <p:cNvGrpSpPr/>
          <p:nvPr/>
        </p:nvGrpSpPr>
        <p:grpSpPr>
          <a:xfrm rot="10800000" flipV="1">
            <a:off x="11409891" y="25157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sp>
        <p:nvSpPr>
          <p:cNvPr id="8" name="Text Box 0"/>
          <p:cNvSpPr txBox="1"/>
          <p:nvPr/>
        </p:nvSpPr>
        <p:spPr>
          <a:xfrm>
            <a:off x="7800552" y="2974763"/>
            <a:ext cx="4191000" cy="239966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000" b="0" i="0" u="none" strike="noStrike" kern="1200" cap="none" spc="0" normalizeH="0" baseline="0" noProof="0">
                <a:ln>
                  <a:noFill/>
                </a:ln>
                <a:solidFill>
                  <a:prstClr val="black"/>
                </a:solidFill>
                <a:effectLst/>
                <a:uLnTx/>
                <a:uFillTx/>
                <a:latin typeface="Arial"/>
                <a:cs typeface="+mn-cs"/>
              </a:rPr>
              <a:t>Hình dáng: Cánh hoa hình thìa, thuôn dài.</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000" b="0" i="0" u="none" strike="noStrike" kern="1200" cap="none" spc="0" normalizeH="0" baseline="0" noProof="0">
                <a:ln>
                  <a:noFill/>
                </a:ln>
                <a:solidFill>
                  <a:prstClr val="black"/>
                </a:solidFill>
                <a:effectLst/>
                <a:uLnTx/>
                <a:uFillTx/>
                <a:latin typeface="Arial"/>
                <a:cs typeface="+mn-cs"/>
              </a:rPr>
              <a:t>Kích thước: vừa</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000" b="0" i="0" u="none" strike="noStrike" kern="1200" cap="none" spc="0" normalizeH="0" baseline="0" noProof="0">
                <a:ln>
                  <a:noFill/>
                </a:ln>
                <a:solidFill>
                  <a:prstClr val="black"/>
                </a:solidFill>
                <a:effectLst/>
                <a:uLnTx/>
                <a:uFillTx/>
                <a:latin typeface="Arial"/>
                <a:cs typeface="+mn-cs"/>
              </a:rPr>
              <a:t>Màu sác: Màu trắng</a:t>
            </a:r>
          </a:p>
        </p:txBody>
      </p:sp>
      <p:pic>
        <p:nvPicPr>
          <p:cNvPr id="13" name="PA_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102985" y="5165725"/>
            <a:ext cx="1748790" cy="1591945"/>
          </a:xfrm>
          <a:prstGeom prst="rect">
            <a:avLst/>
          </a:prstGeom>
        </p:spPr>
      </p:pic>
      <p:pic>
        <p:nvPicPr>
          <p:cNvPr id="105" name="Content Placeholder 104"/>
          <p:cNvPicPr>
            <a:picLocks noGrp="1"/>
          </p:cNvPicPr>
          <p:nvPr>
            <p:ph idx="1"/>
          </p:nvPr>
        </p:nvPicPr>
        <p:blipFill>
          <a:blip r:embed="rId6"/>
          <a:stretch>
            <a:fillRect/>
          </a:stretch>
        </p:blipFill>
        <p:spPr>
          <a:xfrm>
            <a:off x="692150" y="474345"/>
            <a:ext cx="6573520" cy="3996055"/>
          </a:xfrm>
          <a:prstGeom prst="rect">
            <a:avLst/>
          </a:prstGeom>
          <a:noFill/>
          <a:ln w="9525">
            <a:solidFill>
              <a:schemeClr val="tx1"/>
            </a:solidFill>
            <a:prstDash val="sysDash"/>
          </a:ln>
        </p:spPr>
      </p:pic>
      <p:pic>
        <p:nvPicPr>
          <p:cNvPr id="106" name="Picture 105"/>
          <p:cNvPicPr/>
          <p:nvPr/>
        </p:nvPicPr>
        <p:blipFill>
          <a:blip r:embed="rId7">
            <a:clrChange>
              <a:clrFrom>
                <a:srgbClr val="F6F6F6">
                  <a:alpha val="100000"/>
                </a:srgbClr>
              </a:clrFrom>
              <a:clrTo>
                <a:srgbClr val="F6F6F6">
                  <a:alpha val="100000"/>
                  <a:alpha val="0"/>
                </a:srgbClr>
              </a:clrTo>
            </a:clrChange>
          </a:blip>
          <a:stretch>
            <a:fillRect/>
          </a:stretch>
        </p:blipFill>
        <p:spPr>
          <a:xfrm>
            <a:off x="55880" y="4871720"/>
            <a:ext cx="1910715" cy="2179955"/>
          </a:xfrm>
          <a:prstGeom prst="rect">
            <a:avLst/>
          </a:prstGeom>
          <a:noFill/>
          <a:ln w="9525">
            <a:noFill/>
          </a:ln>
        </p:spPr>
      </p:pic>
      <p:grpSp>
        <p:nvGrpSpPr>
          <p:cNvPr id="1987" name="Google Shape;1987;p54"/>
          <p:cNvGrpSpPr/>
          <p:nvPr/>
        </p:nvGrpSpPr>
        <p:grpSpPr>
          <a:xfrm>
            <a:off x="-132715" y="6336665"/>
            <a:ext cx="3419475" cy="692150"/>
            <a:chOff x="-567123" y="4417591"/>
            <a:chExt cx="2564445" cy="898340"/>
          </a:xfrm>
        </p:grpSpPr>
        <p:sp>
          <p:nvSpPr>
            <p:cNvPr id="1988" name="Google Shape;1988;p54"/>
            <p:cNvSpPr/>
            <p:nvPr/>
          </p:nvSpPr>
          <p:spPr>
            <a:xfrm>
              <a:off x="-565468" y="4424298"/>
              <a:ext cx="2562790" cy="891632"/>
            </a:xfrm>
            <a:custGeom>
              <a:avLst/>
              <a:gdLst/>
              <a:ahLst/>
              <a:cxnLst/>
              <a:rect l="l" t="t" r="r" b="b"/>
              <a:pathLst>
                <a:path w="29421" h="10236" extrusionOk="0">
                  <a:moveTo>
                    <a:pt x="20664" y="0"/>
                  </a:moveTo>
                  <a:cubicBezTo>
                    <a:pt x="20568" y="0"/>
                    <a:pt x="20472" y="19"/>
                    <a:pt x="20376" y="58"/>
                  </a:cubicBezTo>
                  <a:cubicBezTo>
                    <a:pt x="20203" y="96"/>
                    <a:pt x="20049" y="173"/>
                    <a:pt x="19896" y="346"/>
                  </a:cubicBezTo>
                  <a:cubicBezTo>
                    <a:pt x="19723" y="461"/>
                    <a:pt x="19608" y="634"/>
                    <a:pt x="19492" y="787"/>
                  </a:cubicBezTo>
                  <a:cubicBezTo>
                    <a:pt x="19358" y="960"/>
                    <a:pt x="19243" y="1133"/>
                    <a:pt x="19127" y="1344"/>
                  </a:cubicBezTo>
                  <a:cubicBezTo>
                    <a:pt x="18916" y="1709"/>
                    <a:pt x="18743" y="2132"/>
                    <a:pt x="18532" y="2689"/>
                  </a:cubicBezTo>
                  <a:cubicBezTo>
                    <a:pt x="18475" y="2861"/>
                    <a:pt x="18398" y="2996"/>
                    <a:pt x="18359" y="3169"/>
                  </a:cubicBezTo>
                  <a:cubicBezTo>
                    <a:pt x="18302" y="2689"/>
                    <a:pt x="18244" y="2305"/>
                    <a:pt x="18110" y="1978"/>
                  </a:cubicBezTo>
                  <a:cubicBezTo>
                    <a:pt x="18052" y="1728"/>
                    <a:pt x="17956" y="1517"/>
                    <a:pt x="17822" y="1364"/>
                  </a:cubicBezTo>
                  <a:cubicBezTo>
                    <a:pt x="17764" y="1268"/>
                    <a:pt x="17687" y="1210"/>
                    <a:pt x="17610" y="1133"/>
                  </a:cubicBezTo>
                  <a:cubicBezTo>
                    <a:pt x="17572" y="1076"/>
                    <a:pt x="17514" y="1056"/>
                    <a:pt x="17476" y="1037"/>
                  </a:cubicBezTo>
                  <a:cubicBezTo>
                    <a:pt x="17418" y="1018"/>
                    <a:pt x="17341" y="980"/>
                    <a:pt x="17303" y="960"/>
                  </a:cubicBezTo>
                  <a:cubicBezTo>
                    <a:pt x="17207" y="922"/>
                    <a:pt x="17092" y="922"/>
                    <a:pt x="16996" y="922"/>
                  </a:cubicBezTo>
                  <a:lnTo>
                    <a:pt x="16938" y="922"/>
                  </a:lnTo>
                  <a:cubicBezTo>
                    <a:pt x="16842" y="922"/>
                    <a:pt x="16746" y="941"/>
                    <a:pt x="16650" y="960"/>
                  </a:cubicBezTo>
                  <a:cubicBezTo>
                    <a:pt x="16458" y="1018"/>
                    <a:pt x="16285" y="1133"/>
                    <a:pt x="16151" y="1268"/>
                  </a:cubicBezTo>
                  <a:cubicBezTo>
                    <a:pt x="15940" y="1517"/>
                    <a:pt x="15786" y="1882"/>
                    <a:pt x="15690" y="2362"/>
                  </a:cubicBezTo>
                  <a:cubicBezTo>
                    <a:pt x="15613" y="2765"/>
                    <a:pt x="15594" y="3226"/>
                    <a:pt x="15652" y="3764"/>
                  </a:cubicBezTo>
                  <a:cubicBezTo>
                    <a:pt x="15671" y="4129"/>
                    <a:pt x="15690" y="4532"/>
                    <a:pt x="15767" y="4974"/>
                  </a:cubicBezTo>
                  <a:cubicBezTo>
                    <a:pt x="15709" y="4955"/>
                    <a:pt x="15690" y="4955"/>
                    <a:pt x="15652" y="4916"/>
                  </a:cubicBezTo>
                  <a:cubicBezTo>
                    <a:pt x="15575" y="4897"/>
                    <a:pt x="15498" y="4897"/>
                    <a:pt x="15421" y="4878"/>
                  </a:cubicBezTo>
                  <a:lnTo>
                    <a:pt x="15306" y="4878"/>
                  </a:lnTo>
                  <a:cubicBezTo>
                    <a:pt x="15210" y="4878"/>
                    <a:pt x="15133" y="4897"/>
                    <a:pt x="15037" y="4897"/>
                  </a:cubicBezTo>
                  <a:cubicBezTo>
                    <a:pt x="14922" y="4916"/>
                    <a:pt x="14807" y="4974"/>
                    <a:pt x="14711" y="5012"/>
                  </a:cubicBezTo>
                  <a:cubicBezTo>
                    <a:pt x="14615" y="5070"/>
                    <a:pt x="14519" y="5108"/>
                    <a:pt x="14461" y="5185"/>
                  </a:cubicBezTo>
                  <a:lnTo>
                    <a:pt x="14461" y="5166"/>
                  </a:lnTo>
                  <a:cubicBezTo>
                    <a:pt x="14403" y="4993"/>
                    <a:pt x="14327" y="4878"/>
                    <a:pt x="14211" y="4763"/>
                  </a:cubicBezTo>
                  <a:cubicBezTo>
                    <a:pt x="14019" y="4571"/>
                    <a:pt x="13750" y="4436"/>
                    <a:pt x="13405" y="4436"/>
                  </a:cubicBezTo>
                  <a:lnTo>
                    <a:pt x="13386" y="4436"/>
                  </a:lnTo>
                  <a:cubicBezTo>
                    <a:pt x="13270" y="4436"/>
                    <a:pt x="13117" y="4475"/>
                    <a:pt x="12982" y="4513"/>
                  </a:cubicBezTo>
                  <a:cubicBezTo>
                    <a:pt x="12829" y="4571"/>
                    <a:pt x="12694" y="4609"/>
                    <a:pt x="12579" y="4705"/>
                  </a:cubicBezTo>
                  <a:cubicBezTo>
                    <a:pt x="12502" y="4763"/>
                    <a:pt x="12406" y="4820"/>
                    <a:pt x="12329" y="4878"/>
                  </a:cubicBezTo>
                  <a:cubicBezTo>
                    <a:pt x="12387" y="4455"/>
                    <a:pt x="12406" y="4148"/>
                    <a:pt x="12425" y="3841"/>
                  </a:cubicBezTo>
                  <a:cubicBezTo>
                    <a:pt x="12445" y="3169"/>
                    <a:pt x="12349" y="2669"/>
                    <a:pt x="12157" y="2228"/>
                  </a:cubicBezTo>
                  <a:cubicBezTo>
                    <a:pt x="12061" y="2016"/>
                    <a:pt x="11926" y="1824"/>
                    <a:pt x="11734" y="1690"/>
                  </a:cubicBezTo>
                  <a:cubicBezTo>
                    <a:pt x="11542" y="1536"/>
                    <a:pt x="11331" y="1460"/>
                    <a:pt x="11062" y="1440"/>
                  </a:cubicBezTo>
                  <a:lnTo>
                    <a:pt x="10966" y="1440"/>
                  </a:lnTo>
                  <a:cubicBezTo>
                    <a:pt x="10467" y="1440"/>
                    <a:pt x="10044" y="1824"/>
                    <a:pt x="9852" y="2074"/>
                  </a:cubicBezTo>
                  <a:cubicBezTo>
                    <a:pt x="9506" y="2497"/>
                    <a:pt x="9276" y="3034"/>
                    <a:pt x="9122" y="3438"/>
                  </a:cubicBezTo>
                  <a:cubicBezTo>
                    <a:pt x="9046" y="3649"/>
                    <a:pt x="8969" y="3860"/>
                    <a:pt x="8892" y="4110"/>
                  </a:cubicBezTo>
                  <a:cubicBezTo>
                    <a:pt x="8854" y="3918"/>
                    <a:pt x="8796" y="3726"/>
                    <a:pt x="8738" y="3534"/>
                  </a:cubicBezTo>
                  <a:cubicBezTo>
                    <a:pt x="8642" y="3265"/>
                    <a:pt x="8546" y="3034"/>
                    <a:pt x="8450" y="2785"/>
                  </a:cubicBezTo>
                  <a:cubicBezTo>
                    <a:pt x="8316" y="2554"/>
                    <a:pt x="8220" y="2324"/>
                    <a:pt x="8085" y="2132"/>
                  </a:cubicBezTo>
                  <a:cubicBezTo>
                    <a:pt x="7893" y="1844"/>
                    <a:pt x="7548" y="1536"/>
                    <a:pt x="7144" y="1536"/>
                  </a:cubicBezTo>
                  <a:lnTo>
                    <a:pt x="7048" y="1536"/>
                  </a:lnTo>
                  <a:cubicBezTo>
                    <a:pt x="6818" y="1556"/>
                    <a:pt x="6588" y="1690"/>
                    <a:pt x="6434" y="1824"/>
                  </a:cubicBezTo>
                  <a:cubicBezTo>
                    <a:pt x="6261" y="1997"/>
                    <a:pt x="6165" y="2209"/>
                    <a:pt x="6146" y="2516"/>
                  </a:cubicBezTo>
                  <a:cubicBezTo>
                    <a:pt x="6107" y="2708"/>
                    <a:pt x="6107" y="2938"/>
                    <a:pt x="6146" y="3188"/>
                  </a:cubicBezTo>
                  <a:cubicBezTo>
                    <a:pt x="6165" y="3399"/>
                    <a:pt x="6203" y="3649"/>
                    <a:pt x="6261" y="3918"/>
                  </a:cubicBezTo>
                  <a:cubicBezTo>
                    <a:pt x="6299" y="4090"/>
                    <a:pt x="6338" y="4244"/>
                    <a:pt x="6376" y="4398"/>
                  </a:cubicBezTo>
                  <a:lnTo>
                    <a:pt x="6434" y="4532"/>
                  </a:lnTo>
                  <a:lnTo>
                    <a:pt x="6395" y="4513"/>
                  </a:lnTo>
                  <a:cubicBezTo>
                    <a:pt x="6261" y="4455"/>
                    <a:pt x="6107" y="4417"/>
                    <a:pt x="5973" y="4417"/>
                  </a:cubicBezTo>
                  <a:lnTo>
                    <a:pt x="5819" y="4417"/>
                  </a:lnTo>
                  <a:cubicBezTo>
                    <a:pt x="5589" y="4436"/>
                    <a:pt x="5378" y="4571"/>
                    <a:pt x="5205" y="4724"/>
                  </a:cubicBezTo>
                  <a:cubicBezTo>
                    <a:pt x="5128" y="4398"/>
                    <a:pt x="5051" y="4052"/>
                    <a:pt x="4955" y="3764"/>
                  </a:cubicBezTo>
                  <a:cubicBezTo>
                    <a:pt x="4898" y="3495"/>
                    <a:pt x="4763" y="3226"/>
                    <a:pt x="4648" y="2957"/>
                  </a:cubicBezTo>
                  <a:cubicBezTo>
                    <a:pt x="4533" y="2689"/>
                    <a:pt x="4417" y="2439"/>
                    <a:pt x="4245" y="2228"/>
                  </a:cubicBezTo>
                  <a:cubicBezTo>
                    <a:pt x="4072" y="2016"/>
                    <a:pt x="3899" y="1824"/>
                    <a:pt x="3707" y="1709"/>
                  </a:cubicBezTo>
                  <a:cubicBezTo>
                    <a:pt x="3515" y="1575"/>
                    <a:pt x="3284" y="1517"/>
                    <a:pt x="3035" y="1479"/>
                  </a:cubicBezTo>
                  <a:lnTo>
                    <a:pt x="2977" y="1479"/>
                  </a:lnTo>
                  <a:cubicBezTo>
                    <a:pt x="2785" y="1479"/>
                    <a:pt x="2593" y="1536"/>
                    <a:pt x="2420" y="1613"/>
                  </a:cubicBezTo>
                  <a:cubicBezTo>
                    <a:pt x="2267" y="1671"/>
                    <a:pt x="2132" y="1805"/>
                    <a:pt x="2017" y="1997"/>
                  </a:cubicBezTo>
                  <a:cubicBezTo>
                    <a:pt x="1940" y="2113"/>
                    <a:pt x="1883" y="2266"/>
                    <a:pt x="1844" y="2420"/>
                  </a:cubicBezTo>
                  <a:cubicBezTo>
                    <a:pt x="1787" y="2573"/>
                    <a:pt x="1767" y="2765"/>
                    <a:pt x="1767" y="2957"/>
                  </a:cubicBezTo>
                  <a:cubicBezTo>
                    <a:pt x="1748" y="3284"/>
                    <a:pt x="1787" y="3668"/>
                    <a:pt x="1883" y="4129"/>
                  </a:cubicBezTo>
                  <a:cubicBezTo>
                    <a:pt x="1959" y="4494"/>
                    <a:pt x="2075" y="4878"/>
                    <a:pt x="2209" y="5243"/>
                  </a:cubicBezTo>
                  <a:cubicBezTo>
                    <a:pt x="2228" y="5281"/>
                    <a:pt x="2247" y="5358"/>
                    <a:pt x="2267" y="5396"/>
                  </a:cubicBezTo>
                  <a:lnTo>
                    <a:pt x="2247" y="5377"/>
                  </a:lnTo>
                  <a:cubicBezTo>
                    <a:pt x="1979" y="5185"/>
                    <a:pt x="1767" y="5012"/>
                    <a:pt x="1537" y="4897"/>
                  </a:cubicBezTo>
                  <a:cubicBezTo>
                    <a:pt x="1211" y="4724"/>
                    <a:pt x="922" y="4628"/>
                    <a:pt x="711" y="4628"/>
                  </a:cubicBezTo>
                  <a:cubicBezTo>
                    <a:pt x="519" y="4628"/>
                    <a:pt x="346" y="4705"/>
                    <a:pt x="231" y="4820"/>
                  </a:cubicBezTo>
                  <a:cubicBezTo>
                    <a:pt x="97" y="4974"/>
                    <a:pt x="1" y="5243"/>
                    <a:pt x="20" y="5492"/>
                  </a:cubicBezTo>
                  <a:cubicBezTo>
                    <a:pt x="39" y="5742"/>
                    <a:pt x="135" y="5972"/>
                    <a:pt x="327" y="6261"/>
                  </a:cubicBezTo>
                  <a:cubicBezTo>
                    <a:pt x="500" y="6510"/>
                    <a:pt x="692" y="6721"/>
                    <a:pt x="961" y="6933"/>
                  </a:cubicBezTo>
                  <a:cubicBezTo>
                    <a:pt x="1076" y="7048"/>
                    <a:pt x="1211" y="7144"/>
                    <a:pt x="1345" y="7221"/>
                  </a:cubicBezTo>
                  <a:cubicBezTo>
                    <a:pt x="1345" y="7297"/>
                    <a:pt x="1403" y="7374"/>
                    <a:pt x="1479" y="7394"/>
                  </a:cubicBezTo>
                  <a:cubicBezTo>
                    <a:pt x="1537" y="7413"/>
                    <a:pt x="1575" y="7413"/>
                    <a:pt x="1633" y="7451"/>
                  </a:cubicBezTo>
                  <a:cubicBezTo>
                    <a:pt x="1921" y="7566"/>
                    <a:pt x="2151" y="7739"/>
                    <a:pt x="2363" y="7931"/>
                  </a:cubicBezTo>
                  <a:lnTo>
                    <a:pt x="2420" y="7970"/>
                  </a:lnTo>
                  <a:cubicBezTo>
                    <a:pt x="2689" y="8181"/>
                    <a:pt x="2939" y="8373"/>
                    <a:pt x="3265" y="8546"/>
                  </a:cubicBezTo>
                  <a:cubicBezTo>
                    <a:pt x="3419" y="8642"/>
                    <a:pt x="3649" y="8719"/>
                    <a:pt x="3803" y="8795"/>
                  </a:cubicBezTo>
                  <a:cubicBezTo>
                    <a:pt x="4033" y="8891"/>
                    <a:pt x="4264" y="8949"/>
                    <a:pt x="4475" y="9026"/>
                  </a:cubicBezTo>
                  <a:cubicBezTo>
                    <a:pt x="5435" y="9371"/>
                    <a:pt x="6299" y="9583"/>
                    <a:pt x="7125" y="9698"/>
                  </a:cubicBezTo>
                  <a:cubicBezTo>
                    <a:pt x="7356" y="9717"/>
                    <a:pt x="7586" y="9756"/>
                    <a:pt x="7797" y="9775"/>
                  </a:cubicBezTo>
                  <a:cubicBezTo>
                    <a:pt x="8009" y="9794"/>
                    <a:pt x="8258" y="9794"/>
                    <a:pt x="8469" y="9794"/>
                  </a:cubicBezTo>
                  <a:lnTo>
                    <a:pt x="8508" y="9794"/>
                  </a:lnTo>
                  <a:cubicBezTo>
                    <a:pt x="8969" y="9794"/>
                    <a:pt x="9410" y="9813"/>
                    <a:pt x="9852" y="9813"/>
                  </a:cubicBezTo>
                  <a:cubicBezTo>
                    <a:pt x="10793" y="9852"/>
                    <a:pt x="11753" y="9909"/>
                    <a:pt x="12579" y="9967"/>
                  </a:cubicBezTo>
                  <a:lnTo>
                    <a:pt x="13347" y="10005"/>
                  </a:lnTo>
                  <a:cubicBezTo>
                    <a:pt x="14883" y="10101"/>
                    <a:pt x="16458" y="10197"/>
                    <a:pt x="18052" y="10236"/>
                  </a:cubicBezTo>
                  <a:lnTo>
                    <a:pt x="19012" y="10236"/>
                  </a:lnTo>
                  <a:cubicBezTo>
                    <a:pt x="19608" y="10236"/>
                    <a:pt x="20203" y="10197"/>
                    <a:pt x="20760" y="10178"/>
                  </a:cubicBezTo>
                  <a:cubicBezTo>
                    <a:pt x="21662" y="10120"/>
                    <a:pt x="22584" y="10063"/>
                    <a:pt x="23487" y="9948"/>
                  </a:cubicBezTo>
                  <a:cubicBezTo>
                    <a:pt x="24408" y="9813"/>
                    <a:pt x="25292" y="9640"/>
                    <a:pt x="26156" y="9410"/>
                  </a:cubicBezTo>
                  <a:cubicBezTo>
                    <a:pt x="26540" y="9314"/>
                    <a:pt x="26943" y="9199"/>
                    <a:pt x="27327" y="9045"/>
                  </a:cubicBezTo>
                  <a:cubicBezTo>
                    <a:pt x="27615" y="8949"/>
                    <a:pt x="27884" y="8834"/>
                    <a:pt x="28153" y="8680"/>
                  </a:cubicBezTo>
                  <a:cubicBezTo>
                    <a:pt x="28441" y="8527"/>
                    <a:pt x="28672" y="8334"/>
                    <a:pt x="28902" y="8142"/>
                  </a:cubicBezTo>
                  <a:cubicBezTo>
                    <a:pt x="29132" y="7893"/>
                    <a:pt x="29286" y="7643"/>
                    <a:pt x="29382" y="7355"/>
                  </a:cubicBezTo>
                  <a:cubicBezTo>
                    <a:pt x="29421" y="7201"/>
                    <a:pt x="29421" y="7029"/>
                    <a:pt x="29421" y="6894"/>
                  </a:cubicBezTo>
                  <a:cubicBezTo>
                    <a:pt x="29421" y="6817"/>
                    <a:pt x="29401" y="6721"/>
                    <a:pt x="29382" y="6625"/>
                  </a:cubicBezTo>
                  <a:cubicBezTo>
                    <a:pt x="29344" y="6529"/>
                    <a:pt x="29305" y="6414"/>
                    <a:pt x="29248" y="6318"/>
                  </a:cubicBezTo>
                  <a:cubicBezTo>
                    <a:pt x="29152" y="6107"/>
                    <a:pt x="28940" y="5684"/>
                    <a:pt x="28518" y="5531"/>
                  </a:cubicBezTo>
                  <a:cubicBezTo>
                    <a:pt x="28441" y="5492"/>
                    <a:pt x="28384" y="5473"/>
                    <a:pt x="28326" y="5454"/>
                  </a:cubicBezTo>
                  <a:cubicBezTo>
                    <a:pt x="28249" y="5435"/>
                    <a:pt x="28153" y="5435"/>
                    <a:pt x="28095" y="5396"/>
                  </a:cubicBezTo>
                  <a:lnTo>
                    <a:pt x="27788" y="5396"/>
                  </a:lnTo>
                  <a:cubicBezTo>
                    <a:pt x="27654" y="5435"/>
                    <a:pt x="27519" y="5454"/>
                    <a:pt x="27404" y="5473"/>
                  </a:cubicBezTo>
                  <a:cubicBezTo>
                    <a:pt x="27251" y="5531"/>
                    <a:pt x="27135" y="5569"/>
                    <a:pt x="27001" y="5627"/>
                  </a:cubicBezTo>
                  <a:cubicBezTo>
                    <a:pt x="26847" y="5684"/>
                    <a:pt x="26694" y="5761"/>
                    <a:pt x="26521" y="5857"/>
                  </a:cubicBezTo>
                  <a:lnTo>
                    <a:pt x="26521" y="5684"/>
                  </a:lnTo>
                  <a:cubicBezTo>
                    <a:pt x="26521" y="5646"/>
                    <a:pt x="26502" y="5569"/>
                    <a:pt x="26502" y="5531"/>
                  </a:cubicBezTo>
                  <a:cubicBezTo>
                    <a:pt x="26502" y="5473"/>
                    <a:pt x="26463" y="5435"/>
                    <a:pt x="26444" y="5377"/>
                  </a:cubicBezTo>
                  <a:lnTo>
                    <a:pt x="26425" y="5320"/>
                  </a:lnTo>
                  <a:cubicBezTo>
                    <a:pt x="26386" y="5262"/>
                    <a:pt x="26329" y="5185"/>
                    <a:pt x="26271" y="5108"/>
                  </a:cubicBezTo>
                  <a:cubicBezTo>
                    <a:pt x="26194" y="5051"/>
                    <a:pt x="26137" y="4993"/>
                    <a:pt x="26060" y="4935"/>
                  </a:cubicBezTo>
                  <a:cubicBezTo>
                    <a:pt x="25906" y="4878"/>
                    <a:pt x="25753" y="4820"/>
                    <a:pt x="25541" y="4820"/>
                  </a:cubicBezTo>
                  <a:cubicBezTo>
                    <a:pt x="25445" y="4820"/>
                    <a:pt x="25330" y="4839"/>
                    <a:pt x="25273" y="4839"/>
                  </a:cubicBezTo>
                  <a:cubicBezTo>
                    <a:pt x="25177" y="4878"/>
                    <a:pt x="25100" y="4878"/>
                    <a:pt x="25004" y="4897"/>
                  </a:cubicBezTo>
                  <a:cubicBezTo>
                    <a:pt x="24831" y="4955"/>
                    <a:pt x="24639" y="5012"/>
                    <a:pt x="24428" y="5108"/>
                  </a:cubicBezTo>
                  <a:cubicBezTo>
                    <a:pt x="24351" y="5166"/>
                    <a:pt x="24255" y="5185"/>
                    <a:pt x="24178" y="5243"/>
                  </a:cubicBezTo>
                  <a:lnTo>
                    <a:pt x="24178" y="5204"/>
                  </a:lnTo>
                  <a:cubicBezTo>
                    <a:pt x="24216" y="4935"/>
                    <a:pt x="24216" y="4705"/>
                    <a:pt x="24140" y="4513"/>
                  </a:cubicBezTo>
                  <a:cubicBezTo>
                    <a:pt x="24120" y="4417"/>
                    <a:pt x="24063" y="4321"/>
                    <a:pt x="24024" y="4244"/>
                  </a:cubicBezTo>
                  <a:cubicBezTo>
                    <a:pt x="23967" y="4148"/>
                    <a:pt x="23890" y="4071"/>
                    <a:pt x="23775" y="4014"/>
                  </a:cubicBezTo>
                  <a:cubicBezTo>
                    <a:pt x="23698" y="3956"/>
                    <a:pt x="23640" y="3918"/>
                    <a:pt x="23544" y="3879"/>
                  </a:cubicBezTo>
                  <a:cubicBezTo>
                    <a:pt x="23448" y="3860"/>
                    <a:pt x="23352" y="3841"/>
                    <a:pt x="23275" y="3841"/>
                  </a:cubicBezTo>
                  <a:lnTo>
                    <a:pt x="23122" y="3841"/>
                  </a:lnTo>
                  <a:cubicBezTo>
                    <a:pt x="22987" y="3841"/>
                    <a:pt x="22815" y="3860"/>
                    <a:pt x="22699" y="3879"/>
                  </a:cubicBezTo>
                  <a:cubicBezTo>
                    <a:pt x="22450" y="3937"/>
                    <a:pt x="22238" y="4033"/>
                    <a:pt x="22046" y="4110"/>
                  </a:cubicBezTo>
                  <a:cubicBezTo>
                    <a:pt x="21682" y="4244"/>
                    <a:pt x="21355" y="4455"/>
                    <a:pt x="20990" y="4705"/>
                  </a:cubicBezTo>
                  <a:lnTo>
                    <a:pt x="21086" y="4494"/>
                  </a:lnTo>
                  <a:lnTo>
                    <a:pt x="21163" y="4283"/>
                  </a:lnTo>
                  <a:cubicBezTo>
                    <a:pt x="21355" y="3745"/>
                    <a:pt x="21566" y="3150"/>
                    <a:pt x="21720" y="2535"/>
                  </a:cubicBezTo>
                  <a:cubicBezTo>
                    <a:pt x="21778" y="2228"/>
                    <a:pt x="21835" y="1940"/>
                    <a:pt x="21835" y="1671"/>
                  </a:cubicBezTo>
                  <a:cubicBezTo>
                    <a:pt x="21854" y="1383"/>
                    <a:pt x="21835" y="1152"/>
                    <a:pt x="21758" y="941"/>
                  </a:cubicBezTo>
                  <a:cubicBezTo>
                    <a:pt x="21682" y="691"/>
                    <a:pt x="21566" y="499"/>
                    <a:pt x="21393" y="327"/>
                  </a:cubicBezTo>
                  <a:cubicBezTo>
                    <a:pt x="21240" y="192"/>
                    <a:pt x="21048" y="77"/>
                    <a:pt x="20875" y="19"/>
                  </a:cubicBezTo>
                  <a:cubicBezTo>
                    <a:pt x="20837" y="0"/>
                    <a:pt x="20760" y="0"/>
                    <a:pt x="2066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sp>
          <p:nvSpPr>
            <p:cNvPr id="1989" name="Google Shape;1989;p54"/>
            <p:cNvSpPr/>
            <p:nvPr/>
          </p:nvSpPr>
          <p:spPr>
            <a:xfrm>
              <a:off x="-567123" y="4417591"/>
              <a:ext cx="2562790" cy="583272"/>
            </a:xfrm>
            <a:custGeom>
              <a:avLst/>
              <a:gdLst/>
              <a:ahLst/>
              <a:cxnLst/>
              <a:rect l="l" t="t" r="r" b="b"/>
              <a:pathLst>
                <a:path w="29421" h="6696" extrusionOk="0">
                  <a:moveTo>
                    <a:pt x="2190" y="2305"/>
                  </a:moveTo>
                  <a:lnTo>
                    <a:pt x="2190" y="2305"/>
                  </a:lnTo>
                  <a:cubicBezTo>
                    <a:pt x="2183" y="2318"/>
                    <a:pt x="2177" y="2330"/>
                    <a:pt x="2171" y="2343"/>
                  </a:cubicBezTo>
                  <a:lnTo>
                    <a:pt x="2171" y="2343"/>
                  </a:lnTo>
                  <a:cubicBezTo>
                    <a:pt x="2190" y="2342"/>
                    <a:pt x="2190" y="2305"/>
                    <a:pt x="2190" y="2305"/>
                  </a:cubicBezTo>
                  <a:close/>
                  <a:moveTo>
                    <a:pt x="20779" y="0"/>
                  </a:moveTo>
                  <a:cubicBezTo>
                    <a:pt x="20606" y="0"/>
                    <a:pt x="20433" y="20"/>
                    <a:pt x="20279" y="96"/>
                  </a:cubicBezTo>
                  <a:cubicBezTo>
                    <a:pt x="20107" y="154"/>
                    <a:pt x="19953" y="250"/>
                    <a:pt x="19819" y="346"/>
                  </a:cubicBezTo>
                  <a:cubicBezTo>
                    <a:pt x="19665" y="461"/>
                    <a:pt x="19550" y="576"/>
                    <a:pt x="19434" y="730"/>
                  </a:cubicBezTo>
                  <a:cubicBezTo>
                    <a:pt x="19319" y="864"/>
                    <a:pt x="19223" y="1037"/>
                    <a:pt x="19127" y="1210"/>
                  </a:cubicBezTo>
                  <a:cubicBezTo>
                    <a:pt x="18935" y="1537"/>
                    <a:pt x="18762" y="1901"/>
                    <a:pt x="18609" y="2286"/>
                  </a:cubicBezTo>
                  <a:cubicBezTo>
                    <a:pt x="18570" y="2420"/>
                    <a:pt x="18513" y="2554"/>
                    <a:pt x="18474" y="2689"/>
                  </a:cubicBezTo>
                  <a:cubicBezTo>
                    <a:pt x="18474" y="2670"/>
                    <a:pt x="18474" y="2612"/>
                    <a:pt x="18436" y="2593"/>
                  </a:cubicBezTo>
                  <a:cubicBezTo>
                    <a:pt x="18397" y="2382"/>
                    <a:pt x="18359" y="2170"/>
                    <a:pt x="18282" y="1978"/>
                  </a:cubicBezTo>
                  <a:cubicBezTo>
                    <a:pt x="18205" y="1786"/>
                    <a:pt x="18109" y="1556"/>
                    <a:pt x="17994" y="1402"/>
                  </a:cubicBezTo>
                  <a:cubicBezTo>
                    <a:pt x="17898" y="1229"/>
                    <a:pt x="17745" y="1076"/>
                    <a:pt x="17591" y="960"/>
                  </a:cubicBezTo>
                  <a:cubicBezTo>
                    <a:pt x="17437" y="864"/>
                    <a:pt x="17245" y="788"/>
                    <a:pt x="17072" y="788"/>
                  </a:cubicBezTo>
                  <a:lnTo>
                    <a:pt x="17053" y="788"/>
                  </a:lnTo>
                  <a:cubicBezTo>
                    <a:pt x="16957" y="788"/>
                    <a:pt x="16861" y="826"/>
                    <a:pt x="16746" y="845"/>
                  </a:cubicBezTo>
                  <a:cubicBezTo>
                    <a:pt x="16612" y="884"/>
                    <a:pt x="16496" y="941"/>
                    <a:pt x="16400" y="1018"/>
                  </a:cubicBezTo>
                  <a:cubicBezTo>
                    <a:pt x="15997" y="1249"/>
                    <a:pt x="15747" y="1690"/>
                    <a:pt x="15613" y="2132"/>
                  </a:cubicBezTo>
                  <a:cubicBezTo>
                    <a:pt x="15459" y="2612"/>
                    <a:pt x="15440" y="3130"/>
                    <a:pt x="15459" y="3630"/>
                  </a:cubicBezTo>
                  <a:cubicBezTo>
                    <a:pt x="15498" y="4014"/>
                    <a:pt x="15517" y="4379"/>
                    <a:pt x="15594" y="4763"/>
                  </a:cubicBezTo>
                  <a:cubicBezTo>
                    <a:pt x="15517" y="4724"/>
                    <a:pt x="15459" y="4724"/>
                    <a:pt x="15402" y="4724"/>
                  </a:cubicBezTo>
                  <a:cubicBezTo>
                    <a:pt x="15267" y="4724"/>
                    <a:pt x="15171" y="4763"/>
                    <a:pt x="15056" y="4782"/>
                  </a:cubicBezTo>
                  <a:cubicBezTo>
                    <a:pt x="14960" y="4801"/>
                    <a:pt x="14845" y="4878"/>
                    <a:pt x="14749" y="4916"/>
                  </a:cubicBezTo>
                  <a:cubicBezTo>
                    <a:pt x="14672" y="4974"/>
                    <a:pt x="14634" y="4993"/>
                    <a:pt x="14557" y="5051"/>
                  </a:cubicBezTo>
                  <a:cubicBezTo>
                    <a:pt x="14538" y="4993"/>
                    <a:pt x="14499" y="4955"/>
                    <a:pt x="14461" y="4916"/>
                  </a:cubicBezTo>
                  <a:cubicBezTo>
                    <a:pt x="14384" y="4840"/>
                    <a:pt x="14307" y="4744"/>
                    <a:pt x="14211" y="4667"/>
                  </a:cubicBezTo>
                  <a:cubicBezTo>
                    <a:pt x="14057" y="4513"/>
                    <a:pt x="13865" y="4417"/>
                    <a:pt x="13635" y="4379"/>
                  </a:cubicBezTo>
                  <a:cubicBezTo>
                    <a:pt x="13577" y="4340"/>
                    <a:pt x="13481" y="4340"/>
                    <a:pt x="13405" y="4340"/>
                  </a:cubicBezTo>
                  <a:cubicBezTo>
                    <a:pt x="13251" y="4340"/>
                    <a:pt x="13136" y="4379"/>
                    <a:pt x="13001" y="4398"/>
                  </a:cubicBezTo>
                  <a:cubicBezTo>
                    <a:pt x="12867" y="4417"/>
                    <a:pt x="12752" y="4494"/>
                    <a:pt x="12636" y="4532"/>
                  </a:cubicBezTo>
                  <a:lnTo>
                    <a:pt x="12636" y="4321"/>
                  </a:lnTo>
                  <a:cubicBezTo>
                    <a:pt x="12656" y="3879"/>
                    <a:pt x="12636" y="3438"/>
                    <a:pt x="12560" y="2977"/>
                  </a:cubicBezTo>
                  <a:cubicBezTo>
                    <a:pt x="12521" y="2746"/>
                    <a:pt x="12444" y="2497"/>
                    <a:pt x="12348" y="2286"/>
                  </a:cubicBezTo>
                  <a:cubicBezTo>
                    <a:pt x="12252" y="2074"/>
                    <a:pt x="12137" y="1882"/>
                    <a:pt x="11964" y="1709"/>
                  </a:cubicBezTo>
                  <a:cubicBezTo>
                    <a:pt x="11791" y="1537"/>
                    <a:pt x="11580" y="1441"/>
                    <a:pt x="11369" y="1402"/>
                  </a:cubicBezTo>
                  <a:cubicBezTo>
                    <a:pt x="11235" y="1383"/>
                    <a:pt x="11119" y="1345"/>
                    <a:pt x="11004" y="1345"/>
                  </a:cubicBezTo>
                  <a:cubicBezTo>
                    <a:pt x="10908" y="1345"/>
                    <a:pt x="10793" y="1345"/>
                    <a:pt x="10697" y="1402"/>
                  </a:cubicBezTo>
                  <a:cubicBezTo>
                    <a:pt x="10255" y="1498"/>
                    <a:pt x="9948" y="1805"/>
                    <a:pt x="9679" y="2151"/>
                  </a:cubicBezTo>
                  <a:cubicBezTo>
                    <a:pt x="9372" y="2574"/>
                    <a:pt x="9180" y="3054"/>
                    <a:pt x="8988" y="3534"/>
                  </a:cubicBezTo>
                  <a:cubicBezTo>
                    <a:pt x="8969" y="3419"/>
                    <a:pt x="8911" y="3303"/>
                    <a:pt x="8892" y="3169"/>
                  </a:cubicBezTo>
                  <a:cubicBezTo>
                    <a:pt x="8815" y="2958"/>
                    <a:pt x="8719" y="2766"/>
                    <a:pt x="8623" y="2574"/>
                  </a:cubicBezTo>
                  <a:cubicBezTo>
                    <a:pt x="8508" y="2362"/>
                    <a:pt x="8392" y="2151"/>
                    <a:pt x="8239" y="1959"/>
                  </a:cubicBezTo>
                  <a:cubicBezTo>
                    <a:pt x="8162" y="1863"/>
                    <a:pt x="8104" y="1786"/>
                    <a:pt x="8008" y="1709"/>
                  </a:cubicBezTo>
                  <a:cubicBezTo>
                    <a:pt x="7912" y="1633"/>
                    <a:pt x="7836" y="1556"/>
                    <a:pt x="7720" y="1498"/>
                  </a:cubicBezTo>
                  <a:cubicBezTo>
                    <a:pt x="7567" y="1402"/>
                    <a:pt x="7375" y="1345"/>
                    <a:pt x="7221" y="1345"/>
                  </a:cubicBezTo>
                  <a:lnTo>
                    <a:pt x="7106" y="1345"/>
                  </a:lnTo>
                  <a:cubicBezTo>
                    <a:pt x="6875" y="1383"/>
                    <a:pt x="6664" y="1498"/>
                    <a:pt x="6491" y="1633"/>
                  </a:cubicBezTo>
                  <a:cubicBezTo>
                    <a:pt x="6318" y="1805"/>
                    <a:pt x="6184" y="1997"/>
                    <a:pt x="6107" y="2209"/>
                  </a:cubicBezTo>
                  <a:cubicBezTo>
                    <a:pt x="6011" y="2458"/>
                    <a:pt x="5992" y="2689"/>
                    <a:pt x="5992" y="2958"/>
                  </a:cubicBezTo>
                  <a:cubicBezTo>
                    <a:pt x="5992" y="3246"/>
                    <a:pt x="6011" y="3534"/>
                    <a:pt x="6088" y="3822"/>
                  </a:cubicBezTo>
                  <a:cubicBezTo>
                    <a:pt x="6107" y="3975"/>
                    <a:pt x="6165" y="4110"/>
                    <a:pt x="6222" y="4264"/>
                  </a:cubicBezTo>
                  <a:cubicBezTo>
                    <a:pt x="6184" y="4264"/>
                    <a:pt x="6146" y="4225"/>
                    <a:pt x="6107" y="4225"/>
                  </a:cubicBezTo>
                  <a:lnTo>
                    <a:pt x="6069" y="4225"/>
                  </a:lnTo>
                  <a:cubicBezTo>
                    <a:pt x="5934" y="4225"/>
                    <a:pt x="5838" y="4264"/>
                    <a:pt x="5723" y="4283"/>
                  </a:cubicBezTo>
                  <a:cubicBezTo>
                    <a:pt x="5608" y="4302"/>
                    <a:pt x="5512" y="4360"/>
                    <a:pt x="5416" y="4398"/>
                  </a:cubicBezTo>
                  <a:cubicBezTo>
                    <a:pt x="5358" y="4417"/>
                    <a:pt x="5339" y="4456"/>
                    <a:pt x="5301" y="4475"/>
                  </a:cubicBezTo>
                  <a:cubicBezTo>
                    <a:pt x="5185" y="3822"/>
                    <a:pt x="5032" y="3169"/>
                    <a:pt x="4744" y="2593"/>
                  </a:cubicBezTo>
                  <a:cubicBezTo>
                    <a:pt x="4609" y="2362"/>
                    <a:pt x="4475" y="2113"/>
                    <a:pt x="4283" y="1921"/>
                  </a:cubicBezTo>
                  <a:cubicBezTo>
                    <a:pt x="4187" y="1825"/>
                    <a:pt x="4110" y="1767"/>
                    <a:pt x="3995" y="1671"/>
                  </a:cubicBezTo>
                  <a:cubicBezTo>
                    <a:pt x="3899" y="1594"/>
                    <a:pt x="3784" y="1517"/>
                    <a:pt x="3649" y="1441"/>
                  </a:cubicBezTo>
                  <a:cubicBezTo>
                    <a:pt x="3553" y="1402"/>
                    <a:pt x="3457" y="1345"/>
                    <a:pt x="3342" y="1325"/>
                  </a:cubicBezTo>
                  <a:cubicBezTo>
                    <a:pt x="3227" y="1306"/>
                    <a:pt x="3131" y="1287"/>
                    <a:pt x="3015" y="1287"/>
                  </a:cubicBezTo>
                  <a:lnTo>
                    <a:pt x="2977" y="1287"/>
                  </a:lnTo>
                  <a:cubicBezTo>
                    <a:pt x="2939" y="1287"/>
                    <a:pt x="2862" y="1287"/>
                    <a:pt x="2823" y="1306"/>
                  </a:cubicBezTo>
                  <a:cubicBezTo>
                    <a:pt x="2766" y="1306"/>
                    <a:pt x="2689" y="1325"/>
                    <a:pt x="2651" y="1345"/>
                  </a:cubicBezTo>
                  <a:cubicBezTo>
                    <a:pt x="2535" y="1383"/>
                    <a:pt x="2439" y="1441"/>
                    <a:pt x="2343" y="1517"/>
                  </a:cubicBezTo>
                  <a:cubicBezTo>
                    <a:pt x="2247" y="1594"/>
                    <a:pt x="2151" y="1690"/>
                    <a:pt x="2074" y="1786"/>
                  </a:cubicBezTo>
                  <a:cubicBezTo>
                    <a:pt x="1978" y="1901"/>
                    <a:pt x="1902" y="2055"/>
                    <a:pt x="1825" y="2190"/>
                  </a:cubicBezTo>
                  <a:cubicBezTo>
                    <a:pt x="1786" y="2305"/>
                    <a:pt x="1729" y="2458"/>
                    <a:pt x="1710" y="2593"/>
                  </a:cubicBezTo>
                  <a:cubicBezTo>
                    <a:pt x="1671" y="2746"/>
                    <a:pt x="1671" y="2881"/>
                    <a:pt x="1633" y="3054"/>
                  </a:cubicBezTo>
                  <a:cubicBezTo>
                    <a:pt x="1614" y="3265"/>
                    <a:pt x="1633" y="3515"/>
                    <a:pt x="1671" y="3726"/>
                  </a:cubicBezTo>
                  <a:cubicBezTo>
                    <a:pt x="1690" y="3937"/>
                    <a:pt x="1710" y="4187"/>
                    <a:pt x="1767" y="4398"/>
                  </a:cubicBezTo>
                  <a:cubicBezTo>
                    <a:pt x="1806" y="4609"/>
                    <a:pt x="1882" y="4859"/>
                    <a:pt x="1921" y="5070"/>
                  </a:cubicBezTo>
                  <a:lnTo>
                    <a:pt x="1710" y="4936"/>
                  </a:lnTo>
                  <a:cubicBezTo>
                    <a:pt x="1537" y="4801"/>
                    <a:pt x="1345" y="4686"/>
                    <a:pt x="1153" y="4590"/>
                  </a:cubicBezTo>
                  <a:cubicBezTo>
                    <a:pt x="1041" y="4526"/>
                    <a:pt x="904" y="4489"/>
                    <a:pt x="761" y="4489"/>
                  </a:cubicBezTo>
                  <a:cubicBezTo>
                    <a:pt x="732" y="4489"/>
                    <a:pt x="702" y="4491"/>
                    <a:pt x="673" y="4494"/>
                  </a:cubicBezTo>
                  <a:cubicBezTo>
                    <a:pt x="634" y="4494"/>
                    <a:pt x="577" y="4513"/>
                    <a:pt x="538" y="4552"/>
                  </a:cubicBezTo>
                  <a:lnTo>
                    <a:pt x="385" y="4609"/>
                  </a:lnTo>
                  <a:cubicBezTo>
                    <a:pt x="289" y="4667"/>
                    <a:pt x="231" y="4744"/>
                    <a:pt x="154" y="4840"/>
                  </a:cubicBezTo>
                  <a:cubicBezTo>
                    <a:pt x="39" y="4993"/>
                    <a:pt x="0" y="5185"/>
                    <a:pt x="0" y="5377"/>
                  </a:cubicBezTo>
                  <a:cubicBezTo>
                    <a:pt x="0" y="5608"/>
                    <a:pt x="77" y="5819"/>
                    <a:pt x="154" y="6011"/>
                  </a:cubicBezTo>
                  <a:cubicBezTo>
                    <a:pt x="231" y="6203"/>
                    <a:pt x="346" y="6395"/>
                    <a:pt x="442" y="6587"/>
                  </a:cubicBezTo>
                  <a:cubicBezTo>
                    <a:pt x="461" y="6606"/>
                    <a:pt x="461" y="6626"/>
                    <a:pt x="481" y="6664"/>
                  </a:cubicBezTo>
                  <a:cubicBezTo>
                    <a:pt x="503" y="6686"/>
                    <a:pt x="526" y="6696"/>
                    <a:pt x="552" y="6696"/>
                  </a:cubicBezTo>
                  <a:cubicBezTo>
                    <a:pt x="571" y="6696"/>
                    <a:pt x="591" y="6691"/>
                    <a:pt x="615" y="6683"/>
                  </a:cubicBezTo>
                  <a:cubicBezTo>
                    <a:pt x="653" y="6664"/>
                    <a:pt x="653" y="6606"/>
                    <a:pt x="634" y="6568"/>
                  </a:cubicBezTo>
                  <a:cubicBezTo>
                    <a:pt x="615" y="6510"/>
                    <a:pt x="557" y="6472"/>
                    <a:pt x="538" y="6414"/>
                  </a:cubicBezTo>
                  <a:cubicBezTo>
                    <a:pt x="423" y="6222"/>
                    <a:pt x="327" y="6030"/>
                    <a:pt x="269" y="5819"/>
                  </a:cubicBezTo>
                  <a:cubicBezTo>
                    <a:pt x="231" y="5665"/>
                    <a:pt x="193" y="5550"/>
                    <a:pt x="193" y="5397"/>
                  </a:cubicBezTo>
                  <a:cubicBezTo>
                    <a:pt x="193" y="5339"/>
                    <a:pt x="193" y="5262"/>
                    <a:pt x="231" y="5185"/>
                  </a:cubicBezTo>
                  <a:cubicBezTo>
                    <a:pt x="250" y="5147"/>
                    <a:pt x="250" y="5089"/>
                    <a:pt x="269" y="5051"/>
                  </a:cubicBezTo>
                  <a:cubicBezTo>
                    <a:pt x="289" y="5012"/>
                    <a:pt x="327" y="4974"/>
                    <a:pt x="346" y="4955"/>
                  </a:cubicBezTo>
                  <a:cubicBezTo>
                    <a:pt x="365" y="4916"/>
                    <a:pt x="423" y="4897"/>
                    <a:pt x="442" y="4878"/>
                  </a:cubicBezTo>
                  <a:cubicBezTo>
                    <a:pt x="481" y="4859"/>
                    <a:pt x="538" y="4840"/>
                    <a:pt x="615" y="4801"/>
                  </a:cubicBezTo>
                  <a:cubicBezTo>
                    <a:pt x="634" y="4801"/>
                    <a:pt x="673" y="4782"/>
                    <a:pt x="711" y="4782"/>
                  </a:cubicBezTo>
                  <a:cubicBezTo>
                    <a:pt x="730" y="4782"/>
                    <a:pt x="769" y="4782"/>
                    <a:pt x="807" y="4801"/>
                  </a:cubicBezTo>
                  <a:cubicBezTo>
                    <a:pt x="903" y="4840"/>
                    <a:pt x="999" y="4878"/>
                    <a:pt x="1095" y="4936"/>
                  </a:cubicBezTo>
                  <a:cubicBezTo>
                    <a:pt x="1345" y="5070"/>
                    <a:pt x="1575" y="5243"/>
                    <a:pt x="1806" y="5435"/>
                  </a:cubicBezTo>
                  <a:cubicBezTo>
                    <a:pt x="1902" y="5512"/>
                    <a:pt x="1978" y="5569"/>
                    <a:pt x="2074" y="5646"/>
                  </a:cubicBezTo>
                  <a:cubicBezTo>
                    <a:pt x="2094" y="5665"/>
                    <a:pt x="2151" y="5704"/>
                    <a:pt x="2170" y="5742"/>
                  </a:cubicBezTo>
                  <a:cubicBezTo>
                    <a:pt x="2190" y="5771"/>
                    <a:pt x="2223" y="5785"/>
                    <a:pt x="2259" y="5785"/>
                  </a:cubicBezTo>
                  <a:cubicBezTo>
                    <a:pt x="2295" y="5785"/>
                    <a:pt x="2334" y="5771"/>
                    <a:pt x="2363" y="5742"/>
                  </a:cubicBezTo>
                  <a:cubicBezTo>
                    <a:pt x="2401" y="5704"/>
                    <a:pt x="2439" y="5627"/>
                    <a:pt x="2401" y="5550"/>
                  </a:cubicBezTo>
                  <a:cubicBezTo>
                    <a:pt x="2343" y="5358"/>
                    <a:pt x="2266" y="5166"/>
                    <a:pt x="2209" y="4993"/>
                  </a:cubicBezTo>
                  <a:lnTo>
                    <a:pt x="2209" y="4974"/>
                  </a:lnTo>
                  <a:cubicBezTo>
                    <a:pt x="2074" y="4494"/>
                    <a:pt x="1978" y="4014"/>
                    <a:pt x="1959" y="3515"/>
                  </a:cubicBezTo>
                  <a:cubicBezTo>
                    <a:pt x="1959" y="3246"/>
                    <a:pt x="1978" y="3015"/>
                    <a:pt x="2017" y="2746"/>
                  </a:cubicBezTo>
                  <a:cubicBezTo>
                    <a:pt x="2070" y="2606"/>
                    <a:pt x="2106" y="2481"/>
                    <a:pt x="2171" y="2343"/>
                  </a:cubicBezTo>
                  <a:lnTo>
                    <a:pt x="2171" y="2343"/>
                  </a:lnTo>
                  <a:cubicBezTo>
                    <a:pt x="2171" y="2343"/>
                    <a:pt x="2171" y="2343"/>
                    <a:pt x="2170" y="2343"/>
                  </a:cubicBezTo>
                  <a:cubicBezTo>
                    <a:pt x="2170" y="2343"/>
                    <a:pt x="2170" y="2305"/>
                    <a:pt x="2190" y="2305"/>
                  </a:cubicBezTo>
                  <a:cubicBezTo>
                    <a:pt x="2266" y="2209"/>
                    <a:pt x="2305" y="2113"/>
                    <a:pt x="2401" y="2017"/>
                  </a:cubicBezTo>
                  <a:cubicBezTo>
                    <a:pt x="2459" y="1978"/>
                    <a:pt x="2535" y="1901"/>
                    <a:pt x="2593" y="1882"/>
                  </a:cubicBezTo>
                  <a:cubicBezTo>
                    <a:pt x="2651" y="1863"/>
                    <a:pt x="2689" y="1825"/>
                    <a:pt x="2766" y="1805"/>
                  </a:cubicBezTo>
                  <a:cubicBezTo>
                    <a:pt x="2843" y="1786"/>
                    <a:pt x="2919" y="1786"/>
                    <a:pt x="2977" y="1786"/>
                  </a:cubicBezTo>
                  <a:cubicBezTo>
                    <a:pt x="3054" y="1786"/>
                    <a:pt x="3131" y="1786"/>
                    <a:pt x="3207" y="1805"/>
                  </a:cubicBezTo>
                  <a:cubicBezTo>
                    <a:pt x="3323" y="1825"/>
                    <a:pt x="3419" y="1882"/>
                    <a:pt x="3515" y="1921"/>
                  </a:cubicBezTo>
                  <a:cubicBezTo>
                    <a:pt x="3630" y="1997"/>
                    <a:pt x="3745" y="2093"/>
                    <a:pt x="3880" y="2190"/>
                  </a:cubicBezTo>
                  <a:cubicBezTo>
                    <a:pt x="4014" y="2343"/>
                    <a:pt x="4129" y="2478"/>
                    <a:pt x="4225" y="2650"/>
                  </a:cubicBezTo>
                  <a:cubicBezTo>
                    <a:pt x="4321" y="2823"/>
                    <a:pt x="4398" y="2977"/>
                    <a:pt x="4475" y="3150"/>
                  </a:cubicBezTo>
                  <a:cubicBezTo>
                    <a:pt x="4571" y="3342"/>
                    <a:pt x="4609" y="3534"/>
                    <a:pt x="4686" y="3745"/>
                  </a:cubicBezTo>
                  <a:cubicBezTo>
                    <a:pt x="4782" y="4110"/>
                    <a:pt x="4859" y="4456"/>
                    <a:pt x="4897" y="4840"/>
                  </a:cubicBezTo>
                  <a:cubicBezTo>
                    <a:pt x="4897" y="4878"/>
                    <a:pt x="4955" y="4936"/>
                    <a:pt x="4974" y="4955"/>
                  </a:cubicBezTo>
                  <a:cubicBezTo>
                    <a:pt x="4993" y="4955"/>
                    <a:pt x="4993" y="4974"/>
                    <a:pt x="5032" y="4974"/>
                  </a:cubicBezTo>
                  <a:cubicBezTo>
                    <a:pt x="5051" y="4993"/>
                    <a:pt x="5070" y="4993"/>
                    <a:pt x="5089" y="4993"/>
                  </a:cubicBezTo>
                  <a:cubicBezTo>
                    <a:pt x="5147" y="4993"/>
                    <a:pt x="5166" y="4993"/>
                    <a:pt x="5224" y="4974"/>
                  </a:cubicBezTo>
                  <a:cubicBezTo>
                    <a:pt x="5262" y="4955"/>
                    <a:pt x="5320" y="4936"/>
                    <a:pt x="5377" y="4878"/>
                  </a:cubicBezTo>
                  <a:cubicBezTo>
                    <a:pt x="5512" y="4801"/>
                    <a:pt x="5627" y="4763"/>
                    <a:pt x="5762" y="4744"/>
                  </a:cubicBezTo>
                  <a:cubicBezTo>
                    <a:pt x="5838" y="4705"/>
                    <a:pt x="5915" y="4705"/>
                    <a:pt x="5954" y="4705"/>
                  </a:cubicBezTo>
                  <a:cubicBezTo>
                    <a:pt x="6030" y="4705"/>
                    <a:pt x="6126" y="4744"/>
                    <a:pt x="6203" y="4763"/>
                  </a:cubicBezTo>
                  <a:cubicBezTo>
                    <a:pt x="6222" y="4763"/>
                    <a:pt x="6280" y="4782"/>
                    <a:pt x="6299" y="4801"/>
                  </a:cubicBezTo>
                  <a:cubicBezTo>
                    <a:pt x="6327" y="4812"/>
                    <a:pt x="6354" y="4817"/>
                    <a:pt x="6379" y="4817"/>
                  </a:cubicBezTo>
                  <a:cubicBezTo>
                    <a:pt x="6439" y="4817"/>
                    <a:pt x="6489" y="4790"/>
                    <a:pt x="6530" y="4763"/>
                  </a:cubicBezTo>
                  <a:cubicBezTo>
                    <a:pt x="6568" y="4763"/>
                    <a:pt x="6568" y="4763"/>
                    <a:pt x="6587" y="4744"/>
                  </a:cubicBezTo>
                  <a:cubicBezTo>
                    <a:pt x="6607" y="4705"/>
                    <a:pt x="6626" y="4686"/>
                    <a:pt x="6664" y="4648"/>
                  </a:cubicBezTo>
                  <a:cubicBezTo>
                    <a:pt x="6664" y="4590"/>
                    <a:pt x="6664" y="4571"/>
                    <a:pt x="6626" y="4513"/>
                  </a:cubicBezTo>
                  <a:cubicBezTo>
                    <a:pt x="6510" y="4302"/>
                    <a:pt x="6434" y="4071"/>
                    <a:pt x="6395" y="3803"/>
                  </a:cubicBezTo>
                  <a:cubicBezTo>
                    <a:pt x="6338" y="3534"/>
                    <a:pt x="6318" y="3303"/>
                    <a:pt x="6318" y="3034"/>
                  </a:cubicBezTo>
                  <a:cubicBezTo>
                    <a:pt x="6318" y="2862"/>
                    <a:pt x="6338" y="2689"/>
                    <a:pt x="6395" y="2535"/>
                  </a:cubicBezTo>
                  <a:cubicBezTo>
                    <a:pt x="6414" y="2439"/>
                    <a:pt x="6472" y="2343"/>
                    <a:pt x="6530" y="2247"/>
                  </a:cubicBezTo>
                  <a:cubicBezTo>
                    <a:pt x="6587" y="2170"/>
                    <a:pt x="6626" y="2093"/>
                    <a:pt x="6703" y="2055"/>
                  </a:cubicBezTo>
                  <a:lnTo>
                    <a:pt x="6914" y="1901"/>
                  </a:lnTo>
                  <a:cubicBezTo>
                    <a:pt x="6971" y="1882"/>
                    <a:pt x="7048" y="1863"/>
                    <a:pt x="7087" y="1825"/>
                  </a:cubicBezTo>
                  <a:cubicBezTo>
                    <a:pt x="7144" y="1825"/>
                    <a:pt x="7183" y="1805"/>
                    <a:pt x="7240" y="1805"/>
                  </a:cubicBezTo>
                  <a:cubicBezTo>
                    <a:pt x="7279" y="1805"/>
                    <a:pt x="7336" y="1825"/>
                    <a:pt x="7375" y="1825"/>
                  </a:cubicBezTo>
                  <a:cubicBezTo>
                    <a:pt x="7432" y="1863"/>
                    <a:pt x="7490" y="1882"/>
                    <a:pt x="7547" y="1901"/>
                  </a:cubicBezTo>
                  <a:cubicBezTo>
                    <a:pt x="7643" y="1978"/>
                    <a:pt x="7740" y="2055"/>
                    <a:pt x="7816" y="2151"/>
                  </a:cubicBezTo>
                  <a:cubicBezTo>
                    <a:pt x="7970" y="2305"/>
                    <a:pt x="8104" y="2535"/>
                    <a:pt x="8200" y="2727"/>
                  </a:cubicBezTo>
                  <a:cubicBezTo>
                    <a:pt x="8335" y="3015"/>
                    <a:pt x="8450" y="3323"/>
                    <a:pt x="8527" y="3630"/>
                  </a:cubicBezTo>
                  <a:cubicBezTo>
                    <a:pt x="8546" y="3803"/>
                    <a:pt x="8584" y="3956"/>
                    <a:pt x="8604" y="4167"/>
                  </a:cubicBezTo>
                  <a:cubicBezTo>
                    <a:pt x="8604" y="4273"/>
                    <a:pt x="8700" y="4362"/>
                    <a:pt x="8804" y="4362"/>
                  </a:cubicBezTo>
                  <a:cubicBezTo>
                    <a:pt x="8814" y="4362"/>
                    <a:pt x="8824" y="4361"/>
                    <a:pt x="8834" y="4360"/>
                  </a:cubicBezTo>
                  <a:cubicBezTo>
                    <a:pt x="8911" y="4360"/>
                    <a:pt x="8988" y="4302"/>
                    <a:pt x="9007" y="4225"/>
                  </a:cubicBezTo>
                  <a:lnTo>
                    <a:pt x="9026" y="4206"/>
                  </a:lnTo>
                  <a:cubicBezTo>
                    <a:pt x="9257" y="3649"/>
                    <a:pt x="9449" y="3092"/>
                    <a:pt x="9756" y="2593"/>
                  </a:cubicBezTo>
                  <a:cubicBezTo>
                    <a:pt x="9871" y="2401"/>
                    <a:pt x="9986" y="2228"/>
                    <a:pt x="10159" y="2093"/>
                  </a:cubicBezTo>
                  <a:lnTo>
                    <a:pt x="10447" y="1882"/>
                  </a:lnTo>
                  <a:cubicBezTo>
                    <a:pt x="10543" y="1825"/>
                    <a:pt x="10620" y="1805"/>
                    <a:pt x="10716" y="1786"/>
                  </a:cubicBezTo>
                  <a:cubicBezTo>
                    <a:pt x="10812" y="1748"/>
                    <a:pt x="10889" y="1748"/>
                    <a:pt x="10985" y="1748"/>
                  </a:cubicBezTo>
                  <a:cubicBezTo>
                    <a:pt x="11100" y="1748"/>
                    <a:pt x="11196" y="1786"/>
                    <a:pt x="11311" y="1805"/>
                  </a:cubicBezTo>
                  <a:cubicBezTo>
                    <a:pt x="11388" y="1825"/>
                    <a:pt x="11484" y="1882"/>
                    <a:pt x="11561" y="1901"/>
                  </a:cubicBezTo>
                  <a:cubicBezTo>
                    <a:pt x="11619" y="1959"/>
                    <a:pt x="11695" y="2017"/>
                    <a:pt x="11772" y="2074"/>
                  </a:cubicBezTo>
                  <a:cubicBezTo>
                    <a:pt x="11868" y="2170"/>
                    <a:pt x="11945" y="2266"/>
                    <a:pt x="11983" y="2382"/>
                  </a:cubicBezTo>
                  <a:cubicBezTo>
                    <a:pt x="12080" y="2574"/>
                    <a:pt x="12137" y="2766"/>
                    <a:pt x="12176" y="2958"/>
                  </a:cubicBezTo>
                  <a:cubicBezTo>
                    <a:pt x="12252" y="3342"/>
                    <a:pt x="12272" y="3745"/>
                    <a:pt x="12272" y="4129"/>
                  </a:cubicBezTo>
                  <a:cubicBezTo>
                    <a:pt x="12272" y="4206"/>
                    <a:pt x="12272" y="4283"/>
                    <a:pt x="12252" y="4340"/>
                  </a:cubicBezTo>
                  <a:cubicBezTo>
                    <a:pt x="12233" y="4513"/>
                    <a:pt x="12195" y="4667"/>
                    <a:pt x="12176" y="4820"/>
                  </a:cubicBezTo>
                  <a:cubicBezTo>
                    <a:pt x="12176" y="4878"/>
                    <a:pt x="12176" y="4916"/>
                    <a:pt x="12195" y="4974"/>
                  </a:cubicBezTo>
                  <a:cubicBezTo>
                    <a:pt x="12233" y="5012"/>
                    <a:pt x="12272" y="5051"/>
                    <a:pt x="12329" y="5051"/>
                  </a:cubicBezTo>
                  <a:cubicBezTo>
                    <a:pt x="12348" y="5060"/>
                    <a:pt x="12377" y="5065"/>
                    <a:pt x="12406" y="5065"/>
                  </a:cubicBezTo>
                  <a:cubicBezTo>
                    <a:pt x="12435" y="5065"/>
                    <a:pt x="12464" y="5060"/>
                    <a:pt x="12483" y="5051"/>
                  </a:cubicBezTo>
                  <a:cubicBezTo>
                    <a:pt x="12560" y="4974"/>
                    <a:pt x="12656" y="4916"/>
                    <a:pt x="12752" y="4878"/>
                  </a:cubicBezTo>
                  <a:cubicBezTo>
                    <a:pt x="12867" y="4801"/>
                    <a:pt x="13001" y="4763"/>
                    <a:pt x="13136" y="4724"/>
                  </a:cubicBezTo>
                  <a:cubicBezTo>
                    <a:pt x="13232" y="4705"/>
                    <a:pt x="13328" y="4705"/>
                    <a:pt x="13424" y="4705"/>
                  </a:cubicBezTo>
                  <a:cubicBezTo>
                    <a:pt x="13520" y="4705"/>
                    <a:pt x="13597" y="4724"/>
                    <a:pt x="13693" y="4763"/>
                  </a:cubicBezTo>
                  <a:cubicBezTo>
                    <a:pt x="13769" y="4782"/>
                    <a:pt x="13827" y="4820"/>
                    <a:pt x="13904" y="4859"/>
                  </a:cubicBezTo>
                  <a:cubicBezTo>
                    <a:pt x="13981" y="4897"/>
                    <a:pt x="14057" y="4974"/>
                    <a:pt x="14115" y="5051"/>
                  </a:cubicBezTo>
                  <a:cubicBezTo>
                    <a:pt x="14192" y="5108"/>
                    <a:pt x="14269" y="5204"/>
                    <a:pt x="14307" y="5301"/>
                  </a:cubicBezTo>
                  <a:cubicBezTo>
                    <a:pt x="14307" y="5339"/>
                    <a:pt x="14346" y="5358"/>
                    <a:pt x="14346" y="5358"/>
                  </a:cubicBezTo>
                  <a:cubicBezTo>
                    <a:pt x="14365" y="5397"/>
                    <a:pt x="14384" y="5435"/>
                    <a:pt x="14403" y="5454"/>
                  </a:cubicBezTo>
                  <a:cubicBezTo>
                    <a:pt x="14427" y="5462"/>
                    <a:pt x="14448" y="5467"/>
                    <a:pt x="14468" y="5467"/>
                  </a:cubicBezTo>
                  <a:cubicBezTo>
                    <a:pt x="14496" y="5467"/>
                    <a:pt x="14523" y="5457"/>
                    <a:pt x="14557" y="5435"/>
                  </a:cubicBezTo>
                  <a:cubicBezTo>
                    <a:pt x="14672" y="5339"/>
                    <a:pt x="14787" y="5262"/>
                    <a:pt x="14941" y="5185"/>
                  </a:cubicBezTo>
                  <a:cubicBezTo>
                    <a:pt x="15018" y="5166"/>
                    <a:pt x="15075" y="5108"/>
                    <a:pt x="15171" y="5089"/>
                  </a:cubicBezTo>
                  <a:cubicBezTo>
                    <a:pt x="15229" y="5089"/>
                    <a:pt x="15267" y="5070"/>
                    <a:pt x="15325" y="5070"/>
                  </a:cubicBezTo>
                  <a:cubicBezTo>
                    <a:pt x="15363" y="5070"/>
                    <a:pt x="15421" y="5089"/>
                    <a:pt x="15479" y="5089"/>
                  </a:cubicBezTo>
                  <a:cubicBezTo>
                    <a:pt x="15498" y="5108"/>
                    <a:pt x="15536" y="5108"/>
                    <a:pt x="15555" y="5147"/>
                  </a:cubicBezTo>
                  <a:cubicBezTo>
                    <a:pt x="15584" y="5156"/>
                    <a:pt x="15608" y="5161"/>
                    <a:pt x="15632" y="5161"/>
                  </a:cubicBezTo>
                  <a:cubicBezTo>
                    <a:pt x="15656" y="5161"/>
                    <a:pt x="15680" y="5156"/>
                    <a:pt x="15709" y="5147"/>
                  </a:cubicBezTo>
                  <a:lnTo>
                    <a:pt x="15728" y="5147"/>
                  </a:lnTo>
                  <a:cubicBezTo>
                    <a:pt x="15805" y="5108"/>
                    <a:pt x="15863" y="5070"/>
                    <a:pt x="15863" y="4993"/>
                  </a:cubicBezTo>
                  <a:cubicBezTo>
                    <a:pt x="15786" y="4513"/>
                    <a:pt x="15709" y="4033"/>
                    <a:pt x="15690" y="3553"/>
                  </a:cubicBezTo>
                  <a:cubicBezTo>
                    <a:pt x="15690" y="3150"/>
                    <a:pt x="15709" y="2766"/>
                    <a:pt x="15786" y="2382"/>
                  </a:cubicBezTo>
                  <a:cubicBezTo>
                    <a:pt x="15824" y="2190"/>
                    <a:pt x="15901" y="1997"/>
                    <a:pt x="15997" y="1805"/>
                  </a:cubicBezTo>
                  <a:cubicBezTo>
                    <a:pt x="16074" y="1690"/>
                    <a:pt x="16151" y="1594"/>
                    <a:pt x="16208" y="1498"/>
                  </a:cubicBezTo>
                  <a:cubicBezTo>
                    <a:pt x="16304" y="1402"/>
                    <a:pt x="16400" y="1325"/>
                    <a:pt x="16496" y="1249"/>
                  </a:cubicBezTo>
                  <a:cubicBezTo>
                    <a:pt x="16496" y="1249"/>
                    <a:pt x="16507" y="1249"/>
                    <a:pt x="16513" y="1240"/>
                  </a:cubicBezTo>
                  <a:lnTo>
                    <a:pt x="16513" y="1240"/>
                  </a:lnTo>
                  <a:cubicBezTo>
                    <a:pt x="16587" y="1202"/>
                    <a:pt x="16676" y="1151"/>
                    <a:pt x="16765" y="1133"/>
                  </a:cubicBezTo>
                  <a:cubicBezTo>
                    <a:pt x="16842" y="1114"/>
                    <a:pt x="16880" y="1114"/>
                    <a:pt x="16957" y="1114"/>
                  </a:cubicBezTo>
                  <a:cubicBezTo>
                    <a:pt x="16996" y="1114"/>
                    <a:pt x="17053" y="1114"/>
                    <a:pt x="17130" y="1133"/>
                  </a:cubicBezTo>
                  <a:cubicBezTo>
                    <a:pt x="17168" y="1153"/>
                    <a:pt x="17226" y="1153"/>
                    <a:pt x="17264" y="1210"/>
                  </a:cubicBezTo>
                  <a:cubicBezTo>
                    <a:pt x="17322" y="1229"/>
                    <a:pt x="17399" y="1268"/>
                    <a:pt x="17437" y="1325"/>
                  </a:cubicBezTo>
                  <a:cubicBezTo>
                    <a:pt x="17533" y="1421"/>
                    <a:pt x="17610" y="1517"/>
                    <a:pt x="17668" y="1613"/>
                  </a:cubicBezTo>
                  <a:cubicBezTo>
                    <a:pt x="17764" y="1786"/>
                    <a:pt x="17841" y="1978"/>
                    <a:pt x="17917" y="2170"/>
                  </a:cubicBezTo>
                  <a:cubicBezTo>
                    <a:pt x="17994" y="2420"/>
                    <a:pt x="18033" y="2708"/>
                    <a:pt x="18071" y="2996"/>
                  </a:cubicBezTo>
                  <a:lnTo>
                    <a:pt x="18071" y="3246"/>
                  </a:lnTo>
                  <a:cubicBezTo>
                    <a:pt x="18071" y="3284"/>
                    <a:pt x="18071" y="3342"/>
                    <a:pt x="18109" y="3380"/>
                  </a:cubicBezTo>
                  <a:cubicBezTo>
                    <a:pt x="18129" y="3438"/>
                    <a:pt x="18186" y="3457"/>
                    <a:pt x="18225" y="3457"/>
                  </a:cubicBezTo>
                  <a:lnTo>
                    <a:pt x="18301" y="3457"/>
                  </a:lnTo>
                  <a:cubicBezTo>
                    <a:pt x="18359" y="3457"/>
                    <a:pt x="18397" y="3438"/>
                    <a:pt x="18417" y="3380"/>
                  </a:cubicBezTo>
                  <a:cubicBezTo>
                    <a:pt x="18666" y="2785"/>
                    <a:pt x="18858" y="2190"/>
                    <a:pt x="19146" y="1633"/>
                  </a:cubicBezTo>
                  <a:cubicBezTo>
                    <a:pt x="19281" y="1364"/>
                    <a:pt x="19473" y="1114"/>
                    <a:pt x="19703" y="864"/>
                  </a:cubicBezTo>
                  <a:cubicBezTo>
                    <a:pt x="19799" y="768"/>
                    <a:pt x="19915" y="672"/>
                    <a:pt x="20049" y="576"/>
                  </a:cubicBezTo>
                  <a:cubicBezTo>
                    <a:pt x="20145" y="538"/>
                    <a:pt x="20241" y="480"/>
                    <a:pt x="20337" y="461"/>
                  </a:cubicBezTo>
                  <a:cubicBezTo>
                    <a:pt x="20433" y="442"/>
                    <a:pt x="20510" y="404"/>
                    <a:pt x="20606" y="404"/>
                  </a:cubicBezTo>
                  <a:cubicBezTo>
                    <a:pt x="20721" y="404"/>
                    <a:pt x="20856" y="404"/>
                    <a:pt x="20971" y="461"/>
                  </a:cubicBezTo>
                  <a:cubicBezTo>
                    <a:pt x="21048" y="480"/>
                    <a:pt x="21105" y="500"/>
                    <a:pt x="21182" y="557"/>
                  </a:cubicBezTo>
                  <a:cubicBezTo>
                    <a:pt x="21240" y="576"/>
                    <a:pt x="21278" y="634"/>
                    <a:pt x="21336" y="672"/>
                  </a:cubicBezTo>
                  <a:cubicBezTo>
                    <a:pt x="21374" y="730"/>
                    <a:pt x="21432" y="768"/>
                    <a:pt x="21451" y="826"/>
                  </a:cubicBezTo>
                  <a:cubicBezTo>
                    <a:pt x="21489" y="884"/>
                    <a:pt x="21528" y="960"/>
                    <a:pt x="21547" y="1057"/>
                  </a:cubicBezTo>
                  <a:cubicBezTo>
                    <a:pt x="21585" y="1210"/>
                    <a:pt x="21585" y="1345"/>
                    <a:pt x="21624" y="1517"/>
                  </a:cubicBezTo>
                  <a:cubicBezTo>
                    <a:pt x="21624" y="1921"/>
                    <a:pt x="21547" y="2324"/>
                    <a:pt x="21451" y="2708"/>
                  </a:cubicBezTo>
                  <a:cubicBezTo>
                    <a:pt x="21393" y="2938"/>
                    <a:pt x="21355" y="3130"/>
                    <a:pt x="21278" y="3342"/>
                  </a:cubicBezTo>
                  <a:lnTo>
                    <a:pt x="21067" y="3995"/>
                  </a:lnTo>
                  <a:cubicBezTo>
                    <a:pt x="21009" y="4091"/>
                    <a:pt x="20990" y="4187"/>
                    <a:pt x="20952" y="4283"/>
                  </a:cubicBezTo>
                  <a:cubicBezTo>
                    <a:pt x="20894" y="4398"/>
                    <a:pt x="20817" y="4494"/>
                    <a:pt x="20779" y="4609"/>
                  </a:cubicBezTo>
                  <a:cubicBezTo>
                    <a:pt x="20721" y="4705"/>
                    <a:pt x="20798" y="4801"/>
                    <a:pt x="20875" y="4859"/>
                  </a:cubicBezTo>
                  <a:cubicBezTo>
                    <a:pt x="20888" y="4859"/>
                    <a:pt x="20900" y="4867"/>
                    <a:pt x="20919" y="4867"/>
                  </a:cubicBezTo>
                  <a:cubicBezTo>
                    <a:pt x="20928" y="4867"/>
                    <a:pt x="20939" y="4865"/>
                    <a:pt x="20952" y="4859"/>
                  </a:cubicBezTo>
                  <a:cubicBezTo>
                    <a:pt x="20961" y="4868"/>
                    <a:pt x="20976" y="4873"/>
                    <a:pt x="20992" y="4873"/>
                  </a:cubicBezTo>
                  <a:cubicBezTo>
                    <a:pt x="21009" y="4873"/>
                    <a:pt x="21028" y="4868"/>
                    <a:pt x="21048" y="4859"/>
                  </a:cubicBezTo>
                  <a:cubicBezTo>
                    <a:pt x="21201" y="4763"/>
                    <a:pt x="21374" y="4686"/>
                    <a:pt x="21547" y="4609"/>
                  </a:cubicBezTo>
                  <a:cubicBezTo>
                    <a:pt x="21758" y="4513"/>
                    <a:pt x="21969" y="4436"/>
                    <a:pt x="22200" y="4398"/>
                  </a:cubicBezTo>
                  <a:cubicBezTo>
                    <a:pt x="22507" y="4302"/>
                    <a:pt x="22834" y="4244"/>
                    <a:pt x="23179" y="4225"/>
                  </a:cubicBezTo>
                  <a:cubicBezTo>
                    <a:pt x="23314" y="4225"/>
                    <a:pt x="23448" y="4244"/>
                    <a:pt x="23582" y="4283"/>
                  </a:cubicBezTo>
                  <a:cubicBezTo>
                    <a:pt x="23659" y="4302"/>
                    <a:pt x="23736" y="4321"/>
                    <a:pt x="23774" y="4340"/>
                  </a:cubicBezTo>
                  <a:cubicBezTo>
                    <a:pt x="23832" y="4379"/>
                    <a:pt x="23871" y="4398"/>
                    <a:pt x="23890" y="4436"/>
                  </a:cubicBezTo>
                  <a:cubicBezTo>
                    <a:pt x="23928" y="4475"/>
                    <a:pt x="23967" y="4513"/>
                    <a:pt x="23986" y="4571"/>
                  </a:cubicBezTo>
                  <a:lnTo>
                    <a:pt x="24063" y="4705"/>
                  </a:lnTo>
                  <a:cubicBezTo>
                    <a:pt x="24082" y="4782"/>
                    <a:pt x="24082" y="4878"/>
                    <a:pt x="24082" y="4955"/>
                  </a:cubicBezTo>
                  <a:cubicBezTo>
                    <a:pt x="24082" y="5089"/>
                    <a:pt x="24063" y="5262"/>
                    <a:pt x="24024" y="5397"/>
                  </a:cubicBezTo>
                  <a:cubicBezTo>
                    <a:pt x="23986" y="5454"/>
                    <a:pt x="24043" y="5531"/>
                    <a:pt x="24063" y="5550"/>
                  </a:cubicBezTo>
                  <a:cubicBezTo>
                    <a:pt x="24103" y="5564"/>
                    <a:pt x="24134" y="5577"/>
                    <a:pt x="24170" y="5577"/>
                  </a:cubicBezTo>
                  <a:cubicBezTo>
                    <a:pt x="24184" y="5577"/>
                    <a:pt x="24199" y="5575"/>
                    <a:pt x="24216" y="5569"/>
                  </a:cubicBezTo>
                  <a:cubicBezTo>
                    <a:pt x="24351" y="5493"/>
                    <a:pt x="24504" y="5454"/>
                    <a:pt x="24639" y="5435"/>
                  </a:cubicBezTo>
                  <a:cubicBezTo>
                    <a:pt x="24984" y="5339"/>
                    <a:pt x="25292" y="5281"/>
                    <a:pt x="25656" y="5281"/>
                  </a:cubicBezTo>
                  <a:cubicBezTo>
                    <a:pt x="25772" y="5281"/>
                    <a:pt x="25906" y="5281"/>
                    <a:pt x="26041" y="5339"/>
                  </a:cubicBezTo>
                  <a:cubicBezTo>
                    <a:pt x="26079" y="5358"/>
                    <a:pt x="26137" y="5358"/>
                    <a:pt x="26175" y="5377"/>
                  </a:cubicBezTo>
                  <a:cubicBezTo>
                    <a:pt x="26194" y="5397"/>
                    <a:pt x="26233" y="5397"/>
                    <a:pt x="26252" y="5435"/>
                  </a:cubicBezTo>
                  <a:lnTo>
                    <a:pt x="26290" y="5473"/>
                  </a:lnTo>
                  <a:cubicBezTo>
                    <a:pt x="26290" y="5512"/>
                    <a:pt x="26329" y="5531"/>
                    <a:pt x="26329" y="5550"/>
                  </a:cubicBezTo>
                  <a:cubicBezTo>
                    <a:pt x="26329" y="5569"/>
                    <a:pt x="26329" y="5627"/>
                    <a:pt x="26348" y="5646"/>
                  </a:cubicBezTo>
                  <a:cubicBezTo>
                    <a:pt x="26348" y="5742"/>
                    <a:pt x="26329" y="5857"/>
                    <a:pt x="26290" y="5953"/>
                  </a:cubicBezTo>
                  <a:lnTo>
                    <a:pt x="26290" y="6049"/>
                  </a:lnTo>
                  <a:cubicBezTo>
                    <a:pt x="26329" y="6107"/>
                    <a:pt x="26348" y="6126"/>
                    <a:pt x="26386" y="6145"/>
                  </a:cubicBezTo>
                  <a:lnTo>
                    <a:pt x="26444" y="6145"/>
                  </a:lnTo>
                  <a:cubicBezTo>
                    <a:pt x="26463" y="6165"/>
                    <a:pt x="26521" y="6165"/>
                    <a:pt x="26540" y="6165"/>
                  </a:cubicBezTo>
                  <a:cubicBezTo>
                    <a:pt x="26578" y="6165"/>
                    <a:pt x="26636" y="6145"/>
                    <a:pt x="26655" y="6107"/>
                  </a:cubicBezTo>
                  <a:lnTo>
                    <a:pt x="26713" y="6049"/>
                  </a:lnTo>
                  <a:cubicBezTo>
                    <a:pt x="26828" y="5953"/>
                    <a:pt x="26943" y="5857"/>
                    <a:pt x="27097" y="5781"/>
                  </a:cubicBezTo>
                  <a:cubicBezTo>
                    <a:pt x="27212" y="5742"/>
                    <a:pt x="27308" y="5685"/>
                    <a:pt x="27423" y="5665"/>
                  </a:cubicBezTo>
                  <a:cubicBezTo>
                    <a:pt x="27538" y="5646"/>
                    <a:pt x="27673" y="5646"/>
                    <a:pt x="27788" y="5646"/>
                  </a:cubicBezTo>
                  <a:cubicBezTo>
                    <a:pt x="27903" y="5646"/>
                    <a:pt x="28057" y="5685"/>
                    <a:pt x="28172" y="5723"/>
                  </a:cubicBezTo>
                  <a:cubicBezTo>
                    <a:pt x="28307" y="5761"/>
                    <a:pt x="28479" y="5838"/>
                    <a:pt x="28595" y="5934"/>
                  </a:cubicBezTo>
                  <a:cubicBezTo>
                    <a:pt x="28729" y="6030"/>
                    <a:pt x="28844" y="6126"/>
                    <a:pt x="28940" y="6222"/>
                  </a:cubicBezTo>
                  <a:cubicBezTo>
                    <a:pt x="29036" y="6318"/>
                    <a:pt x="29113" y="6434"/>
                    <a:pt x="29151" y="6549"/>
                  </a:cubicBezTo>
                  <a:cubicBezTo>
                    <a:pt x="29164" y="6585"/>
                    <a:pt x="29191" y="6599"/>
                    <a:pt x="29220" y="6599"/>
                  </a:cubicBezTo>
                  <a:cubicBezTo>
                    <a:pt x="29236" y="6599"/>
                    <a:pt x="29253" y="6594"/>
                    <a:pt x="29267" y="6587"/>
                  </a:cubicBezTo>
                  <a:cubicBezTo>
                    <a:pt x="29420" y="6491"/>
                    <a:pt x="29420" y="6434"/>
                    <a:pt x="29401" y="6395"/>
                  </a:cubicBezTo>
                  <a:cubicBezTo>
                    <a:pt x="29248" y="6126"/>
                    <a:pt x="29075" y="5915"/>
                    <a:pt x="28844" y="5723"/>
                  </a:cubicBezTo>
                  <a:cubicBezTo>
                    <a:pt x="28748" y="5627"/>
                    <a:pt x="28633" y="5550"/>
                    <a:pt x="28499" y="5473"/>
                  </a:cubicBezTo>
                  <a:cubicBezTo>
                    <a:pt x="28383" y="5416"/>
                    <a:pt x="28230" y="5358"/>
                    <a:pt x="28095" y="5320"/>
                  </a:cubicBezTo>
                  <a:cubicBezTo>
                    <a:pt x="27980" y="5262"/>
                    <a:pt x="27826" y="5262"/>
                    <a:pt x="27692" y="5262"/>
                  </a:cubicBezTo>
                  <a:lnTo>
                    <a:pt x="27634" y="5262"/>
                  </a:lnTo>
                  <a:cubicBezTo>
                    <a:pt x="27500" y="5262"/>
                    <a:pt x="27385" y="5281"/>
                    <a:pt x="27231" y="5320"/>
                  </a:cubicBezTo>
                  <a:cubicBezTo>
                    <a:pt x="27097" y="5339"/>
                    <a:pt x="26962" y="5397"/>
                    <a:pt x="26828" y="5454"/>
                  </a:cubicBezTo>
                  <a:cubicBezTo>
                    <a:pt x="26770" y="5473"/>
                    <a:pt x="26751" y="5512"/>
                    <a:pt x="26713" y="5531"/>
                  </a:cubicBezTo>
                  <a:lnTo>
                    <a:pt x="26713" y="5454"/>
                  </a:lnTo>
                  <a:cubicBezTo>
                    <a:pt x="26713" y="5377"/>
                    <a:pt x="26674" y="5339"/>
                    <a:pt x="26655" y="5281"/>
                  </a:cubicBezTo>
                  <a:cubicBezTo>
                    <a:pt x="26636" y="5224"/>
                    <a:pt x="26578" y="5166"/>
                    <a:pt x="26540" y="5108"/>
                  </a:cubicBezTo>
                  <a:cubicBezTo>
                    <a:pt x="26444" y="5051"/>
                    <a:pt x="26348" y="4974"/>
                    <a:pt x="26233" y="4955"/>
                  </a:cubicBezTo>
                  <a:cubicBezTo>
                    <a:pt x="26079" y="4897"/>
                    <a:pt x="25944" y="4878"/>
                    <a:pt x="25791" y="4878"/>
                  </a:cubicBezTo>
                  <a:cubicBezTo>
                    <a:pt x="25484" y="4878"/>
                    <a:pt x="25176" y="4897"/>
                    <a:pt x="24888" y="4974"/>
                  </a:cubicBezTo>
                  <a:cubicBezTo>
                    <a:pt x="24735" y="4993"/>
                    <a:pt x="24600" y="5051"/>
                    <a:pt x="24466" y="5089"/>
                  </a:cubicBezTo>
                  <a:lnTo>
                    <a:pt x="24447" y="5089"/>
                  </a:lnTo>
                  <a:cubicBezTo>
                    <a:pt x="24466" y="4974"/>
                    <a:pt x="24466" y="4859"/>
                    <a:pt x="24447" y="4724"/>
                  </a:cubicBezTo>
                  <a:cubicBezTo>
                    <a:pt x="24427" y="4571"/>
                    <a:pt x="24370" y="4417"/>
                    <a:pt x="24274" y="4283"/>
                  </a:cubicBezTo>
                  <a:cubicBezTo>
                    <a:pt x="24216" y="4148"/>
                    <a:pt x="24063" y="4052"/>
                    <a:pt x="23947" y="4014"/>
                  </a:cubicBezTo>
                  <a:cubicBezTo>
                    <a:pt x="23794" y="3937"/>
                    <a:pt x="23659" y="3918"/>
                    <a:pt x="23506" y="3899"/>
                  </a:cubicBezTo>
                  <a:lnTo>
                    <a:pt x="23314" y="3899"/>
                  </a:lnTo>
                  <a:cubicBezTo>
                    <a:pt x="23218" y="3899"/>
                    <a:pt x="23102" y="3899"/>
                    <a:pt x="23006" y="3918"/>
                  </a:cubicBezTo>
                  <a:cubicBezTo>
                    <a:pt x="22814" y="3937"/>
                    <a:pt x="22641" y="3956"/>
                    <a:pt x="22488" y="4014"/>
                  </a:cubicBezTo>
                  <a:cubicBezTo>
                    <a:pt x="22142" y="4110"/>
                    <a:pt x="21777" y="4206"/>
                    <a:pt x="21470" y="4340"/>
                  </a:cubicBezTo>
                  <a:lnTo>
                    <a:pt x="21336" y="4417"/>
                  </a:lnTo>
                  <a:cubicBezTo>
                    <a:pt x="21336" y="4417"/>
                    <a:pt x="21336" y="4398"/>
                    <a:pt x="21355" y="4398"/>
                  </a:cubicBezTo>
                  <a:cubicBezTo>
                    <a:pt x="21374" y="4302"/>
                    <a:pt x="21432" y="4225"/>
                    <a:pt x="21451" y="4129"/>
                  </a:cubicBezTo>
                  <a:cubicBezTo>
                    <a:pt x="21528" y="3937"/>
                    <a:pt x="21585" y="3745"/>
                    <a:pt x="21643" y="3572"/>
                  </a:cubicBezTo>
                  <a:cubicBezTo>
                    <a:pt x="21720" y="3361"/>
                    <a:pt x="21777" y="3150"/>
                    <a:pt x="21835" y="2938"/>
                  </a:cubicBezTo>
                  <a:cubicBezTo>
                    <a:pt x="21950" y="2554"/>
                    <a:pt x="22046" y="2132"/>
                    <a:pt x="22065" y="1729"/>
                  </a:cubicBezTo>
                  <a:cubicBezTo>
                    <a:pt x="22104" y="1517"/>
                    <a:pt x="22104" y="1325"/>
                    <a:pt x="22046" y="1114"/>
                  </a:cubicBezTo>
                  <a:cubicBezTo>
                    <a:pt x="22027" y="922"/>
                    <a:pt x="21969" y="749"/>
                    <a:pt x="21873" y="576"/>
                  </a:cubicBezTo>
                  <a:cubicBezTo>
                    <a:pt x="21777" y="404"/>
                    <a:pt x="21643" y="269"/>
                    <a:pt x="21470" y="173"/>
                  </a:cubicBezTo>
                  <a:cubicBezTo>
                    <a:pt x="21374" y="116"/>
                    <a:pt x="21278" y="77"/>
                    <a:pt x="21182" y="58"/>
                  </a:cubicBezTo>
                  <a:cubicBezTo>
                    <a:pt x="21067" y="20"/>
                    <a:pt x="20952" y="0"/>
                    <a:pt x="2081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cs typeface="+mn-cs"/>
              </a:endParaRPr>
            </a:p>
          </p:txBody>
        </p:sp>
      </p:grpSp>
      <p:pic>
        <p:nvPicPr>
          <p:cNvPr id="107" name="Picture 106"/>
          <p:cNvPicPr/>
          <p:nvPr/>
        </p:nvPicPr>
        <p:blipFill>
          <a:blip r:embed="rId8">
            <a:clrChange>
              <a:clrFrom>
                <a:srgbClr val="FDFDFD">
                  <a:alpha val="100000"/>
                </a:srgbClr>
              </a:clrFrom>
              <a:clrTo>
                <a:srgbClr val="FDFDFD">
                  <a:alpha val="100000"/>
                  <a:alpha val="0"/>
                </a:srgbClr>
              </a:clrTo>
            </a:clrChange>
          </a:blip>
          <a:stretch>
            <a:fillRect/>
          </a:stretch>
        </p:blipFill>
        <p:spPr>
          <a:xfrm>
            <a:off x="1493520" y="5728970"/>
            <a:ext cx="1626235" cy="1261110"/>
          </a:xfrm>
          <a:prstGeom prst="rect">
            <a:avLst/>
          </a:prstGeom>
          <a:noFill/>
          <a:ln w="9525">
            <a:noFill/>
          </a:ln>
        </p:spPr>
      </p:pic>
    </p:spTree>
    <p:extLst>
      <p:ext uri="{BB962C8B-B14F-4D97-AF65-F5344CB8AC3E}">
        <p14:creationId xmlns:p14="http://schemas.microsoft.com/office/powerpoint/2010/main" val="23150265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fade">
                                      <p:cBhvr>
                                        <p:cTn id="7" dur="500"/>
                                        <p:tgtEl>
                                          <p:spTgt spid="1923"/>
                                        </p:tgtEl>
                                      </p:cBhvr>
                                    </p:animEffect>
                                  </p:childTnLst>
                                </p:cTn>
                              </p:par>
                              <p:par>
                                <p:cTn id="8" presetID="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1+#ppt_w/2"/>
                                          </p:val>
                                        </p:tav>
                                        <p:tav tm="100000">
                                          <p:val>
                                            <p:strVal val="#ppt_x"/>
                                          </p:val>
                                        </p:tav>
                                      </p:tavLst>
                                    </p:anim>
                                    <p:anim calcmode="lin" valueType="num">
                                      <p:cBhvr additive="base">
                                        <p:cTn id="11" dur="1000" fill="hold"/>
                                        <p:tgtEl>
                                          <p:spTgt spid="13"/>
                                        </p:tgtEl>
                                        <p:attrNameLst>
                                          <p:attrName>ppt_y</p:attrName>
                                        </p:attrNameLst>
                                      </p:cBhvr>
                                      <p:tavLst>
                                        <p:tav tm="0">
                                          <p:val>
                                            <p:strVal val="#ppt_y"/>
                                          </p:val>
                                        </p:tav>
                                        <p:tav tm="100000">
                                          <p:val>
                                            <p:strVal val="#ppt_y"/>
                                          </p:val>
                                        </p:tav>
                                      </p:tavLst>
                                    </p:anim>
                                  </p:childTnLst>
                                </p:cTn>
                              </p:par>
                              <p:par>
                                <p:cTn id="12" presetID="32" presetClass="emph" presetSubtype="0" repeatCount="2000" fill="hold" nodeType="withEffect">
                                  <p:stCondLst>
                                    <p:cond delay="0"/>
                                  </p:st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par>
                                <p:cTn id="18" presetID="26" presetClass="emph" presetSubtype="0" repeatCount="3000" fill="hold" nodeType="withEffect">
                                  <p:stCondLst>
                                    <p:cond delay="0"/>
                                  </p:stCondLst>
                                  <p:childTnLst>
                                    <p:animEffect transition="out" filter="fade">
                                      <p:cBhvr>
                                        <p:cTn id="19" dur="500" tmFilter="0, 0; .2, .5; .8, .5; 1, 0"/>
                                        <p:tgtEl>
                                          <p:spTgt spid="13"/>
                                        </p:tgtEl>
                                      </p:cBhvr>
                                    </p:animEffect>
                                    <p:animScale>
                                      <p:cBhvr>
                                        <p:cTn id="20" dur="250" autoRev="1" fill="hold"/>
                                        <p:tgtEl>
                                          <p:spTgt spid="13"/>
                                        </p:tgtEl>
                                      </p:cBhvr>
                                      <p:by x="105000" y="105000"/>
                                    </p:animScale>
                                  </p:childTnLst>
                                </p:cTn>
                              </p:par>
                              <p:par>
                                <p:cTn id="21" presetID="2" presetClass="entr" presetSubtype="4" fill="hold" nodeType="withEffect">
                                  <p:stCondLst>
                                    <p:cond delay="0"/>
                                  </p:stCondLst>
                                  <p:childTnLst>
                                    <p:set>
                                      <p:cBhvr>
                                        <p:cTn id="22" dur="1" fill="hold">
                                          <p:stCondLst>
                                            <p:cond delay="0"/>
                                          </p:stCondLst>
                                        </p:cTn>
                                        <p:tgtEl>
                                          <p:spTgt spid="107"/>
                                        </p:tgtEl>
                                        <p:attrNameLst>
                                          <p:attrName>style.visibility</p:attrName>
                                        </p:attrNameLst>
                                      </p:cBhvr>
                                      <p:to>
                                        <p:strVal val="visible"/>
                                      </p:to>
                                    </p:set>
                                    <p:anim calcmode="lin" valueType="num">
                                      <p:cBhvr additive="base">
                                        <p:cTn id="23" dur="500" fill="hold"/>
                                        <p:tgtEl>
                                          <p:spTgt spid="107"/>
                                        </p:tgtEl>
                                        <p:attrNameLst>
                                          <p:attrName>ppt_x</p:attrName>
                                        </p:attrNameLst>
                                      </p:cBhvr>
                                      <p:tavLst>
                                        <p:tav tm="0">
                                          <p:val>
                                            <p:strVal val="#ppt_x"/>
                                          </p:val>
                                        </p:tav>
                                        <p:tav tm="100000">
                                          <p:val>
                                            <p:strVal val="#ppt_x"/>
                                          </p:val>
                                        </p:tav>
                                      </p:tavLst>
                                    </p:anim>
                                    <p:anim calcmode="lin" valueType="num">
                                      <p:cBhvr additive="base">
                                        <p:cTn id="24" dur="500" fill="hold"/>
                                        <p:tgtEl>
                                          <p:spTgt spid="10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6"/>
                                        </p:tgtEl>
                                        <p:attrNameLst>
                                          <p:attrName>style.visibility</p:attrName>
                                        </p:attrNameLst>
                                      </p:cBhvr>
                                      <p:to>
                                        <p:strVal val="visible"/>
                                      </p:to>
                                    </p:set>
                                    <p:anim calcmode="lin" valueType="num">
                                      <p:cBhvr additive="base">
                                        <p:cTn id="27" dur="500" fill="hold"/>
                                        <p:tgtEl>
                                          <p:spTgt spid="106"/>
                                        </p:tgtEl>
                                        <p:attrNameLst>
                                          <p:attrName>ppt_x</p:attrName>
                                        </p:attrNameLst>
                                      </p:cBhvr>
                                      <p:tavLst>
                                        <p:tav tm="0">
                                          <p:val>
                                            <p:strVal val="#ppt_x"/>
                                          </p:val>
                                        </p:tav>
                                        <p:tav tm="100000">
                                          <p:val>
                                            <p:strVal val="#ppt_x"/>
                                          </p:val>
                                        </p:tav>
                                      </p:tavLst>
                                    </p:anim>
                                    <p:anim calcmode="lin" valueType="num">
                                      <p:cBhvr additive="base">
                                        <p:cTn id="28" dur="500" fill="hold"/>
                                        <p:tgtEl>
                                          <p:spTgt spid="10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5"/>
                                        </p:tgtEl>
                                        <p:attrNameLst>
                                          <p:attrName>style.visibility</p:attrName>
                                        </p:attrNameLst>
                                      </p:cBhvr>
                                      <p:to>
                                        <p:strVal val="visible"/>
                                      </p:to>
                                    </p:set>
                                    <p:anim calcmode="lin" valueType="num">
                                      <p:cBhvr additive="base">
                                        <p:cTn id="31" dur="500" fill="hold"/>
                                        <p:tgtEl>
                                          <p:spTgt spid="105"/>
                                        </p:tgtEl>
                                        <p:attrNameLst>
                                          <p:attrName>ppt_x</p:attrName>
                                        </p:attrNameLst>
                                      </p:cBhvr>
                                      <p:tavLst>
                                        <p:tav tm="0">
                                          <p:val>
                                            <p:strVal val="#ppt_x"/>
                                          </p:val>
                                        </p:tav>
                                        <p:tav tm="100000">
                                          <p:val>
                                            <p:strVal val="#ppt_x"/>
                                          </p:val>
                                        </p:tav>
                                      </p:tavLst>
                                    </p:anim>
                                    <p:anim calcmode="lin" valueType="num">
                                      <p:cBhvr additive="base">
                                        <p:cTn id="32"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676"/>
                                        </p:tgtEl>
                                        <p:attrNameLst>
                                          <p:attrName>style.visibility</p:attrName>
                                        </p:attrNameLst>
                                      </p:cBhvr>
                                      <p:to>
                                        <p:strVal val="visible"/>
                                      </p:to>
                                    </p:set>
                                    <p:anim calcmode="lin" valueType="num">
                                      <p:cBhvr additive="base">
                                        <p:cTn id="41" dur="500" fill="hold"/>
                                        <p:tgtEl>
                                          <p:spTgt spid="2676"/>
                                        </p:tgtEl>
                                        <p:attrNameLst>
                                          <p:attrName>ppt_x</p:attrName>
                                        </p:attrNameLst>
                                      </p:cBhvr>
                                      <p:tavLst>
                                        <p:tav tm="0">
                                          <p:val>
                                            <p:strVal val="#ppt_x"/>
                                          </p:val>
                                        </p:tav>
                                        <p:tav tm="100000">
                                          <p:val>
                                            <p:strVal val="#ppt_x"/>
                                          </p:val>
                                        </p:tav>
                                      </p:tavLst>
                                    </p:anim>
                                    <p:anim calcmode="lin" valueType="num">
                                      <p:cBhvr additive="base">
                                        <p:cTn id="42" dur="500" fill="hold"/>
                                        <p:tgtEl>
                                          <p:spTgt spid="267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949;p49">
            <a:extLst>
              <a:ext uri="{FF2B5EF4-FFF2-40B4-BE49-F238E27FC236}">
                <a16:creationId xmlns:a16="http://schemas.microsoft.com/office/drawing/2014/main" id="{7BC0A37C-19CB-4380-9168-F3E9F0532F94}"/>
              </a:ext>
            </a:extLst>
          </p:cNvPr>
          <p:cNvGrpSpPr/>
          <p:nvPr/>
        </p:nvGrpSpPr>
        <p:grpSpPr>
          <a:xfrm rot="6490262">
            <a:off x="10280514" y="4672423"/>
            <a:ext cx="2517805" cy="2796456"/>
            <a:chOff x="-7501642" y="749515"/>
            <a:chExt cx="2431070" cy="2849374"/>
          </a:xfrm>
        </p:grpSpPr>
        <p:sp>
          <p:nvSpPr>
            <p:cNvPr id="5" name="Google Shape;1950;p49">
              <a:extLst>
                <a:ext uri="{FF2B5EF4-FFF2-40B4-BE49-F238E27FC236}">
                  <a16:creationId xmlns:a16="http://schemas.microsoft.com/office/drawing/2014/main" id="{8754A414-2A3D-4A8F-9212-C5C1BDF43427}"/>
                </a:ext>
              </a:extLst>
            </p:cNvPr>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951;p49">
              <a:extLst>
                <a:ext uri="{FF2B5EF4-FFF2-40B4-BE49-F238E27FC236}">
                  <a16:creationId xmlns:a16="http://schemas.microsoft.com/office/drawing/2014/main" id="{27A80F42-76E8-410D-B8DF-8B6D16C978E0}"/>
                </a:ext>
              </a:extLst>
            </p:cNvPr>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52;p49">
              <a:extLst>
                <a:ext uri="{FF2B5EF4-FFF2-40B4-BE49-F238E27FC236}">
                  <a16:creationId xmlns:a16="http://schemas.microsoft.com/office/drawing/2014/main" id="{2B3B79B0-EB08-4B94-9E1F-93BBDF7BE6CF}"/>
                </a:ext>
              </a:extLst>
            </p:cNvPr>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53;p49">
              <a:extLst>
                <a:ext uri="{FF2B5EF4-FFF2-40B4-BE49-F238E27FC236}">
                  <a16:creationId xmlns:a16="http://schemas.microsoft.com/office/drawing/2014/main" id="{9D3B10E4-02A1-4514-A59A-F5F1022F8D1D}"/>
                </a:ext>
              </a:extLst>
            </p:cNvPr>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954;p49">
              <a:extLst>
                <a:ext uri="{FF2B5EF4-FFF2-40B4-BE49-F238E27FC236}">
                  <a16:creationId xmlns:a16="http://schemas.microsoft.com/office/drawing/2014/main" id="{D4A2C2BF-6333-4364-A4F4-E0B74EC95ABD}"/>
                </a:ext>
              </a:extLst>
            </p:cNvPr>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955;p49">
              <a:extLst>
                <a:ext uri="{FF2B5EF4-FFF2-40B4-BE49-F238E27FC236}">
                  <a16:creationId xmlns:a16="http://schemas.microsoft.com/office/drawing/2014/main" id="{65F6CAC9-7915-4962-B278-2D421B0E67F6}"/>
                </a:ext>
              </a:extLst>
            </p:cNvPr>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956;p49">
              <a:extLst>
                <a:ext uri="{FF2B5EF4-FFF2-40B4-BE49-F238E27FC236}">
                  <a16:creationId xmlns:a16="http://schemas.microsoft.com/office/drawing/2014/main" id="{BE776FD8-9775-44F2-A8B1-F400C3DBB49A}"/>
                </a:ext>
              </a:extLst>
            </p:cNvPr>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957;p49">
              <a:extLst>
                <a:ext uri="{FF2B5EF4-FFF2-40B4-BE49-F238E27FC236}">
                  <a16:creationId xmlns:a16="http://schemas.microsoft.com/office/drawing/2014/main" id="{BB750BF3-6998-4F83-BB10-FE069B2E198F}"/>
                </a:ext>
              </a:extLst>
            </p:cNvPr>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58;p49">
              <a:extLst>
                <a:ext uri="{FF2B5EF4-FFF2-40B4-BE49-F238E27FC236}">
                  <a16:creationId xmlns:a16="http://schemas.microsoft.com/office/drawing/2014/main" id="{EE49DDB6-57CB-4AC5-BEB3-E2A817A77B1C}"/>
                </a:ext>
              </a:extLst>
            </p:cNvPr>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59;p49">
              <a:extLst>
                <a:ext uri="{FF2B5EF4-FFF2-40B4-BE49-F238E27FC236}">
                  <a16:creationId xmlns:a16="http://schemas.microsoft.com/office/drawing/2014/main" id="{430A905F-970A-4933-8C61-C64E8989EC24}"/>
                </a:ext>
              </a:extLst>
            </p:cNvPr>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60;p49">
              <a:extLst>
                <a:ext uri="{FF2B5EF4-FFF2-40B4-BE49-F238E27FC236}">
                  <a16:creationId xmlns:a16="http://schemas.microsoft.com/office/drawing/2014/main" id="{8E77B795-A90F-4435-B0B6-6A20F282A9C5}"/>
                </a:ext>
              </a:extLst>
            </p:cNvPr>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61;p49">
              <a:extLst>
                <a:ext uri="{FF2B5EF4-FFF2-40B4-BE49-F238E27FC236}">
                  <a16:creationId xmlns:a16="http://schemas.microsoft.com/office/drawing/2014/main" id="{7D902595-2E1D-4FAE-B642-DCF79378798C}"/>
                </a:ext>
              </a:extLst>
            </p:cNvPr>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962;p49">
              <a:extLst>
                <a:ext uri="{FF2B5EF4-FFF2-40B4-BE49-F238E27FC236}">
                  <a16:creationId xmlns:a16="http://schemas.microsoft.com/office/drawing/2014/main" id="{BF6E7995-37BB-499D-BF3F-96FCF48FEBB3}"/>
                </a:ext>
              </a:extLst>
            </p:cNvPr>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963;p49">
              <a:extLst>
                <a:ext uri="{FF2B5EF4-FFF2-40B4-BE49-F238E27FC236}">
                  <a16:creationId xmlns:a16="http://schemas.microsoft.com/office/drawing/2014/main" id="{FCD409B0-E4A3-4CDD-AE05-EA340CEBC8D5}"/>
                </a:ext>
              </a:extLst>
            </p:cNvPr>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64;p49">
              <a:extLst>
                <a:ext uri="{FF2B5EF4-FFF2-40B4-BE49-F238E27FC236}">
                  <a16:creationId xmlns:a16="http://schemas.microsoft.com/office/drawing/2014/main" id="{322E01FD-2ECE-4A58-8FDE-B6FC67589AB1}"/>
                </a:ext>
              </a:extLst>
            </p:cNvPr>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965;p49">
              <a:extLst>
                <a:ext uri="{FF2B5EF4-FFF2-40B4-BE49-F238E27FC236}">
                  <a16:creationId xmlns:a16="http://schemas.microsoft.com/office/drawing/2014/main" id="{F2CFCD0B-2980-4037-A924-FA19876B9F84}"/>
                </a:ext>
              </a:extLst>
            </p:cNvPr>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966;p49">
              <a:extLst>
                <a:ext uri="{FF2B5EF4-FFF2-40B4-BE49-F238E27FC236}">
                  <a16:creationId xmlns:a16="http://schemas.microsoft.com/office/drawing/2014/main" id="{17A2431A-E43E-4F8E-8E25-B5BFC3504C01}"/>
                </a:ext>
              </a:extLst>
            </p:cNvPr>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967;p49">
              <a:extLst>
                <a:ext uri="{FF2B5EF4-FFF2-40B4-BE49-F238E27FC236}">
                  <a16:creationId xmlns:a16="http://schemas.microsoft.com/office/drawing/2014/main" id="{929B312B-68DB-4507-9732-F7EDCBDB7A09}"/>
                </a:ext>
              </a:extLst>
            </p:cNvPr>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968;p49">
              <a:extLst>
                <a:ext uri="{FF2B5EF4-FFF2-40B4-BE49-F238E27FC236}">
                  <a16:creationId xmlns:a16="http://schemas.microsoft.com/office/drawing/2014/main" id="{5862E918-8491-40E7-8313-0AF85F2913C8}"/>
                </a:ext>
              </a:extLst>
            </p:cNvPr>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969;p49">
              <a:extLst>
                <a:ext uri="{FF2B5EF4-FFF2-40B4-BE49-F238E27FC236}">
                  <a16:creationId xmlns:a16="http://schemas.microsoft.com/office/drawing/2014/main" id="{2FC1B41C-8CAA-47BF-9D01-5286689ABA1C}"/>
                </a:ext>
              </a:extLst>
            </p:cNvPr>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970;p49">
              <a:extLst>
                <a:ext uri="{FF2B5EF4-FFF2-40B4-BE49-F238E27FC236}">
                  <a16:creationId xmlns:a16="http://schemas.microsoft.com/office/drawing/2014/main" id="{166C2658-C8A5-4E04-8C09-F7735E5D30B9}"/>
                </a:ext>
              </a:extLst>
            </p:cNvPr>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971;p49">
              <a:extLst>
                <a:ext uri="{FF2B5EF4-FFF2-40B4-BE49-F238E27FC236}">
                  <a16:creationId xmlns:a16="http://schemas.microsoft.com/office/drawing/2014/main" id="{C86D4760-D1A1-442D-915D-D770E9A48AC9}"/>
                </a:ext>
              </a:extLst>
            </p:cNvPr>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972;p49">
              <a:extLst>
                <a:ext uri="{FF2B5EF4-FFF2-40B4-BE49-F238E27FC236}">
                  <a16:creationId xmlns:a16="http://schemas.microsoft.com/office/drawing/2014/main" id="{B237BBB4-1637-475C-8756-89E5AFFF7250}"/>
                </a:ext>
              </a:extLst>
            </p:cNvPr>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973;p49">
              <a:extLst>
                <a:ext uri="{FF2B5EF4-FFF2-40B4-BE49-F238E27FC236}">
                  <a16:creationId xmlns:a16="http://schemas.microsoft.com/office/drawing/2014/main" id="{1BDA24B9-66A4-40FD-8D1A-047D26B290AE}"/>
                </a:ext>
              </a:extLst>
            </p:cNvPr>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974;p49">
              <a:extLst>
                <a:ext uri="{FF2B5EF4-FFF2-40B4-BE49-F238E27FC236}">
                  <a16:creationId xmlns:a16="http://schemas.microsoft.com/office/drawing/2014/main" id="{1AB7E0C5-1493-4F8F-B075-3375F5E01724}"/>
                </a:ext>
              </a:extLst>
            </p:cNvPr>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975;p49">
              <a:extLst>
                <a:ext uri="{FF2B5EF4-FFF2-40B4-BE49-F238E27FC236}">
                  <a16:creationId xmlns:a16="http://schemas.microsoft.com/office/drawing/2014/main" id="{08B6C119-C501-435B-AE72-57FD241FF84F}"/>
                </a:ext>
              </a:extLst>
            </p:cNvPr>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976;p49">
              <a:extLst>
                <a:ext uri="{FF2B5EF4-FFF2-40B4-BE49-F238E27FC236}">
                  <a16:creationId xmlns:a16="http://schemas.microsoft.com/office/drawing/2014/main" id="{B80E247D-F35D-4DB7-91B1-081405AE74CD}"/>
                </a:ext>
              </a:extLst>
            </p:cNvPr>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977;p49">
              <a:extLst>
                <a:ext uri="{FF2B5EF4-FFF2-40B4-BE49-F238E27FC236}">
                  <a16:creationId xmlns:a16="http://schemas.microsoft.com/office/drawing/2014/main" id="{F8C381CA-9DBF-444A-BAA0-F41A3E53A594}"/>
                </a:ext>
              </a:extLst>
            </p:cNvPr>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978;p49">
              <a:extLst>
                <a:ext uri="{FF2B5EF4-FFF2-40B4-BE49-F238E27FC236}">
                  <a16:creationId xmlns:a16="http://schemas.microsoft.com/office/drawing/2014/main" id="{B610AA34-F61B-45B5-A23F-8263DD13FC5D}"/>
                </a:ext>
              </a:extLst>
            </p:cNvPr>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979;p49">
              <a:extLst>
                <a:ext uri="{FF2B5EF4-FFF2-40B4-BE49-F238E27FC236}">
                  <a16:creationId xmlns:a16="http://schemas.microsoft.com/office/drawing/2014/main" id="{0F01203B-D120-41E4-9623-C1BEE95AEA11}"/>
                </a:ext>
              </a:extLst>
            </p:cNvPr>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980;p49">
              <a:extLst>
                <a:ext uri="{FF2B5EF4-FFF2-40B4-BE49-F238E27FC236}">
                  <a16:creationId xmlns:a16="http://schemas.microsoft.com/office/drawing/2014/main" id="{2541E707-3AA2-4880-8CED-44CD0594C56A}"/>
                </a:ext>
              </a:extLst>
            </p:cNvPr>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981;p49">
              <a:extLst>
                <a:ext uri="{FF2B5EF4-FFF2-40B4-BE49-F238E27FC236}">
                  <a16:creationId xmlns:a16="http://schemas.microsoft.com/office/drawing/2014/main" id="{A51555A0-24BB-4D4A-B0C0-CCD26CCF3160}"/>
                </a:ext>
              </a:extLst>
            </p:cNvPr>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 name="Group 36">
            <a:extLst>
              <a:ext uri="{FF2B5EF4-FFF2-40B4-BE49-F238E27FC236}">
                <a16:creationId xmlns:a16="http://schemas.microsoft.com/office/drawing/2014/main" id="{CF6807E9-3349-41A7-B2C4-AF2ECE81D1D0}"/>
              </a:ext>
            </a:extLst>
          </p:cNvPr>
          <p:cNvGrpSpPr/>
          <p:nvPr/>
        </p:nvGrpSpPr>
        <p:grpSpPr>
          <a:xfrm>
            <a:off x="-163143" y="4795650"/>
            <a:ext cx="2273297" cy="1958201"/>
            <a:chOff x="-460137" y="3063714"/>
            <a:chExt cx="2280342" cy="2048241"/>
          </a:xfrm>
        </p:grpSpPr>
        <p:sp>
          <p:nvSpPr>
            <p:cNvPr id="38" name="Google Shape;1105;p36">
              <a:extLst>
                <a:ext uri="{FF2B5EF4-FFF2-40B4-BE49-F238E27FC236}">
                  <a16:creationId xmlns:a16="http://schemas.microsoft.com/office/drawing/2014/main" id="{710A6C3E-4DFB-4F7C-B168-94BA5FF62D01}"/>
                </a:ext>
              </a:extLst>
            </p:cNvPr>
            <p:cNvSpPr/>
            <p:nvPr/>
          </p:nvSpPr>
          <p:spPr>
            <a:xfrm rot="-6334122">
              <a:off x="-854177" y="3457754"/>
              <a:ext cx="1976643" cy="118856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9" name="Google Shape;1106;p36">
              <a:extLst>
                <a:ext uri="{FF2B5EF4-FFF2-40B4-BE49-F238E27FC236}">
                  <a16:creationId xmlns:a16="http://schemas.microsoft.com/office/drawing/2014/main" id="{40FFCD61-D9A6-4B6A-BBF1-B9583DC1B9E1}"/>
                </a:ext>
              </a:extLst>
            </p:cNvPr>
            <p:cNvGrpSpPr/>
            <p:nvPr/>
          </p:nvGrpSpPr>
          <p:grpSpPr>
            <a:xfrm rot="-1382163">
              <a:off x="-40582" y="4204004"/>
              <a:ext cx="1860787" cy="907951"/>
              <a:chOff x="10083475" y="3839575"/>
              <a:chExt cx="1221925" cy="596225"/>
            </a:xfrm>
          </p:grpSpPr>
          <p:sp>
            <p:nvSpPr>
              <p:cNvPr id="40" name="Google Shape;1107;p36">
                <a:extLst>
                  <a:ext uri="{FF2B5EF4-FFF2-40B4-BE49-F238E27FC236}">
                    <a16:creationId xmlns:a16="http://schemas.microsoft.com/office/drawing/2014/main" id="{08395788-9038-4FD3-827C-A288EE3EA838}"/>
                  </a:ext>
                </a:extLst>
              </p:cNvPr>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08;p36">
                <a:extLst>
                  <a:ext uri="{FF2B5EF4-FFF2-40B4-BE49-F238E27FC236}">
                    <a16:creationId xmlns:a16="http://schemas.microsoft.com/office/drawing/2014/main" id="{D23DFFFD-5DD7-42BB-811C-BE75A18445E3}"/>
                  </a:ext>
                </a:extLst>
              </p:cNvPr>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6" name="Google Shape;1449;p43">
            <a:extLst>
              <a:ext uri="{FF2B5EF4-FFF2-40B4-BE49-F238E27FC236}">
                <a16:creationId xmlns:a16="http://schemas.microsoft.com/office/drawing/2014/main" id="{2BC7C365-381A-49C2-AF82-0B25B144CB5A}"/>
              </a:ext>
            </a:extLst>
          </p:cNvPr>
          <p:cNvGrpSpPr/>
          <p:nvPr/>
        </p:nvGrpSpPr>
        <p:grpSpPr>
          <a:xfrm rot="-5981933">
            <a:off x="-2760994" y="-3663050"/>
            <a:ext cx="5175659" cy="6066211"/>
            <a:chOff x="9395708" y="-2591285"/>
            <a:chExt cx="2431070" cy="2849374"/>
          </a:xfrm>
        </p:grpSpPr>
        <p:sp>
          <p:nvSpPr>
            <p:cNvPr id="47" name="Google Shape;1450;p43">
              <a:extLst>
                <a:ext uri="{FF2B5EF4-FFF2-40B4-BE49-F238E27FC236}">
                  <a16:creationId xmlns:a16="http://schemas.microsoft.com/office/drawing/2014/main" id="{37ACF509-8925-4A4B-A0BE-0BF7A0ED5122}"/>
                </a:ext>
              </a:extLst>
            </p:cNvPr>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451;p43">
              <a:extLst>
                <a:ext uri="{FF2B5EF4-FFF2-40B4-BE49-F238E27FC236}">
                  <a16:creationId xmlns:a16="http://schemas.microsoft.com/office/drawing/2014/main" id="{32BACC00-3098-4C73-A543-AABA78E34D83}"/>
                </a:ext>
              </a:extLst>
            </p:cNvPr>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452;p43">
              <a:extLst>
                <a:ext uri="{FF2B5EF4-FFF2-40B4-BE49-F238E27FC236}">
                  <a16:creationId xmlns:a16="http://schemas.microsoft.com/office/drawing/2014/main" id="{3D721560-009E-4C4B-9B20-213542C52C61}"/>
                </a:ext>
              </a:extLst>
            </p:cNvPr>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453;p43">
              <a:extLst>
                <a:ext uri="{FF2B5EF4-FFF2-40B4-BE49-F238E27FC236}">
                  <a16:creationId xmlns:a16="http://schemas.microsoft.com/office/drawing/2014/main" id="{57C131D2-EB56-450C-BBDB-84B713C82E29}"/>
                </a:ext>
              </a:extLst>
            </p:cNvPr>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454;p43">
              <a:extLst>
                <a:ext uri="{FF2B5EF4-FFF2-40B4-BE49-F238E27FC236}">
                  <a16:creationId xmlns:a16="http://schemas.microsoft.com/office/drawing/2014/main" id="{FA767E5B-2C31-44CF-B0E2-5008F5D07551}"/>
                </a:ext>
              </a:extLst>
            </p:cNvPr>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455;p43">
              <a:extLst>
                <a:ext uri="{FF2B5EF4-FFF2-40B4-BE49-F238E27FC236}">
                  <a16:creationId xmlns:a16="http://schemas.microsoft.com/office/drawing/2014/main" id="{87511304-DFF8-405D-BAC0-0783A475B59A}"/>
                </a:ext>
              </a:extLst>
            </p:cNvPr>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456;p43">
              <a:extLst>
                <a:ext uri="{FF2B5EF4-FFF2-40B4-BE49-F238E27FC236}">
                  <a16:creationId xmlns:a16="http://schemas.microsoft.com/office/drawing/2014/main" id="{E4F50E94-CAF2-462A-98DD-5FB950A6706E}"/>
                </a:ext>
              </a:extLst>
            </p:cNvPr>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457;p43">
              <a:extLst>
                <a:ext uri="{FF2B5EF4-FFF2-40B4-BE49-F238E27FC236}">
                  <a16:creationId xmlns:a16="http://schemas.microsoft.com/office/drawing/2014/main" id="{F1790B55-784C-4D05-B4D3-1C6F550D71E3}"/>
                </a:ext>
              </a:extLst>
            </p:cNvPr>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458;p43">
              <a:extLst>
                <a:ext uri="{FF2B5EF4-FFF2-40B4-BE49-F238E27FC236}">
                  <a16:creationId xmlns:a16="http://schemas.microsoft.com/office/drawing/2014/main" id="{F7F5C353-BBD7-4D6A-878B-301EEF5A095C}"/>
                </a:ext>
              </a:extLst>
            </p:cNvPr>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459;p43">
              <a:extLst>
                <a:ext uri="{FF2B5EF4-FFF2-40B4-BE49-F238E27FC236}">
                  <a16:creationId xmlns:a16="http://schemas.microsoft.com/office/drawing/2014/main" id="{80532053-0901-4A81-BD49-B8C2CFA30C64}"/>
                </a:ext>
              </a:extLst>
            </p:cNvPr>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460;p43">
              <a:extLst>
                <a:ext uri="{FF2B5EF4-FFF2-40B4-BE49-F238E27FC236}">
                  <a16:creationId xmlns:a16="http://schemas.microsoft.com/office/drawing/2014/main" id="{935DFEC9-D99D-4A04-877B-AD81B26E777B}"/>
                </a:ext>
              </a:extLst>
            </p:cNvPr>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461;p43">
              <a:extLst>
                <a:ext uri="{FF2B5EF4-FFF2-40B4-BE49-F238E27FC236}">
                  <a16:creationId xmlns:a16="http://schemas.microsoft.com/office/drawing/2014/main" id="{289790F3-B3E2-4040-9DB8-1421D4BCC27D}"/>
                </a:ext>
              </a:extLst>
            </p:cNvPr>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462;p43">
              <a:extLst>
                <a:ext uri="{FF2B5EF4-FFF2-40B4-BE49-F238E27FC236}">
                  <a16:creationId xmlns:a16="http://schemas.microsoft.com/office/drawing/2014/main" id="{2851EDF8-C01D-4B6F-9CF6-1F66D80D76FE}"/>
                </a:ext>
              </a:extLst>
            </p:cNvPr>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463;p43">
              <a:extLst>
                <a:ext uri="{FF2B5EF4-FFF2-40B4-BE49-F238E27FC236}">
                  <a16:creationId xmlns:a16="http://schemas.microsoft.com/office/drawing/2014/main" id="{D300EA18-A58B-4DC4-BE59-EE8E91A3DC25}"/>
                </a:ext>
              </a:extLst>
            </p:cNvPr>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464;p43">
              <a:extLst>
                <a:ext uri="{FF2B5EF4-FFF2-40B4-BE49-F238E27FC236}">
                  <a16:creationId xmlns:a16="http://schemas.microsoft.com/office/drawing/2014/main" id="{24D73F50-25D1-45F7-BC49-707291D8DB14}"/>
                </a:ext>
              </a:extLst>
            </p:cNvPr>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465;p43">
              <a:extLst>
                <a:ext uri="{FF2B5EF4-FFF2-40B4-BE49-F238E27FC236}">
                  <a16:creationId xmlns:a16="http://schemas.microsoft.com/office/drawing/2014/main" id="{24B63C22-7ED8-40BA-9416-4C0350BA7611}"/>
                </a:ext>
              </a:extLst>
            </p:cNvPr>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466;p43">
              <a:extLst>
                <a:ext uri="{FF2B5EF4-FFF2-40B4-BE49-F238E27FC236}">
                  <a16:creationId xmlns:a16="http://schemas.microsoft.com/office/drawing/2014/main" id="{4C655460-5303-46AA-AB2C-3D13FC2F4B2E}"/>
                </a:ext>
              </a:extLst>
            </p:cNvPr>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1467;p43">
              <a:extLst>
                <a:ext uri="{FF2B5EF4-FFF2-40B4-BE49-F238E27FC236}">
                  <a16:creationId xmlns:a16="http://schemas.microsoft.com/office/drawing/2014/main" id="{7904BB4C-AF57-4325-BA26-71E255930750}"/>
                </a:ext>
              </a:extLst>
            </p:cNvPr>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1468;p43">
              <a:extLst>
                <a:ext uri="{FF2B5EF4-FFF2-40B4-BE49-F238E27FC236}">
                  <a16:creationId xmlns:a16="http://schemas.microsoft.com/office/drawing/2014/main" id="{4FAC12A8-3DB7-4D7F-AE14-05CDA3CB56BF}"/>
                </a:ext>
              </a:extLst>
            </p:cNvPr>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469;p43">
              <a:extLst>
                <a:ext uri="{FF2B5EF4-FFF2-40B4-BE49-F238E27FC236}">
                  <a16:creationId xmlns:a16="http://schemas.microsoft.com/office/drawing/2014/main" id="{AC9C97AA-ECC0-4003-A2A0-C4CD6D40E4C1}"/>
                </a:ext>
              </a:extLst>
            </p:cNvPr>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470;p43">
              <a:extLst>
                <a:ext uri="{FF2B5EF4-FFF2-40B4-BE49-F238E27FC236}">
                  <a16:creationId xmlns:a16="http://schemas.microsoft.com/office/drawing/2014/main" id="{CEE8D667-D65D-4FAC-93D9-13ADB47245A9}"/>
                </a:ext>
              </a:extLst>
            </p:cNvPr>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471;p43">
              <a:extLst>
                <a:ext uri="{FF2B5EF4-FFF2-40B4-BE49-F238E27FC236}">
                  <a16:creationId xmlns:a16="http://schemas.microsoft.com/office/drawing/2014/main" id="{C4EC4B4E-F06D-4DB3-B803-56CDF5262B20}"/>
                </a:ext>
              </a:extLst>
            </p:cNvPr>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72;p43">
              <a:extLst>
                <a:ext uri="{FF2B5EF4-FFF2-40B4-BE49-F238E27FC236}">
                  <a16:creationId xmlns:a16="http://schemas.microsoft.com/office/drawing/2014/main" id="{39DDAA10-1A4A-47CD-AD8D-A211C580B706}"/>
                </a:ext>
              </a:extLst>
            </p:cNvPr>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73;p43">
              <a:extLst>
                <a:ext uri="{FF2B5EF4-FFF2-40B4-BE49-F238E27FC236}">
                  <a16:creationId xmlns:a16="http://schemas.microsoft.com/office/drawing/2014/main" id="{6B39C064-9A21-4289-9888-47087C8D0E6E}"/>
                </a:ext>
              </a:extLst>
            </p:cNvPr>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474;p43">
              <a:extLst>
                <a:ext uri="{FF2B5EF4-FFF2-40B4-BE49-F238E27FC236}">
                  <a16:creationId xmlns:a16="http://schemas.microsoft.com/office/drawing/2014/main" id="{CEE3FAA7-9F4D-410C-ABB6-31D7B68DCC7C}"/>
                </a:ext>
              </a:extLst>
            </p:cNvPr>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75;p43">
              <a:extLst>
                <a:ext uri="{FF2B5EF4-FFF2-40B4-BE49-F238E27FC236}">
                  <a16:creationId xmlns:a16="http://schemas.microsoft.com/office/drawing/2014/main" id="{27A4CD4C-FE57-4DF3-A905-11F9B758BA39}"/>
                </a:ext>
              </a:extLst>
            </p:cNvPr>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76;p43">
              <a:extLst>
                <a:ext uri="{FF2B5EF4-FFF2-40B4-BE49-F238E27FC236}">
                  <a16:creationId xmlns:a16="http://schemas.microsoft.com/office/drawing/2014/main" id="{9810AFA2-FFA5-4819-95F3-F2EA246461D3}"/>
                </a:ext>
              </a:extLst>
            </p:cNvPr>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77;p43">
              <a:extLst>
                <a:ext uri="{FF2B5EF4-FFF2-40B4-BE49-F238E27FC236}">
                  <a16:creationId xmlns:a16="http://schemas.microsoft.com/office/drawing/2014/main" id="{DC62D316-A809-464B-B20D-A6850844CE88}"/>
                </a:ext>
              </a:extLst>
            </p:cNvPr>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78;p43">
              <a:extLst>
                <a:ext uri="{FF2B5EF4-FFF2-40B4-BE49-F238E27FC236}">
                  <a16:creationId xmlns:a16="http://schemas.microsoft.com/office/drawing/2014/main" id="{B38500DC-15BF-4576-A246-C360CD53AEB2}"/>
                </a:ext>
              </a:extLst>
            </p:cNvPr>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79;p43">
              <a:extLst>
                <a:ext uri="{FF2B5EF4-FFF2-40B4-BE49-F238E27FC236}">
                  <a16:creationId xmlns:a16="http://schemas.microsoft.com/office/drawing/2014/main" id="{A0C7E577-BEF7-407F-B109-FDE1B9DA31AA}"/>
                </a:ext>
              </a:extLst>
            </p:cNvPr>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80;p43">
              <a:extLst>
                <a:ext uri="{FF2B5EF4-FFF2-40B4-BE49-F238E27FC236}">
                  <a16:creationId xmlns:a16="http://schemas.microsoft.com/office/drawing/2014/main" id="{1BC4EA20-5075-4BE4-984B-66E57780BCB7}"/>
                </a:ext>
              </a:extLst>
            </p:cNvPr>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81;p43">
              <a:extLst>
                <a:ext uri="{FF2B5EF4-FFF2-40B4-BE49-F238E27FC236}">
                  <a16:creationId xmlns:a16="http://schemas.microsoft.com/office/drawing/2014/main" id="{533A1BD3-D6BC-4C3D-B477-A2A745DEAA8D}"/>
                </a:ext>
              </a:extLst>
            </p:cNvPr>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 name="Group 2">
            <a:extLst>
              <a:ext uri="{FF2B5EF4-FFF2-40B4-BE49-F238E27FC236}">
                <a16:creationId xmlns:a16="http://schemas.microsoft.com/office/drawing/2014/main" id="{C3EF0D9F-D527-4B73-B58C-197B7B9F6280}"/>
              </a:ext>
            </a:extLst>
          </p:cNvPr>
          <p:cNvGrpSpPr/>
          <p:nvPr/>
        </p:nvGrpSpPr>
        <p:grpSpPr>
          <a:xfrm>
            <a:off x="1681099" y="-376769"/>
            <a:ext cx="8573770" cy="5779236"/>
            <a:chOff x="1681099" y="-376769"/>
            <a:chExt cx="8573770" cy="5779236"/>
          </a:xfrm>
        </p:grpSpPr>
        <p:sp>
          <p:nvSpPr>
            <p:cNvPr id="2" name="Rectangle: Rounded Corners 1">
              <a:extLst>
                <a:ext uri="{FF2B5EF4-FFF2-40B4-BE49-F238E27FC236}">
                  <a16:creationId xmlns:a16="http://schemas.microsoft.com/office/drawing/2014/main" id="{BC0F3687-1018-4489-AE41-B78B06FB375C}"/>
                </a:ext>
              </a:extLst>
            </p:cNvPr>
            <p:cNvSpPr/>
            <p:nvPr/>
          </p:nvSpPr>
          <p:spPr>
            <a:xfrm>
              <a:off x="1681099" y="2510971"/>
              <a:ext cx="8495191" cy="2891496"/>
            </a:xfrm>
            <a:prstGeom prst="roundRect">
              <a:avLst/>
            </a:prstGeom>
            <a:solidFill>
              <a:srgbClr val="FDFD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A_图片 1" descr="图片包含 玩偶, 玩具, 室内, 天空&#10;&#10;已生成极高可信度的说明">
              <a:extLst>
                <a:ext uri="{FF2B5EF4-FFF2-40B4-BE49-F238E27FC236}">
                  <a16:creationId xmlns:a16="http://schemas.microsoft.com/office/drawing/2014/main" id="{922F9DB9-9EB9-491F-A03E-1B66DF4B9F63}"/>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716762" y="-376769"/>
              <a:ext cx="4176486" cy="4176486"/>
            </a:xfrm>
            <a:prstGeom prst="rect">
              <a:avLst/>
            </a:prstGeom>
          </p:spPr>
        </p:pic>
        <p:sp>
          <p:nvSpPr>
            <p:cNvPr id="80" name="PA_矩形 4">
              <a:extLst>
                <a:ext uri="{FF2B5EF4-FFF2-40B4-BE49-F238E27FC236}">
                  <a16:creationId xmlns:a16="http://schemas.microsoft.com/office/drawing/2014/main" id="{CFA6EBB1-51DD-4C4E-BC5E-F2924224B7F0}"/>
                </a:ext>
              </a:extLst>
            </p:cNvPr>
            <p:cNvSpPr/>
            <p:nvPr>
              <p:custDataLst>
                <p:tags r:id="rId2"/>
              </p:custDataLst>
            </p:nvPr>
          </p:nvSpPr>
          <p:spPr>
            <a:xfrm>
              <a:off x="1681099" y="2947552"/>
              <a:ext cx="8573770"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dirty="0">
                  <a:ln>
                    <a:noFill/>
                  </a:ln>
                  <a:solidFill>
                    <a:srgbClr val="FF0000"/>
                  </a:solidFill>
                  <a:effectLst/>
                  <a:uLnTx/>
                  <a:uFillTx/>
                  <a:latin typeface="Calibri" panose="020F0502020204030204" charset="0"/>
                  <a:ea typeface="印品黑体" panose="00000500000000000000" pitchFamily="2" charset="-122"/>
                  <a:cs typeface="Calibri" panose="020F0502020204030204" charset="0"/>
                  <a:sym typeface="+mn-lt"/>
                </a:rPr>
                <a:t>Thế giới loài hoa rất đa dạng, phong phú. Mỗi loài hoa có tên gọi</a:t>
              </a:r>
              <a:r>
                <a:rPr kumimoji="0" lang="en-US" sz="3600" b="1" i="0" u="none" strike="noStrike" kern="1200" cap="none" spc="0" normalizeH="0" baseline="0" noProof="0" dirty="0">
                  <a:ln>
                    <a:noFill/>
                  </a:ln>
                  <a:solidFill>
                    <a:srgbClr val="FF0000"/>
                  </a:solidFill>
                  <a:effectLst/>
                  <a:uLnTx/>
                  <a:uFillTx/>
                  <a:latin typeface="Calibri" panose="020F0502020204030204" charset="0"/>
                  <a:ea typeface="印品黑体" panose="00000500000000000000" pitchFamily="2" charset="-122"/>
                  <a:cs typeface="Calibri" panose="020F0502020204030204" charset="0"/>
                  <a:sym typeface="+mn-lt"/>
                </a:rPr>
                <a:t>,</a:t>
              </a:r>
              <a:r>
                <a:rPr kumimoji="0" sz="3600" b="1" i="0" u="none" strike="noStrike" kern="1200" cap="none" spc="0" normalizeH="0" baseline="0" noProof="0" dirty="0">
                  <a:ln>
                    <a:noFill/>
                  </a:ln>
                  <a:solidFill>
                    <a:srgbClr val="FF0000"/>
                  </a:solidFill>
                  <a:effectLst/>
                  <a:uLnTx/>
                  <a:uFillTx/>
                  <a:latin typeface="Calibri" panose="020F0502020204030204" charset="0"/>
                  <a:ea typeface="印品黑体" panose="00000500000000000000" pitchFamily="2" charset="-122"/>
                  <a:cs typeface="Calibri" panose="020F0502020204030204" charset="0"/>
                  <a:sym typeface="+mn-lt"/>
                </a:rPr>
                <a:t> đặc điểm</a:t>
              </a:r>
              <a:r>
                <a:rPr kumimoji="0" lang="en-US" sz="3600" b="1" i="0" u="none" strike="noStrike" kern="1200" cap="none" spc="0" normalizeH="0" baseline="0" noProof="0" dirty="0">
                  <a:ln>
                    <a:noFill/>
                  </a:ln>
                  <a:solidFill>
                    <a:srgbClr val="FF0000"/>
                  </a:solidFill>
                  <a:effectLst/>
                  <a:uLnTx/>
                  <a:uFillTx/>
                  <a:latin typeface="Calibri" panose="020F0502020204030204" charset="0"/>
                  <a:ea typeface="印品黑体" panose="00000500000000000000" pitchFamily="2" charset="-122"/>
                  <a:cs typeface="Calibri" panose="020F0502020204030204" charset="0"/>
                  <a:sym typeface="+mn-lt"/>
                </a:rPr>
                <a:t>,</a:t>
              </a:r>
              <a:r>
                <a:rPr kumimoji="0" sz="3600" b="1" i="0" u="none" strike="noStrike" kern="1200" cap="none" spc="0" normalizeH="0" baseline="0" noProof="0" dirty="0">
                  <a:ln>
                    <a:noFill/>
                  </a:ln>
                  <a:solidFill>
                    <a:srgbClr val="FF0000"/>
                  </a:solidFill>
                  <a:effectLst/>
                  <a:uLnTx/>
                  <a:uFillTx/>
                  <a:latin typeface="Calibri" panose="020F0502020204030204" charset="0"/>
                  <a:ea typeface="印品黑体" panose="00000500000000000000" pitchFamily="2" charset="-122"/>
                  <a:cs typeface="Calibri" panose="020F0502020204030204" charset="0"/>
                  <a:sym typeface="+mn-lt"/>
                </a:rPr>
                <a:t> hình dạng, kích thước</a:t>
              </a:r>
              <a:r>
                <a:rPr kumimoji="0" lang="en-US" sz="3600" b="1" i="0" u="none" strike="noStrike" kern="1200" cap="none" spc="0" normalizeH="0" baseline="0" noProof="0" dirty="0">
                  <a:ln>
                    <a:noFill/>
                  </a:ln>
                  <a:solidFill>
                    <a:srgbClr val="FF0000"/>
                  </a:solidFill>
                  <a:effectLst/>
                  <a:uLnTx/>
                  <a:uFillTx/>
                  <a:latin typeface="Calibri" panose="020F0502020204030204" charset="0"/>
                  <a:ea typeface="印品黑体" panose="00000500000000000000" pitchFamily="2" charset="-122"/>
                  <a:cs typeface="Calibri" panose="020F0502020204030204" charset="0"/>
                  <a:sym typeface="+mn-lt"/>
                </a:rPr>
                <a:t> và</a:t>
              </a:r>
              <a:r>
                <a:rPr kumimoji="0" sz="3600" b="1" i="0" u="none" strike="noStrike" kern="1200" cap="none" spc="0" normalizeH="0" baseline="0" noProof="0" dirty="0">
                  <a:ln>
                    <a:noFill/>
                  </a:ln>
                  <a:solidFill>
                    <a:srgbClr val="FF0000"/>
                  </a:solidFill>
                  <a:effectLst/>
                  <a:uLnTx/>
                  <a:uFillTx/>
                  <a:latin typeface="Calibri" panose="020F0502020204030204" charset="0"/>
                  <a:ea typeface="印品黑体" panose="00000500000000000000" pitchFamily="2" charset="-122"/>
                  <a:cs typeface="Calibri" panose="020F0502020204030204" charset="0"/>
                  <a:sym typeface="+mn-lt"/>
                </a:rPr>
                <a:t> màu sắc</a:t>
              </a:r>
              <a:r>
                <a:rPr kumimoji="0" lang="en-US" sz="3600" b="1" i="0" u="none" strike="noStrike" kern="1200" cap="none" spc="0" normalizeH="0" baseline="0" noProof="0" dirty="0">
                  <a:ln>
                    <a:noFill/>
                  </a:ln>
                  <a:solidFill>
                    <a:srgbClr val="FF0000"/>
                  </a:solidFill>
                  <a:effectLst/>
                  <a:uLnTx/>
                  <a:uFillTx/>
                  <a:latin typeface="Calibri" panose="020F0502020204030204" charset="0"/>
                  <a:ea typeface="印品黑体" panose="00000500000000000000" pitchFamily="2" charset="-122"/>
                  <a:cs typeface="Calibri" panose="020F0502020204030204" charset="0"/>
                  <a:sym typeface="+mn-lt"/>
                </a:rPr>
                <a:t> </a:t>
              </a:r>
              <a:r>
                <a:rPr kumimoji="0" sz="3600" b="1" i="0" u="none" strike="noStrike" kern="1200" cap="none" spc="0" normalizeH="0" baseline="0" noProof="0" dirty="0">
                  <a:ln>
                    <a:noFill/>
                  </a:ln>
                  <a:solidFill>
                    <a:srgbClr val="FF0000"/>
                  </a:solidFill>
                  <a:effectLst/>
                  <a:uLnTx/>
                  <a:uFillTx/>
                  <a:latin typeface="Calibri" panose="020F0502020204030204" charset="0"/>
                  <a:ea typeface="印品黑体" panose="00000500000000000000" pitchFamily="2" charset="-122"/>
                  <a:cs typeface="Calibri" panose="020F0502020204030204" charset="0"/>
                  <a:sym typeface="+mn-lt"/>
                </a:rPr>
                <a:t>khác nhau.</a:t>
              </a:r>
            </a:p>
          </p:txBody>
        </p:sp>
      </p:grpSp>
    </p:spTree>
    <p:extLst>
      <p:ext uri="{BB962C8B-B14F-4D97-AF65-F5344CB8AC3E}">
        <p14:creationId xmlns:p14="http://schemas.microsoft.com/office/powerpoint/2010/main" val="967759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grpSp>
        <p:nvGrpSpPr>
          <p:cNvPr id="1449" name="Google Shape;1449;p43"/>
          <p:cNvGrpSpPr/>
          <p:nvPr/>
        </p:nvGrpSpPr>
        <p:grpSpPr>
          <a:xfrm rot="-5981933">
            <a:off x="-1248160" y="-1966894"/>
            <a:ext cx="5175659" cy="6066211"/>
            <a:chOff x="9395708" y="-2591285"/>
            <a:chExt cx="2431070" cy="2849374"/>
          </a:xfrm>
        </p:grpSpPr>
        <p:sp>
          <p:nvSpPr>
            <p:cNvPr id="1450" name="Google Shape;1450;p43"/>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43"/>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43"/>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43"/>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43"/>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43"/>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43"/>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43"/>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43"/>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43"/>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43"/>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43"/>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43"/>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43"/>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43"/>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43"/>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43"/>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43"/>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43"/>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43"/>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43"/>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43"/>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43"/>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43"/>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43"/>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43"/>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43"/>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43"/>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43"/>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43"/>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43"/>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43"/>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82" name="Google Shape;1482;p43"/>
          <p:cNvGrpSpPr/>
          <p:nvPr/>
        </p:nvGrpSpPr>
        <p:grpSpPr>
          <a:xfrm>
            <a:off x="8612119" y="3996629"/>
            <a:ext cx="4569716" cy="4271568"/>
            <a:chOff x="10368334" y="-3016863"/>
            <a:chExt cx="2959405" cy="2766321"/>
          </a:xfrm>
        </p:grpSpPr>
        <p:sp>
          <p:nvSpPr>
            <p:cNvPr id="1483" name="Google Shape;1483;p43"/>
            <p:cNvSpPr/>
            <p:nvPr/>
          </p:nvSpPr>
          <p:spPr>
            <a:xfrm>
              <a:off x="10368334" y="-3016863"/>
              <a:ext cx="2766321" cy="2766321"/>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43"/>
            <p:cNvSpPr/>
            <p:nvPr/>
          </p:nvSpPr>
          <p:spPr>
            <a:xfrm>
              <a:off x="12251262" y="-2759440"/>
              <a:ext cx="1076476" cy="2224087"/>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43"/>
            <p:cNvSpPr/>
            <p:nvPr/>
          </p:nvSpPr>
          <p:spPr>
            <a:xfrm>
              <a:off x="10419183" y="-2931761"/>
              <a:ext cx="1444955" cy="2627228"/>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43"/>
            <p:cNvSpPr/>
            <p:nvPr/>
          </p:nvSpPr>
          <p:spPr>
            <a:xfrm>
              <a:off x="11275529" y="-3016863"/>
              <a:ext cx="1022485" cy="535062"/>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43"/>
            <p:cNvSpPr/>
            <p:nvPr/>
          </p:nvSpPr>
          <p:spPr>
            <a:xfrm>
              <a:off x="10681797" y="-2812714"/>
              <a:ext cx="1098264" cy="870483"/>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88" name="Google Shape;1488;p43"/>
          <p:cNvSpPr/>
          <p:nvPr/>
        </p:nvSpPr>
        <p:spPr>
          <a:xfrm>
            <a:off x="3267510" y="5839271"/>
            <a:ext cx="1453585"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43"/>
          <p:cNvSpPr/>
          <p:nvPr/>
        </p:nvSpPr>
        <p:spPr>
          <a:xfrm>
            <a:off x="4024067" y="268039"/>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43"/>
          <p:cNvSpPr/>
          <p:nvPr/>
        </p:nvSpPr>
        <p:spPr>
          <a:xfrm>
            <a:off x="8891535" y="1783769"/>
            <a:ext cx="1595243"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PA_矩形 6">
            <a:extLst>
              <a:ext uri="{FF2B5EF4-FFF2-40B4-BE49-F238E27FC236}">
                <a16:creationId xmlns:a16="http://schemas.microsoft.com/office/drawing/2014/main" id="{22ED837A-D004-4192-B2F3-A7AD6725BB7D}"/>
              </a:ext>
            </a:extLst>
          </p:cNvPr>
          <p:cNvSpPr/>
          <p:nvPr>
            <p:custDataLst>
              <p:tags r:id="rId1"/>
            </p:custDataLst>
          </p:nvPr>
        </p:nvSpPr>
        <p:spPr>
          <a:xfrm>
            <a:off x="2807368" y="2353588"/>
            <a:ext cx="6607810" cy="2861310"/>
          </a:xfrm>
          <a:prstGeom prst="rect">
            <a:avLst/>
          </a:prstGeom>
        </p:spPr>
        <p:txBody>
          <a:bodyPr wrap="square">
            <a:spAutoFit/>
          </a:bodyPr>
          <a:lstStyle/>
          <a:p>
            <a:pPr algn="ctr"/>
            <a:r>
              <a:rPr lang="zh-CN" altLang="en-US" sz="6000" dirty="0">
                <a:solidFill>
                  <a:srgbClr val="FF0000"/>
                </a:solidFill>
                <a:latin typeface="Calibri" panose="020F0502020204030204" charset="0"/>
                <a:ea typeface="印品黑体" panose="00000500000000000000" pitchFamily="2" charset="-122"/>
                <a:cs typeface="Calibri" panose="020F0502020204030204" charset="0"/>
              </a:rPr>
              <a:t>“</a:t>
            </a:r>
            <a:r>
              <a:rPr lang="en-US" altLang="zh-CN" sz="6000" dirty="0">
                <a:solidFill>
                  <a:srgbClr val="FF0000"/>
                </a:solidFill>
                <a:latin typeface="Calibri" panose="020F0502020204030204" charset="0"/>
                <a:ea typeface="印品黑体" panose="00000500000000000000" pitchFamily="2" charset="-122"/>
                <a:cs typeface="Calibri" panose="020F0502020204030204" charset="0"/>
              </a:rPr>
              <a:t>Chia sẻ với bạn về một loài hoa mà em yêu thích</a:t>
            </a:r>
            <a:r>
              <a:rPr lang="zh-CN" altLang="en-US" sz="6000" dirty="0">
                <a:solidFill>
                  <a:srgbClr val="FF0000"/>
                </a:solidFill>
                <a:latin typeface="Calibri" panose="020F0502020204030204" charset="0"/>
                <a:ea typeface="印品黑体" panose="00000500000000000000" pitchFamily="2" charset="-122"/>
                <a:cs typeface="Calibri" panose="020F0502020204030204" charset="0"/>
              </a:rPr>
              <a:t>”</a:t>
            </a:r>
          </a:p>
        </p:txBody>
      </p:sp>
    </p:spTree>
    <p:extLst>
      <p:ext uri="{BB962C8B-B14F-4D97-AF65-F5344CB8AC3E}">
        <p14:creationId xmlns:p14="http://schemas.microsoft.com/office/powerpoint/2010/main" val="1313822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449"/>
                                        </p:tgtEl>
                                        <p:attrNameLst>
                                          <p:attrName>style.visibility</p:attrName>
                                        </p:attrNameLst>
                                      </p:cBhvr>
                                      <p:to>
                                        <p:strVal val="visible"/>
                                      </p:to>
                                    </p:set>
                                    <p:anim calcmode="lin" valueType="num">
                                      <p:cBhvr additive="base">
                                        <p:cTn id="7" dur="500" fill="hold"/>
                                        <p:tgtEl>
                                          <p:spTgt spid="1449"/>
                                        </p:tgtEl>
                                        <p:attrNameLst>
                                          <p:attrName>ppt_x</p:attrName>
                                        </p:attrNameLst>
                                      </p:cBhvr>
                                      <p:tavLst>
                                        <p:tav tm="0">
                                          <p:val>
                                            <p:strVal val="0-#ppt_w/2"/>
                                          </p:val>
                                        </p:tav>
                                        <p:tav tm="100000">
                                          <p:val>
                                            <p:strVal val="#ppt_x"/>
                                          </p:val>
                                        </p:tav>
                                      </p:tavLst>
                                    </p:anim>
                                    <p:anim calcmode="lin" valueType="num">
                                      <p:cBhvr additive="base">
                                        <p:cTn id="8" dur="500" fill="hold"/>
                                        <p:tgtEl>
                                          <p:spTgt spid="1449"/>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482"/>
                                        </p:tgtEl>
                                        <p:attrNameLst>
                                          <p:attrName>style.visibility</p:attrName>
                                        </p:attrNameLst>
                                      </p:cBhvr>
                                      <p:to>
                                        <p:strVal val="visible"/>
                                      </p:to>
                                    </p:set>
                                    <p:anim calcmode="lin" valueType="num">
                                      <p:cBhvr additive="base">
                                        <p:cTn id="11" dur="500" fill="hold"/>
                                        <p:tgtEl>
                                          <p:spTgt spid="1482"/>
                                        </p:tgtEl>
                                        <p:attrNameLst>
                                          <p:attrName>ppt_x</p:attrName>
                                        </p:attrNameLst>
                                      </p:cBhvr>
                                      <p:tavLst>
                                        <p:tav tm="0">
                                          <p:val>
                                            <p:strVal val="1+#ppt_w/2"/>
                                          </p:val>
                                        </p:tav>
                                        <p:tav tm="100000">
                                          <p:val>
                                            <p:strVal val="#ppt_x"/>
                                          </p:val>
                                        </p:tav>
                                      </p:tavLst>
                                    </p:anim>
                                    <p:anim calcmode="lin" valueType="num">
                                      <p:cBhvr additive="base">
                                        <p:cTn id="12" dur="500" fill="hold"/>
                                        <p:tgtEl>
                                          <p:spTgt spid="1482"/>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110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000"/>
                                        <p:tgtEl>
                                          <p:spTgt spid="48"/>
                                        </p:tgtEl>
                                      </p:cBhvr>
                                    </p:animEffect>
                                    <p:anim calcmode="lin" valueType="num">
                                      <p:cBhvr>
                                        <p:cTn id="16" dur="1000" fill="hold"/>
                                        <p:tgtEl>
                                          <p:spTgt spid="48"/>
                                        </p:tgtEl>
                                        <p:attrNameLst>
                                          <p:attrName>ppt_x</p:attrName>
                                        </p:attrNameLst>
                                      </p:cBhvr>
                                      <p:tavLst>
                                        <p:tav tm="0">
                                          <p:val>
                                            <p:strVal val="#ppt_x"/>
                                          </p:val>
                                        </p:tav>
                                        <p:tav tm="100000">
                                          <p:val>
                                            <p:strVal val="#ppt_x"/>
                                          </p:val>
                                        </p:tav>
                                      </p:tavLst>
                                    </p:anim>
                                    <p:anim calcmode="lin" valueType="num">
                                      <p:cBhvr>
                                        <p:cTn id="1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oogle Shape;1949;p49"/>
          <p:cNvGrpSpPr/>
          <p:nvPr/>
        </p:nvGrpSpPr>
        <p:grpSpPr>
          <a:xfrm rot="6490262">
            <a:off x="10280514" y="4672423"/>
            <a:ext cx="2517805" cy="2796456"/>
            <a:chOff x="-7501642" y="749515"/>
            <a:chExt cx="2431070" cy="2849374"/>
          </a:xfrm>
        </p:grpSpPr>
        <p:sp>
          <p:nvSpPr>
            <p:cNvPr id="30" name="Google Shape;1950;p49"/>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951;p49"/>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952;p49"/>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953;p49"/>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954;p49"/>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955;p49"/>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956;p49"/>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957;p49"/>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958;p49"/>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959;p49"/>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960;p49"/>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961;p49"/>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962;p49"/>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963;p49"/>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964;p49"/>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965;p49"/>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966;p49"/>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967;p49"/>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968;p49"/>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969;p49"/>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970;p49"/>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971;p49"/>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972;p49"/>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973;p49"/>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974;p49"/>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975;p49"/>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976;p49"/>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977;p49"/>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978;p49"/>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979;p49"/>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980;p49"/>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981;p49"/>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roup 1"/>
          <p:cNvGrpSpPr/>
          <p:nvPr/>
        </p:nvGrpSpPr>
        <p:grpSpPr>
          <a:xfrm>
            <a:off x="-163143" y="4795650"/>
            <a:ext cx="2273297" cy="1958201"/>
            <a:chOff x="-460137" y="3063714"/>
            <a:chExt cx="2280342" cy="2048241"/>
          </a:xfrm>
        </p:grpSpPr>
        <p:sp>
          <p:nvSpPr>
            <p:cNvPr id="63" name="Google Shape;1105;p36"/>
            <p:cNvSpPr/>
            <p:nvPr/>
          </p:nvSpPr>
          <p:spPr>
            <a:xfrm rot="-6334122">
              <a:off x="-854177" y="3457754"/>
              <a:ext cx="1976643" cy="118856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4" name="Google Shape;1106;p36"/>
            <p:cNvGrpSpPr/>
            <p:nvPr/>
          </p:nvGrpSpPr>
          <p:grpSpPr>
            <a:xfrm rot="-1382163">
              <a:off x="-40582" y="4204004"/>
              <a:ext cx="1860787" cy="907951"/>
              <a:chOff x="10083475" y="3839575"/>
              <a:chExt cx="1221925" cy="596225"/>
            </a:xfrm>
          </p:grpSpPr>
          <p:sp>
            <p:nvSpPr>
              <p:cNvPr id="65" name="Google Shape;1107;p36"/>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108;p36"/>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7" name="Google Shape;1449;p43">
            <a:extLst>
              <a:ext uri="{FF2B5EF4-FFF2-40B4-BE49-F238E27FC236}">
                <a16:creationId xmlns:a16="http://schemas.microsoft.com/office/drawing/2014/main" id="{D6E99C79-ABB5-4530-9999-C965FE401308}"/>
              </a:ext>
            </a:extLst>
          </p:cNvPr>
          <p:cNvGrpSpPr/>
          <p:nvPr/>
        </p:nvGrpSpPr>
        <p:grpSpPr>
          <a:xfrm rot="-5981933">
            <a:off x="-2760994" y="-3663050"/>
            <a:ext cx="5175659" cy="6066211"/>
            <a:chOff x="9395708" y="-2591285"/>
            <a:chExt cx="2431070" cy="2849374"/>
          </a:xfrm>
        </p:grpSpPr>
        <p:sp>
          <p:nvSpPr>
            <p:cNvPr id="68" name="Google Shape;1450;p43">
              <a:extLst>
                <a:ext uri="{FF2B5EF4-FFF2-40B4-BE49-F238E27FC236}">
                  <a16:creationId xmlns:a16="http://schemas.microsoft.com/office/drawing/2014/main" id="{5A867754-9E46-4A0D-A58F-AF369E2E223C}"/>
                </a:ext>
              </a:extLst>
            </p:cNvPr>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51;p43">
              <a:extLst>
                <a:ext uri="{FF2B5EF4-FFF2-40B4-BE49-F238E27FC236}">
                  <a16:creationId xmlns:a16="http://schemas.microsoft.com/office/drawing/2014/main" id="{CEFE8014-9F7E-4F48-8EA9-36E0D902BF00}"/>
                </a:ext>
              </a:extLst>
            </p:cNvPr>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52;p43">
              <a:extLst>
                <a:ext uri="{FF2B5EF4-FFF2-40B4-BE49-F238E27FC236}">
                  <a16:creationId xmlns:a16="http://schemas.microsoft.com/office/drawing/2014/main" id="{FF55968E-91AE-4B7D-9DE3-C3C33E0724B5}"/>
                </a:ext>
              </a:extLst>
            </p:cNvPr>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53;p43">
              <a:extLst>
                <a:ext uri="{FF2B5EF4-FFF2-40B4-BE49-F238E27FC236}">
                  <a16:creationId xmlns:a16="http://schemas.microsoft.com/office/drawing/2014/main" id="{C26EB234-4A09-4534-A0B7-FD0B6495340D}"/>
                </a:ext>
              </a:extLst>
            </p:cNvPr>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54;p43">
              <a:extLst>
                <a:ext uri="{FF2B5EF4-FFF2-40B4-BE49-F238E27FC236}">
                  <a16:creationId xmlns:a16="http://schemas.microsoft.com/office/drawing/2014/main" id="{F0C4EEFB-4834-4A89-9C4E-3DA22D502D26}"/>
                </a:ext>
              </a:extLst>
            </p:cNvPr>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55;p43">
              <a:extLst>
                <a:ext uri="{FF2B5EF4-FFF2-40B4-BE49-F238E27FC236}">
                  <a16:creationId xmlns:a16="http://schemas.microsoft.com/office/drawing/2014/main" id="{8956FB50-6822-4FDE-BF75-B8720F7B5C12}"/>
                </a:ext>
              </a:extLst>
            </p:cNvPr>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56;p43">
              <a:extLst>
                <a:ext uri="{FF2B5EF4-FFF2-40B4-BE49-F238E27FC236}">
                  <a16:creationId xmlns:a16="http://schemas.microsoft.com/office/drawing/2014/main" id="{1F8D771D-074B-4734-8D40-2E8D606642C8}"/>
                </a:ext>
              </a:extLst>
            </p:cNvPr>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57;p43">
              <a:extLst>
                <a:ext uri="{FF2B5EF4-FFF2-40B4-BE49-F238E27FC236}">
                  <a16:creationId xmlns:a16="http://schemas.microsoft.com/office/drawing/2014/main" id="{F4BE0BC6-90C3-4A11-99B2-D6FA5E5737D2}"/>
                </a:ext>
              </a:extLst>
            </p:cNvPr>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58;p43">
              <a:extLst>
                <a:ext uri="{FF2B5EF4-FFF2-40B4-BE49-F238E27FC236}">
                  <a16:creationId xmlns:a16="http://schemas.microsoft.com/office/drawing/2014/main" id="{DE49CAB5-720C-473A-B67C-14D854AD872D}"/>
                </a:ext>
              </a:extLst>
            </p:cNvPr>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59;p43">
              <a:extLst>
                <a:ext uri="{FF2B5EF4-FFF2-40B4-BE49-F238E27FC236}">
                  <a16:creationId xmlns:a16="http://schemas.microsoft.com/office/drawing/2014/main" id="{52A2C39C-31BB-4BFB-A6D9-0A200F68FB80}"/>
                </a:ext>
              </a:extLst>
            </p:cNvPr>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460;p43">
              <a:extLst>
                <a:ext uri="{FF2B5EF4-FFF2-40B4-BE49-F238E27FC236}">
                  <a16:creationId xmlns:a16="http://schemas.microsoft.com/office/drawing/2014/main" id="{5CCE0F77-2159-4660-82BB-8F7A3037651E}"/>
                </a:ext>
              </a:extLst>
            </p:cNvPr>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61;p43">
              <a:extLst>
                <a:ext uri="{FF2B5EF4-FFF2-40B4-BE49-F238E27FC236}">
                  <a16:creationId xmlns:a16="http://schemas.microsoft.com/office/drawing/2014/main" id="{DF8A0438-8135-44A7-BBE2-84E0F2E848EC}"/>
                </a:ext>
              </a:extLst>
            </p:cNvPr>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62;p43">
              <a:extLst>
                <a:ext uri="{FF2B5EF4-FFF2-40B4-BE49-F238E27FC236}">
                  <a16:creationId xmlns:a16="http://schemas.microsoft.com/office/drawing/2014/main" id="{87FE0836-F7A2-49D2-9F33-823E3A1072CD}"/>
                </a:ext>
              </a:extLst>
            </p:cNvPr>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63;p43">
              <a:extLst>
                <a:ext uri="{FF2B5EF4-FFF2-40B4-BE49-F238E27FC236}">
                  <a16:creationId xmlns:a16="http://schemas.microsoft.com/office/drawing/2014/main" id="{3778DF86-9239-4BC6-A1E6-3F9418728219}"/>
                </a:ext>
              </a:extLst>
            </p:cNvPr>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64;p43">
              <a:extLst>
                <a:ext uri="{FF2B5EF4-FFF2-40B4-BE49-F238E27FC236}">
                  <a16:creationId xmlns:a16="http://schemas.microsoft.com/office/drawing/2014/main" id="{91E6728D-292E-41AA-8D5F-0D2A5BAA6D32}"/>
                </a:ext>
              </a:extLst>
            </p:cNvPr>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65;p43">
              <a:extLst>
                <a:ext uri="{FF2B5EF4-FFF2-40B4-BE49-F238E27FC236}">
                  <a16:creationId xmlns:a16="http://schemas.microsoft.com/office/drawing/2014/main" id="{6C988718-7DC7-4783-AEBD-B7B9182AE949}"/>
                </a:ext>
              </a:extLst>
            </p:cNvPr>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66;p43">
              <a:extLst>
                <a:ext uri="{FF2B5EF4-FFF2-40B4-BE49-F238E27FC236}">
                  <a16:creationId xmlns:a16="http://schemas.microsoft.com/office/drawing/2014/main" id="{C95BF62A-371B-451E-A1A3-8BC376BE36DB}"/>
                </a:ext>
              </a:extLst>
            </p:cNvPr>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67;p43">
              <a:extLst>
                <a:ext uri="{FF2B5EF4-FFF2-40B4-BE49-F238E27FC236}">
                  <a16:creationId xmlns:a16="http://schemas.microsoft.com/office/drawing/2014/main" id="{C8CA657C-BB43-4A24-92B9-4B8366EC1223}"/>
                </a:ext>
              </a:extLst>
            </p:cNvPr>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68;p43">
              <a:extLst>
                <a:ext uri="{FF2B5EF4-FFF2-40B4-BE49-F238E27FC236}">
                  <a16:creationId xmlns:a16="http://schemas.microsoft.com/office/drawing/2014/main" id="{C58714F9-8EE7-4AFE-BF1F-24F1D5CF998E}"/>
                </a:ext>
              </a:extLst>
            </p:cNvPr>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69;p43">
              <a:extLst>
                <a:ext uri="{FF2B5EF4-FFF2-40B4-BE49-F238E27FC236}">
                  <a16:creationId xmlns:a16="http://schemas.microsoft.com/office/drawing/2014/main" id="{E81B8970-540F-4DF8-B472-2F9BE1F25E4A}"/>
                </a:ext>
              </a:extLst>
            </p:cNvPr>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70;p43">
              <a:extLst>
                <a:ext uri="{FF2B5EF4-FFF2-40B4-BE49-F238E27FC236}">
                  <a16:creationId xmlns:a16="http://schemas.microsoft.com/office/drawing/2014/main" id="{7EEE2B9C-1CA3-44A2-9D0A-C6FB313AB7B9}"/>
                </a:ext>
              </a:extLst>
            </p:cNvPr>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71;p43">
              <a:extLst>
                <a:ext uri="{FF2B5EF4-FFF2-40B4-BE49-F238E27FC236}">
                  <a16:creationId xmlns:a16="http://schemas.microsoft.com/office/drawing/2014/main" id="{4E378F3E-0CC5-4DCC-8D95-3F60F46FAF12}"/>
                </a:ext>
              </a:extLst>
            </p:cNvPr>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72;p43">
              <a:extLst>
                <a:ext uri="{FF2B5EF4-FFF2-40B4-BE49-F238E27FC236}">
                  <a16:creationId xmlns:a16="http://schemas.microsoft.com/office/drawing/2014/main" id="{684DC812-5854-4300-89EC-C0B049B0762C}"/>
                </a:ext>
              </a:extLst>
            </p:cNvPr>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73;p43">
              <a:extLst>
                <a:ext uri="{FF2B5EF4-FFF2-40B4-BE49-F238E27FC236}">
                  <a16:creationId xmlns:a16="http://schemas.microsoft.com/office/drawing/2014/main" id="{33D75E03-E906-4306-AD3C-8F38867F1CCD}"/>
                </a:ext>
              </a:extLst>
            </p:cNvPr>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74;p43">
              <a:extLst>
                <a:ext uri="{FF2B5EF4-FFF2-40B4-BE49-F238E27FC236}">
                  <a16:creationId xmlns:a16="http://schemas.microsoft.com/office/drawing/2014/main" id="{CC4A9F6E-4368-4B71-837F-0B97D082EA3A}"/>
                </a:ext>
              </a:extLst>
            </p:cNvPr>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475;p43">
              <a:extLst>
                <a:ext uri="{FF2B5EF4-FFF2-40B4-BE49-F238E27FC236}">
                  <a16:creationId xmlns:a16="http://schemas.microsoft.com/office/drawing/2014/main" id="{52F12B02-528B-496A-8939-538F07196446}"/>
                </a:ext>
              </a:extLst>
            </p:cNvPr>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476;p43">
              <a:extLst>
                <a:ext uri="{FF2B5EF4-FFF2-40B4-BE49-F238E27FC236}">
                  <a16:creationId xmlns:a16="http://schemas.microsoft.com/office/drawing/2014/main" id="{C6ADAEA4-7492-47AC-BD2F-2EAC99AC8442}"/>
                </a:ext>
              </a:extLst>
            </p:cNvPr>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477;p43">
              <a:extLst>
                <a:ext uri="{FF2B5EF4-FFF2-40B4-BE49-F238E27FC236}">
                  <a16:creationId xmlns:a16="http://schemas.microsoft.com/office/drawing/2014/main" id="{B0D67C79-85F5-46F4-9C28-78E4B71B6D11}"/>
                </a:ext>
              </a:extLst>
            </p:cNvPr>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478;p43">
              <a:extLst>
                <a:ext uri="{FF2B5EF4-FFF2-40B4-BE49-F238E27FC236}">
                  <a16:creationId xmlns:a16="http://schemas.microsoft.com/office/drawing/2014/main" id="{90264017-E283-47D2-851F-A9A1C572235A}"/>
                </a:ext>
              </a:extLst>
            </p:cNvPr>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479;p43">
              <a:extLst>
                <a:ext uri="{FF2B5EF4-FFF2-40B4-BE49-F238E27FC236}">
                  <a16:creationId xmlns:a16="http://schemas.microsoft.com/office/drawing/2014/main" id="{EC24EC0D-5D8D-466B-A596-C1AF19ADF13C}"/>
                </a:ext>
              </a:extLst>
            </p:cNvPr>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480;p43">
              <a:extLst>
                <a:ext uri="{FF2B5EF4-FFF2-40B4-BE49-F238E27FC236}">
                  <a16:creationId xmlns:a16="http://schemas.microsoft.com/office/drawing/2014/main" id="{7566D6B7-069B-4B0B-9654-DB11B9EB381B}"/>
                </a:ext>
              </a:extLst>
            </p:cNvPr>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481;p43">
              <a:extLst>
                <a:ext uri="{FF2B5EF4-FFF2-40B4-BE49-F238E27FC236}">
                  <a16:creationId xmlns:a16="http://schemas.microsoft.com/office/drawing/2014/main" id="{02C14DEA-AAA9-41CD-BB48-2864446D6F7D}"/>
                </a:ext>
              </a:extLst>
            </p:cNvPr>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 name="Picture 4">
            <a:extLst>
              <a:ext uri="{FF2B5EF4-FFF2-40B4-BE49-F238E27FC236}">
                <a16:creationId xmlns:a16="http://schemas.microsoft.com/office/drawing/2014/main" id="{85215136-18CE-4B0B-A469-5050FDDEAD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617" y="256983"/>
            <a:ext cx="8616145" cy="6279987"/>
          </a:xfrm>
          <a:prstGeom prst="rect">
            <a:avLst/>
          </a:prstGeom>
        </p:spPr>
      </p:pic>
    </p:spTree>
    <p:extLst>
      <p:ext uri="{BB962C8B-B14F-4D97-AF65-F5344CB8AC3E}">
        <p14:creationId xmlns:p14="http://schemas.microsoft.com/office/powerpoint/2010/main" val="2453518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oogle Shape;1949;p49"/>
          <p:cNvGrpSpPr/>
          <p:nvPr/>
        </p:nvGrpSpPr>
        <p:grpSpPr>
          <a:xfrm rot="6490262">
            <a:off x="10280514" y="4672423"/>
            <a:ext cx="2517805" cy="2796456"/>
            <a:chOff x="-7501642" y="749515"/>
            <a:chExt cx="2431070" cy="2849374"/>
          </a:xfrm>
        </p:grpSpPr>
        <p:sp>
          <p:nvSpPr>
            <p:cNvPr id="30" name="Google Shape;1950;p49"/>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951;p49"/>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952;p49"/>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953;p49"/>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954;p49"/>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955;p49"/>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956;p49"/>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957;p49"/>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958;p49"/>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959;p49"/>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960;p49"/>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961;p49"/>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962;p49"/>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963;p49"/>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964;p49"/>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965;p49"/>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966;p49"/>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967;p49"/>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968;p49"/>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969;p49"/>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970;p49"/>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971;p49"/>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972;p49"/>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973;p49"/>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974;p49"/>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975;p49"/>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976;p49"/>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977;p49"/>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978;p49"/>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979;p49"/>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980;p49"/>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981;p49"/>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roup 1"/>
          <p:cNvGrpSpPr/>
          <p:nvPr/>
        </p:nvGrpSpPr>
        <p:grpSpPr>
          <a:xfrm>
            <a:off x="-163143" y="4795650"/>
            <a:ext cx="2273297" cy="1958201"/>
            <a:chOff x="-460137" y="3063714"/>
            <a:chExt cx="2280342" cy="2048241"/>
          </a:xfrm>
        </p:grpSpPr>
        <p:sp>
          <p:nvSpPr>
            <p:cNvPr id="63" name="Google Shape;1105;p36"/>
            <p:cNvSpPr/>
            <p:nvPr/>
          </p:nvSpPr>
          <p:spPr>
            <a:xfrm rot="-6334122">
              <a:off x="-854177" y="3457754"/>
              <a:ext cx="1976643" cy="118856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4" name="Google Shape;1106;p36"/>
            <p:cNvGrpSpPr/>
            <p:nvPr/>
          </p:nvGrpSpPr>
          <p:grpSpPr>
            <a:xfrm rot="-1382163">
              <a:off x="-40582" y="4204004"/>
              <a:ext cx="1860787" cy="907951"/>
              <a:chOff x="10083475" y="3839575"/>
              <a:chExt cx="1221925" cy="596225"/>
            </a:xfrm>
          </p:grpSpPr>
          <p:sp>
            <p:nvSpPr>
              <p:cNvPr id="65" name="Google Shape;1107;p36"/>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108;p36"/>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7" name="Google Shape;1449;p43">
            <a:extLst>
              <a:ext uri="{FF2B5EF4-FFF2-40B4-BE49-F238E27FC236}">
                <a16:creationId xmlns:a16="http://schemas.microsoft.com/office/drawing/2014/main" id="{D6E99C79-ABB5-4530-9999-C965FE401308}"/>
              </a:ext>
            </a:extLst>
          </p:cNvPr>
          <p:cNvGrpSpPr/>
          <p:nvPr/>
        </p:nvGrpSpPr>
        <p:grpSpPr>
          <a:xfrm rot="-5981933">
            <a:off x="-2760994" y="-3663050"/>
            <a:ext cx="5175659" cy="6066211"/>
            <a:chOff x="9395708" y="-2591285"/>
            <a:chExt cx="2431070" cy="2849374"/>
          </a:xfrm>
        </p:grpSpPr>
        <p:sp>
          <p:nvSpPr>
            <p:cNvPr id="68" name="Google Shape;1450;p43">
              <a:extLst>
                <a:ext uri="{FF2B5EF4-FFF2-40B4-BE49-F238E27FC236}">
                  <a16:creationId xmlns:a16="http://schemas.microsoft.com/office/drawing/2014/main" id="{5A867754-9E46-4A0D-A58F-AF369E2E223C}"/>
                </a:ext>
              </a:extLst>
            </p:cNvPr>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51;p43">
              <a:extLst>
                <a:ext uri="{FF2B5EF4-FFF2-40B4-BE49-F238E27FC236}">
                  <a16:creationId xmlns:a16="http://schemas.microsoft.com/office/drawing/2014/main" id="{CEFE8014-9F7E-4F48-8EA9-36E0D902BF00}"/>
                </a:ext>
              </a:extLst>
            </p:cNvPr>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52;p43">
              <a:extLst>
                <a:ext uri="{FF2B5EF4-FFF2-40B4-BE49-F238E27FC236}">
                  <a16:creationId xmlns:a16="http://schemas.microsoft.com/office/drawing/2014/main" id="{FF55968E-91AE-4B7D-9DE3-C3C33E0724B5}"/>
                </a:ext>
              </a:extLst>
            </p:cNvPr>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53;p43">
              <a:extLst>
                <a:ext uri="{FF2B5EF4-FFF2-40B4-BE49-F238E27FC236}">
                  <a16:creationId xmlns:a16="http://schemas.microsoft.com/office/drawing/2014/main" id="{C26EB234-4A09-4534-A0B7-FD0B6495340D}"/>
                </a:ext>
              </a:extLst>
            </p:cNvPr>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54;p43">
              <a:extLst>
                <a:ext uri="{FF2B5EF4-FFF2-40B4-BE49-F238E27FC236}">
                  <a16:creationId xmlns:a16="http://schemas.microsoft.com/office/drawing/2014/main" id="{F0C4EEFB-4834-4A89-9C4E-3DA22D502D26}"/>
                </a:ext>
              </a:extLst>
            </p:cNvPr>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55;p43">
              <a:extLst>
                <a:ext uri="{FF2B5EF4-FFF2-40B4-BE49-F238E27FC236}">
                  <a16:creationId xmlns:a16="http://schemas.microsoft.com/office/drawing/2014/main" id="{8956FB50-6822-4FDE-BF75-B8720F7B5C12}"/>
                </a:ext>
              </a:extLst>
            </p:cNvPr>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56;p43">
              <a:extLst>
                <a:ext uri="{FF2B5EF4-FFF2-40B4-BE49-F238E27FC236}">
                  <a16:creationId xmlns:a16="http://schemas.microsoft.com/office/drawing/2014/main" id="{1F8D771D-074B-4734-8D40-2E8D606642C8}"/>
                </a:ext>
              </a:extLst>
            </p:cNvPr>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57;p43">
              <a:extLst>
                <a:ext uri="{FF2B5EF4-FFF2-40B4-BE49-F238E27FC236}">
                  <a16:creationId xmlns:a16="http://schemas.microsoft.com/office/drawing/2014/main" id="{F4BE0BC6-90C3-4A11-99B2-D6FA5E5737D2}"/>
                </a:ext>
              </a:extLst>
            </p:cNvPr>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58;p43">
              <a:extLst>
                <a:ext uri="{FF2B5EF4-FFF2-40B4-BE49-F238E27FC236}">
                  <a16:creationId xmlns:a16="http://schemas.microsoft.com/office/drawing/2014/main" id="{DE49CAB5-720C-473A-B67C-14D854AD872D}"/>
                </a:ext>
              </a:extLst>
            </p:cNvPr>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59;p43">
              <a:extLst>
                <a:ext uri="{FF2B5EF4-FFF2-40B4-BE49-F238E27FC236}">
                  <a16:creationId xmlns:a16="http://schemas.microsoft.com/office/drawing/2014/main" id="{52A2C39C-31BB-4BFB-A6D9-0A200F68FB80}"/>
                </a:ext>
              </a:extLst>
            </p:cNvPr>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460;p43">
              <a:extLst>
                <a:ext uri="{FF2B5EF4-FFF2-40B4-BE49-F238E27FC236}">
                  <a16:creationId xmlns:a16="http://schemas.microsoft.com/office/drawing/2014/main" id="{5CCE0F77-2159-4660-82BB-8F7A3037651E}"/>
                </a:ext>
              </a:extLst>
            </p:cNvPr>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61;p43">
              <a:extLst>
                <a:ext uri="{FF2B5EF4-FFF2-40B4-BE49-F238E27FC236}">
                  <a16:creationId xmlns:a16="http://schemas.microsoft.com/office/drawing/2014/main" id="{DF8A0438-8135-44A7-BBE2-84E0F2E848EC}"/>
                </a:ext>
              </a:extLst>
            </p:cNvPr>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62;p43">
              <a:extLst>
                <a:ext uri="{FF2B5EF4-FFF2-40B4-BE49-F238E27FC236}">
                  <a16:creationId xmlns:a16="http://schemas.microsoft.com/office/drawing/2014/main" id="{87FE0836-F7A2-49D2-9F33-823E3A1072CD}"/>
                </a:ext>
              </a:extLst>
            </p:cNvPr>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63;p43">
              <a:extLst>
                <a:ext uri="{FF2B5EF4-FFF2-40B4-BE49-F238E27FC236}">
                  <a16:creationId xmlns:a16="http://schemas.microsoft.com/office/drawing/2014/main" id="{3778DF86-9239-4BC6-A1E6-3F9418728219}"/>
                </a:ext>
              </a:extLst>
            </p:cNvPr>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64;p43">
              <a:extLst>
                <a:ext uri="{FF2B5EF4-FFF2-40B4-BE49-F238E27FC236}">
                  <a16:creationId xmlns:a16="http://schemas.microsoft.com/office/drawing/2014/main" id="{91E6728D-292E-41AA-8D5F-0D2A5BAA6D32}"/>
                </a:ext>
              </a:extLst>
            </p:cNvPr>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65;p43">
              <a:extLst>
                <a:ext uri="{FF2B5EF4-FFF2-40B4-BE49-F238E27FC236}">
                  <a16:creationId xmlns:a16="http://schemas.microsoft.com/office/drawing/2014/main" id="{6C988718-7DC7-4783-AEBD-B7B9182AE949}"/>
                </a:ext>
              </a:extLst>
            </p:cNvPr>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66;p43">
              <a:extLst>
                <a:ext uri="{FF2B5EF4-FFF2-40B4-BE49-F238E27FC236}">
                  <a16:creationId xmlns:a16="http://schemas.microsoft.com/office/drawing/2014/main" id="{C95BF62A-371B-451E-A1A3-8BC376BE36DB}"/>
                </a:ext>
              </a:extLst>
            </p:cNvPr>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67;p43">
              <a:extLst>
                <a:ext uri="{FF2B5EF4-FFF2-40B4-BE49-F238E27FC236}">
                  <a16:creationId xmlns:a16="http://schemas.microsoft.com/office/drawing/2014/main" id="{C8CA657C-BB43-4A24-92B9-4B8366EC1223}"/>
                </a:ext>
              </a:extLst>
            </p:cNvPr>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68;p43">
              <a:extLst>
                <a:ext uri="{FF2B5EF4-FFF2-40B4-BE49-F238E27FC236}">
                  <a16:creationId xmlns:a16="http://schemas.microsoft.com/office/drawing/2014/main" id="{C58714F9-8EE7-4AFE-BF1F-24F1D5CF998E}"/>
                </a:ext>
              </a:extLst>
            </p:cNvPr>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69;p43">
              <a:extLst>
                <a:ext uri="{FF2B5EF4-FFF2-40B4-BE49-F238E27FC236}">
                  <a16:creationId xmlns:a16="http://schemas.microsoft.com/office/drawing/2014/main" id="{E81B8970-540F-4DF8-B472-2F9BE1F25E4A}"/>
                </a:ext>
              </a:extLst>
            </p:cNvPr>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70;p43">
              <a:extLst>
                <a:ext uri="{FF2B5EF4-FFF2-40B4-BE49-F238E27FC236}">
                  <a16:creationId xmlns:a16="http://schemas.microsoft.com/office/drawing/2014/main" id="{7EEE2B9C-1CA3-44A2-9D0A-C6FB313AB7B9}"/>
                </a:ext>
              </a:extLst>
            </p:cNvPr>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71;p43">
              <a:extLst>
                <a:ext uri="{FF2B5EF4-FFF2-40B4-BE49-F238E27FC236}">
                  <a16:creationId xmlns:a16="http://schemas.microsoft.com/office/drawing/2014/main" id="{4E378F3E-0CC5-4DCC-8D95-3F60F46FAF12}"/>
                </a:ext>
              </a:extLst>
            </p:cNvPr>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72;p43">
              <a:extLst>
                <a:ext uri="{FF2B5EF4-FFF2-40B4-BE49-F238E27FC236}">
                  <a16:creationId xmlns:a16="http://schemas.microsoft.com/office/drawing/2014/main" id="{684DC812-5854-4300-89EC-C0B049B0762C}"/>
                </a:ext>
              </a:extLst>
            </p:cNvPr>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73;p43">
              <a:extLst>
                <a:ext uri="{FF2B5EF4-FFF2-40B4-BE49-F238E27FC236}">
                  <a16:creationId xmlns:a16="http://schemas.microsoft.com/office/drawing/2014/main" id="{33D75E03-E906-4306-AD3C-8F38867F1CCD}"/>
                </a:ext>
              </a:extLst>
            </p:cNvPr>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74;p43">
              <a:extLst>
                <a:ext uri="{FF2B5EF4-FFF2-40B4-BE49-F238E27FC236}">
                  <a16:creationId xmlns:a16="http://schemas.microsoft.com/office/drawing/2014/main" id="{CC4A9F6E-4368-4B71-837F-0B97D082EA3A}"/>
                </a:ext>
              </a:extLst>
            </p:cNvPr>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475;p43">
              <a:extLst>
                <a:ext uri="{FF2B5EF4-FFF2-40B4-BE49-F238E27FC236}">
                  <a16:creationId xmlns:a16="http://schemas.microsoft.com/office/drawing/2014/main" id="{52F12B02-528B-496A-8939-538F07196446}"/>
                </a:ext>
              </a:extLst>
            </p:cNvPr>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476;p43">
              <a:extLst>
                <a:ext uri="{FF2B5EF4-FFF2-40B4-BE49-F238E27FC236}">
                  <a16:creationId xmlns:a16="http://schemas.microsoft.com/office/drawing/2014/main" id="{C6ADAEA4-7492-47AC-BD2F-2EAC99AC8442}"/>
                </a:ext>
              </a:extLst>
            </p:cNvPr>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477;p43">
              <a:extLst>
                <a:ext uri="{FF2B5EF4-FFF2-40B4-BE49-F238E27FC236}">
                  <a16:creationId xmlns:a16="http://schemas.microsoft.com/office/drawing/2014/main" id="{B0D67C79-85F5-46F4-9C28-78E4B71B6D11}"/>
                </a:ext>
              </a:extLst>
            </p:cNvPr>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478;p43">
              <a:extLst>
                <a:ext uri="{FF2B5EF4-FFF2-40B4-BE49-F238E27FC236}">
                  <a16:creationId xmlns:a16="http://schemas.microsoft.com/office/drawing/2014/main" id="{90264017-E283-47D2-851F-A9A1C572235A}"/>
                </a:ext>
              </a:extLst>
            </p:cNvPr>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479;p43">
              <a:extLst>
                <a:ext uri="{FF2B5EF4-FFF2-40B4-BE49-F238E27FC236}">
                  <a16:creationId xmlns:a16="http://schemas.microsoft.com/office/drawing/2014/main" id="{EC24EC0D-5D8D-466B-A596-C1AF19ADF13C}"/>
                </a:ext>
              </a:extLst>
            </p:cNvPr>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480;p43">
              <a:extLst>
                <a:ext uri="{FF2B5EF4-FFF2-40B4-BE49-F238E27FC236}">
                  <a16:creationId xmlns:a16="http://schemas.microsoft.com/office/drawing/2014/main" id="{7566D6B7-069B-4B0B-9654-DB11B9EB381B}"/>
                </a:ext>
              </a:extLst>
            </p:cNvPr>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481;p43">
              <a:extLst>
                <a:ext uri="{FF2B5EF4-FFF2-40B4-BE49-F238E27FC236}">
                  <a16:creationId xmlns:a16="http://schemas.microsoft.com/office/drawing/2014/main" id="{02C14DEA-AAA9-41CD-BB48-2864446D6F7D}"/>
                </a:ext>
              </a:extLst>
            </p:cNvPr>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1" name="PA_图片 4" descr="图片包含 文字, 地图&#10;&#10;已生成极高可信度的说明">
            <a:extLst>
              <a:ext uri="{FF2B5EF4-FFF2-40B4-BE49-F238E27FC236}">
                <a16:creationId xmlns:a16="http://schemas.microsoft.com/office/drawing/2014/main" id="{2BBF74B5-B1BA-4D72-A03A-479579E38639}"/>
              </a:ext>
            </a:extLst>
          </p:cNvPr>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t="78704"/>
          <a:stretch>
            <a:fillRect/>
          </a:stretch>
        </p:blipFill>
        <p:spPr>
          <a:xfrm>
            <a:off x="2019299" y="1195177"/>
            <a:ext cx="8833899" cy="5130800"/>
          </a:xfrm>
          <a:prstGeom prst="rect">
            <a:avLst/>
          </a:prstGeom>
        </p:spPr>
      </p:pic>
      <p:sp>
        <p:nvSpPr>
          <p:cNvPr id="102" name="PA_矩形 6">
            <a:extLst>
              <a:ext uri="{FF2B5EF4-FFF2-40B4-BE49-F238E27FC236}">
                <a16:creationId xmlns:a16="http://schemas.microsoft.com/office/drawing/2014/main" id="{46E7231C-8CEE-420F-82C9-DD2CE89F90F1}"/>
              </a:ext>
            </a:extLst>
          </p:cNvPr>
          <p:cNvSpPr/>
          <p:nvPr>
            <p:custDataLst>
              <p:tags r:id="rId2"/>
            </p:custDataLst>
          </p:nvPr>
        </p:nvSpPr>
        <p:spPr>
          <a:xfrm>
            <a:off x="2792095" y="2618156"/>
            <a:ext cx="6607810" cy="19380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Calibri" panose="020F0502020204030204" charset="0"/>
                <a:ea typeface="印品黑体" panose="00000500000000000000" pitchFamily="2" charset="-122"/>
                <a:cs typeface="Calibri" panose="020F0502020204030204" charset="0"/>
              </a:rPr>
              <a:t>HỌC SINH CHIA SẺ TRƯỚC LỚP</a:t>
            </a:r>
          </a:p>
        </p:txBody>
      </p:sp>
      <p:pic>
        <p:nvPicPr>
          <p:cNvPr id="103" name="PA_图片 7" descr="图片包含 事情&#10;&#10;已生成高可信度的说明">
            <a:extLst>
              <a:ext uri="{FF2B5EF4-FFF2-40B4-BE49-F238E27FC236}">
                <a16:creationId xmlns:a16="http://schemas.microsoft.com/office/drawing/2014/main" id="{12F07362-0C10-4AF6-88DA-610674A5B432}"/>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1931164" y="112174"/>
            <a:ext cx="9275065" cy="2166006"/>
          </a:xfrm>
          <a:prstGeom prst="rect">
            <a:avLst/>
          </a:prstGeom>
        </p:spPr>
      </p:pic>
      <p:pic>
        <p:nvPicPr>
          <p:cNvPr id="104" name="PA_图片 8" descr="图片包含 矢量图形&#10;&#10;已生成高可信度的说明">
            <a:extLst>
              <a:ext uri="{FF2B5EF4-FFF2-40B4-BE49-F238E27FC236}">
                <a16:creationId xmlns:a16="http://schemas.microsoft.com/office/drawing/2014/main" id="{88256E7E-601D-4299-81BA-C931E0CA3CCE}"/>
              </a:ext>
            </a:extLst>
          </p:cNvPr>
          <p:cNvPicPr>
            <a:picLocks noChangeAspect="1"/>
          </p:cNvPicPr>
          <p:nvPr>
            <p:custDataLst>
              <p:tags r:id="rId4"/>
            </p:custDataLst>
          </p:nvPr>
        </p:nvPicPr>
        <p:blipFill>
          <a:blip r:embed="rId8" cstate="print">
            <a:extLst>
              <a:ext uri="{28A0092B-C50C-407E-A947-70E740481C1C}">
                <a14:useLocalDpi xmlns:a14="http://schemas.microsoft.com/office/drawing/2010/main" val="0"/>
              </a:ext>
            </a:extLst>
          </a:blip>
          <a:stretch>
            <a:fillRect/>
          </a:stretch>
        </p:blipFill>
        <p:spPr>
          <a:xfrm>
            <a:off x="714813" y="3591498"/>
            <a:ext cx="2559562" cy="3696200"/>
          </a:xfrm>
          <a:prstGeom prst="rect">
            <a:avLst/>
          </a:prstGeom>
        </p:spPr>
      </p:pic>
    </p:spTree>
    <p:extLst>
      <p:ext uri="{BB962C8B-B14F-4D97-AF65-F5344CB8AC3E}">
        <p14:creationId xmlns:p14="http://schemas.microsoft.com/office/powerpoint/2010/main" val="1711301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1000"/>
                                        <p:tgtEl>
                                          <p:spTgt spid="103"/>
                                        </p:tgtEl>
                                      </p:cBhvr>
                                    </p:animEffect>
                                    <p:anim calcmode="lin" valueType="num">
                                      <p:cBhvr>
                                        <p:cTn id="12" dur="1000" fill="hold"/>
                                        <p:tgtEl>
                                          <p:spTgt spid="103"/>
                                        </p:tgtEl>
                                        <p:attrNameLst>
                                          <p:attrName>ppt_x</p:attrName>
                                        </p:attrNameLst>
                                      </p:cBhvr>
                                      <p:tavLst>
                                        <p:tav tm="0">
                                          <p:val>
                                            <p:strVal val="#ppt_x"/>
                                          </p:val>
                                        </p:tav>
                                        <p:tav tm="100000">
                                          <p:val>
                                            <p:strVal val="#ppt_x"/>
                                          </p:val>
                                        </p:tav>
                                      </p:tavLst>
                                    </p:anim>
                                    <p:anim calcmode="lin" valueType="num">
                                      <p:cBhvr>
                                        <p:cTn id="13" dur="1000" fill="hold"/>
                                        <p:tgtEl>
                                          <p:spTgt spid="103"/>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fade">
                                      <p:cBhvr>
                                        <p:cTn id="16" dur="1000"/>
                                        <p:tgtEl>
                                          <p:spTgt spid="101"/>
                                        </p:tgtEl>
                                      </p:cBhvr>
                                    </p:animEffect>
                                    <p:anim calcmode="lin" valueType="num">
                                      <p:cBhvr>
                                        <p:cTn id="17" dur="1000" fill="hold"/>
                                        <p:tgtEl>
                                          <p:spTgt spid="101"/>
                                        </p:tgtEl>
                                        <p:attrNameLst>
                                          <p:attrName>ppt_x</p:attrName>
                                        </p:attrNameLst>
                                      </p:cBhvr>
                                      <p:tavLst>
                                        <p:tav tm="0">
                                          <p:val>
                                            <p:strVal val="#ppt_x"/>
                                          </p:val>
                                        </p:tav>
                                        <p:tav tm="100000">
                                          <p:val>
                                            <p:strVal val="#ppt_x"/>
                                          </p:val>
                                        </p:tav>
                                      </p:tavLst>
                                    </p:anim>
                                    <p:anim calcmode="lin" valueType="num">
                                      <p:cBhvr>
                                        <p:cTn id="18" dur="1000" fill="hold"/>
                                        <p:tgtEl>
                                          <p:spTgt spid="10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1100"/>
                                  </p:stCondLst>
                                  <p:childTnLst>
                                    <p:set>
                                      <p:cBhvr>
                                        <p:cTn id="20" dur="1" fill="hold">
                                          <p:stCondLst>
                                            <p:cond delay="0"/>
                                          </p:stCondLst>
                                        </p:cTn>
                                        <p:tgtEl>
                                          <p:spTgt spid="102"/>
                                        </p:tgtEl>
                                        <p:attrNameLst>
                                          <p:attrName>style.visibility</p:attrName>
                                        </p:attrNameLst>
                                      </p:cBhvr>
                                      <p:to>
                                        <p:strVal val="visible"/>
                                      </p:to>
                                    </p:set>
                                    <p:animEffect transition="in" filter="fade">
                                      <p:cBhvr>
                                        <p:cTn id="21" dur="1000"/>
                                        <p:tgtEl>
                                          <p:spTgt spid="102"/>
                                        </p:tgtEl>
                                      </p:cBhvr>
                                    </p:animEffect>
                                    <p:anim calcmode="lin" valueType="num">
                                      <p:cBhvr>
                                        <p:cTn id="22" dur="1000" fill="hold"/>
                                        <p:tgtEl>
                                          <p:spTgt spid="102"/>
                                        </p:tgtEl>
                                        <p:attrNameLst>
                                          <p:attrName>ppt_x</p:attrName>
                                        </p:attrNameLst>
                                      </p:cBhvr>
                                      <p:tavLst>
                                        <p:tav tm="0">
                                          <p:val>
                                            <p:strVal val="#ppt_x"/>
                                          </p:val>
                                        </p:tav>
                                        <p:tav tm="100000">
                                          <p:val>
                                            <p:strVal val="#ppt_x"/>
                                          </p:val>
                                        </p:tav>
                                      </p:tavLst>
                                    </p:anim>
                                    <p:anim calcmode="lin" valueType="num">
                                      <p:cBhvr>
                                        <p:cTn id="23" dur="1000" fill="hold"/>
                                        <p:tgtEl>
                                          <p:spTgt spid="10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200"/>
                                  </p:stCondLst>
                                  <p:childTnLst>
                                    <p:set>
                                      <p:cBhvr>
                                        <p:cTn id="25" dur="1" fill="hold">
                                          <p:stCondLst>
                                            <p:cond delay="0"/>
                                          </p:stCondLst>
                                        </p:cTn>
                                        <p:tgtEl>
                                          <p:spTgt spid="104"/>
                                        </p:tgtEl>
                                        <p:attrNameLst>
                                          <p:attrName>style.visibility</p:attrName>
                                        </p:attrNameLst>
                                      </p:cBhvr>
                                      <p:to>
                                        <p:strVal val="visible"/>
                                      </p:to>
                                    </p:set>
                                    <p:animEffect transition="in" filter="fade">
                                      <p:cBhvr>
                                        <p:cTn id="26" dur="1000"/>
                                        <p:tgtEl>
                                          <p:spTgt spid="104"/>
                                        </p:tgtEl>
                                      </p:cBhvr>
                                    </p:animEffect>
                                    <p:anim calcmode="lin" valueType="num">
                                      <p:cBhvr>
                                        <p:cTn id="27" dur="1000" fill="hold"/>
                                        <p:tgtEl>
                                          <p:spTgt spid="104"/>
                                        </p:tgtEl>
                                        <p:attrNameLst>
                                          <p:attrName>ppt_x</p:attrName>
                                        </p:attrNameLst>
                                      </p:cBhvr>
                                      <p:tavLst>
                                        <p:tav tm="0">
                                          <p:val>
                                            <p:strVal val="#ppt_x"/>
                                          </p:val>
                                        </p:tav>
                                        <p:tav tm="100000">
                                          <p:val>
                                            <p:strVal val="#ppt_x"/>
                                          </p:val>
                                        </p:tav>
                                      </p:tavLst>
                                    </p:anim>
                                    <p:anim calcmode="lin" valueType="num">
                                      <p:cBhvr>
                                        <p:cTn id="28" dur="1000" fill="hold"/>
                                        <p:tgtEl>
                                          <p:spTgt spid="104"/>
                                        </p:tgtEl>
                                        <p:attrNameLst>
                                          <p:attrName>ppt_y</p:attrName>
                                        </p:attrNameLst>
                                      </p:cBhvr>
                                      <p:tavLst>
                                        <p:tav tm="0">
                                          <p:val>
                                            <p:strVal val="#ppt_y+.1"/>
                                          </p:val>
                                        </p:tav>
                                        <p:tav tm="100000">
                                          <p:val>
                                            <p:strVal val="#ppt_y"/>
                                          </p:val>
                                        </p:tav>
                                      </p:tavLst>
                                    </p:anim>
                                  </p:childTnLst>
                                </p:cTn>
                              </p:par>
                              <p:par>
                                <p:cTn id="29"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30" dur="2000" fill="hold"/>
                                        <p:tgtEl>
                                          <p:spTgt spid="104"/>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41"/>
          <p:cNvSpPr txBox="1">
            <a:spLocks noGrp="1"/>
          </p:cNvSpPr>
          <p:nvPr>
            <p:ph type="title"/>
          </p:nvPr>
        </p:nvSpPr>
        <p:spPr>
          <a:xfrm>
            <a:off x="4496666" y="408223"/>
            <a:ext cx="4307700" cy="763600"/>
          </a:xfrm>
          <a:prstGeom prst="rect">
            <a:avLst/>
          </a:prstGeom>
        </p:spPr>
        <p:txBody>
          <a:bodyPr spcFirstLastPara="1" wrap="square" lIns="121900" tIns="121900" rIns="121900" bIns="121900" anchor="ctr" anchorCtr="0">
            <a:noAutofit/>
          </a:bodyPr>
          <a:lstStyle/>
          <a:p>
            <a:r>
              <a:rPr lang="vi-VN" sz="6400" dirty="0">
                <a:solidFill>
                  <a:srgbClr val="92D050"/>
                </a:solidFill>
                <a:latin typeface="Pattaya" panose="00000500000000000000" pitchFamily="2" charset="-34"/>
                <a:cs typeface="Pattaya" panose="00000500000000000000" pitchFamily="2" charset="-34"/>
              </a:rPr>
              <a:t>Mục tiêu</a:t>
            </a:r>
            <a:endParaRPr sz="6400" dirty="0">
              <a:solidFill>
                <a:srgbClr val="92D050"/>
              </a:solidFill>
              <a:latin typeface="Pattaya" panose="00000500000000000000" pitchFamily="2" charset="-34"/>
              <a:cs typeface="Pattaya" panose="00000500000000000000" pitchFamily="2" charset="-34"/>
            </a:endParaRPr>
          </a:p>
        </p:txBody>
      </p:sp>
      <p:grpSp>
        <p:nvGrpSpPr>
          <p:cNvPr id="25" name="Group 24"/>
          <p:cNvGrpSpPr/>
          <p:nvPr/>
        </p:nvGrpSpPr>
        <p:grpSpPr>
          <a:xfrm>
            <a:off x="393817" y="2314965"/>
            <a:ext cx="11673628" cy="2478981"/>
            <a:chOff x="480875" y="296513"/>
            <a:chExt cx="8755221" cy="1859235"/>
          </a:xfrm>
        </p:grpSpPr>
        <p:grpSp>
          <p:nvGrpSpPr>
            <p:cNvPr id="26" name="Group 25">
              <a:extLst>
                <a:ext uri="{FF2B5EF4-FFF2-40B4-BE49-F238E27FC236}">
                  <a16:creationId xmlns:a16="http://schemas.microsoft.com/office/drawing/2014/main" id="{F1D2DFE5-EE8A-46DB-A135-F8C9011447F8}"/>
                </a:ext>
              </a:extLst>
            </p:cNvPr>
            <p:cNvGrpSpPr/>
            <p:nvPr/>
          </p:nvGrpSpPr>
          <p:grpSpPr>
            <a:xfrm>
              <a:off x="886294" y="296513"/>
              <a:ext cx="8349802" cy="1859235"/>
              <a:chOff x="2209800" y="204944"/>
              <a:chExt cx="9656618" cy="2115118"/>
            </a:xfrm>
          </p:grpSpPr>
          <p:sp>
            <p:nvSpPr>
              <p:cNvPr id="28" name="矩形 39"/>
              <p:cNvSpPr>
                <a:spLocks noChangeArrowheads="1"/>
              </p:cNvSpPr>
              <p:nvPr/>
            </p:nvSpPr>
            <p:spPr bwMode="auto">
              <a:xfrm>
                <a:off x="2209800" y="1504685"/>
                <a:ext cx="9656618" cy="81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624713">
                  <a:lnSpc>
                    <a:spcPct val="150000"/>
                  </a:lnSpc>
                  <a:spcBef>
                    <a:spcPts val="1333"/>
                  </a:spcBef>
                  <a:defRPr/>
                </a:pPr>
                <a:endParaRPr lang="zh-CN" altLang="en-US" sz="4267" b="1" dirty="0">
                  <a:solidFill>
                    <a:srgbClr val="1C3041"/>
                  </a:solidFill>
                  <a:latin typeface="Arial" panose="020B0604020202020204" pitchFamily="34" charset="0"/>
                  <a:ea typeface="隶书" panose="02010509060101010101" pitchFamily="49" charset="-122"/>
                  <a:cs typeface="宋体" panose="02010600030101010101" pitchFamily="2" charset="-122"/>
                  <a:sym typeface="Arial"/>
                </a:endParaRPr>
              </a:p>
            </p:txBody>
          </p:sp>
          <p:sp>
            <p:nvSpPr>
              <p:cNvPr id="29" name="圆角矩形 7"/>
              <p:cNvSpPr/>
              <p:nvPr/>
            </p:nvSpPr>
            <p:spPr>
              <a:xfrm>
                <a:off x="2558547" y="204944"/>
                <a:ext cx="9307871" cy="1510470"/>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defRPr/>
                </a:pPr>
                <a:r>
                  <a:rPr lang="vi-VN" altLang="zh-CN" sz="3467" dirty="0">
                    <a:solidFill>
                      <a:srgbClr val="002060"/>
                    </a:solidFill>
                    <a:latin typeface="Pattaya" panose="00000500000000000000" pitchFamily="2" charset="-34"/>
                    <a:ea typeface="黑体" panose="02010609060101010101" pitchFamily="49" charset="-122"/>
                    <a:cs typeface="Pattaya" panose="00000500000000000000" pitchFamily="2" charset="-34"/>
                    <a:sym typeface="Arial"/>
                  </a:rPr>
                  <a:t> Vẽ hoặc sử dụng sơ đồ có sẵn </a:t>
                </a:r>
              </a:p>
              <a:p>
                <a:pPr algn="ctr" defTabSz="1219170">
                  <a:defRPr/>
                </a:pPr>
                <a:r>
                  <a:rPr lang="vi-VN" altLang="zh-CN" sz="3467" dirty="0">
                    <a:solidFill>
                      <a:srgbClr val="002060"/>
                    </a:solidFill>
                    <a:latin typeface="Pattaya" panose="00000500000000000000" pitchFamily="2" charset="-34"/>
                    <a:ea typeface="黑体" panose="02010609060101010101" pitchFamily="49" charset="-122"/>
                    <a:cs typeface="Pattaya" panose="00000500000000000000" pitchFamily="2" charset="-34"/>
                    <a:sym typeface="Arial"/>
                  </a:rPr>
                  <a:t>để chỉ vị trí và nói được tên một số bộ phận của hoa, quả.</a:t>
                </a:r>
              </a:p>
            </p:txBody>
          </p:sp>
        </p:grpSp>
        <p:pic>
          <p:nvPicPr>
            <p:cNvPr id="27" name="Picture 26"/>
            <p:cNvPicPr>
              <a:picLocks noChangeAspect="1"/>
            </p:cNvPicPr>
            <p:nvPr/>
          </p:nvPicPr>
          <p:blipFill>
            <a:blip r:embed="rId3"/>
            <a:stretch>
              <a:fillRect/>
            </a:stretch>
          </p:blipFill>
          <p:spPr>
            <a:xfrm>
              <a:off x="480875" y="355290"/>
              <a:ext cx="810838" cy="883997"/>
            </a:xfrm>
            <a:prstGeom prst="rect">
              <a:avLst/>
            </a:prstGeom>
          </p:spPr>
        </p:pic>
      </p:grpSp>
      <p:grpSp>
        <p:nvGrpSpPr>
          <p:cNvPr id="35" name="Group 34"/>
          <p:cNvGrpSpPr/>
          <p:nvPr/>
        </p:nvGrpSpPr>
        <p:grpSpPr>
          <a:xfrm>
            <a:off x="725895" y="4364006"/>
            <a:ext cx="11466105" cy="1302583"/>
            <a:chOff x="266645" y="2005353"/>
            <a:chExt cx="8599579" cy="976937"/>
          </a:xfrm>
        </p:grpSpPr>
        <p:grpSp>
          <p:nvGrpSpPr>
            <p:cNvPr id="36" name="Group 35">
              <a:extLst>
                <a:ext uri="{FF2B5EF4-FFF2-40B4-BE49-F238E27FC236}">
                  <a16:creationId xmlns:a16="http://schemas.microsoft.com/office/drawing/2014/main" id="{F1D2DFE5-EE8A-46DB-A135-F8C9011447F8}"/>
                </a:ext>
              </a:extLst>
            </p:cNvPr>
            <p:cNvGrpSpPr/>
            <p:nvPr/>
          </p:nvGrpSpPr>
          <p:grpSpPr>
            <a:xfrm>
              <a:off x="817973" y="2136315"/>
              <a:ext cx="8048251" cy="845975"/>
              <a:chOff x="2130789" y="1294899"/>
              <a:chExt cx="10273162" cy="1373208"/>
            </a:xfrm>
          </p:grpSpPr>
          <p:sp>
            <p:nvSpPr>
              <p:cNvPr id="38" name="圆角矩形 7"/>
              <p:cNvSpPr/>
              <p:nvPr/>
            </p:nvSpPr>
            <p:spPr>
              <a:xfrm>
                <a:off x="2130789" y="1294899"/>
                <a:ext cx="10273162" cy="1275043"/>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vi-VN" altLang="zh-CN" sz="3467" dirty="0">
                    <a:solidFill>
                      <a:srgbClr val="002060"/>
                    </a:solidFill>
                    <a:latin typeface="Pattaya" panose="00000500000000000000" pitchFamily="2" charset="-34"/>
                    <a:ea typeface="黑体" panose="02010609060101010101" pitchFamily="49" charset="-122"/>
                    <a:cs typeface="Pattaya" panose="00000500000000000000" pitchFamily="2" charset="-34"/>
                    <a:sym typeface="Arial"/>
                  </a:rPr>
                  <a:t> So sánh được hoa, quả của </a:t>
                </a:r>
              </a:p>
              <a:p>
                <a:pPr algn="ctr" defTabSz="1219170">
                  <a:defRPr/>
                </a:pPr>
                <a:r>
                  <a:rPr lang="vi-VN" altLang="zh-CN" sz="3467" dirty="0">
                    <a:solidFill>
                      <a:srgbClr val="002060"/>
                    </a:solidFill>
                    <a:latin typeface="Pattaya" panose="00000500000000000000" pitchFamily="2" charset="-34"/>
                    <a:ea typeface="黑体" panose="02010609060101010101" pitchFamily="49" charset="-122"/>
                    <a:cs typeface="Pattaya" panose="00000500000000000000" pitchFamily="2" charset="-34"/>
                    <a:sym typeface="Arial"/>
                  </a:rPr>
                  <a:t>các loài thực vật khác nhau.</a:t>
                </a:r>
              </a:p>
            </p:txBody>
          </p:sp>
          <p:sp>
            <p:nvSpPr>
              <p:cNvPr id="39" name="矩形 39"/>
              <p:cNvSpPr>
                <a:spLocks noChangeArrowheads="1"/>
              </p:cNvSpPr>
              <p:nvPr/>
            </p:nvSpPr>
            <p:spPr bwMode="auto">
              <a:xfrm>
                <a:off x="2209800" y="1504685"/>
                <a:ext cx="9656618" cy="116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624713">
                  <a:lnSpc>
                    <a:spcPct val="150000"/>
                  </a:lnSpc>
                  <a:spcBef>
                    <a:spcPts val="1333"/>
                  </a:spcBef>
                  <a:defRPr/>
                </a:pPr>
                <a:endParaRPr lang="zh-CN" altLang="en-US" sz="4267" b="1" dirty="0">
                  <a:solidFill>
                    <a:srgbClr val="1C3041"/>
                  </a:solidFill>
                  <a:latin typeface="Arial" panose="020B0604020202020204" pitchFamily="34" charset="0"/>
                  <a:ea typeface="隶书" panose="02010509060101010101" pitchFamily="49" charset="-122"/>
                  <a:cs typeface="宋体" panose="02010600030101010101" pitchFamily="2" charset="-122"/>
                  <a:sym typeface="Arial"/>
                </a:endParaRPr>
              </a:p>
            </p:txBody>
          </p:sp>
        </p:grpSp>
        <p:pic>
          <p:nvPicPr>
            <p:cNvPr id="37" name="Picture 36"/>
            <p:cNvPicPr>
              <a:picLocks noChangeAspect="1"/>
            </p:cNvPicPr>
            <p:nvPr/>
          </p:nvPicPr>
          <p:blipFill>
            <a:blip r:embed="rId4"/>
            <a:stretch>
              <a:fillRect/>
            </a:stretch>
          </p:blipFill>
          <p:spPr>
            <a:xfrm>
              <a:off x="266645" y="2005353"/>
              <a:ext cx="810838" cy="8839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84"/>
                                        </p:tgtEl>
                                        <p:attrNameLst>
                                          <p:attrName>style.visibility</p:attrName>
                                        </p:attrNameLst>
                                      </p:cBhvr>
                                      <p:to>
                                        <p:strVal val="visible"/>
                                      </p:to>
                                    </p:set>
                                    <p:anim calcmode="lin" valueType="num">
                                      <p:cBhvr additive="base">
                                        <p:cTn id="7" dur="500" fill="hold"/>
                                        <p:tgtEl>
                                          <p:spTgt spid="1384"/>
                                        </p:tgtEl>
                                        <p:attrNameLst>
                                          <p:attrName>ppt_x</p:attrName>
                                        </p:attrNameLst>
                                      </p:cBhvr>
                                      <p:tavLst>
                                        <p:tav tm="0">
                                          <p:val>
                                            <p:strVal val="#ppt_x"/>
                                          </p:val>
                                        </p:tav>
                                        <p:tav tm="100000">
                                          <p:val>
                                            <p:strVal val="#ppt_x"/>
                                          </p:val>
                                        </p:tav>
                                      </p:tavLst>
                                    </p:anim>
                                    <p:anim calcmode="lin" valueType="num">
                                      <p:cBhvr additive="base">
                                        <p:cTn id="8" dur="500" fill="hold"/>
                                        <p:tgtEl>
                                          <p:spTgt spid="138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32" presetClass="emph" presetSubtype="0" fill="hold" nodeType="afterEffect">
                                  <p:stCondLst>
                                    <p:cond delay="0"/>
                                  </p:stCondLst>
                                  <p:childTnLst>
                                    <p:animRot by="120000">
                                      <p:cBhvr>
                                        <p:cTn id="18" dur="100" fill="hold">
                                          <p:stCondLst>
                                            <p:cond delay="0"/>
                                          </p:stCondLst>
                                        </p:cTn>
                                        <p:tgtEl>
                                          <p:spTgt spid="25"/>
                                        </p:tgtEl>
                                        <p:attrNameLst>
                                          <p:attrName>r</p:attrName>
                                        </p:attrNameLst>
                                      </p:cBhvr>
                                    </p:animRot>
                                    <p:animRot by="-240000">
                                      <p:cBhvr>
                                        <p:cTn id="19" dur="200" fill="hold">
                                          <p:stCondLst>
                                            <p:cond delay="200"/>
                                          </p:stCondLst>
                                        </p:cTn>
                                        <p:tgtEl>
                                          <p:spTgt spid="25"/>
                                        </p:tgtEl>
                                        <p:attrNameLst>
                                          <p:attrName>r</p:attrName>
                                        </p:attrNameLst>
                                      </p:cBhvr>
                                    </p:animRot>
                                    <p:animRot by="240000">
                                      <p:cBhvr>
                                        <p:cTn id="20" dur="200" fill="hold">
                                          <p:stCondLst>
                                            <p:cond delay="400"/>
                                          </p:stCondLst>
                                        </p:cTn>
                                        <p:tgtEl>
                                          <p:spTgt spid="25"/>
                                        </p:tgtEl>
                                        <p:attrNameLst>
                                          <p:attrName>r</p:attrName>
                                        </p:attrNameLst>
                                      </p:cBhvr>
                                    </p:animRot>
                                    <p:animRot by="-240000">
                                      <p:cBhvr>
                                        <p:cTn id="21" dur="200" fill="hold">
                                          <p:stCondLst>
                                            <p:cond delay="600"/>
                                          </p:stCondLst>
                                        </p:cTn>
                                        <p:tgtEl>
                                          <p:spTgt spid="25"/>
                                        </p:tgtEl>
                                        <p:attrNameLst>
                                          <p:attrName>r</p:attrName>
                                        </p:attrNameLst>
                                      </p:cBhvr>
                                    </p:animRot>
                                    <p:animRot by="120000">
                                      <p:cBhvr>
                                        <p:cTn id="22" dur="200" fill="hold">
                                          <p:stCondLst>
                                            <p:cond delay="800"/>
                                          </p:stCondLst>
                                        </p:cTn>
                                        <p:tgtEl>
                                          <p:spTgt spid="2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32" presetClass="emph" presetSubtype="0" fill="hold" nodeType="afterEffect">
                                  <p:stCondLst>
                                    <p:cond delay="0"/>
                                  </p:stCondLst>
                                  <p:childTnLst>
                                    <p:animRot by="120000">
                                      <p:cBhvr>
                                        <p:cTn id="32" dur="100" fill="hold">
                                          <p:stCondLst>
                                            <p:cond delay="0"/>
                                          </p:stCondLst>
                                        </p:cTn>
                                        <p:tgtEl>
                                          <p:spTgt spid="35"/>
                                        </p:tgtEl>
                                        <p:attrNameLst>
                                          <p:attrName>r</p:attrName>
                                        </p:attrNameLst>
                                      </p:cBhvr>
                                    </p:animRot>
                                    <p:animRot by="-240000">
                                      <p:cBhvr>
                                        <p:cTn id="33" dur="200" fill="hold">
                                          <p:stCondLst>
                                            <p:cond delay="200"/>
                                          </p:stCondLst>
                                        </p:cTn>
                                        <p:tgtEl>
                                          <p:spTgt spid="35"/>
                                        </p:tgtEl>
                                        <p:attrNameLst>
                                          <p:attrName>r</p:attrName>
                                        </p:attrNameLst>
                                      </p:cBhvr>
                                    </p:animRot>
                                    <p:animRot by="240000">
                                      <p:cBhvr>
                                        <p:cTn id="34" dur="200" fill="hold">
                                          <p:stCondLst>
                                            <p:cond delay="400"/>
                                          </p:stCondLst>
                                        </p:cTn>
                                        <p:tgtEl>
                                          <p:spTgt spid="35"/>
                                        </p:tgtEl>
                                        <p:attrNameLst>
                                          <p:attrName>r</p:attrName>
                                        </p:attrNameLst>
                                      </p:cBhvr>
                                    </p:animRot>
                                    <p:animRot by="-240000">
                                      <p:cBhvr>
                                        <p:cTn id="35" dur="200" fill="hold">
                                          <p:stCondLst>
                                            <p:cond delay="600"/>
                                          </p:stCondLst>
                                        </p:cTn>
                                        <p:tgtEl>
                                          <p:spTgt spid="35"/>
                                        </p:tgtEl>
                                        <p:attrNameLst>
                                          <p:attrName>r</p:attrName>
                                        </p:attrNameLst>
                                      </p:cBhvr>
                                    </p:animRot>
                                    <p:animRot by="120000">
                                      <p:cBhvr>
                                        <p:cTn id="36" dur="200" fill="hold">
                                          <p:stCondLst>
                                            <p:cond delay="8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DD7"/>
        </a:solidFill>
        <a:effectLst/>
      </p:bgPr>
    </p:bg>
    <p:spTree>
      <p:nvGrpSpPr>
        <p:cNvPr id="1" name=""/>
        <p:cNvGrpSpPr/>
        <p:nvPr/>
      </p:nvGrpSpPr>
      <p:grpSpPr>
        <a:xfrm>
          <a:off x="0" y="0"/>
          <a:ext cx="0" cy="0"/>
          <a:chOff x="0" y="0"/>
          <a:chExt cx="0" cy="0"/>
        </a:xfrm>
      </p:grpSpPr>
      <p:pic>
        <p:nvPicPr>
          <p:cNvPr id="12" name="PA_图片 11"/>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1818640" y="-1173480"/>
            <a:ext cx="4342765" cy="4342765"/>
          </a:xfrm>
          <a:prstGeom prst="rect">
            <a:avLst/>
          </a:prstGeom>
        </p:spPr>
      </p:pic>
      <p:pic>
        <p:nvPicPr>
          <p:cNvPr id="4" name="PA_图片 3"/>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5460534" y="761707"/>
            <a:ext cx="6731338" cy="5334587"/>
          </a:xfrm>
          <a:prstGeom prst="rect">
            <a:avLst/>
          </a:prstGeom>
        </p:spPr>
      </p:pic>
      <p:pic>
        <p:nvPicPr>
          <p:cNvPr id="5" name="PA_图片 4"/>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146685" y="1427480"/>
            <a:ext cx="5314315" cy="5431155"/>
          </a:xfrm>
          <a:prstGeom prst="rect">
            <a:avLst/>
          </a:prstGeom>
        </p:spPr>
      </p:pic>
      <p:sp>
        <p:nvSpPr>
          <p:cNvPr id="6" name="PA_文本框 5"/>
          <p:cNvSpPr txBox="1"/>
          <p:nvPr>
            <p:custDataLst>
              <p:tags r:id="rId4"/>
            </p:custDataLst>
          </p:nvPr>
        </p:nvSpPr>
        <p:spPr>
          <a:xfrm>
            <a:off x="706755" y="2524125"/>
            <a:ext cx="3488055"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70AD47"/>
                </a:solidFill>
                <a:effectLst/>
                <a:uLnTx/>
                <a:uFillTx/>
                <a:latin typeface="Calibri" panose="020F0502020204030204" charset="0"/>
                <a:ea typeface="印品黑体" panose="00000500000000000000" pitchFamily="2" charset="-122"/>
                <a:cs typeface="Calibri" panose="020F0502020204030204" charset="0"/>
                <a:sym typeface="+mn-lt"/>
              </a:rPr>
              <a:t>CÚC </a:t>
            </a:r>
            <a:r>
              <a:rPr kumimoji="0" lang="en-US" altLang="zh-CN" sz="3600" b="1" i="0" u="none" strike="noStrike" kern="1200" cap="none" spc="0" normalizeH="0" baseline="0" noProof="0" dirty="0">
                <a:ln>
                  <a:noFill/>
                </a:ln>
                <a:solidFill>
                  <a:srgbClr val="70AD47"/>
                </a:solidFill>
                <a:effectLst/>
                <a:uLnTx/>
                <a:uFillTx/>
                <a:latin typeface="Calibri" panose="020F0502020204030204" charset="0"/>
                <a:ea typeface="印品黑体" panose="00000500000000000000" pitchFamily="2" charset="-122"/>
                <a:cs typeface="Calibri" panose="020F0502020204030204" charset="0"/>
                <a:sym typeface="+mn-lt"/>
              </a:rPr>
              <a:t>HỌA MI</a:t>
            </a:r>
          </a:p>
        </p:txBody>
      </p:sp>
      <p:sp>
        <p:nvSpPr>
          <p:cNvPr id="8" name="PA_矩形 7"/>
          <p:cNvSpPr/>
          <p:nvPr>
            <p:custDataLst>
              <p:tags r:id="rId5"/>
            </p:custDataLst>
          </p:nvPr>
        </p:nvSpPr>
        <p:spPr>
          <a:xfrm>
            <a:off x="519430" y="3059430"/>
            <a:ext cx="4352925" cy="286131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22222"/>
                </a:solidFill>
                <a:effectLst/>
                <a:uLnTx/>
                <a:uFillTx/>
                <a:latin typeface="Calibri" panose="020F0502020204030204" charset="0"/>
                <a:ea typeface="印品黑体" panose="00000500000000000000" pitchFamily="2" charset="-122"/>
                <a:cs typeface="Calibri" panose="020F0502020204030204" charset="0"/>
                <a:sym typeface="+mn-ea"/>
              </a:rPr>
              <a:t>Hoa có màu trắng tinh khôi, thuần khiết. Những cánh hoa nhỏ, màu trắng xếp sát nhau quanh nhị xanh, thật nhẹ nhàng và đẹp đẽ làm sao.</a:t>
            </a:r>
            <a:r>
              <a:rPr kumimoji="0" lang="zh-CN" altLang="en-US" sz="3000" b="1" i="0" u="none" strike="noStrike" kern="1200" cap="none" spc="0" normalizeH="0" baseline="0" noProof="0" dirty="0">
                <a:ln>
                  <a:noFill/>
                </a:ln>
                <a:solidFill>
                  <a:srgbClr val="222222"/>
                </a:solidFill>
                <a:effectLst/>
                <a:uLnTx/>
                <a:uFillTx/>
                <a:latin typeface="印品黑体" panose="00000500000000000000" pitchFamily="2" charset="-122"/>
                <a:ea typeface="印品黑体" panose="00000500000000000000" pitchFamily="2" charset="-122"/>
                <a:cs typeface="+mn-cs"/>
              </a:rPr>
              <a:t>　　</a:t>
            </a:r>
          </a:p>
        </p:txBody>
      </p:sp>
      <p:pic>
        <p:nvPicPr>
          <p:cNvPr id="13" name="PA_图片 12"/>
          <p:cNvPicPr>
            <a:picLocks noChangeAspect="1"/>
          </p:cNvPicPr>
          <p:nvPr>
            <p:custDataLst>
              <p:tags r:id="rId6"/>
            </p:custDataLst>
          </p:nvPr>
        </p:nvPicPr>
        <p:blipFill>
          <a:blip r:embed="rId11"/>
          <a:stretch>
            <a:fillRect/>
          </a:stretch>
        </p:blipFill>
        <p:spPr>
          <a:xfrm>
            <a:off x="-2031301" y="-1779953"/>
            <a:ext cx="771429" cy="1419048"/>
          </a:xfrm>
          <a:prstGeom prst="rect">
            <a:avLst/>
          </a:prstGeom>
          <a:solidFill>
            <a:srgbClr val="FEFE00"/>
          </a:solidFill>
        </p:spPr>
      </p:pic>
      <p:pic>
        <p:nvPicPr>
          <p:cNvPr id="101" name="Content Placeholder 100"/>
          <p:cNvPicPr>
            <a:picLocks noGrp="1"/>
          </p:cNvPicPr>
          <p:nvPr>
            <p:ph idx="4294967295"/>
          </p:nvPr>
        </p:nvPicPr>
        <p:blipFill>
          <a:blip r:embed="rId12"/>
          <a:stretch>
            <a:fillRect/>
          </a:stretch>
        </p:blipFill>
        <p:spPr>
          <a:xfrm>
            <a:off x="6096000" y="2208653"/>
            <a:ext cx="5454650" cy="3181350"/>
          </a:xfrm>
          <a:prstGeom prst="roundRect">
            <a:avLst/>
          </a:prstGeom>
          <a:noFill/>
          <a:ln w="9525">
            <a:noFill/>
          </a:ln>
        </p:spPr>
      </p:pic>
    </p:spTree>
    <p:extLst>
      <p:ext uri="{BB962C8B-B14F-4D97-AF65-F5344CB8AC3E}">
        <p14:creationId xmlns:p14="http://schemas.microsoft.com/office/powerpoint/2010/main" val="2744556001"/>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par>
                                <p:cTn id="13" presetID="47" presetClass="entr" presetSubtype="0"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3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5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DD7"/>
        </a:solidFill>
        <a:effectLst/>
      </p:bgPr>
    </p:bg>
    <p:spTree>
      <p:nvGrpSpPr>
        <p:cNvPr id="1" name=""/>
        <p:cNvGrpSpPr/>
        <p:nvPr/>
      </p:nvGrpSpPr>
      <p:grpSpPr>
        <a:xfrm>
          <a:off x="0" y="0"/>
          <a:ext cx="0" cy="0"/>
          <a:chOff x="0" y="0"/>
          <a:chExt cx="0" cy="0"/>
        </a:xfrm>
      </p:grpSpPr>
      <p:pic>
        <p:nvPicPr>
          <p:cNvPr id="12" name="PA_图片 11"/>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1818640" y="-1173480"/>
            <a:ext cx="4342765" cy="4342765"/>
          </a:xfrm>
          <a:prstGeom prst="rect">
            <a:avLst/>
          </a:prstGeom>
        </p:spPr>
      </p:pic>
      <p:pic>
        <p:nvPicPr>
          <p:cNvPr id="4" name="PA_图片 3"/>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4976029" y="761707"/>
            <a:ext cx="6731338" cy="5334587"/>
          </a:xfrm>
          <a:prstGeom prst="rect">
            <a:avLst/>
          </a:prstGeom>
        </p:spPr>
      </p:pic>
      <p:pic>
        <p:nvPicPr>
          <p:cNvPr id="5" name="PA_图片 4"/>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146685" y="1427480"/>
            <a:ext cx="4701540" cy="5018405"/>
          </a:xfrm>
          <a:prstGeom prst="rect">
            <a:avLst/>
          </a:prstGeom>
        </p:spPr>
      </p:pic>
      <p:sp>
        <p:nvSpPr>
          <p:cNvPr id="6" name="PA_文本框 5"/>
          <p:cNvSpPr txBox="1"/>
          <p:nvPr>
            <p:custDataLst>
              <p:tags r:id="rId4"/>
            </p:custDataLst>
          </p:nvPr>
        </p:nvSpPr>
        <p:spPr>
          <a:xfrm>
            <a:off x="240793" y="2710815"/>
            <a:ext cx="455485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0AD47"/>
                </a:solidFill>
                <a:effectLst/>
                <a:uLnTx/>
                <a:uFillTx/>
                <a:latin typeface="Calibri" panose="020F0502020204030204" charset="0"/>
                <a:ea typeface="印品黑体" panose="00000500000000000000" pitchFamily="2" charset="-122"/>
                <a:cs typeface="Calibri" panose="020F0502020204030204" charset="0"/>
                <a:sym typeface="+mn-lt"/>
              </a:rPr>
              <a:t>HOA HƯỚNG DƯƠNG</a:t>
            </a:r>
          </a:p>
        </p:txBody>
      </p:sp>
      <p:sp>
        <p:nvSpPr>
          <p:cNvPr id="8" name="PA_矩形 7"/>
          <p:cNvSpPr/>
          <p:nvPr>
            <p:custDataLst>
              <p:tags r:id="rId5"/>
            </p:custDataLst>
          </p:nvPr>
        </p:nvSpPr>
        <p:spPr>
          <a:xfrm>
            <a:off x="447675" y="3419475"/>
            <a:ext cx="3819525" cy="2399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22222"/>
                </a:solidFill>
                <a:effectLst/>
                <a:uLnTx/>
                <a:uFillTx/>
                <a:latin typeface="Calibri" panose="020F0502020204030204" charset="0"/>
                <a:ea typeface="印品黑体" panose="00000500000000000000" pitchFamily="2" charset="-122"/>
                <a:cs typeface="Calibri" panose="020F0502020204030204" charset="0"/>
                <a:sym typeface="+mn-ea"/>
              </a:rPr>
              <a:t> Hoa thì có hình lưỡi liềm, cánh mỏng, có màu vàng rực rỡ và nhụy màu nâu, kích thước to</a:t>
            </a:r>
            <a:r>
              <a:rPr kumimoji="0" lang="zh-CN" altLang="en-US" sz="3000" b="1" i="0" u="none" strike="noStrike" kern="1200" cap="none" spc="0" normalizeH="0" baseline="0" noProof="0" dirty="0">
                <a:ln>
                  <a:noFill/>
                </a:ln>
                <a:solidFill>
                  <a:srgbClr val="222222"/>
                </a:solidFill>
                <a:effectLst/>
                <a:uLnTx/>
                <a:uFillTx/>
                <a:latin typeface="印品黑体" panose="00000500000000000000" pitchFamily="2" charset="-122"/>
                <a:ea typeface="印品黑体" panose="00000500000000000000" pitchFamily="2" charset="-122"/>
                <a:cs typeface="+mn-cs"/>
              </a:rPr>
              <a:t>　　</a:t>
            </a:r>
          </a:p>
        </p:txBody>
      </p:sp>
      <p:pic>
        <p:nvPicPr>
          <p:cNvPr id="13" name="PA_图片 12"/>
          <p:cNvPicPr>
            <a:picLocks noChangeAspect="1"/>
          </p:cNvPicPr>
          <p:nvPr>
            <p:custDataLst>
              <p:tags r:id="rId6"/>
            </p:custDataLst>
          </p:nvPr>
        </p:nvPicPr>
        <p:blipFill>
          <a:blip r:embed="rId11"/>
          <a:stretch>
            <a:fillRect/>
          </a:stretch>
        </p:blipFill>
        <p:spPr>
          <a:xfrm>
            <a:off x="-2031301" y="-1779953"/>
            <a:ext cx="771429" cy="1419048"/>
          </a:xfrm>
          <a:prstGeom prst="rect">
            <a:avLst/>
          </a:prstGeom>
          <a:solidFill>
            <a:srgbClr val="FEFE00"/>
          </a:solidFill>
        </p:spPr>
      </p:pic>
      <p:pic>
        <p:nvPicPr>
          <p:cNvPr id="104" name="Content Placeholder 103"/>
          <p:cNvPicPr>
            <a:picLocks noGrp="1"/>
          </p:cNvPicPr>
          <p:nvPr>
            <p:ph sz="half" idx="4294967295"/>
          </p:nvPr>
        </p:nvPicPr>
        <p:blipFill>
          <a:blip r:embed="rId12">
            <a:clrChange>
              <a:clrFrom>
                <a:srgbClr val="F8F8F8">
                  <a:alpha val="100000"/>
                </a:srgbClr>
              </a:clrFrom>
              <a:clrTo>
                <a:srgbClr val="F8F8F8">
                  <a:alpha val="100000"/>
                  <a:alpha val="0"/>
                </a:srgbClr>
              </a:clrTo>
            </a:clrChange>
          </a:blip>
          <a:stretch>
            <a:fillRect/>
          </a:stretch>
        </p:blipFill>
        <p:spPr>
          <a:xfrm>
            <a:off x="10128250" y="98425"/>
            <a:ext cx="2063750" cy="1592263"/>
          </a:xfrm>
          <a:prstGeom prst="rect">
            <a:avLst/>
          </a:prstGeom>
          <a:noFill/>
          <a:ln w="9525">
            <a:noFill/>
          </a:ln>
        </p:spPr>
      </p:pic>
      <p:pic>
        <p:nvPicPr>
          <p:cNvPr id="3" name="Picture 2"/>
          <p:cNvPicPr/>
          <p:nvPr/>
        </p:nvPicPr>
        <p:blipFill>
          <a:blip r:embed="rId13"/>
          <a:stretch>
            <a:fillRect/>
          </a:stretch>
        </p:blipFill>
        <p:spPr>
          <a:xfrm>
            <a:off x="5492115" y="2002790"/>
            <a:ext cx="5518785" cy="3354705"/>
          </a:xfrm>
          <a:prstGeom prst="roundRect">
            <a:avLst/>
          </a:prstGeom>
          <a:noFill/>
          <a:ln w="9525">
            <a:noFill/>
          </a:ln>
        </p:spPr>
      </p:pic>
    </p:spTree>
    <p:extLst>
      <p:ext uri="{BB962C8B-B14F-4D97-AF65-F5344CB8AC3E}">
        <p14:creationId xmlns:p14="http://schemas.microsoft.com/office/powerpoint/2010/main" val="62795350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par>
                                <p:cTn id="13" presetID="47" presetClass="entr" presetSubtype="0"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3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5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04"/>
                                        </p:tgtEl>
                                        <p:attrNameLst>
                                          <p:attrName>style.visibility</p:attrName>
                                        </p:attrNameLst>
                                      </p:cBhvr>
                                      <p:to>
                                        <p:strVal val="visible"/>
                                      </p:to>
                                    </p:set>
                                    <p:anim calcmode="lin" valueType="num">
                                      <p:cBhvr additive="base">
                                        <p:cTn id="42" dur="500" fill="hold"/>
                                        <p:tgtEl>
                                          <p:spTgt spid="104"/>
                                        </p:tgtEl>
                                        <p:attrNameLst>
                                          <p:attrName>ppt_x</p:attrName>
                                        </p:attrNameLst>
                                      </p:cBhvr>
                                      <p:tavLst>
                                        <p:tav tm="0">
                                          <p:val>
                                            <p:strVal val="#ppt_x"/>
                                          </p:val>
                                        </p:tav>
                                        <p:tav tm="100000">
                                          <p:val>
                                            <p:strVal val="#ppt_x"/>
                                          </p:val>
                                        </p:tav>
                                      </p:tavLst>
                                    </p:anim>
                                    <p:anim calcmode="lin" valueType="num">
                                      <p:cBhvr additive="base">
                                        <p:cTn id="43"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DD7"/>
        </a:solidFill>
        <a:effectLst/>
      </p:bgPr>
    </p:bg>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5460534" y="761707"/>
            <a:ext cx="6731338" cy="5334587"/>
          </a:xfrm>
          <a:prstGeom prst="rect">
            <a:avLst/>
          </a:prstGeom>
        </p:spPr>
      </p:pic>
      <p:pic>
        <p:nvPicPr>
          <p:cNvPr id="5" name="PA_图片 4"/>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635" y="816610"/>
            <a:ext cx="5647690" cy="6218555"/>
          </a:xfrm>
          <a:prstGeom prst="rect">
            <a:avLst/>
          </a:prstGeom>
        </p:spPr>
      </p:pic>
      <p:sp>
        <p:nvSpPr>
          <p:cNvPr id="6" name="PA_文本框 5"/>
          <p:cNvSpPr txBox="1"/>
          <p:nvPr>
            <p:custDataLst>
              <p:tags r:id="rId3"/>
            </p:custDataLst>
          </p:nvPr>
        </p:nvSpPr>
        <p:spPr>
          <a:xfrm>
            <a:off x="1425340" y="2195349"/>
            <a:ext cx="3026115"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70AD47"/>
                </a:solidFill>
                <a:effectLst/>
                <a:uLnTx/>
                <a:uFillTx/>
                <a:latin typeface="Calibri" panose="020F0502020204030204" charset="0"/>
                <a:ea typeface="印品黑体" panose="00000500000000000000" pitchFamily="2" charset="-122"/>
                <a:cs typeface="Calibri" panose="020F0502020204030204" charset="0"/>
                <a:sym typeface="+mn-lt"/>
              </a:rPr>
              <a:t>HOA LAY ƠN</a:t>
            </a:r>
          </a:p>
        </p:txBody>
      </p:sp>
      <p:sp>
        <p:nvSpPr>
          <p:cNvPr id="7" name="PA_文本框 6"/>
          <p:cNvSpPr txBox="1"/>
          <p:nvPr>
            <p:custDataLst>
              <p:tags r:id="rId4"/>
            </p:custDataLst>
          </p:nvPr>
        </p:nvSpPr>
        <p:spPr>
          <a:xfrm>
            <a:off x="6828640" y="2075334"/>
            <a:ext cx="3026115"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libri" panose="020F0502020204030204" charset="0"/>
                <a:ea typeface="印品黑体" panose="00000500000000000000" pitchFamily="2" charset="-122"/>
                <a:cs typeface="Calibri" panose="020F0502020204030204" charset="0"/>
                <a:sym typeface="+mn-lt"/>
              </a:rPr>
              <a:t>QUẢ CAM</a:t>
            </a:r>
          </a:p>
        </p:txBody>
      </p:sp>
      <p:sp>
        <p:nvSpPr>
          <p:cNvPr id="8" name="PA_矩形 7"/>
          <p:cNvSpPr/>
          <p:nvPr>
            <p:custDataLst>
              <p:tags r:id="rId5"/>
            </p:custDataLst>
          </p:nvPr>
        </p:nvSpPr>
        <p:spPr>
          <a:xfrm>
            <a:off x="583565" y="2720340"/>
            <a:ext cx="4710430" cy="37846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22222"/>
                </a:solidFill>
                <a:effectLst/>
                <a:uLnTx/>
                <a:uFillTx/>
                <a:latin typeface="Calibri" panose="020F0502020204030204" charset="0"/>
                <a:ea typeface="印品黑体" panose="00000500000000000000" pitchFamily="2" charset="-122"/>
                <a:cs typeface="Calibri" panose="020F0502020204030204" charset="0"/>
                <a:sym typeface="+mn-ea"/>
              </a:rPr>
              <a:t> Bao hoa có dạng hình phễu, thường gắn với nhị ở đáy, vòi nhị có 3 nhánh hình </a:t>
            </a:r>
            <a:r>
              <a:rPr kumimoji="0" lang="en-US" sz="3000" b="1" i="0" u="none" strike="noStrike" kern="1200" cap="none" spc="0" normalizeH="0" baseline="0" noProof="0">
                <a:ln>
                  <a:noFill/>
                </a:ln>
                <a:solidFill>
                  <a:srgbClr val="222222"/>
                </a:solidFill>
                <a:effectLst/>
                <a:uLnTx/>
                <a:uFillTx/>
                <a:latin typeface="Calibri" panose="020F0502020204030204" charset="0"/>
                <a:ea typeface="印品黑体" panose="00000500000000000000" pitchFamily="2" charset="-122"/>
                <a:cs typeface="Calibri" panose="020F0502020204030204" charset="0"/>
                <a:sym typeface="+mn-ea"/>
              </a:rPr>
              <a:t>thìa, dạng </a:t>
            </a:r>
            <a:r>
              <a:rPr kumimoji="0" lang="en-US" sz="3000" b="1" i="0" u="none" strike="noStrike" kern="1200" cap="none" spc="0" normalizeH="0" baseline="0" noProof="0" dirty="0">
                <a:ln>
                  <a:noFill/>
                </a:ln>
                <a:solidFill>
                  <a:srgbClr val="222222"/>
                </a:solidFill>
                <a:effectLst/>
                <a:uLnTx/>
                <a:uFillTx/>
                <a:latin typeface="Calibri" panose="020F0502020204030204" charset="0"/>
                <a:ea typeface="印品黑体" panose="00000500000000000000" pitchFamily="2" charset="-122"/>
                <a:cs typeface="Calibri" panose="020F0502020204030204" charset="0"/>
                <a:sym typeface="+mn-ea"/>
              </a:rPr>
              <a:t>chỉ.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22222"/>
                </a:solidFill>
                <a:effectLst/>
                <a:uLnTx/>
                <a:uFillTx/>
                <a:latin typeface="Calibri" panose="020F0502020204030204" charset="0"/>
                <a:ea typeface="印品黑体" panose="00000500000000000000" pitchFamily="2" charset="-122"/>
                <a:cs typeface="Calibri" panose="020F0502020204030204" charset="0"/>
                <a:sym typeface="+mn-ea"/>
              </a:rPr>
              <a:t>Kích thước vừa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22222"/>
                </a:solidFill>
                <a:effectLst/>
                <a:uLnTx/>
                <a:uFillTx/>
                <a:latin typeface="Calibri" panose="020F0502020204030204" charset="0"/>
                <a:ea typeface="印品黑体" panose="00000500000000000000" pitchFamily="2" charset="-122"/>
                <a:cs typeface="Calibri" panose="020F0502020204030204" charset="0"/>
                <a:sym typeface="+mn-ea"/>
              </a:rPr>
              <a:t>Hoa có </a:t>
            </a:r>
            <a:r>
              <a:rPr kumimoji="0" lang="en-US" sz="3000" b="1" i="0" u="none" strike="noStrike" kern="1200" cap="none" spc="0" normalizeH="0" baseline="0" noProof="0">
                <a:ln>
                  <a:noFill/>
                </a:ln>
                <a:solidFill>
                  <a:srgbClr val="222222"/>
                </a:solidFill>
                <a:effectLst/>
                <a:uLnTx/>
                <a:uFillTx/>
                <a:latin typeface="Calibri" panose="020F0502020204030204" charset="0"/>
                <a:ea typeface="印品黑体" panose="00000500000000000000" pitchFamily="2" charset="-122"/>
                <a:cs typeface="Calibri" panose="020F0502020204030204" charset="0"/>
                <a:sym typeface="+mn-ea"/>
              </a:rPr>
              <a:t>nhiều màu </a:t>
            </a:r>
            <a:r>
              <a:rPr kumimoji="0" lang="en-US" sz="3000" b="1" i="0" u="none" strike="noStrike" kern="1200" cap="none" spc="0" normalizeH="0" baseline="0" noProof="0" dirty="0">
                <a:ln>
                  <a:noFill/>
                </a:ln>
                <a:solidFill>
                  <a:srgbClr val="222222"/>
                </a:solidFill>
                <a:effectLst/>
                <a:uLnTx/>
                <a:uFillTx/>
                <a:latin typeface="Calibri" panose="020F0502020204030204" charset="0"/>
                <a:ea typeface="印品黑体" panose="00000500000000000000" pitchFamily="2" charset="-122"/>
                <a:cs typeface="Calibri" panose="020F0502020204030204" charset="0"/>
                <a:sym typeface="+mn-ea"/>
              </a:rPr>
              <a:t>sắc: </a:t>
            </a:r>
            <a:r>
              <a:rPr kumimoji="0" lang="zh-CN" altLang="en-US" sz="3000" b="1" i="0" u="none" strike="noStrike" kern="1200" cap="none" spc="0" normalizeH="0" baseline="0" noProof="0" dirty="0">
                <a:ln>
                  <a:noFill/>
                </a:ln>
                <a:solidFill>
                  <a:srgbClr val="222222"/>
                </a:solidFill>
                <a:effectLst/>
                <a:uLnTx/>
                <a:uFillTx/>
                <a:latin typeface="Calibri" panose="020F0502020204030204" charset="0"/>
                <a:ea typeface="印品黑体" panose="00000500000000000000" pitchFamily="2" charset="-122"/>
                <a:cs typeface="Calibri" panose="020F0502020204030204" charset="0"/>
              </a:rPr>
              <a:t>đỏ thẫm, từ trắng đến các màu kem, cam, đỏ,…　　</a:t>
            </a:r>
          </a:p>
        </p:txBody>
      </p:sp>
      <p:pic>
        <p:nvPicPr>
          <p:cNvPr id="13" name="PA_图片 12"/>
          <p:cNvPicPr>
            <a:picLocks noChangeAspect="1"/>
          </p:cNvPicPr>
          <p:nvPr>
            <p:custDataLst>
              <p:tags r:id="rId6"/>
            </p:custDataLst>
          </p:nvPr>
        </p:nvPicPr>
        <p:blipFill>
          <a:blip r:embed="rId11"/>
          <a:stretch>
            <a:fillRect/>
          </a:stretch>
        </p:blipFill>
        <p:spPr>
          <a:xfrm>
            <a:off x="-2031301" y="-1779953"/>
            <a:ext cx="771429" cy="1419048"/>
          </a:xfrm>
          <a:prstGeom prst="rect">
            <a:avLst/>
          </a:prstGeom>
          <a:solidFill>
            <a:srgbClr val="FEFE00"/>
          </a:solidFill>
        </p:spPr>
      </p:pic>
      <p:pic>
        <p:nvPicPr>
          <p:cNvPr id="110" name="Picture 109"/>
          <p:cNvPicPr/>
          <p:nvPr/>
        </p:nvPicPr>
        <p:blipFill>
          <a:blip r:embed="rId12">
            <a:clrChange>
              <a:clrFrom>
                <a:srgbClr val="FFFFFF">
                  <a:alpha val="100000"/>
                </a:srgbClr>
              </a:clrFrom>
              <a:clrTo>
                <a:srgbClr val="FFFFFF">
                  <a:alpha val="100000"/>
                  <a:alpha val="0"/>
                </a:srgbClr>
              </a:clrTo>
            </a:clrChange>
          </a:blip>
          <a:stretch>
            <a:fillRect/>
          </a:stretch>
        </p:blipFill>
        <p:spPr>
          <a:xfrm>
            <a:off x="10172065" y="0"/>
            <a:ext cx="1684020" cy="1452880"/>
          </a:xfrm>
          <a:prstGeom prst="rect">
            <a:avLst/>
          </a:prstGeom>
          <a:noFill/>
          <a:ln w="9525">
            <a:noFill/>
          </a:ln>
        </p:spPr>
      </p:pic>
      <p:pic>
        <p:nvPicPr>
          <p:cNvPr id="103" name="Content Placeholder 102"/>
          <p:cNvPicPr>
            <a:picLocks noGrp="1"/>
          </p:cNvPicPr>
          <p:nvPr>
            <p:ph idx="4294967295"/>
          </p:nvPr>
        </p:nvPicPr>
        <p:blipFill>
          <a:blip r:embed="rId13"/>
          <a:stretch>
            <a:fillRect/>
          </a:stretch>
        </p:blipFill>
        <p:spPr>
          <a:xfrm>
            <a:off x="6043781" y="2075334"/>
            <a:ext cx="5413375" cy="3302000"/>
          </a:xfrm>
          <a:prstGeom prst="roundRect">
            <a:avLst/>
          </a:prstGeom>
          <a:noFill/>
          <a:ln w="9525">
            <a:noFill/>
          </a:ln>
        </p:spPr>
      </p:pic>
      <p:pic>
        <p:nvPicPr>
          <p:cNvPr id="12" name="PA_图片 11"/>
          <p:cNvPicPr>
            <a:picLocks noChangeAspect="1"/>
          </p:cNvPicPr>
          <p:nvPr>
            <p:custDataLst>
              <p:tags r:id="rId7"/>
            </p:custDataLst>
          </p:nvPr>
        </p:nvPicPr>
        <p:blipFill>
          <a:blip r:embed="rId14" cstate="print">
            <a:extLst>
              <a:ext uri="{28A0092B-C50C-407E-A947-70E740481C1C}">
                <a14:useLocalDpi xmlns:a14="http://schemas.microsoft.com/office/drawing/2010/main" val="0"/>
              </a:ext>
            </a:extLst>
          </a:blip>
          <a:stretch>
            <a:fillRect/>
          </a:stretch>
        </p:blipFill>
        <p:spPr>
          <a:xfrm>
            <a:off x="-419100" y="-485140"/>
            <a:ext cx="2423160" cy="2423160"/>
          </a:xfrm>
          <a:prstGeom prst="rect">
            <a:avLst/>
          </a:prstGeom>
        </p:spPr>
      </p:pic>
    </p:spTree>
    <p:extLst>
      <p:ext uri="{BB962C8B-B14F-4D97-AF65-F5344CB8AC3E}">
        <p14:creationId xmlns:p14="http://schemas.microsoft.com/office/powerpoint/2010/main" val="3146635026"/>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par>
                                <p:cTn id="13" presetID="47" presetClass="entr" presetSubtype="0"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3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5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00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fade">
                                      <p:cBhvr>
                                        <p:cTn id="4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DD7"/>
        </a:solidFill>
        <a:effectLst/>
      </p:bgPr>
    </p:bg>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5962624" y="1000857"/>
            <a:ext cx="5647690" cy="5334587"/>
          </a:xfrm>
          <a:prstGeom prst="rect">
            <a:avLst/>
          </a:prstGeom>
        </p:spPr>
      </p:pic>
      <p:pic>
        <p:nvPicPr>
          <p:cNvPr id="5" name="PA_图片 4"/>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314934" y="286385"/>
            <a:ext cx="5647690" cy="6218555"/>
          </a:xfrm>
          <a:prstGeom prst="rect">
            <a:avLst/>
          </a:prstGeom>
        </p:spPr>
      </p:pic>
      <p:sp>
        <p:nvSpPr>
          <p:cNvPr id="6" name="PA_文本框 5"/>
          <p:cNvSpPr txBox="1"/>
          <p:nvPr>
            <p:custDataLst>
              <p:tags r:id="rId3"/>
            </p:custDataLst>
          </p:nvPr>
        </p:nvSpPr>
        <p:spPr>
          <a:xfrm>
            <a:off x="1054767" y="1615440"/>
            <a:ext cx="3580130"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70AD47"/>
                </a:solidFill>
                <a:effectLst/>
                <a:uLnTx/>
                <a:uFillTx/>
                <a:latin typeface="Calibri" panose="020F0502020204030204" charset="0"/>
                <a:ea typeface="印品黑体" panose="00000500000000000000" pitchFamily="2" charset="-122"/>
                <a:cs typeface="Calibri" panose="020F0502020204030204" charset="0"/>
                <a:sym typeface="+mn-lt"/>
              </a:rPr>
              <a:t>HOA CÚC VÀNG</a:t>
            </a:r>
          </a:p>
        </p:txBody>
      </p:sp>
      <p:sp>
        <p:nvSpPr>
          <p:cNvPr id="8" name="PA_矩形 7"/>
          <p:cNvSpPr/>
          <p:nvPr>
            <p:custDataLst>
              <p:tags r:id="rId4"/>
            </p:custDataLst>
          </p:nvPr>
        </p:nvSpPr>
        <p:spPr>
          <a:xfrm>
            <a:off x="766477" y="2140585"/>
            <a:ext cx="4710430" cy="37846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22222"/>
                </a:solidFill>
                <a:effectLst/>
                <a:uLnTx/>
                <a:uFillTx/>
                <a:latin typeface="Calibri" panose="020F0502020204030204" charset="0"/>
                <a:ea typeface="印品黑体" panose="00000500000000000000" pitchFamily="2" charset="-122"/>
                <a:cs typeface="Calibri" panose="020F0502020204030204" charset="0"/>
                <a:sym typeface="+mn-ea"/>
              </a:rPr>
              <a:t>  Đây là hoa cúc. Hoa có màu vàng, kích thước trung bình. Cánh hoa có hình thon dài, xếp lên nhau thành từng lớp. Hoa cúc tròn, cuống hoa dài, đài hoa xanh và cứng cáp đỡ lấy những cánh hoa ở trên.</a:t>
            </a:r>
            <a:r>
              <a:rPr kumimoji="0" lang="zh-CN" altLang="en-US" sz="3000" b="1" i="0" u="none" strike="noStrike" kern="1200" cap="none" spc="0" normalizeH="0" baseline="0" noProof="0" dirty="0">
                <a:ln>
                  <a:noFill/>
                </a:ln>
                <a:solidFill>
                  <a:srgbClr val="222222"/>
                </a:solidFill>
                <a:effectLst/>
                <a:uLnTx/>
                <a:uFillTx/>
                <a:latin typeface="Calibri" panose="020F0502020204030204" charset="0"/>
                <a:ea typeface="印品黑体" panose="00000500000000000000" pitchFamily="2" charset="-122"/>
                <a:cs typeface="Calibri" panose="020F0502020204030204" charset="0"/>
              </a:rPr>
              <a:t>　</a:t>
            </a:r>
          </a:p>
        </p:txBody>
      </p:sp>
      <p:pic>
        <p:nvPicPr>
          <p:cNvPr id="13" name="PA_图片 12"/>
          <p:cNvPicPr>
            <a:picLocks noChangeAspect="1"/>
          </p:cNvPicPr>
          <p:nvPr>
            <p:custDataLst>
              <p:tags r:id="rId5"/>
            </p:custDataLst>
          </p:nvPr>
        </p:nvPicPr>
        <p:blipFill>
          <a:blip r:embed="rId10"/>
          <a:stretch>
            <a:fillRect/>
          </a:stretch>
        </p:blipFill>
        <p:spPr>
          <a:xfrm>
            <a:off x="-2031301" y="-1779953"/>
            <a:ext cx="771429" cy="1419048"/>
          </a:xfrm>
          <a:prstGeom prst="rect">
            <a:avLst/>
          </a:prstGeom>
          <a:solidFill>
            <a:srgbClr val="FEFE00"/>
          </a:solidFill>
        </p:spPr>
      </p:pic>
      <p:pic>
        <p:nvPicPr>
          <p:cNvPr id="110" name="Picture 109"/>
          <p:cNvPicPr/>
          <p:nvPr/>
        </p:nvPicPr>
        <p:blipFill>
          <a:blip r:embed="rId11">
            <a:clrChange>
              <a:clrFrom>
                <a:srgbClr val="FFFFFF">
                  <a:alpha val="100000"/>
                </a:srgbClr>
              </a:clrFrom>
              <a:clrTo>
                <a:srgbClr val="FFFFFF">
                  <a:alpha val="100000"/>
                  <a:alpha val="0"/>
                </a:srgbClr>
              </a:clrTo>
            </a:clrChange>
          </a:blip>
          <a:stretch>
            <a:fillRect/>
          </a:stretch>
        </p:blipFill>
        <p:spPr>
          <a:xfrm>
            <a:off x="10172065" y="0"/>
            <a:ext cx="1684020" cy="1452880"/>
          </a:xfrm>
          <a:prstGeom prst="rect">
            <a:avLst/>
          </a:prstGeom>
          <a:noFill/>
          <a:ln w="9525">
            <a:noFill/>
          </a:ln>
        </p:spPr>
      </p:pic>
      <p:pic>
        <p:nvPicPr>
          <p:cNvPr id="12" name="PA_图片 11"/>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419100" y="-485140"/>
            <a:ext cx="2423160" cy="2423160"/>
          </a:xfrm>
          <a:prstGeom prst="rect">
            <a:avLst/>
          </a:prstGeom>
        </p:spPr>
      </p:pic>
      <p:pic>
        <p:nvPicPr>
          <p:cNvPr id="14" name="Picture 14"/>
          <p:cNvPicPr>
            <a:picLocks noGrp="1" noChangeAspect="1" noChangeArrowheads="1"/>
          </p:cNvPicPr>
          <p:nvPr>
            <p:ph idx="4294967295"/>
          </p:nvPr>
        </p:nvPicPr>
        <p:blipFill>
          <a:blip r:embed="rId13">
            <a:extLst>
              <a:ext uri="{28A0092B-C50C-407E-A947-70E740481C1C}">
                <a14:useLocalDpi xmlns:a14="http://schemas.microsoft.com/office/drawing/2010/main" val="0"/>
              </a:ext>
            </a:extLst>
          </a:blip>
          <a:srcRect/>
          <a:stretch>
            <a:fillRect/>
          </a:stretch>
        </p:blipFill>
        <p:spPr>
          <a:xfrm>
            <a:off x="6543677" y="2195195"/>
            <a:ext cx="3943350" cy="3157537"/>
          </a:xfrm>
          <a:prstGeom prst="rect">
            <a:avLst/>
          </a:prstGeom>
          <a:noFill/>
          <a:ln>
            <a:noFill/>
          </a:ln>
        </p:spPr>
      </p:pic>
    </p:spTree>
    <p:extLst>
      <p:ext uri="{BB962C8B-B14F-4D97-AF65-F5344CB8AC3E}">
        <p14:creationId xmlns:p14="http://schemas.microsoft.com/office/powerpoint/2010/main" val="2024536807"/>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par>
                                <p:cTn id="13" presetID="47" presetClass="entr" presetSubtype="0"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3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DD7"/>
        </a:solidFill>
        <a:effectLst/>
      </p:bgPr>
    </p:bg>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6111804" y="606130"/>
            <a:ext cx="5496631" cy="5334587"/>
          </a:xfrm>
          <a:prstGeom prst="rect">
            <a:avLst/>
          </a:prstGeom>
        </p:spPr>
      </p:pic>
      <p:pic>
        <p:nvPicPr>
          <p:cNvPr id="5" name="PA_图片 4"/>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254318" y="164147"/>
            <a:ext cx="5647690" cy="6218555"/>
          </a:xfrm>
          <a:prstGeom prst="rect">
            <a:avLst/>
          </a:prstGeom>
        </p:spPr>
      </p:pic>
      <p:sp>
        <p:nvSpPr>
          <p:cNvPr id="6" name="PA_文本框 5"/>
          <p:cNvSpPr txBox="1"/>
          <p:nvPr>
            <p:custDataLst>
              <p:tags r:id="rId3"/>
            </p:custDataLst>
          </p:nvPr>
        </p:nvSpPr>
        <p:spPr>
          <a:xfrm>
            <a:off x="1288098" y="2136963"/>
            <a:ext cx="358013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70AD47"/>
                </a:solidFill>
                <a:effectLst/>
                <a:uLnTx/>
                <a:uFillTx/>
                <a:latin typeface="Calibri" panose="020F0502020204030204" charset="0"/>
                <a:ea typeface="印品黑体" panose="00000500000000000000" pitchFamily="2" charset="-122"/>
                <a:cs typeface="Calibri" panose="020F0502020204030204" charset="0"/>
                <a:sym typeface="+mn-lt"/>
              </a:rPr>
              <a:t>Theo em, các loài hoa có hương thơm như thế nào?</a:t>
            </a:r>
          </a:p>
        </p:txBody>
      </p:sp>
      <p:sp>
        <p:nvSpPr>
          <p:cNvPr id="8" name="PA_矩形 7"/>
          <p:cNvSpPr/>
          <p:nvPr>
            <p:custDataLst>
              <p:tags r:id="rId4"/>
            </p:custDataLst>
          </p:nvPr>
        </p:nvSpPr>
        <p:spPr>
          <a:xfrm>
            <a:off x="583565" y="2720340"/>
            <a:ext cx="4710430" cy="55308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22222"/>
                </a:solidFill>
                <a:effectLst/>
                <a:uLnTx/>
                <a:uFillTx/>
                <a:latin typeface="Calibri" panose="020F0502020204030204" charset="0"/>
                <a:ea typeface="印品黑体" panose="00000500000000000000" pitchFamily="2" charset="-122"/>
                <a:cs typeface="Calibri" panose="020F0502020204030204" charset="0"/>
                <a:sym typeface="+mn-ea"/>
              </a:rPr>
              <a:t>  </a:t>
            </a:r>
            <a:endParaRPr kumimoji="0" lang="zh-CN" altLang="en-US" sz="3000" b="1" i="0" u="none" strike="noStrike" kern="1200" cap="none" spc="0" normalizeH="0" baseline="0" noProof="0" dirty="0">
              <a:ln>
                <a:noFill/>
              </a:ln>
              <a:solidFill>
                <a:srgbClr val="222222"/>
              </a:solidFill>
              <a:effectLst/>
              <a:uLnTx/>
              <a:uFillTx/>
              <a:latin typeface="Calibri" panose="020F0502020204030204" charset="0"/>
              <a:ea typeface="印品黑体" panose="00000500000000000000" pitchFamily="2" charset="-122"/>
              <a:cs typeface="Calibri" panose="020F0502020204030204" charset="0"/>
            </a:endParaRPr>
          </a:p>
        </p:txBody>
      </p:sp>
      <p:pic>
        <p:nvPicPr>
          <p:cNvPr id="13" name="PA_图片 12"/>
          <p:cNvPicPr>
            <a:picLocks noChangeAspect="1"/>
          </p:cNvPicPr>
          <p:nvPr>
            <p:custDataLst>
              <p:tags r:id="rId5"/>
            </p:custDataLst>
          </p:nvPr>
        </p:nvPicPr>
        <p:blipFill>
          <a:blip r:embed="rId11"/>
          <a:stretch>
            <a:fillRect/>
          </a:stretch>
        </p:blipFill>
        <p:spPr>
          <a:xfrm>
            <a:off x="-2031301" y="-1779953"/>
            <a:ext cx="771429" cy="1419048"/>
          </a:xfrm>
          <a:prstGeom prst="rect">
            <a:avLst/>
          </a:prstGeom>
          <a:solidFill>
            <a:srgbClr val="FEFE00"/>
          </a:solidFill>
        </p:spPr>
      </p:pic>
      <p:pic>
        <p:nvPicPr>
          <p:cNvPr id="110" name="Picture 109"/>
          <p:cNvPicPr/>
          <p:nvPr/>
        </p:nvPicPr>
        <p:blipFill>
          <a:blip r:embed="rId12">
            <a:clrChange>
              <a:clrFrom>
                <a:srgbClr val="FFFFFF">
                  <a:alpha val="100000"/>
                </a:srgbClr>
              </a:clrFrom>
              <a:clrTo>
                <a:srgbClr val="FFFFFF">
                  <a:alpha val="100000"/>
                  <a:alpha val="0"/>
                </a:srgbClr>
              </a:clrTo>
            </a:clrChange>
          </a:blip>
          <a:stretch>
            <a:fillRect/>
          </a:stretch>
        </p:blipFill>
        <p:spPr>
          <a:xfrm>
            <a:off x="10172065" y="0"/>
            <a:ext cx="1684020" cy="1452880"/>
          </a:xfrm>
          <a:prstGeom prst="rect">
            <a:avLst/>
          </a:prstGeom>
          <a:noFill/>
          <a:ln w="9525">
            <a:noFill/>
          </a:ln>
        </p:spPr>
      </p:pic>
      <p:pic>
        <p:nvPicPr>
          <p:cNvPr id="12" name="PA_图片 11"/>
          <p:cNvPicPr>
            <a:picLocks noChangeAspect="1"/>
          </p:cNvPicPr>
          <p:nvPr>
            <p:custDataLst>
              <p:tags r:id="rId6"/>
            </p:custDataLst>
          </p:nvPr>
        </p:nvPicPr>
        <p:blipFill>
          <a:blip r:embed="rId13" cstate="print">
            <a:extLst>
              <a:ext uri="{28A0092B-C50C-407E-A947-70E740481C1C}">
                <a14:useLocalDpi xmlns:a14="http://schemas.microsoft.com/office/drawing/2010/main" val="0"/>
              </a:ext>
            </a:extLst>
          </a:blip>
          <a:stretch>
            <a:fillRect/>
          </a:stretch>
        </p:blipFill>
        <p:spPr>
          <a:xfrm>
            <a:off x="-419100" y="-485140"/>
            <a:ext cx="2423160" cy="2423160"/>
          </a:xfrm>
          <a:prstGeom prst="rect">
            <a:avLst/>
          </a:prstGeom>
        </p:spPr>
      </p:pic>
      <p:sp>
        <p:nvSpPr>
          <p:cNvPr id="3" name="PA_文本框 5"/>
          <p:cNvSpPr txBox="1"/>
          <p:nvPr>
            <p:custDataLst>
              <p:tags r:id="rId7"/>
            </p:custDataLst>
          </p:nvPr>
        </p:nvSpPr>
        <p:spPr>
          <a:xfrm>
            <a:off x="6935788" y="1957861"/>
            <a:ext cx="4033569"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uLnTx/>
                <a:uFillTx/>
                <a:latin typeface="Calibri" panose="020F0502020204030204" charset="0"/>
                <a:ea typeface="印品黑体" panose="00000500000000000000" pitchFamily="2" charset="-122"/>
                <a:cs typeface="Calibri" panose="020F0502020204030204" charset="0"/>
                <a:sym typeface="+mn-lt"/>
              </a:rPr>
              <a:t>Mỗi loại hoa khác nhau đều có một mùi thơm riêng và khác nhau</a:t>
            </a:r>
          </a:p>
        </p:txBody>
      </p:sp>
    </p:spTree>
    <p:extLst>
      <p:ext uri="{BB962C8B-B14F-4D97-AF65-F5344CB8AC3E}">
        <p14:creationId xmlns:p14="http://schemas.microsoft.com/office/powerpoint/2010/main" val="4044584186"/>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par>
                                <p:cTn id="13" presetID="47" presetClass="entr" presetSubtype="0"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3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42" presetClass="entr" presetSubtype="0" fill="hold" grpId="0" nodeType="withEffect">
                                  <p:stCondLst>
                                    <p:cond delay="150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949;p49">
            <a:extLst>
              <a:ext uri="{FF2B5EF4-FFF2-40B4-BE49-F238E27FC236}">
                <a16:creationId xmlns:a16="http://schemas.microsoft.com/office/drawing/2014/main" id="{7BC0A37C-19CB-4380-9168-F3E9F0532F94}"/>
              </a:ext>
            </a:extLst>
          </p:cNvPr>
          <p:cNvGrpSpPr/>
          <p:nvPr/>
        </p:nvGrpSpPr>
        <p:grpSpPr>
          <a:xfrm rot="6490262">
            <a:off x="10280514" y="4672423"/>
            <a:ext cx="2517805" cy="2796456"/>
            <a:chOff x="-7501642" y="749515"/>
            <a:chExt cx="2431070" cy="2849374"/>
          </a:xfrm>
        </p:grpSpPr>
        <p:sp>
          <p:nvSpPr>
            <p:cNvPr id="5" name="Google Shape;1950;p49">
              <a:extLst>
                <a:ext uri="{FF2B5EF4-FFF2-40B4-BE49-F238E27FC236}">
                  <a16:creationId xmlns:a16="http://schemas.microsoft.com/office/drawing/2014/main" id="{8754A414-2A3D-4A8F-9212-C5C1BDF43427}"/>
                </a:ext>
              </a:extLst>
            </p:cNvPr>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951;p49">
              <a:extLst>
                <a:ext uri="{FF2B5EF4-FFF2-40B4-BE49-F238E27FC236}">
                  <a16:creationId xmlns:a16="http://schemas.microsoft.com/office/drawing/2014/main" id="{27A80F42-76E8-410D-B8DF-8B6D16C978E0}"/>
                </a:ext>
              </a:extLst>
            </p:cNvPr>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52;p49">
              <a:extLst>
                <a:ext uri="{FF2B5EF4-FFF2-40B4-BE49-F238E27FC236}">
                  <a16:creationId xmlns:a16="http://schemas.microsoft.com/office/drawing/2014/main" id="{2B3B79B0-EB08-4B94-9E1F-93BBDF7BE6CF}"/>
                </a:ext>
              </a:extLst>
            </p:cNvPr>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53;p49">
              <a:extLst>
                <a:ext uri="{FF2B5EF4-FFF2-40B4-BE49-F238E27FC236}">
                  <a16:creationId xmlns:a16="http://schemas.microsoft.com/office/drawing/2014/main" id="{9D3B10E4-02A1-4514-A59A-F5F1022F8D1D}"/>
                </a:ext>
              </a:extLst>
            </p:cNvPr>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954;p49">
              <a:extLst>
                <a:ext uri="{FF2B5EF4-FFF2-40B4-BE49-F238E27FC236}">
                  <a16:creationId xmlns:a16="http://schemas.microsoft.com/office/drawing/2014/main" id="{D4A2C2BF-6333-4364-A4F4-E0B74EC95ABD}"/>
                </a:ext>
              </a:extLst>
            </p:cNvPr>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955;p49">
              <a:extLst>
                <a:ext uri="{FF2B5EF4-FFF2-40B4-BE49-F238E27FC236}">
                  <a16:creationId xmlns:a16="http://schemas.microsoft.com/office/drawing/2014/main" id="{65F6CAC9-7915-4962-B278-2D421B0E67F6}"/>
                </a:ext>
              </a:extLst>
            </p:cNvPr>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956;p49">
              <a:extLst>
                <a:ext uri="{FF2B5EF4-FFF2-40B4-BE49-F238E27FC236}">
                  <a16:creationId xmlns:a16="http://schemas.microsoft.com/office/drawing/2014/main" id="{BE776FD8-9775-44F2-A8B1-F400C3DBB49A}"/>
                </a:ext>
              </a:extLst>
            </p:cNvPr>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957;p49">
              <a:extLst>
                <a:ext uri="{FF2B5EF4-FFF2-40B4-BE49-F238E27FC236}">
                  <a16:creationId xmlns:a16="http://schemas.microsoft.com/office/drawing/2014/main" id="{BB750BF3-6998-4F83-BB10-FE069B2E198F}"/>
                </a:ext>
              </a:extLst>
            </p:cNvPr>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58;p49">
              <a:extLst>
                <a:ext uri="{FF2B5EF4-FFF2-40B4-BE49-F238E27FC236}">
                  <a16:creationId xmlns:a16="http://schemas.microsoft.com/office/drawing/2014/main" id="{EE49DDB6-57CB-4AC5-BEB3-E2A817A77B1C}"/>
                </a:ext>
              </a:extLst>
            </p:cNvPr>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59;p49">
              <a:extLst>
                <a:ext uri="{FF2B5EF4-FFF2-40B4-BE49-F238E27FC236}">
                  <a16:creationId xmlns:a16="http://schemas.microsoft.com/office/drawing/2014/main" id="{430A905F-970A-4933-8C61-C64E8989EC24}"/>
                </a:ext>
              </a:extLst>
            </p:cNvPr>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60;p49">
              <a:extLst>
                <a:ext uri="{FF2B5EF4-FFF2-40B4-BE49-F238E27FC236}">
                  <a16:creationId xmlns:a16="http://schemas.microsoft.com/office/drawing/2014/main" id="{8E77B795-A90F-4435-B0B6-6A20F282A9C5}"/>
                </a:ext>
              </a:extLst>
            </p:cNvPr>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61;p49">
              <a:extLst>
                <a:ext uri="{FF2B5EF4-FFF2-40B4-BE49-F238E27FC236}">
                  <a16:creationId xmlns:a16="http://schemas.microsoft.com/office/drawing/2014/main" id="{7D902595-2E1D-4FAE-B642-DCF79378798C}"/>
                </a:ext>
              </a:extLst>
            </p:cNvPr>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962;p49">
              <a:extLst>
                <a:ext uri="{FF2B5EF4-FFF2-40B4-BE49-F238E27FC236}">
                  <a16:creationId xmlns:a16="http://schemas.microsoft.com/office/drawing/2014/main" id="{BF6E7995-37BB-499D-BF3F-96FCF48FEBB3}"/>
                </a:ext>
              </a:extLst>
            </p:cNvPr>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963;p49">
              <a:extLst>
                <a:ext uri="{FF2B5EF4-FFF2-40B4-BE49-F238E27FC236}">
                  <a16:creationId xmlns:a16="http://schemas.microsoft.com/office/drawing/2014/main" id="{FCD409B0-E4A3-4CDD-AE05-EA340CEBC8D5}"/>
                </a:ext>
              </a:extLst>
            </p:cNvPr>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64;p49">
              <a:extLst>
                <a:ext uri="{FF2B5EF4-FFF2-40B4-BE49-F238E27FC236}">
                  <a16:creationId xmlns:a16="http://schemas.microsoft.com/office/drawing/2014/main" id="{322E01FD-2ECE-4A58-8FDE-B6FC67589AB1}"/>
                </a:ext>
              </a:extLst>
            </p:cNvPr>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965;p49">
              <a:extLst>
                <a:ext uri="{FF2B5EF4-FFF2-40B4-BE49-F238E27FC236}">
                  <a16:creationId xmlns:a16="http://schemas.microsoft.com/office/drawing/2014/main" id="{F2CFCD0B-2980-4037-A924-FA19876B9F84}"/>
                </a:ext>
              </a:extLst>
            </p:cNvPr>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966;p49">
              <a:extLst>
                <a:ext uri="{FF2B5EF4-FFF2-40B4-BE49-F238E27FC236}">
                  <a16:creationId xmlns:a16="http://schemas.microsoft.com/office/drawing/2014/main" id="{17A2431A-E43E-4F8E-8E25-B5BFC3504C01}"/>
                </a:ext>
              </a:extLst>
            </p:cNvPr>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967;p49">
              <a:extLst>
                <a:ext uri="{FF2B5EF4-FFF2-40B4-BE49-F238E27FC236}">
                  <a16:creationId xmlns:a16="http://schemas.microsoft.com/office/drawing/2014/main" id="{929B312B-68DB-4507-9732-F7EDCBDB7A09}"/>
                </a:ext>
              </a:extLst>
            </p:cNvPr>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968;p49">
              <a:extLst>
                <a:ext uri="{FF2B5EF4-FFF2-40B4-BE49-F238E27FC236}">
                  <a16:creationId xmlns:a16="http://schemas.microsoft.com/office/drawing/2014/main" id="{5862E918-8491-40E7-8313-0AF85F2913C8}"/>
                </a:ext>
              </a:extLst>
            </p:cNvPr>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969;p49">
              <a:extLst>
                <a:ext uri="{FF2B5EF4-FFF2-40B4-BE49-F238E27FC236}">
                  <a16:creationId xmlns:a16="http://schemas.microsoft.com/office/drawing/2014/main" id="{2FC1B41C-8CAA-47BF-9D01-5286689ABA1C}"/>
                </a:ext>
              </a:extLst>
            </p:cNvPr>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970;p49">
              <a:extLst>
                <a:ext uri="{FF2B5EF4-FFF2-40B4-BE49-F238E27FC236}">
                  <a16:creationId xmlns:a16="http://schemas.microsoft.com/office/drawing/2014/main" id="{166C2658-C8A5-4E04-8C09-F7735E5D30B9}"/>
                </a:ext>
              </a:extLst>
            </p:cNvPr>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971;p49">
              <a:extLst>
                <a:ext uri="{FF2B5EF4-FFF2-40B4-BE49-F238E27FC236}">
                  <a16:creationId xmlns:a16="http://schemas.microsoft.com/office/drawing/2014/main" id="{C86D4760-D1A1-442D-915D-D770E9A48AC9}"/>
                </a:ext>
              </a:extLst>
            </p:cNvPr>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972;p49">
              <a:extLst>
                <a:ext uri="{FF2B5EF4-FFF2-40B4-BE49-F238E27FC236}">
                  <a16:creationId xmlns:a16="http://schemas.microsoft.com/office/drawing/2014/main" id="{B237BBB4-1637-475C-8756-89E5AFFF7250}"/>
                </a:ext>
              </a:extLst>
            </p:cNvPr>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973;p49">
              <a:extLst>
                <a:ext uri="{FF2B5EF4-FFF2-40B4-BE49-F238E27FC236}">
                  <a16:creationId xmlns:a16="http://schemas.microsoft.com/office/drawing/2014/main" id="{1BDA24B9-66A4-40FD-8D1A-047D26B290AE}"/>
                </a:ext>
              </a:extLst>
            </p:cNvPr>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974;p49">
              <a:extLst>
                <a:ext uri="{FF2B5EF4-FFF2-40B4-BE49-F238E27FC236}">
                  <a16:creationId xmlns:a16="http://schemas.microsoft.com/office/drawing/2014/main" id="{1AB7E0C5-1493-4F8F-B075-3375F5E01724}"/>
                </a:ext>
              </a:extLst>
            </p:cNvPr>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975;p49">
              <a:extLst>
                <a:ext uri="{FF2B5EF4-FFF2-40B4-BE49-F238E27FC236}">
                  <a16:creationId xmlns:a16="http://schemas.microsoft.com/office/drawing/2014/main" id="{08B6C119-C501-435B-AE72-57FD241FF84F}"/>
                </a:ext>
              </a:extLst>
            </p:cNvPr>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976;p49">
              <a:extLst>
                <a:ext uri="{FF2B5EF4-FFF2-40B4-BE49-F238E27FC236}">
                  <a16:creationId xmlns:a16="http://schemas.microsoft.com/office/drawing/2014/main" id="{B80E247D-F35D-4DB7-91B1-081405AE74CD}"/>
                </a:ext>
              </a:extLst>
            </p:cNvPr>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977;p49">
              <a:extLst>
                <a:ext uri="{FF2B5EF4-FFF2-40B4-BE49-F238E27FC236}">
                  <a16:creationId xmlns:a16="http://schemas.microsoft.com/office/drawing/2014/main" id="{F8C381CA-9DBF-444A-BAA0-F41A3E53A594}"/>
                </a:ext>
              </a:extLst>
            </p:cNvPr>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978;p49">
              <a:extLst>
                <a:ext uri="{FF2B5EF4-FFF2-40B4-BE49-F238E27FC236}">
                  <a16:creationId xmlns:a16="http://schemas.microsoft.com/office/drawing/2014/main" id="{B610AA34-F61B-45B5-A23F-8263DD13FC5D}"/>
                </a:ext>
              </a:extLst>
            </p:cNvPr>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979;p49">
              <a:extLst>
                <a:ext uri="{FF2B5EF4-FFF2-40B4-BE49-F238E27FC236}">
                  <a16:creationId xmlns:a16="http://schemas.microsoft.com/office/drawing/2014/main" id="{0F01203B-D120-41E4-9623-C1BEE95AEA11}"/>
                </a:ext>
              </a:extLst>
            </p:cNvPr>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980;p49">
              <a:extLst>
                <a:ext uri="{FF2B5EF4-FFF2-40B4-BE49-F238E27FC236}">
                  <a16:creationId xmlns:a16="http://schemas.microsoft.com/office/drawing/2014/main" id="{2541E707-3AA2-4880-8CED-44CD0594C56A}"/>
                </a:ext>
              </a:extLst>
            </p:cNvPr>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981;p49">
              <a:extLst>
                <a:ext uri="{FF2B5EF4-FFF2-40B4-BE49-F238E27FC236}">
                  <a16:creationId xmlns:a16="http://schemas.microsoft.com/office/drawing/2014/main" id="{A51555A0-24BB-4D4A-B0C0-CCD26CCF3160}"/>
                </a:ext>
              </a:extLst>
            </p:cNvPr>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 name="Group 36">
            <a:extLst>
              <a:ext uri="{FF2B5EF4-FFF2-40B4-BE49-F238E27FC236}">
                <a16:creationId xmlns:a16="http://schemas.microsoft.com/office/drawing/2014/main" id="{CF6807E9-3349-41A7-B2C4-AF2ECE81D1D0}"/>
              </a:ext>
            </a:extLst>
          </p:cNvPr>
          <p:cNvGrpSpPr/>
          <p:nvPr/>
        </p:nvGrpSpPr>
        <p:grpSpPr>
          <a:xfrm>
            <a:off x="-163143" y="4795650"/>
            <a:ext cx="2273297" cy="1958201"/>
            <a:chOff x="-460137" y="3063714"/>
            <a:chExt cx="2280342" cy="2048241"/>
          </a:xfrm>
        </p:grpSpPr>
        <p:sp>
          <p:nvSpPr>
            <p:cNvPr id="38" name="Google Shape;1105;p36">
              <a:extLst>
                <a:ext uri="{FF2B5EF4-FFF2-40B4-BE49-F238E27FC236}">
                  <a16:creationId xmlns:a16="http://schemas.microsoft.com/office/drawing/2014/main" id="{710A6C3E-4DFB-4F7C-B168-94BA5FF62D01}"/>
                </a:ext>
              </a:extLst>
            </p:cNvPr>
            <p:cNvSpPr/>
            <p:nvPr/>
          </p:nvSpPr>
          <p:spPr>
            <a:xfrm rot="-6334122">
              <a:off x="-854177" y="3457754"/>
              <a:ext cx="1976643" cy="118856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9" name="Google Shape;1106;p36">
              <a:extLst>
                <a:ext uri="{FF2B5EF4-FFF2-40B4-BE49-F238E27FC236}">
                  <a16:creationId xmlns:a16="http://schemas.microsoft.com/office/drawing/2014/main" id="{40FFCD61-D9A6-4B6A-BBF1-B9583DC1B9E1}"/>
                </a:ext>
              </a:extLst>
            </p:cNvPr>
            <p:cNvGrpSpPr/>
            <p:nvPr/>
          </p:nvGrpSpPr>
          <p:grpSpPr>
            <a:xfrm rot="-1382163">
              <a:off x="-40582" y="4204004"/>
              <a:ext cx="1860787" cy="907951"/>
              <a:chOff x="10083475" y="3839575"/>
              <a:chExt cx="1221925" cy="596225"/>
            </a:xfrm>
          </p:grpSpPr>
          <p:sp>
            <p:nvSpPr>
              <p:cNvPr id="40" name="Google Shape;1107;p36">
                <a:extLst>
                  <a:ext uri="{FF2B5EF4-FFF2-40B4-BE49-F238E27FC236}">
                    <a16:creationId xmlns:a16="http://schemas.microsoft.com/office/drawing/2014/main" id="{08395788-9038-4FD3-827C-A288EE3EA838}"/>
                  </a:ext>
                </a:extLst>
              </p:cNvPr>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08;p36">
                <a:extLst>
                  <a:ext uri="{FF2B5EF4-FFF2-40B4-BE49-F238E27FC236}">
                    <a16:creationId xmlns:a16="http://schemas.microsoft.com/office/drawing/2014/main" id="{D23DFFFD-5DD7-42BB-811C-BE75A18445E3}"/>
                  </a:ext>
                </a:extLst>
              </p:cNvPr>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6" name="Google Shape;1449;p43">
            <a:extLst>
              <a:ext uri="{FF2B5EF4-FFF2-40B4-BE49-F238E27FC236}">
                <a16:creationId xmlns:a16="http://schemas.microsoft.com/office/drawing/2014/main" id="{2BC7C365-381A-49C2-AF82-0B25B144CB5A}"/>
              </a:ext>
            </a:extLst>
          </p:cNvPr>
          <p:cNvGrpSpPr/>
          <p:nvPr/>
        </p:nvGrpSpPr>
        <p:grpSpPr>
          <a:xfrm rot="-5981933">
            <a:off x="-2760994" y="-3663050"/>
            <a:ext cx="5175659" cy="6066211"/>
            <a:chOff x="9395708" y="-2591285"/>
            <a:chExt cx="2431070" cy="2849374"/>
          </a:xfrm>
        </p:grpSpPr>
        <p:sp>
          <p:nvSpPr>
            <p:cNvPr id="47" name="Google Shape;1450;p43">
              <a:extLst>
                <a:ext uri="{FF2B5EF4-FFF2-40B4-BE49-F238E27FC236}">
                  <a16:creationId xmlns:a16="http://schemas.microsoft.com/office/drawing/2014/main" id="{37ACF509-8925-4A4B-A0BE-0BF7A0ED5122}"/>
                </a:ext>
              </a:extLst>
            </p:cNvPr>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451;p43">
              <a:extLst>
                <a:ext uri="{FF2B5EF4-FFF2-40B4-BE49-F238E27FC236}">
                  <a16:creationId xmlns:a16="http://schemas.microsoft.com/office/drawing/2014/main" id="{32BACC00-3098-4C73-A543-AABA78E34D83}"/>
                </a:ext>
              </a:extLst>
            </p:cNvPr>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452;p43">
              <a:extLst>
                <a:ext uri="{FF2B5EF4-FFF2-40B4-BE49-F238E27FC236}">
                  <a16:creationId xmlns:a16="http://schemas.microsoft.com/office/drawing/2014/main" id="{3D721560-009E-4C4B-9B20-213542C52C61}"/>
                </a:ext>
              </a:extLst>
            </p:cNvPr>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453;p43">
              <a:extLst>
                <a:ext uri="{FF2B5EF4-FFF2-40B4-BE49-F238E27FC236}">
                  <a16:creationId xmlns:a16="http://schemas.microsoft.com/office/drawing/2014/main" id="{57C131D2-EB56-450C-BBDB-84B713C82E29}"/>
                </a:ext>
              </a:extLst>
            </p:cNvPr>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454;p43">
              <a:extLst>
                <a:ext uri="{FF2B5EF4-FFF2-40B4-BE49-F238E27FC236}">
                  <a16:creationId xmlns:a16="http://schemas.microsoft.com/office/drawing/2014/main" id="{FA767E5B-2C31-44CF-B0E2-5008F5D07551}"/>
                </a:ext>
              </a:extLst>
            </p:cNvPr>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455;p43">
              <a:extLst>
                <a:ext uri="{FF2B5EF4-FFF2-40B4-BE49-F238E27FC236}">
                  <a16:creationId xmlns:a16="http://schemas.microsoft.com/office/drawing/2014/main" id="{87511304-DFF8-405D-BAC0-0783A475B59A}"/>
                </a:ext>
              </a:extLst>
            </p:cNvPr>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456;p43">
              <a:extLst>
                <a:ext uri="{FF2B5EF4-FFF2-40B4-BE49-F238E27FC236}">
                  <a16:creationId xmlns:a16="http://schemas.microsoft.com/office/drawing/2014/main" id="{E4F50E94-CAF2-462A-98DD-5FB950A6706E}"/>
                </a:ext>
              </a:extLst>
            </p:cNvPr>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457;p43">
              <a:extLst>
                <a:ext uri="{FF2B5EF4-FFF2-40B4-BE49-F238E27FC236}">
                  <a16:creationId xmlns:a16="http://schemas.microsoft.com/office/drawing/2014/main" id="{F1790B55-784C-4D05-B4D3-1C6F550D71E3}"/>
                </a:ext>
              </a:extLst>
            </p:cNvPr>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458;p43">
              <a:extLst>
                <a:ext uri="{FF2B5EF4-FFF2-40B4-BE49-F238E27FC236}">
                  <a16:creationId xmlns:a16="http://schemas.microsoft.com/office/drawing/2014/main" id="{F7F5C353-BBD7-4D6A-878B-301EEF5A095C}"/>
                </a:ext>
              </a:extLst>
            </p:cNvPr>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459;p43">
              <a:extLst>
                <a:ext uri="{FF2B5EF4-FFF2-40B4-BE49-F238E27FC236}">
                  <a16:creationId xmlns:a16="http://schemas.microsoft.com/office/drawing/2014/main" id="{80532053-0901-4A81-BD49-B8C2CFA30C64}"/>
                </a:ext>
              </a:extLst>
            </p:cNvPr>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460;p43">
              <a:extLst>
                <a:ext uri="{FF2B5EF4-FFF2-40B4-BE49-F238E27FC236}">
                  <a16:creationId xmlns:a16="http://schemas.microsoft.com/office/drawing/2014/main" id="{935DFEC9-D99D-4A04-877B-AD81B26E777B}"/>
                </a:ext>
              </a:extLst>
            </p:cNvPr>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461;p43">
              <a:extLst>
                <a:ext uri="{FF2B5EF4-FFF2-40B4-BE49-F238E27FC236}">
                  <a16:creationId xmlns:a16="http://schemas.microsoft.com/office/drawing/2014/main" id="{289790F3-B3E2-4040-9DB8-1421D4BCC27D}"/>
                </a:ext>
              </a:extLst>
            </p:cNvPr>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462;p43">
              <a:extLst>
                <a:ext uri="{FF2B5EF4-FFF2-40B4-BE49-F238E27FC236}">
                  <a16:creationId xmlns:a16="http://schemas.microsoft.com/office/drawing/2014/main" id="{2851EDF8-C01D-4B6F-9CF6-1F66D80D76FE}"/>
                </a:ext>
              </a:extLst>
            </p:cNvPr>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463;p43">
              <a:extLst>
                <a:ext uri="{FF2B5EF4-FFF2-40B4-BE49-F238E27FC236}">
                  <a16:creationId xmlns:a16="http://schemas.microsoft.com/office/drawing/2014/main" id="{D300EA18-A58B-4DC4-BE59-EE8E91A3DC25}"/>
                </a:ext>
              </a:extLst>
            </p:cNvPr>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464;p43">
              <a:extLst>
                <a:ext uri="{FF2B5EF4-FFF2-40B4-BE49-F238E27FC236}">
                  <a16:creationId xmlns:a16="http://schemas.microsoft.com/office/drawing/2014/main" id="{24D73F50-25D1-45F7-BC49-707291D8DB14}"/>
                </a:ext>
              </a:extLst>
            </p:cNvPr>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465;p43">
              <a:extLst>
                <a:ext uri="{FF2B5EF4-FFF2-40B4-BE49-F238E27FC236}">
                  <a16:creationId xmlns:a16="http://schemas.microsoft.com/office/drawing/2014/main" id="{24B63C22-7ED8-40BA-9416-4C0350BA7611}"/>
                </a:ext>
              </a:extLst>
            </p:cNvPr>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466;p43">
              <a:extLst>
                <a:ext uri="{FF2B5EF4-FFF2-40B4-BE49-F238E27FC236}">
                  <a16:creationId xmlns:a16="http://schemas.microsoft.com/office/drawing/2014/main" id="{4C655460-5303-46AA-AB2C-3D13FC2F4B2E}"/>
                </a:ext>
              </a:extLst>
            </p:cNvPr>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1467;p43">
              <a:extLst>
                <a:ext uri="{FF2B5EF4-FFF2-40B4-BE49-F238E27FC236}">
                  <a16:creationId xmlns:a16="http://schemas.microsoft.com/office/drawing/2014/main" id="{7904BB4C-AF57-4325-BA26-71E255930750}"/>
                </a:ext>
              </a:extLst>
            </p:cNvPr>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1468;p43">
              <a:extLst>
                <a:ext uri="{FF2B5EF4-FFF2-40B4-BE49-F238E27FC236}">
                  <a16:creationId xmlns:a16="http://schemas.microsoft.com/office/drawing/2014/main" id="{4FAC12A8-3DB7-4D7F-AE14-05CDA3CB56BF}"/>
                </a:ext>
              </a:extLst>
            </p:cNvPr>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469;p43">
              <a:extLst>
                <a:ext uri="{FF2B5EF4-FFF2-40B4-BE49-F238E27FC236}">
                  <a16:creationId xmlns:a16="http://schemas.microsoft.com/office/drawing/2014/main" id="{AC9C97AA-ECC0-4003-A2A0-C4CD6D40E4C1}"/>
                </a:ext>
              </a:extLst>
            </p:cNvPr>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470;p43">
              <a:extLst>
                <a:ext uri="{FF2B5EF4-FFF2-40B4-BE49-F238E27FC236}">
                  <a16:creationId xmlns:a16="http://schemas.microsoft.com/office/drawing/2014/main" id="{CEE8D667-D65D-4FAC-93D9-13ADB47245A9}"/>
                </a:ext>
              </a:extLst>
            </p:cNvPr>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471;p43">
              <a:extLst>
                <a:ext uri="{FF2B5EF4-FFF2-40B4-BE49-F238E27FC236}">
                  <a16:creationId xmlns:a16="http://schemas.microsoft.com/office/drawing/2014/main" id="{C4EC4B4E-F06D-4DB3-B803-56CDF5262B20}"/>
                </a:ext>
              </a:extLst>
            </p:cNvPr>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72;p43">
              <a:extLst>
                <a:ext uri="{FF2B5EF4-FFF2-40B4-BE49-F238E27FC236}">
                  <a16:creationId xmlns:a16="http://schemas.microsoft.com/office/drawing/2014/main" id="{39DDAA10-1A4A-47CD-AD8D-A211C580B706}"/>
                </a:ext>
              </a:extLst>
            </p:cNvPr>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73;p43">
              <a:extLst>
                <a:ext uri="{FF2B5EF4-FFF2-40B4-BE49-F238E27FC236}">
                  <a16:creationId xmlns:a16="http://schemas.microsoft.com/office/drawing/2014/main" id="{6B39C064-9A21-4289-9888-47087C8D0E6E}"/>
                </a:ext>
              </a:extLst>
            </p:cNvPr>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474;p43">
              <a:extLst>
                <a:ext uri="{FF2B5EF4-FFF2-40B4-BE49-F238E27FC236}">
                  <a16:creationId xmlns:a16="http://schemas.microsoft.com/office/drawing/2014/main" id="{CEE3FAA7-9F4D-410C-ABB6-31D7B68DCC7C}"/>
                </a:ext>
              </a:extLst>
            </p:cNvPr>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75;p43">
              <a:extLst>
                <a:ext uri="{FF2B5EF4-FFF2-40B4-BE49-F238E27FC236}">
                  <a16:creationId xmlns:a16="http://schemas.microsoft.com/office/drawing/2014/main" id="{27A4CD4C-FE57-4DF3-A905-11F9B758BA39}"/>
                </a:ext>
              </a:extLst>
            </p:cNvPr>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76;p43">
              <a:extLst>
                <a:ext uri="{FF2B5EF4-FFF2-40B4-BE49-F238E27FC236}">
                  <a16:creationId xmlns:a16="http://schemas.microsoft.com/office/drawing/2014/main" id="{9810AFA2-FFA5-4819-95F3-F2EA246461D3}"/>
                </a:ext>
              </a:extLst>
            </p:cNvPr>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77;p43">
              <a:extLst>
                <a:ext uri="{FF2B5EF4-FFF2-40B4-BE49-F238E27FC236}">
                  <a16:creationId xmlns:a16="http://schemas.microsoft.com/office/drawing/2014/main" id="{DC62D316-A809-464B-B20D-A6850844CE88}"/>
                </a:ext>
              </a:extLst>
            </p:cNvPr>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78;p43">
              <a:extLst>
                <a:ext uri="{FF2B5EF4-FFF2-40B4-BE49-F238E27FC236}">
                  <a16:creationId xmlns:a16="http://schemas.microsoft.com/office/drawing/2014/main" id="{B38500DC-15BF-4576-A246-C360CD53AEB2}"/>
                </a:ext>
              </a:extLst>
            </p:cNvPr>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79;p43">
              <a:extLst>
                <a:ext uri="{FF2B5EF4-FFF2-40B4-BE49-F238E27FC236}">
                  <a16:creationId xmlns:a16="http://schemas.microsoft.com/office/drawing/2014/main" id="{A0C7E577-BEF7-407F-B109-FDE1B9DA31AA}"/>
                </a:ext>
              </a:extLst>
            </p:cNvPr>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80;p43">
              <a:extLst>
                <a:ext uri="{FF2B5EF4-FFF2-40B4-BE49-F238E27FC236}">
                  <a16:creationId xmlns:a16="http://schemas.microsoft.com/office/drawing/2014/main" id="{1BC4EA20-5075-4BE4-984B-66E57780BCB7}"/>
                </a:ext>
              </a:extLst>
            </p:cNvPr>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81;p43">
              <a:extLst>
                <a:ext uri="{FF2B5EF4-FFF2-40B4-BE49-F238E27FC236}">
                  <a16:creationId xmlns:a16="http://schemas.microsoft.com/office/drawing/2014/main" id="{533A1BD3-D6BC-4C3D-B477-A2A745DEAA8D}"/>
                </a:ext>
              </a:extLst>
            </p:cNvPr>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 name="Group 2">
            <a:extLst>
              <a:ext uri="{FF2B5EF4-FFF2-40B4-BE49-F238E27FC236}">
                <a16:creationId xmlns:a16="http://schemas.microsoft.com/office/drawing/2014/main" id="{C3EF0D9F-D527-4B73-B58C-197B7B9F6280}"/>
              </a:ext>
            </a:extLst>
          </p:cNvPr>
          <p:cNvGrpSpPr/>
          <p:nvPr/>
        </p:nvGrpSpPr>
        <p:grpSpPr>
          <a:xfrm>
            <a:off x="1681099" y="-376769"/>
            <a:ext cx="8573770" cy="5779236"/>
            <a:chOff x="1681099" y="-376769"/>
            <a:chExt cx="8573770" cy="5779236"/>
          </a:xfrm>
        </p:grpSpPr>
        <p:sp>
          <p:nvSpPr>
            <p:cNvPr id="2" name="Rectangle: Rounded Corners 1">
              <a:extLst>
                <a:ext uri="{FF2B5EF4-FFF2-40B4-BE49-F238E27FC236}">
                  <a16:creationId xmlns:a16="http://schemas.microsoft.com/office/drawing/2014/main" id="{BC0F3687-1018-4489-AE41-B78B06FB375C}"/>
                </a:ext>
              </a:extLst>
            </p:cNvPr>
            <p:cNvSpPr/>
            <p:nvPr/>
          </p:nvSpPr>
          <p:spPr>
            <a:xfrm>
              <a:off x="1681099" y="2510971"/>
              <a:ext cx="8495191" cy="2891496"/>
            </a:xfrm>
            <a:prstGeom prst="roundRect">
              <a:avLst/>
            </a:prstGeom>
            <a:solidFill>
              <a:srgbClr val="FDFD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EEE4"/>
                </a:solidFill>
                <a:effectLst/>
                <a:uLnTx/>
                <a:uFillTx/>
                <a:latin typeface="Arial"/>
                <a:ea typeface="+mn-ea"/>
                <a:cs typeface="+mn-cs"/>
              </a:endParaRPr>
            </a:p>
          </p:txBody>
        </p:sp>
        <p:pic>
          <p:nvPicPr>
            <p:cNvPr id="79" name="PA_图片 1" descr="图片包含 玩偶, 玩具, 室内, 天空&#10;&#10;已生成极高可信度的说明">
              <a:extLst>
                <a:ext uri="{FF2B5EF4-FFF2-40B4-BE49-F238E27FC236}">
                  <a16:creationId xmlns:a16="http://schemas.microsoft.com/office/drawing/2014/main" id="{922F9DB9-9EB9-491F-A03E-1B66DF4B9F63}"/>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716762" y="-376769"/>
              <a:ext cx="4176486" cy="4176486"/>
            </a:xfrm>
            <a:prstGeom prst="rect">
              <a:avLst/>
            </a:prstGeom>
          </p:spPr>
        </p:pic>
        <p:sp>
          <p:nvSpPr>
            <p:cNvPr id="80" name="PA_矩形 4">
              <a:extLst>
                <a:ext uri="{FF2B5EF4-FFF2-40B4-BE49-F238E27FC236}">
                  <a16:creationId xmlns:a16="http://schemas.microsoft.com/office/drawing/2014/main" id="{CFA6EBB1-51DD-4C4E-BC5E-F2924224B7F0}"/>
                </a:ext>
              </a:extLst>
            </p:cNvPr>
            <p:cNvSpPr/>
            <p:nvPr>
              <p:custDataLst>
                <p:tags r:id="rId2"/>
              </p:custDataLst>
            </p:nvPr>
          </p:nvSpPr>
          <p:spPr>
            <a:xfrm>
              <a:off x="1681099" y="2947552"/>
              <a:ext cx="857377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libri" panose="020F0502020204030204" charset="0"/>
                  <a:ea typeface="印品黑体" panose="00000500000000000000" pitchFamily="2" charset="-122"/>
                  <a:cs typeface="Calibri" panose="020F0502020204030204" charset="0"/>
                  <a:sym typeface="+mn-lt"/>
                </a:rPr>
                <a:t> Các loài hoa rất khác nhau, đa dạng về đặc điểm bên ngoài: màu sắc, hình dạng, kích thước, mùi hương</a:t>
              </a:r>
              <a:endParaRPr kumimoji="0" lang="vi-VN" sz="4000" b="1" i="0" u="none" strike="noStrike" kern="1200" cap="none" spc="0" normalizeH="0" baseline="0" noProof="0" dirty="0">
                <a:ln>
                  <a:noFill/>
                </a:ln>
                <a:solidFill>
                  <a:srgbClr val="FF0000"/>
                </a:solidFill>
                <a:effectLst/>
                <a:uLnTx/>
                <a:uFillTx/>
                <a:latin typeface="Calibri" panose="020F0502020204030204" charset="0"/>
                <a:ea typeface="印品黑体" panose="00000500000000000000" pitchFamily="2" charset="-122"/>
                <a:cs typeface="Calibri" panose="020F0502020204030204" charset="0"/>
                <a:sym typeface="+mn-lt"/>
              </a:endParaRPr>
            </a:p>
          </p:txBody>
        </p:sp>
      </p:grpSp>
    </p:spTree>
    <p:extLst>
      <p:ext uri="{BB962C8B-B14F-4D97-AF65-F5344CB8AC3E}">
        <p14:creationId xmlns:p14="http://schemas.microsoft.com/office/powerpoint/2010/main" val="240106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grpSp>
        <p:nvGrpSpPr>
          <p:cNvPr id="1449" name="Google Shape;1449;p43"/>
          <p:cNvGrpSpPr/>
          <p:nvPr/>
        </p:nvGrpSpPr>
        <p:grpSpPr>
          <a:xfrm rot="-5981933">
            <a:off x="-1248160" y="-1966894"/>
            <a:ext cx="5175659" cy="6066211"/>
            <a:chOff x="9395708" y="-2591285"/>
            <a:chExt cx="2431070" cy="2849374"/>
          </a:xfrm>
        </p:grpSpPr>
        <p:sp>
          <p:nvSpPr>
            <p:cNvPr id="1450" name="Google Shape;1450;p43"/>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43"/>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43"/>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43"/>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43"/>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43"/>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43"/>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43"/>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43"/>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43"/>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43"/>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43"/>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43"/>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43"/>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43"/>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43"/>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43"/>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43"/>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43"/>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43"/>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43"/>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43"/>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43"/>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43"/>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43"/>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43"/>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43"/>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43"/>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43"/>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43"/>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43"/>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43"/>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82" name="Google Shape;1482;p43"/>
          <p:cNvGrpSpPr/>
          <p:nvPr/>
        </p:nvGrpSpPr>
        <p:grpSpPr>
          <a:xfrm>
            <a:off x="8612119" y="3996629"/>
            <a:ext cx="4569716" cy="4271568"/>
            <a:chOff x="10368334" y="-3016863"/>
            <a:chExt cx="2959405" cy="2766321"/>
          </a:xfrm>
        </p:grpSpPr>
        <p:sp>
          <p:nvSpPr>
            <p:cNvPr id="1483" name="Google Shape;1483;p43"/>
            <p:cNvSpPr/>
            <p:nvPr/>
          </p:nvSpPr>
          <p:spPr>
            <a:xfrm>
              <a:off x="10368334" y="-3016863"/>
              <a:ext cx="2766321" cy="2766321"/>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43"/>
            <p:cNvSpPr/>
            <p:nvPr/>
          </p:nvSpPr>
          <p:spPr>
            <a:xfrm>
              <a:off x="12251262" y="-2759440"/>
              <a:ext cx="1076476" cy="2224087"/>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43"/>
            <p:cNvSpPr/>
            <p:nvPr/>
          </p:nvSpPr>
          <p:spPr>
            <a:xfrm>
              <a:off x="10419183" y="-2931761"/>
              <a:ext cx="1444955" cy="2627228"/>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43"/>
            <p:cNvSpPr/>
            <p:nvPr/>
          </p:nvSpPr>
          <p:spPr>
            <a:xfrm>
              <a:off x="11275529" y="-3016863"/>
              <a:ext cx="1022485" cy="535062"/>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43"/>
            <p:cNvSpPr/>
            <p:nvPr/>
          </p:nvSpPr>
          <p:spPr>
            <a:xfrm>
              <a:off x="10681797" y="-2812714"/>
              <a:ext cx="1098264" cy="870483"/>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88" name="Google Shape;1488;p43"/>
          <p:cNvSpPr/>
          <p:nvPr/>
        </p:nvSpPr>
        <p:spPr>
          <a:xfrm>
            <a:off x="3267510" y="5839271"/>
            <a:ext cx="1453585"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43"/>
          <p:cNvSpPr/>
          <p:nvPr/>
        </p:nvSpPr>
        <p:spPr>
          <a:xfrm>
            <a:off x="4024067" y="268039"/>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43"/>
          <p:cNvSpPr/>
          <p:nvPr/>
        </p:nvSpPr>
        <p:spPr>
          <a:xfrm>
            <a:off x="8891535" y="1783769"/>
            <a:ext cx="1595243"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PA_矩形 6">
            <a:extLst>
              <a:ext uri="{FF2B5EF4-FFF2-40B4-BE49-F238E27FC236}">
                <a16:creationId xmlns:a16="http://schemas.microsoft.com/office/drawing/2014/main" id="{22ED837A-D004-4192-B2F3-A7AD6725BB7D}"/>
              </a:ext>
            </a:extLst>
          </p:cNvPr>
          <p:cNvSpPr/>
          <p:nvPr>
            <p:custDataLst>
              <p:tags r:id="rId1"/>
            </p:custDataLst>
          </p:nvPr>
        </p:nvSpPr>
        <p:spPr>
          <a:xfrm>
            <a:off x="2807368" y="2353588"/>
            <a:ext cx="6607810" cy="3139321"/>
          </a:xfrm>
          <a:prstGeom prst="rect">
            <a:avLst/>
          </a:prstGeom>
        </p:spPr>
        <p:txBody>
          <a:bodyPr wrap="square">
            <a:spAutoFit/>
          </a:bodyPr>
          <a:lstStyle/>
          <a:p>
            <a:pPr lvl="0" algn="ctr"/>
            <a:r>
              <a:rPr lang="en-US" altLang="zh-CN" sz="6600">
                <a:solidFill>
                  <a:srgbClr val="FF0000"/>
                </a:solidFill>
                <a:latin typeface="Calibri" panose="020F0502020204030204" charset="0"/>
                <a:ea typeface="印品黑体" panose="00000500000000000000" pitchFamily="2" charset="-122"/>
                <a:cs typeface="Calibri" panose="020F0502020204030204" charset="0"/>
              </a:rPr>
              <a:t>Tìm hiểu các bộ phận, chức năng của hoa.</a:t>
            </a:r>
            <a:endParaRPr lang="en-US" altLang="zh-CN" sz="6600" dirty="0">
              <a:solidFill>
                <a:srgbClr val="FF0000"/>
              </a:solidFill>
              <a:latin typeface="Calibri" panose="020F0502020204030204" charset="0"/>
              <a:ea typeface="印品黑体" panose="00000500000000000000" pitchFamily="2" charset="-122"/>
              <a:cs typeface="Calibri" panose="020F0502020204030204" charset="0"/>
            </a:endParaRPr>
          </a:p>
        </p:txBody>
      </p:sp>
    </p:spTree>
    <p:extLst>
      <p:ext uri="{BB962C8B-B14F-4D97-AF65-F5344CB8AC3E}">
        <p14:creationId xmlns:p14="http://schemas.microsoft.com/office/powerpoint/2010/main" val="3360804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449"/>
                                        </p:tgtEl>
                                        <p:attrNameLst>
                                          <p:attrName>style.visibility</p:attrName>
                                        </p:attrNameLst>
                                      </p:cBhvr>
                                      <p:to>
                                        <p:strVal val="visible"/>
                                      </p:to>
                                    </p:set>
                                    <p:anim calcmode="lin" valueType="num">
                                      <p:cBhvr additive="base">
                                        <p:cTn id="7" dur="500" fill="hold"/>
                                        <p:tgtEl>
                                          <p:spTgt spid="1449"/>
                                        </p:tgtEl>
                                        <p:attrNameLst>
                                          <p:attrName>ppt_x</p:attrName>
                                        </p:attrNameLst>
                                      </p:cBhvr>
                                      <p:tavLst>
                                        <p:tav tm="0">
                                          <p:val>
                                            <p:strVal val="0-#ppt_w/2"/>
                                          </p:val>
                                        </p:tav>
                                        <p:tav tm="100000">
                                          <p:val>
                                            <p:strVal val="#ppt_x"/>
                                          </p:val>
                                        </p:tav>
                                      </p:tavLst>
                                    </p:anim>
                                    <p:anim calcmode="lin" valueType="num">
                                      <p:cBhvr additive="base">
                                        <p:cTn id="8" dur="500" fill="hold"/>
                                        <p:tgtEl>
                                          <p:spTgt spid="1449"/>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482"/>
                                        </p:tgtEl>
                                        <p:attrNameLst>
                                          <p:attrName>style.visibility</p:attrName>
                                        </p:attrNameLst>
                                      </p:cBhvr>
                                      <p:to>
                                        <p:strVal val="visible"/>
                                      </p:to>
                                    </p:set>
                                    <p:anim calcmode="lin" valueType="num">
                                      <p:cBhvr additive="base">
                                        <p:cTn id="11" dur="500" fill="hold"/>
                                        <p:tgtEl>
                                          <p:spTgt spid="1482"/>
                                        </p:tgtEl>
                                        <p:attrNameLst>
                                          <p:attrName>ppt_x</p:attrName>
                                        </p:attrNameLst>
                                      </p:cBhvr>
                                      <p:tavLst>
                                        <p:tav tm="0">
                                          <p:val>
                                            <p:strVal val="1+#ppt_w/2"/>
                                          </p:val>
                                        </p:tav>
                                        <p:tav tm="100000">
                                          <p:val>
                                            <p:strVal val="#ppt_x"/>
                                          </p:val>
                                        </p:tav>
                                      </p:tavLst>
                                    </p:anim>
                                    <p:anim calcmode="lin" valueType="num">
                                      <p:cBhvr additive="base">
                                        <p:cTn id="12" dur="500" fill="hold"/>
                                        <p:tgtEl>
                                          <p:spTgt spid="1482"/>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110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000"/>
                                        <p:tgtEl>
                                          <p:spTgt spid="48"/>
                                        </p:tgtEl>
                                      </p:cBhvr>
                                    </p:animEffect>
                                    <p:anim calcmode="lin" valueType="num">
                                      <p:cBhvr>
                                        <p:cTn id="16" dur="1000" fill="hold"/>
                                        <p:tgtEl>
                                          <p:spTgt spid="48"/>
                                        </p:tgtEl>
                                        <p:attrNameLst>
                                          <p:attrName>ppt_x</p:attrName>
                                        </p:attrNameLst>
                                      </p:cBhvr>
                                      <p:tavLst>
                                        <p:tav tm="0">
                                          <p:val>
                                            <p:strVal val="#ppt_x"/>
                                          </p:val>
                                        </p:tav>
                                        <p:tav tm="100000">
                                          <p:val>
                                            <p:strVal val="#ppt_x"/>
                                          </p:val>
                                        </p:tav>
                                      </p:tavLst>
                                    </p:anim>
                                    <p:anim calcmode="lin" valueType="num">
                                      <p:cBhvr>
                                        <p:cTn id="1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5FBD65F-182A-4C30-A748-4A59F97E91F7}"/>
              </a:ext>
            </a:extLst>
          </p:cNvPr>
          <p:cNvSpPr/>
          <p:nvPr/>
        </p:nvSpPr>
        <p:spPr>
          <a:xfrm>
            <a:off x="224594" y="268663"/>
            <a:ext cx="11757429" cy="6276842"/>
          </a:xfrm>
          <a:prstGeom prst="roundRect">
            <a:avLst/>
          </a:prstGeom>
          <a:solidFill>
            <a:srgbClr val="FDFD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oogle Shape;1949;p49"/>
          <p:cNvGrpSpPr/>
          <p:nvPr/>
        </p:nvGrpSpPr>
        <p:grpSpPr>
          <a:xfrm rot="6490262">
            <a:off x="10280514" y="4672423"/>
            <a:ext cx="2517805" cy="2796456"/>
            <a:chOff x="-7501642" y="749515"/>
            <a:chExt cx="2431070" cy="2849374"/>
          </a:xfrm>
        </p:grpSpPr>
        <p:sp>
          <p:nvSpPr>
            <p:cNvPr id="30" name="Google Shape;1950;p49"/>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951;p49"/>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952;p49"/>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953;p49"/>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954;p49"/>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955;p49"/>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956;p49"/>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957;p49"/>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958;p49"/>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959;p49"/>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960;p49"/>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961;p49"/>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962;p49"/>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963;p49"/>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964;p49"/>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965;p49"/>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966;p49"/>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967;p49"/>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968;p49"/>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969;p49"/>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970;p49"/>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971;p49"/>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972;p49"/>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973;p49"/>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974;p49"/>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975;p49"/>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976;p49"/>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977;p49"/>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978;p49"/>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979;p49"/>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980;p49"/>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981;p49"/>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roup 1"/>
          <p:cNvGrpSpPr/>
          <p:nvPr/>
        </p:nvGrpSpPr>
        <p:grpSpPr>
          <a:xfrm>
            <a:off x="-163143" y="4795650"/>
            <a:ext cx="2273297" cy="1958201"/>
            <a:chOff x="-460137" y="3063714"/>
            <a:chExt cx="2280342" cy="2048241"/>
          </a:xfrm>
        </p:grpSpPr>
        <p:sp>
          <p:nvSpPr>
            <p:cNvPr id="63" name="Google Shape;1105;p36"/>
            <p:cNvSpPr/>
            <p:nvPr/>
          </p:nvSpPr>
          <p:spPr>
            <a:xfrm rot="-6334122">
              <a:off x="-854177" y="3457754"/>
              <a:ext cx="1976643" cy="118856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4" name="Google Shape;1106;p36"/>
            <p:cNvGrpSpPr/>
            <p:nvPr/>
          </p:nvGrpSpPr>
          <p:grpSpPr>
            <a:xfrm rot="-1382163">
              <a:off x="-40582" y="4204004"/>
              <a:ext cx="1860787" cy="907951"/>
              <a:chOff x="10083475" y="3839575"/>
              <a:chExt cx="1221925" cy="596225"/>
            </a:xfrm>
          </p:grpSpPr>
          <p:sp>
            <p:nvSpPr>
              <p:cNvPr id="65" name="Google Shape;1107;p36"/>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108;p36"/>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7" name="Google Shape;1449;p43">
            <a:extLst>
              <a:ext uri="{FF2B5EF4-FFF2-40B4-BE49-F238E27FC236}">
                <a16:creationId xmlns:a16="http://schemas.microsoft.com/office/drawing/2014/main" id="{D6E99C79-ABB5-4530-9999-C965FE401308}"/>
              </a:ext>
            </a:extLst>
          </p:cNvPr>
          <p:cNvGrpSpPr/>
          <p:nvPr/>
        </p:nvGrpSpPr>
        <p:grpSpPr>
          <a:xfrm rot="-5981933">
            <a:off x="-2760994" y="-3663050"/>
            <a:ext cx="5175659" cy="6066211"/>
            <a:chOff x="9395708" y="-2591285"/>
            <a:chExt cx="2431070" cy="2849374"/>
          </a:xfrm>
        </p:grpSpPr>
        <p:sp>
          <p:nvSpPr>
            <p:cNvPr id="68" name="Google Shape;1450;p43">
              <a:extLst>
                <a:ext uri="{FF2B5EF4-FFF2-40B4-BE49-F238E27FC236}">
                  <a16:creationId xmlns:a16="http://schemas.microsoft.com/office/drawing/2014/main" id="{5A867754-9E46-4A0D-A58F-AF369E2E223C}"/>
                </a:ext>
              </a:extLst>
            </p:cNvPr>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51;p43">
              <a:extLst>
                <a:ext uri="{FF2B5EF4-FFF2-40B4-BE49-F238E27FC236}">
                  <a16:creationId xmlns:a16="http://schemas.microsoft.com/office/drawing/2014/main" id="{CEFE8014-9F7E-4F48-8EA9-36E0D902BF00}"/>
                </a:ext>
              </a:extLst>
            </p:cNvPr>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52;p43">
              <a:extLst>
                <a:ext uri="{FF2B5EF4-FFF2-40B4-BE49-F238E27FC236}">
                  <a16:creationId xmlns:a16="http://schemas.microsoft.com/office/drawing/2014/main" id="{FF55968E-91AE-4B7D-9DE3-C3C33E0724B5}"/>
                </a:ext>
              </a:extLst>
            </p:cNvPr>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53;p43">
              <a:extLst>
                <a:ext uri="{FF2B5EF4-FFF2-40B4-BE49-F238E27FC236}">
                  <a16:creationId xmlns:a16="http://schemas.microsoft.com/office/drawing/2014/main" id="{C26EB234-4A09-4534-A0B7-FD0B6495340D}"/>
                </a:ext>
              </a:extLst>
            </p:cNvPr>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54;p43">
              <a:extLst>
                <a:ext uri="{FF2B5EF4-FFF2-40B4-BE49-F238E27FC236}">
                  <a16:creationId xmlns:a16="http://schemas.microsoft.com/office/drawing/2014/main" id="{F0C4EEFB-4834-4A89-9C4E-3DA22D502D26}"/>
                </a:ext>
              </a:extLst>
            </p:cNvPr>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55;p43">
              <a:extLst>
                <a:ext uri="{FF2B5EF4-FFF2-40B4-BE49-F238E27FC236}">
                  <a16:creationId xmlns:a16="http://schemas.microsoft.com/office/drawing/2014/main" id="{8956FB50-6822-4FDE-BF75-B8720F7B5C12}"/>
                </a:ext>
              </a:extLst>
            </p:cNvPr>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56;p43">
              <a:extLst>
                <a:ext uri="{FF2B5EF4-FFF2-40B4-BE49-F238E27FC236}">
                  <a16:creationId xmlns:a16="http://schemas.microsoft.com/office/drawing/2014/main" id="{1F8D771D-074B-4734-8D40-2E8D606642C8}"/>
                </a:ext>
              </a:extLst>
            </p:cNvPr>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57;p43">
              <a:extLst>
                <a:ext uri="{FF2B5EF4-FFF2-40B4-BE49-F238E27FC236}">
                  <a16:creationId xmlns:a16="http://schemas.microsoft.com/office/drawing/2014/main" id="{F4BE0BC6-90C3-4A11-99B2-D6FA5E5737D2}"/>
                </a:ext>
              </a:extLst>
            </p:cNvPr>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58;p43">
              <a:extLst>
                <a:ext uri="{FF2B5EF4-FFF2-40B4-BE49-F238E27FC236}">
                  <a16:creationId xmlns:a16="http://schemas.microsoft.com/office/drawing/2014/main" id="{DE49CAB5-720C-473A-B67C-14D854AD872D}"/>
                </a:ext>
              </a:extLst>
            </p:cNvPr>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59;p43">
              <a:extLst>
                <a:ext uri="{FF2B5EF4-FFF2-40B4-BE49-F238E27FC236}">
                  <a16:creationId xmlns:a16="http://schemas.microsoft.com/office/drawing/2014/main" id="{52A2C39C-31BB-4BFB-A6D9-0A200F68FB80}"/>
                </a:ext>
              </a:extLst>
            </p:cNvPr>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460;p43">
              <a:extLst>
                <a:ext uri="{FF2B5EF4-FFF2-40B4-BE49-F238E27FC236}">
                  <a16:creationId xmlns:a16="http://schemas.microsoft.com/office/drawing/2014/main" id="{5CCE0F77-2159-4660-82BB-8F7A3037651E}"/>
                </a:ext>
              </a:extLst>
            </p:cNvPr>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61;p43">
              <a:extLst>
                <a:ext uri="{FF2B5EF4-FFF2-40B4-BE49-F238E27FC236}">
                  <a16:creationId xmlns:a16="http://schemas.microsoft.com/office/drawing/2014/main" id="{DF8A0438-8135-44A7-BBE2-84E0F2E848EC}"/>
                </a:ext>
              </a:extLst>
            </p:cNvPr>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62;p43">
              <a:extLst>
                <a:ext uri="{FF2B5EF4-FFF2-40B4-BE49-F238E27FC236}">
                  <a16:creationId xmlns:a16="http://schemas.microsoft.com/office/drawing/2014/main" id="{87FE0836-F7A2-49D2-9F33-823E3A1072CD}"/>
                </a:ext>
              </a:extLst>
            </p:cNvPr>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63;p43">
              <a:extLst>
                <a:ext uri="{FF2B5EF4-FFF2-40B4-BE49-F238E27FC236}">
                  <a16:creationId xmlns:a16="http://schemas.microsoft.com/office/drawing/2014/main" id="{3778DF86-9239-4BC6-A1E6-3F9418728219}"/>
                </a:ext>
              </a:extLst>
            </p:cNvPr>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64;p43">
              <a:extLst>
                <a:ext uri="{FF2B5EF4-FFF2-40B4-BE49-F238E27FC236}">
                  <a16:creationId xmlns:a16="http://schemas.microsoft.com/office/drawing/2014/main" id="{91E6728D-292E-41AA-8D5F-0D2A5BAA6D32}"/>
                </a:ext>
              </a:extLst>
            </p:cNvPr>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65;p43">
              <a:extLst>
                <a:ext uri="{FF2B5EF4-FFF2-40B4-BE49-F238E27FC236}">
                  <a16:creationId xmlns:a16="http://schemas.microsoft.com/office/drawing/2014/main" id="{6C988718-7DC7-4783-AEBD-B7B9182AE949}"/>
                </a:ext>
              </a:extLst>
            </p:cNvPr>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66;p43">
              <a:extLst>
                <a:ext uri="{FF2B5EF4-FFF2-40B4-BE49-F238E27FC236}">
                  <a16:creationId xmlns:a16="http://schemas.microsoft.com/office/drawing/2014/main" id="{C95BF62A-371B-451E-A1A3-8BC376BE36DB}"/>
                </a:ext>
              </a:extLst>
            </p:cNvPr>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67;p43">
              <a:extLst>
                <a:ext uri="{FF2B5EF4-FFF2-40B4-BE49-F238E27FC236}">
                  <a16:creationId xmlns:a16="http://schemas.microsoft.com/office/drawing/2014/main" id="{C8CA657C-BB43-4A24-92B9-4B8366EC1223}"/>
                </a:ext>
              </a:extLst>
            </p:cNvPr>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68;p43">
              <a:extLst>
                <a:ext uri="{FF2B5EF4-FFF2-40B4-BE49-F238E27FC236}">
                  <a16:creationId xmlns:a16="http://schemas.microsoft.com/office/drawing/2014/main" id="{C58714F9-8EE7-4AFE-BF1F-24F1D5CF998E}"/>
                </a:ext>
              </a:extLst>
            </p:cNvPr>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69;p43">
              <a:extLst>
                <a:ext uri="{FF2B5EF4-FFF2-40B4-BE49-F238E27FC236}">
                  <a16:creationId xmlns:a16="http://schemas.microsoft.com/office/drawing/2014/main" id="{E81B8970-540F-4DF8-B472-2F9BE1F25E4A}"/>
                </a:ext>
              </a:extLst>
            </p:cNvPr>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70;p43">
              <a:extLst>
                <a:ext uri="{FF2B5EF4-FFF2-40B4-BE49-F238E27FC236}">
                  <a16:creationId xmlns:a16="http://schemas.microsoft.com/office/drawing/2014/main" id="{7EEE2B9C-1CA3-44A2-9D0A-C6FB313AB7B9}"/>
                </a:ext>
              </a:extLst>
            </p:cNvPr>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71;p43">
              <a:extLst>
                <a:ext uri="{FF2B5EF4-FFF2-40B4-BE49-F238E27FC236}">
                  <a16:creationId xmlns:a16="http://schemas.microsoft.com/office/drawing/2014/main" id="{4E378F3E-0CC5-4DCC-8D95-3F60F46FAF12}"/>
                </a:ext>
              </a:extLst>
            </p:cNvPr>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72;p43">
              <a:extLst>
                <a:ext uri="{FF2B5EF4-FFF2-40B4-BE49-F238E27FC236}">
                  <a16:creationId xmlns:a16="http://schemas.microsoft.com/office/drawing/2014/main" id="{684DC812-5854-4300-89EC-C0B049B0762C}"/>
                </a:ext>
              </a:extLst>
            </p:cNvPr>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73;p43">
              <a:extLst>
                <a:ext uri="{FF2B5EF4-FFF2-40B4-BE49-F238E27FC236}">
                  <a16:creationId xmlns:a16="http://schemas.microsoft.com/office/drawing/2014/main" id="{33D75E03-E906-4306-AD3C-8F38867F1CCD}"/>
                </a:ext>
              </a:extLst>
            </p:cNvPr>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74;p43">
              <a:extLst>
                <a:ext uri="{FF2B5EF4-FFF2-40B4-BE49-F238E27FC236}">
                  <a16:creationId xmlns:a16="http://schemas.microsoft.com/office/drawing/2014/main" id="{CC4A9F6E-4368-4B71-837F-0B97D082EA3A}"/>
                </a:ext>
              </a:extLst>
            </p:cNvPr>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475;p43">
              <a:extLst>
                <a:ext uri="{FF2B5EF4-FFF2-40B4-BE49-F238E27FC236}">
                  <a16:creationId xmlns:a16="http://schemas.microsoft.com/office/drawing/2014/main" id="{52F12B02-528B-496A-8939-538F07196446}"/>
                </a:ext>
              </a:extLst>
            </p:cNvPr>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476;p43">
              <a:extLst>
                <a:ext uri="{FF2B5EF4-FFF2-40B4-BE49-F238E27FC236}">
                  <a16:creationId xmlns:a16="http://schemas.microsoft.com/office/drawing/2014/main" id="{C6ADAEA4-7492-47AC-BD2F-2EAC99AC8442}"/>
                </a:ext>
              </a:extLst>
            </p:cNvPr>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477;p43">
              <a:extLst>
                <a:ext uri="{FF2B5EF4-FFF2-40B4-BE49-F238E27FC236}">
                  <a16:creationId xmlns:a16="http://schemas.microsoft.com/office/drawing/2014/main" id="{B0D67C79-85F5-46F4-9C28-78E4B71B6D11}"/>
                </a:ext>
              </a:extLst>
            </p:cNvPr>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478;p43">
              <a:extLst>
                <a:ext uri="{FF2B5EF4-FFF2-40B4-BE49-F238E27FC236}">
                  <a16:creationId xmlns:a16="http://schemas.microsoft.com/office/drawing/2014/main" id="{90264017-E283-47D2-851F-A9A1C572235A}"/>
                </a:ext>
              </a:extLst>
            </p:cNvPr>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479;p43">
              <a:extLst>
                <a:ext uri="{FF2B5EF4-FFF2-40B4-BE49-F238E27FC236}">
                  <a16:creationId xmlns:a16="http://schemas.microsoft.com/office/drawing/2014/main" id="{EC24EC0D-5D8D-466B-A596-C1AF19ADF13C}"/>
                </a:ext>
              </a:extLst>
            </p:cNvPr>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480;p43">
              <a:extLst>
                <a:ext uri="{FF2B5EF4-FFF2-40B4-BE49-F238E27FC236}">
                  <a16:creationId xmlns:a16="http://schemas.microsoft.com/office/drawing/2014/main" id="{7566D6B7-069B-4B0B-9654-DB11B9EB381B}"/>
                </a:ext>
              </a:extLst>
            </p:cNvPr>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481;p43">
              <a:extLst>
                <a:ext uri="{FF2B5EF4-FFF2-40B4-BE49-F238E27FC236}">
                  <a16:creationId xmlns:a16="http://schemas.microsoft.com/office/drawing/2014/main" id="{02C14DEA-AAA9-41CD-BB48-2864446D6F7D}"/>
                </a:ext>
              </a:extLst>
            </p:cNvPr>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4" name="Text Box 106">
            <a:extLst>
              <a:ext uri="{FF2B5EF4-FFF2-40B4-BE49-F238E27FC236}">
                <a16:creationId xmlns:a16="http://schemas.microsoft.com/office/drawing/2014/main" id="{1049910A-57EC-44A2-80BD-9E2DAD136B6F}"/>
              </a:ext>
            </a:extLst>
          </p:cNvPr>
          <p:cNvSpPr txBox="1"/>
          <p:nvPr/>
        </p:nvSpPr>
        <p:spPr>
          <a:xfrm>
            <a:off x="2137762" y="248469"/>
            <a:ext cx="9684751" cy="584775"/>
          </a:xfrm>
          <a:prstGeom prst="rect">
            <a:avLst/>
          </a:prstGeom>
          <a:noFill/>
          <a:ln w="9525">
            <a:no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200" b="1" i="0" u="none" strike="noStrike" kern="1200" cap="none" spc="0" normalizeH="0" baseline="0" noProof="0">
                <a:ln>
                  <a:noFill/>
                </a:ln>
                <a:solidFill>
                  <a:prstClr val="black"/>
                </a:solidFill>
                <a:effectLst/>
                <a:uLnTx/>
                <a:uFillTx/>
                <a:latin typeface="Calibri Light" panose="020F0302020204030204" charset="0"/>
                <a:cs typeface="Calibri" panose="020F0502020204030204" charset="0"/>
              </a:rPr>
              <a:t>Chỉ và nói tên các bộ phận của hoa trên sơ đồ hình 3</a:t>
            </a:r>
          </a:p>
        </p:txBody>
      </p:sp>
      <p:sp>
        <p:nvSpPr>
          <p:cNvPr id="105" name="Text Box 25">
            <a:extLst>
              <a:ext uri="{FF2B5EF4-FFF2-40B4-BE49-F238E27FC236}">
                <a16:creationId xmlns:a16="http://schemas.microsoft.com/office/drawing/2014/main" id="{90CD33BE-1636-4DD1-928B-8F62DCF0EAC9}"/>
              </a:ext>
            </a:extLst>
          </p:cNvPr>
          <p:cNvSpPr txBox="1"/>
          <p:nvPr/>
        </p:nvSpPr>
        <p:spPr>
          <a:xfrm>
            <a:off x="2130791" y="1026839"/>
            <a:ext cx="8129905" cy="584775"/>
          </a:xfrm>
          <a:prstGeom prst="rect">
            <a:avLst/>
          </a:prstGeom>
          <a:noFill/>
          <a:ln w="9525">
            <a:no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200" b="1" i="0" u="none" strike="noStrike" kern="1200" cap="none" spc="0" normalizeH="0" baseline="0" noProof="0">
                <a:ln>
                  <a:noFill/>
                </a:ln>
                <a:solidFill>
                  <a:prstClr val="black"/>
                </a:solidFill>
                <a:effectLst/>
                <a:uLnTx/>
                <a:uFillTx/>
                <a:latin typeface="Calibri Light" panose="020F0302020204030204" charset="0"/>
                <a:cs typeface="Calibri" panose="020F0502020204030204" charset="0"/>
              </a:rPr>
              <a:t> Nêu các chức năng của hoa đối với cây.</a:t>
            </a:r>
          </a:p>
        </p:txBody>
      </p:sp>
      <p:pic>
        <p:nvPicPr>
          <p:cNvPr id="106" name="Picture 105" descr="Picture1TNN">
            <a:extLst>
              <a:ext uri="{FF2B5EF4-FFF2-40B4-BE49-F238E27FC236}">
                <a16:creationId xmlns:a16="http://schemas.microsoft.com/office/drawing/2014/main" id="{996E2F5E-36DB-4DC7-BAE7-A377430D0288}"/>
              </a:ext>
            </a:extLst>
          </p:cNvPr>
          <p:cNvPicPr>
            <a:picLocks noChangeAspect="1"/>
          </p:cNvPicPr>
          <p:nvPr/>
        </p:nvPicPr>
        <p:blipFill>
          <a:blip r:embed="rId2"/>
          <a:stretch>
            <a:fillRect/>
          </a:stretch>
        </p:blipFill>
        <p:spPr>
          <a:xfrm>
            <a:off x="8969822" y="935278"/>
            <a:ext cx="2962910" cy="2407920"/>
          </a:xfrm>
          <a:prstGeom prst="rect">
            <a:avLst/>
          </a:prstGeom>
        </p:spPr>
      </p:pic>
      <p:pic>
        <p:nvPicPr>
          <p:cNvPr id="6" name="Picture 5">
            <a:extLst>
              <a:ext uri="{FF2B5EF4-FFF2-40B4-BE49-F238E27FC236}">
                <a16:creationId xmlns:a16="http://schemas.microsoft.com/office/drawing/2014/main" id="{10F98845-4749-4725-A1C8-E3692BF911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5828" y="1725808"/>
            <a:ext cx="8053010" cy="4972529"/>
          </a:xfrm>
          <a:prstGeom prst="rect">
            <a:avLst/>
          </a:prstGeom>
        </p:spPr>
      </p:pic>
    </p:spTree>
    <p:extLst>
      <p:ext uri="{BB962C8B-B14F-4D97-AF65-F5344CB8AC3E}">
        <p14:creationId xmlns:p14="http://schemas.microsoft.com/office/powerpoint/2010/main" val="2924366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par>
                                <p:cTn id="9" presetID="2" presetClass="entr" presetSubtype="4" fill="hold" grpId="2" nodeType="withEffect">
                                  <p:stCondLst>
                                    <p:cond delay="0"/>
                                  </p:stCondLst>
                                  <p:iterate type="lt">
                                    <p:tmPct val="0"/>
                                  </p:iterate>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500" fill="hold"/>
                                        <p:tgtEl>
                                          <p:spTgt spid="104"/>
                                        </p:tgtEl>
                                        <p:attrNameLst>
                                          <p:attrName>ppt_x</p:attrName>
                                        </p:attrNameLst>
                                      </p:cBhvr>
                                      <p:tavLst>
                                        <p:tav tm="0">
                                          <p:val>
                                            <p:strVal val="#ppt_x"/>
                                          </p:val>
                                        </p:tav>
                                        <p:tav tm="100000">
                                          <p:val>
                                            <p:strVal val="#ppt_x"/>
                                          </p:val>
                                        </p:tav>
                                      </p:tavLst>
                                    </p:anim>
                                    <p:anim calcmode="lin" valueType="num">
                                      <p:cBhvr additive="base">
                                        <p:cTn id="12" dur="500" fill="hold"/>
                                        <p:tgtEl>
                                          <p:spTgt spid="104"/>
                                        </p:tgtEl>
                                        <p:attrNameLst>
                                          <p:attrName>ppt_y</p:attrName>
                                        </p:attrNameLst>
                                      </p:cBhvr>
                                      <p:tavLst>
                                        <p:tav tm="0">
                                          <p:val>
                                            <p:strVal val="1+#ppt_h/2"/>
                                          </p:val>
                                        </p:tav>
                                        <p:tav tm="100000">
                                          <p:val>
                                            <p:strVal val="#ppt_y"/>
                                          </p:val>
                                        </p:tav>
                                      </p:tavLst>
                                    </p:anim>
                                  </p:childTnLst>
                                </p:cTn>
                              </p:par>
                              <p:par>
                                <p:cTn id="13" presetID="2" presetClass="entr" presetSubtype="4" fill="hold" grpId="2" nodeType="withEffect">
                                  <p:stCondLst>
                                    <p:cond delay="0"/>
                                  </p:stCondLst>
                                  <p:iterate type="lt">
                                    <p:tmPct val="0"/>
                                  </p:iterate>
                                  <p:childTnLst>
                                    <p:set>
                                      <p:cBhvr>
                                        <p:cTn id="14" dur="1" fill="hold">
                                          <p:stCondLst>
                                            <p:cond delay="0"/>
                                          </p:stCondLst>
                                        </p:cTn>
                                        <p:tgtEl>
                                          <p:spTgt spid="105"/>
                                        </p:tgtEl>
                                        <p:attrNameLst>
                                          <p:attrName>style.visibility</p:attrName>
                                        </p:attrNameLst>
                                      </p:cBhvr>
                                      <p:to>
                                        <p:strVal val="visible"/>
                                      </p:to>
                                    </p:set>
                                    <p:anim calcmode="lin" valueType="num">
                                      <p:cBhvr additive="base">
                                        <p:cTn id="15" dur="500" fill="hold"/>
                                        <p:tgtEl>
                                          <p:spTgt spid="105"/>
                                        </p:tgtEl>
                                        <p:attrNameLst>
                                          <p:attrName>ppt_x</p:attrName>
                                        </p:attrNameLst>
                                      </p:cBhvr>
                                      <p:tavLst>
                                        <p:tav tm="0">
                                          <p:val>
                                            <p:strVal val="#ppt_x"/>
                                          </p:val>
                                        </p:tav>
                                        <p:tav tm="100000">
                                          <p:val>
                                            <p:strVal val="#ppt_x"/>
                                          </p:val>
                                        </p:tav>
                                      </p:tavLst>
                                    </p:anim>
                                    <p:anim calcmode="lin" valueType="num">
                                      <p:cBhvr additive="base">
                                        <p:cTn id="16" dur="500" fill="hold"/>
                                        <p:tgtEl>
                                          <p:spTgt spid="105"/>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0"/>
                                  </p:stCondLst>
                                  <p:iterate type="lt">
                                    <p:tmPct val="0"/>
                                  </p:iterate>
                                  <p:childTnLst>
                                    <p:set>
                                      <p:cBhvr>
                                        <p:cTn id="18" dur="1" fill="hold">
                                          <p:stCondLst>
                                            <p:cond delay="0"/>
                                          </p:stCondLst>
                                        </p:cTn>
                                        <p:tgtEl>
                                          <p:spTgt spid="104"/>
                                        </p:tgtEl>
                                        <p:attrNameLst>
                                          <p:attrName>style.visibility</p:attrName>
                                        </p:attrNameLst>
                                      </p:cBhvr>
                                      <p:to>
                                        <p:strVal val="visible"/>
                                      </p:to>
                                    </p:set>
                                  </p:childTnLst>
                                </p:cTn>
                              </p:par>
                              <p:par>
                                <p:cTn id="19" presetID="16" presetClass="emph" presetSubtype="0" fill="hold" grpId="1" nodeType="withEffect">
                                  <p:stCondLst>
                                    <p:cond delay="0"/>
                                  </p:stCondLst>
                                  <p:iterate type="lt">
                                    <p:tmPct val="4000"/>
                                  </p:iterate>
                                  <p:childTnLst>
                                    <p:set>
                                      <p:cBhvr override="childStyle">
                                        <p:cTn id="20" dur="500" fill="hold"/>
                                        <p:tgtEl>
                                          <p:spTgt spid="104"/>
                                        </p:tgtEl>
                                        <p:attrNameLst>
                                          <p:attrName>style.color</p:attrName>
                                        </p:attrNameLst>
                                      </p:cBhvr>
                                      <p:to>
                                        <p:clrVal>
                                          <a:srgbClr val="FF7E68"/>
                                        </p:clrVal>
                                      </p:to>
                                    </p:set>
                                    <p:set>
                                      <p:cBhvr>
                                        <p:cTn id="21" dur="500" fill="hold"/>
                                        <p:tgtEl>
                                          <p:spTgt spid="104"/>
                                        </p:tgtEl>
                                        <p:attrNameLst>
                                          <p:attrName>fillcolor</p:attrName>
                                        </p:attrNameLst>
                                      </p:cBhvr>
                                      <p:to>
                                        <p:clrVal>
                                          <a:srgbClr val="FF7E68"/>
                                        </p:clrVal>
                                      </p:to>
                                    </p:set>
                                    <p:set>
                                      <p:cBhvr>
                                        <p:cTn id="22" dur="500" fill="hold"/>
                                        <p:tgtEl>
                                          <p:spTgt spid="104"/>
                                        </p:tgtEl>
                                        <p:attrNameLst>
                                          <p:attrName>fill.type</p:attrName>
                                        </p:attrNameLst>
                                      </p:cBhvr>
                                      <p:to>
                                        <p:strVal val="solid"/>
                                      </p:to>
                                    </p:set>
                                  </p:childTnLst>
                                </p:cTn>
                              </p:par>
                              <p:par>
                                <p:cTn id="23" presetID="1" presetClass="entr" presetSubtype="0" fill="hold" grpId="1" nodeType="withEffect">
                                  <p:stCondLst>
                                    <p:cond delay="0"/>
                                  </p:stCondLst>
                                  <p:iterate type="lt">
                                    <p:tmPct val="0"/>
                                  </p:iterate>
                                  <p:childTnLst>
                                    <p:set>
                                      <p:cBhvr>
                                        <p:cTn id="24" dur="1" fill="hold">
                                          <p:stCondLst>
                                            <p:cond delay="0"/>
                                          </p:stCondLst>
                                        </p:cTn>
                                        <p:tgtEl>
                                          <p:spTgt spid="105"/>
                                        </p:tgtEl>
                                        <p:attrNameLst>
                                          <p:attrName>style.visibility</p:attrName>
                                        </p:attrNameLst>
                                      </p:cBhvr>
                                      <p:to>
                                        <p:strVal val="visible"/>
                                      </p:to>
                                    </p:set>
                                  </p:childTnLst>
                                </p:cTn>
                              </p:par>
                              <p:par>
                                <p:cTn id="25" presetID="16" presetClass="emph" presetSubtype="0" fill="hold" grpId="0" nodeType="withEffect">
                                  <p:stCondLst>
                                    <p:cond delay="0"/>
                                  </p:stCondLst>
                                  <p:iterate type="lt">
                                    <p:tmPct val="4000"/>
                                  </p:iterate>
                                  <p:childTnLst>
                                    <p:set>
                                      <p:cBhvr override="childStyle">
                                        <p:cTn id="26" dur="500" fill="hold"/>
                                        <p:tgtEl>
                                          <p:spTgt spid="105"/>
                                        </p:tgtEl>
                                        <p:attrNameLst>
                                          <p:attrName>style.color</p:attrName>
                                        </p:attrNameLst>
                                      </p:cBhvr>
                                      <p:to>
                                        <p:clrVal>
                                          <a:schemeClr val="accent2"/>
                                        </p:clrVal>
                                      </p:to>
                                    </p:set>
                                    <p:set>
                                      <p:cBhvr>
                                        <p:cTn id="27" dur="500" fill="hold"/>
                                        <p:tgtEl>
                                          <p:spTgt spid="105"/>
                                        </p:tgtEl>
                                        <p:attrNameLst>
                                          <p:attrName>fillcolor</p:attrName>
                                        </p:attrNameLst>
                                      </p:cBhvr>
                                      <p:to>
                                        <p:clrVal>
                                          <a:schemeClr val="accent2"/>
                                        </p:clrVal>
                                      </p:to>
                                    </p:set>
                                    <p:set>
                                      <p:cBhvr>
                                        <p:cTn id="28" dur="500" fill="hold"/>
                                        <p:tgtEl>
                                          <p:spTgt spid="105"/>
                                        </p:tgtEl>
                                        <p:attrNameLst>
                                          <p:attrName>fill.type</p:attrName>
                                        </p:attrNameLst>
                                      </p:cBhvr>
                                      <p:to>
                                        <p:strVal val="solid"/>
                                      </p:to>
                                    </p:set>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6"/>
                                        </p:tgtEl>
                                        <p:attrNameLst>
                                          <p:attrName>style.visibility</p:attrName>
                                        </p:attrNameLst>
                                      </p:cBhvr>
                                      <p:to>
                                        <p:strVal val="visible"/>
                                      </p:to>
                                    </p:set>
                                    <p:anim calcmode="lin" valueType="num">
                                      <p:cBhvr additive="base">
                                        <p:cTn id="38" dur="500" fill="hold"/>
                                        <p:tgtEl>
                                          <p:spTgt spid="106"/>
                                        </p:tgtEl>
                                        <p:attrNameLst>
                                          <p:attrName>ppt_x</p:attrName>
                                        </p:attrNameLst>
                                      </p:cBhvr>
                                      <p:tavLst>
                                        <p:tav tm="0">
                                          <p:val>
                                            <p:strVal val="#ppt_x"/>
                                          </p:val>
                                        </p:tav>
                                        <p:tav tm="100000">
                                          <p:val>
                                            <p:strVal val="#ppt_x"/>
                                          </p:val>
                                        </p:tav>
                                      </p:tavLst>
                                    </p:anim>
                                    <p:anim calcmode="lin" valueType="num">
                                      <p:cBhvr additive="base">
                                        <p:cTn id="39"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4" grpId="1"/>
      <p:bldP spid="104" grpId="2"/>
      <p:bldP spid="105" grpId="0"/>
      <p:bldP spid="105" grpId="1"/>
      <p:bldP spid="105"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5FBD65F-182A-4C30-A748-4A59F97E91F7}"/>
              </a:ext>
            </a:extLst>
          </p:cNvPr>
          <p:cNvSpPr/>
          <p:nvPr/>
        </p:nvSpPr>
        <p:spPr>
          <a:xfrm>
            <a:off x="224594" y="268663"/>
            <a:ext cx="11757429" cy="6276842"/>
          </a:xfrm>
          <a:prstGeom prst="roundRect">
            <a:avLst/>
          </a:prstGeom>
          <a:solidFill>
            <a:srgbClr val="FDFD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EEE4"/>
              </a:solidFill>
              <a:effectLst/>
              <a:uLnTx/>
              <a:uFillTx/>
              <a:latin typeface="Arial"/>
              <a:ea typeface="+mn-ea"/>
              <a:cs typeface="+mn-cs"/>
            </a:endParaRPr>
          </a:p>
        </p:txBody>
      </p:sp>
      <p:grpSp>
        <p:nvGrpSpPr>
          <p:cNvPr id="29" name="Google Shape;1949;p49"/>
          <p:cNvGrpSpPr/>
          <p:nvPr/>
        </p:nvGrpSpPr>
        <p:grpSpPr>
          <a:xfrm rot="6490262">
            <a:off x="10280514" y="4672423"/>
            <a:ext cx="2517805" cy="2796456"/>
            <a:chOff x="-7501642" y="749515"/>
            <a:chExt cx="2431070" cy="2849374"/>
          </a:xfrm>
        </p:grpSpPr>
        <p:sp>
          <p:nvSpPr>
            <p:cNvPr id="30" name="Google Shape;1950;p49"/>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951;p49"/>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952;p49"/>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953;p49"/>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954;p49"/>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955;p49"/>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956;p49"/>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957;p49"/>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958;p49"/>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959;p49"/>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960;p49"/>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961;p49"/>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962;p49"/>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963;p49"/>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964;p49"/>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965;p49"/>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966;p49"/>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967;p49"/>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968;p49"/>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969;p49"/>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970;p49"/>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971;p49"/>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972;p49"/>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973;p49"/>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974;p49"/>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975;p49"/>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976;p49"/>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977;p49"/>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978;p49"/>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979;p49"/>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980;p49"/>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981;p49"/>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roup 1"/>
          <p:cNvGrpSpPr/>
          <p:nvPr/>
        </p:nvGrpSpPr>
        <p:grpSpPr>
          <a:xfrm>
            <a:off x="-163143" y="4795650"/>
            <a:ext cx="2273297" cy="1958201"/>
            <a:chOff x="-460137" y="3063714"/>
            <a:chExt cx="2280342" cy="2048241"/>
          </a:xfrm>
        </p:grpSpPr>
        <p:sp>
          <p:nvSpPr>
            <p:cNvPr id="63" name="Google Shape;1105;p36"/>
            <p:cNvSpPr/>
            <p:nvPr/>
          </p:nvSpPr>
          <p:spPr>
            <a:xfrm rot="-6334122">
              <a:off x="-854177" y="3457754"/>
              <a:ext cx="1976643" cy="118856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4" name="Google Shape;1106;p36"/>
            <p:cNvGrpSpPr/>
            <p:nvPr/>
          </p:nvGrpSpPr>
          <p:grpSpPr>
            <a:xfrm rot="-1382163">
              <a:off x="-40582" y="4204004"/>
              <a:ext cx="1860787" cy="907951"/>
              <a:chOff x="10083475" y="3839575"/>
              <a:chExt cx="1221925" cy="596225"/>
            </a:xfrm>
          </p:grpSpPr>
          <p:sp>
            <p:nvSpPr>
              <p:cNvPr id="65" name="Google Shape;1107;p36"/>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108;p36"/>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7" name="Google Shape;1449;p43">
            <a:extLst>
              <a:ext uri="{FF2B5EF4-FFF2-40B4-BE49-F238E27FC236}">
                <a16:creationId xmlns:a16="http://schemas.microsoft.com/office/drawing/2014/main" id="{D6E99C79-ABB5-4530-9999-C965FE401308}"/>
              </a:ext>
            </a:extLst>
          </p:cNvPr>
          <p:cNvGrpSpPr/>
          <p:nvPr/>
        </p:nvGrpSpPr>
        <p:grpSpPr>
          <a:xfrm rot="-5981933">
            <a:off x="-2760994" y="-3663050"/>
            <a:ext cx="5175659" cy="6066211"/>
            <a:chOff x="9395708" y="-2591285"/>
            <a:chExt cx="2431070" cy="2849374"/>
          </a:xfrm>
        </p:grpSpPr>
        <p:sp>
          <p:nvSpPr>
            <p:cNvPr id="68" name="Google Shape;1450;p43">
              <a:extLst>
                <a:ext uri="{FF2B5EF4-FFF2-40B4-BE49-F238E27FC236}">
                  <a16:creationId xmlns:a16="http://schemas.microsoft.com/office/drawing/2014/main" id="{5A867754-9E46-4A0D-A58F-AF369E2E223C}"/>
                </a:ext>
              </a:extLst>
            </p:cNvPr>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51;p43">
              <a:extLst>
                <a:ext uri="{FF2B5EF4-FFF2-40B4-BE49-F238E27FC236}">
                  <a16:creationId xmlns:a16="http://schemas.microsoft.com/office/drawing/2014/main" id="{CEFE8014-9F7E-4F48-8EA9-36E0D902BF00}"/>
                </a:ext>
              </a:extLst>
            </p:cNvPr>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52;p43">
              <a:extLst>
                <a:ext uri="{FF2B5EF4-FFF2-40B4-BE49-F238E27FC236}">
                  <a16:creationId xmlns:a16="http://schemas.microsoft.com/office/drawing/2014/main" id="{FF55968E-91AE-4B7D-9DE3-C3C33E0724B5}"/>
                </a:ext>
              </a:extLst>
            </p:cNvPr>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53;p43">
              <a:extLst>
                <a:ext uri="{FF2B5EF4-FFF2-40B4-BE49-F238E27FC236}">
                  <a16:creationId xmlns:a16="http://schemas.microsoft.com/office/drawing/2014/main" id="{C26EB234-4A09-4534-A0B7-FD0B6495340D}"/>
                </a:ext>
              </a:extLst>
            </p:cNvPr>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54;p43">
              <a:extLst>
                <a:ext uri="{FF2B5EF4-FFF2-40B4-BE49-F238E27FC236}">
                  <a16:creationId xmlns:a16="http://schemas.microsoft.com/office/drawing/2014/main" id="{F0C4EEFB-4834-4A89-9C4E-3DA22D502D26}"/>
                </a:ext>
              </a:extLst>
            </p:cNvPr>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55;p43">
              <a:extLst>
                <a:ext uri="{FF2B5EF4-FFF2-40B4-BE49-F238E27FC236}">
                  <a16:creationId xmlns:a16="http://schemas.microsoft.com/office/drawing/2014/main" id="{8956FB50-6822-4FDE-BF75-B8720F7B5C12}"/>
                </a:ext>
              </a:extLst>
            </p:cNvPr>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56;p43">
              <a:extLst>
                <a:ext uri="{FF2B5EF4-FFF2-40B4-BE49-F238E27FC236}">
                  <a16:creationId xmlns:a16="http://schemas.microsoft.com/office/drawing/2014/main" id="{1F8D771D-074B-4734-8D40-2E8D606642C8}"/>
                </a:ext>
              </a:extLst>
            </p:cNvPr>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57;p43">
              <a:extLst>
                <a:ext uri="{FF2B5EF4-FFF2-40B4-BE49-F238E27FC236}">
                  <a16:creationId xmlns:a16="http://schemas.microsoft.com/office/drawing/2014/main" id="{F4BE0BC6-90C3-4A11-99B2-D6FA5E5737D2}"/>
                </a:ext>
              </a:extLst>
            </p:cNvPr>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58;p43">
              <a:extLst>
                <a:ext uri="{FF2B5EF4-FFF2-40B4-BE49-F238E27FC236}">
                  <a16:creationId xmlns:a16="http://schemas.microsoft.com/office/drawing/2014/main" id="{DE49CAB5-720C-473A-B67C-14D854AD872D}"/>
                </a:ext>
              </a:extLst>
            </p:cNvPr>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59;p43">
              <a:extLst>
                <a:ext uri="{FF2B5EF4-FFF2-40B4-BE49-F238E27FC236}">
                  <a16:creationId xmlns:a16="http://schemas.microsoft.com/office/drawing/2014/main" id="{52A2C39C-31BB-4BFB-A6D9-0A200F68FB80}"/>
                </a:ext>
              </a:extLst>
            </p:cNvPr>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460;p43">
              <a:extLst>
                <a:ext uri="{FF2B5EF4-FFF2-40B4-BE49-F238E27FC236}">
                  <a16:creationId xmlns:a16="http://schemas.microsoft.com/office/drawing/2014/main" id="{5CCE0F77-2159-4660-82BB-8F7A3037651E}"/>
                </a:ext>
              </a:extLst>
            </p:cNvPr>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61;p43">
              <a:extLst>
                <a:ext uri="{FF2B5EF4-FFF2-40B4-BE49-F238E27FC236}">
                  <a16:creationId xmlns:a16="http://schemas.microsoft.com/office/drawing/2014/main" id="{DF8A0438-8135-44A7-BBE2-84E0F2E848EC}"/>
                </a:ext>
              </a:extLst>
            </p:cNvPr>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62;p43">
              <a:extLst>
                <a:ext uri="{FF2B5EF4-FFF2-40B4-BE49-F238E27FC236}">
                  <a16:creationId xmlns:a16="http://schemas.microsoft.com/office/drawing/2014/main" id="{87FE0836-F7A2-49D2-9F33-823E3A1072CD}"/>
                </a:ext>
              </a:extLst>
            </p:cNvPr>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63;p43">
              <a:extLst>
                <a:ext uri="{FF2B5EF4-FFF2-40B4-BE49-F238E27FC236}">
                  <a16:creationId xmlns:a16="http://schemas.microsoft.com/office/drawing/2014/main" id="{3778DF86-9239-4BC6-A1E6-3F9418728219}"/>
                </a:ext>
              </a:extLst>
            </p:cNvPr>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64;p43">
              <a:extLst>
                <a:ext uri="{FF2B5EF4-FFF2-40B4-BE49-F238E27FC236}">
                  <a16:creationId xmlns:a16="http://schemas.microsoft.com/office/drawing/2014/main" id="{91E6728D-292E-41AA-8D5F-0D2A5BAA6D32}"/>
                </a:ext>
              </a:extLst>
            </p:cNvPr>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65;p43">
              <a:extLst>
                <a:ext uri="{FF2B5EF4-FFF2-40B4-BE49-F238E27FC236}">
                  <a16:creationId xmlns:a16="http://schemas.microsoft.com/office/drawing/2014/main" id="{6C988718-7DC7-4783-AEBD-B7B9182AE949}"/>
                </a:ext>
              </a:extLst>
            </p:cNvPr>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66;p43">
              <a:extLst>
                <a:ext uri="{FF2B5EF4-FFF2-40B4-BE49-F238E27FC236}">
                  <a16:creationId xmlns:a16="http://schemas.microsoft.com/office/drawing/2014/main" id="{C95BF62A-371B-451E-A1A3-8BC376BE36DB}"/>
                </a:ext>
              </a:extLst>
            </p:cNvPr>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67;p43">
              <a:extLst>
                <a:ext uri="{FF2B5EF4-FFF2-40B4-BE49-F238E27FC236}">
                  <a16:creationId xmlns:a16="http://schemas.microsoft.com/office/drawing/2014/main" id="{C8CA657C-BB43-4A24-92B9-4B8366EC1223}"/>
                </a:ext>
              </a:extLst>
            </p:cNvPr>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68;p43">
              <a:extLst>
                <a:ext uri="{FF2B5EF4-FFF2-40B4-BE49-F238E27FC236}">
                  <a16:creationId xmlns:a16="http://schemas.microsoft.com/office/drawing/2014/main" id="{C58714F9-8EE7-4AFE-BF1F-24F1D5CF998E}"/>
                </a:ext>
              </a:extLst>
            </p:cNvPr>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69;p43">
              <a:extLst>
                <a:ext uri="{FF2B5EF4-FFF2-40B4-BE49-F238E27FC236}">
                  <a16:creationId xmlns:a16="http://schemas.microsoft.com/office/drawing/2014/main" id="{E81B8970-540F-4DF8-B472-2F9BE1F25E4A}"/>
                </a:ext>
              </a:extLst>
            </p:cNvPr>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70;p43">
              <a:extLst>
                <a:ext uri="{FF2B5EF4-FFF2-40B4-BE49-F238E27FC236}">
                  <a16:creationId xmlns:a16="http://schemas.microsoft.com/office/drawing/2014/main" id="{7EEE2B9C-1CA3-44A2-9D0A-C6FB313AB7B9}"/>
                </a:ext>
              </a:extLst>
            </p:cNvPr>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71;p43">
              <a:extLst>
                <a:ext uri="{FF2B5EF4-FFF2-40B4-BE49-F238E27FC236}">
                  <a16:creationId xmlns:a16="http://schemas.microsoft.com/office/drawing/2014/main" id="{4E378F3E-0CC5-4DCC-8D95-3F60F46FAF12}"/>
                </a:ext>
              </a:extLst>
            </p:cNvPr>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72;p43">
              <a:extLst>
                <a:ext uri="{FF2B5EF4-FFF2-40B4-BE49-F238E27FC236}">
                  <a16:creationId xmlns:a16="http://schemas.microsoft.com/office/drawing/2014/main" id="{684DC812-5854-4300-89EC-C0B049B0762C}"/>
                </a:ext>
              </a:extLst>
            </p:cNvPr>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73;p43">
              <a:extLst>
                <a:ext uri="{FF2B5EF4-FFF2-40B4-BE49-F238E27FC236}">
                  <a16:creationId xmlns:a16="http://schemas.microsoft.com/office/drawing/2014/main" id="{33D75E03-E906-4306-AD3C-8F38867F1CCD}"/>
                </a:ext>
              </a:extLst>
            </p:cNvPr>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74;p43">
              <a:extLst>
                <a:ext uri="{FF2B5EF4-FFF2-40B4-BE49-F238E27FC236}">
                  <a16:creationId xmlns:a16="http://schemas.microsoft.com/office/drawing/2014/main" id="{CC4A9F6E-4368-4B71-837F-0B97D082EA3A}"/>
                </a:ext>
              </a:extLst>
            </p:cNvPr>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475;p43">
              <a:extLst>
                <a:ext uri="{FF2B5EF4-FFF2-40B4-BE49-F238E27FC236}">
                  <a16:creationId xmlns:a16="http://schemas.microsoft.com/office/drawing/2014/main" id="{52F12B02-528B-496A-8939-538F07196446}"/>
                </a:ext>
              </a:extLst>
            </p:cNvPr>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476;p43">
              <a:extLst>
                <a:ext uri="{FF2B5EF4-FFF2-40B4-BE49-F238E27FC236}">
                  <a16:creationId xmlns:a16="http://schemas.microsoft.com/office/drawing/2014/main" id="{C6ADAEA4-7492-47AC-BD2F-2EAC99AC8442}"/>
                </a:ext>
              </a:extLst>
            </p:cNvPr>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477;p43">
              <a:extLst>
                <a:ext uri="{FF2B5EF4-FFF2-40B4-BE49-F238E27FC236}">
                  <a16:creationId xmlns:a16="http://schemas.microsoft.com/office/drawing/2014/main" id="{B0D67C79-85F5-46F4-9C28-78E4B71B6D11}"/>
                </a:ext>
              </a:extLst>
            </p:cNvPr>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478;p43">
              <a:extLst>
                <a:ext uri="{FF2B5EF4-FFF2-40B4-BE49-F238E27FC236}">
                  <a16:creationId xmlns:a16="http://schemas.microsoft.com/office/drawing/2014/main" id="{90264017-E283-47D2-851F-A9A1C572235A}"/>
                </a:ext>
              </a:extLst>
            </p:cNvPr>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479;p43">
              <a:extLst>
                <a:ext uri="{FF2B5EF4-FFF2-40B4-BE49-F238E27FC236}">
                  <a16:creationId xmlns:a16="http://schemas.microsoft.com/office/drawing/2014/main" id="{EC24EC0D-5D8D-466B-A596-C1AF19ADF13C}"/>
                </a:ext>
              </a:extLst>
            </p:cNvPr>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480;p43">
              <a:extLst>
                <a:ext uri="{FF2B5EF4-FFF2-40B4-BE49-F238E27FC236}">
                  <a16:creationId xmlns:a16="http://schemas.microsoft.com/office/drawing/2014/main" id="{7566D6B7-069B-4B0B-9654-DB11B9EB381B}"/>
                </a:ext>
              </a:extLst>
            </p:cNvPr>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481;p43">
              <a:extLst>
                <a:ext uri="{FF2B5EF4-FFF2-40B4-BE49-F238E27FC236}">
                  <a16:creationId xmlns:a16="http://schemas.microsoft.com/office/drawing/2014/main" id="{02C14DEA-AAA9-41CD-BB48-2864446D6F7D}"/>
                </a:ext>
              </a:extLst>
            </p:cNvPr>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10F98845-4749-4725-A1C8-E3692BF911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6124" y="697746"/>
            <a:ext cx="9173051" cy="5664126"/>
          </a:xfrm>
          <a:prstGeom prst="rect">
            <a:avLst/>
          </a:prstGeom>
        </p:spPr>
      </p:pic>
      <p:sp>
        <p:nvSpPr>
          <p:cNvPr id="3" name="Rectangle: Rounded Corners 2">
            <a:extLst>
              <a:ext uri="{FF2B5EF4-FFF2-40B4-BE49-F238E27FC236}">
                <a16:creationId xmlns:a16="http://schemas.microsoft.com/office/drawing/2014/main" id="{38808373-F6A2-45F7-9F1C-A48AE1647EC1}"/>
              </a:ext>
            </a:extLst>
          </p:cNvPr>
          <p:cNvSpPr/>
          <p:nvPr/>
        </p:nvSpPr>
        <p:spPr>
          <a:xfrm>
            <a:off x="2249700" y="720571"/>
            <a:ext cx="2055600" cy="800892"/>
          </a:xfrm>
          <a:prstGeom prst="roundRect">
            <a:avLst/>
          </a:prstGeom>
          <a:solidFill>
            <a:srgbClr val="FDFDD7"/>
          </a:solidFill>
          <a:ln>
            <a:solidFill>
              <a:srgbClr val="FDF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Rounded Corners 100">
            <a:extLst>
              <a:ext uri="{FF2B5EF4-FFF2-40B4-BE49-F238E27FC236}">
                <a16:creationId xmlns:a16="http://schemas.microsoft.com/office/drawing/2014/main" id="{E56CEE47-638F-4744-91F6-6C7C00173C88}"/>
              </a:ext>
            </a:extLst>
          </p:cNvPr>
          <p:cNvSpPr/>
          <p:nvPr/>
        </p:nvSpPr>
        <p:spPr>
          <a:xfrm>
            <a:off x="2282392" y="1676222"/>
            <a:ext cx="2055600" cy="800892"/>
          </a:xfrm>
          <a:prstGeom prst="roundRect">
            <a:avLst/>
          </a:prstGeom>
          <a:solidFill>
            <a:srgbClr val="FDFDD7"/>
          </a:solidFill>
          <a:ln>
            <a:solidFill>
              <a:srgbClr val="FDF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40FF7178-20AF-4334-8AA5-A629777149A4}"/>
              </a:ext>
            </a:extLst>
          </p:cNvPr>
          <p:cNvSpPr/>
          <p:nvPr/>
        </p:nvSpPr>
        <p:spPr>
          <a:xfrm>
            <a:off x="2249700" y="2575913"/>
            <a:ext cx="2055600" cy="800892"/>
          </a:xfrm>
          <a:prstGeom prst="roundRect">
            <a:avLst/>
          </a:prstGeom>
          <a:solidFill>
            <a:srgbClr val="FDFDD7"/>
          </a:solidFill>
          <a:ln>
            <a:solidFill>
              <a:srgbClr val="FDF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3BF6BC96-3FF1-4ED7-8A56-DFB5CA948D74}"/>
              </a:ext>
            </a:extLst>
          </p:cNvPr>
          <p:cNvSpPr/>
          <p:nvPr/>
        </p:nvSpPr>
        <p:spPr>
          <a:xfrm>
            <a:off x="2411830" y="3805888"/>
            <a:ext cx="2055600" cy="800892"/>
          </a:xfrm>
          <a:prstGeom prst="roundRect">
            <a:avLst/>
          </a:prstGeom>
          <a:solidFill>
            <a:srgbClr val="FDFDD7"/>
          </a:solidFill>
          <a:ln>
            <a:solidFill>
              <a:srgbClr val="FDF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Rounded Corners 106">
            <a:extLst>
              <a:ext uri="{FF2B5EF4-FFF2-40B4-BE49-F238E27FC236}">
                <a16:creationId xmlns:a16="http://schemas.microsoft.com/office/drawing/2014/main" id="{1559291F-5610-49EB-AE9B-B547914CAB0D}"/>
              </a:ext>
            </a:extLst>
          </p:cNvPr>
          <p:cNvSpPr/>
          <p:nvPr/>
        </p:nvSpPr>
        <p:spPr>
          <a:xfrm>
            <a:off x="1934576" y="5018568"/>
            <a:ext cx="2403416" cy="800892"/>
          </a:xfrm>
          <a:prstGeom prst="roundRect">
            <a:avLst/>
          </a:prstGeom>
          <a:solidFill>
            <a:srgbClr val="FDFDD7"/>
          </a:solidFill>
          <a:ln>
            <a:solidFill>
              <a:srgbClr val="FDF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445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xit" presetSubtype="32" fill="hold" grpId="0" nodeType="clickEffect">
                                  <p:stCondLst>
                                    <p:cond delay="0"/>
                                  </p:stCondLst>
                                  <p:childTnLst>
                                    <p:animEffect transition="out" filter="circle(out)">
                                      <p:cBhvr>
                                        <p:cTn id="17" dur="2000"/>
                                        <p:tgtEl>
                                          <p:spTgt spid="3"/>
                                        </p:tgtEl>
                                      </p:cBhvr>
                                    </p:animEffect>
                                    <p:set>
                                      <p:cBhvr>
                                        <p:cTn id="18" dur="1" fill="hold">
                                          <p:stCondLst>
                                            <p:cond delay="19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grpId="0" nodeType="clickEffect">
                                  <p:stCondLst>
                                    <p:cond delay="0"/>
                                  </p:stCondLst>
                                  <p:childTnLst>
                                    <p:animEffect transition="out" filter="circle(out)">
                                      <p:cBhvr>
                                        <p:cTn id="22" dur="2000"/>
                                        <p:tgtEl>
                                          <p:spTgt spid="101"/>
                                        </p:tgtEl>
                                      </p:cBhvr>
                                    </p:animEffect>
                                    <p:set>
                                      <p:cBhvr>
                                        <p:cTn id="23" dur="1" fill="hold">
                                          <p:stCondLst>
                                            <p:cond delay="1999"/>
                                          </p:stCondLst>
                                        </p:cTn>
                                        <p:tgtEl>
                                          <p:spTgt spid="10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 presetClass="exit" presetSubtype="32" fill="hold" grpId="0" nodeType="clickEffect">
                                  <p:stCondLst>
                                    <p:cond delay="0"/>
                                  </p:stCondLst>
                                  <p:childTnLst>
                                    <p:animEffect transition="out" filter="circle(out)">
                                      <p:cBhvr>
                                        <p:cTn id="27" dur="2000"/>
                                        <p:tgtEl>
                                          <p:spTgt spid="102"/>
                                        </p:tgtEl>
                                      </p:cBhvr>
                                    </p:animEffect>
                                    <p:set>
                                      <p:cBhvr>
                                        <p:cTn id="28" dur="1" fill="hold">
                                          <p:stCondLst>
                                            <p:cond delay="1999"/>
                                          </p:stCondLst>
                                        </p:cTn>
                                        <p:tgtEl>
                                          <p:spTgt spid="10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xit" presetSubtype="32" fill="hold" grpId="0" nodeType="clickEffect">
                                  <p:stCondLst>
                                    <p:cond delay="0"/>
                                  </p:stCondLst>
                                  <p:childTnLst>
                                    <p:animEffect transition="out" filter="circle(out)">
                                      <p:cBhvr>
                                        <p:cTn id="32" dur="2000"/>
                                        <p:tgtEl>
                                          <p:spTgt spid="103"/>
                                        </p:tgtEl>
                                      </p:cBhvr>
                                    </p:animEffect>
                                    <p:set>
                                      <p:cBhvr>
                                        <p:cTn id="33" dur="1" fill="hold">
                                          <p:stCondLst>
                                            <p:cond delay="1999"/>
                                          </p:stCondLst>
                                        </p:cTn>
                                        <p:tgtEl>
                                          <p:spTgt spid="10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6" presetClass="exit" presetSubtype="32" fill="hold" grpId="0" nodeType="clickEffect">
                                  <p:stCondLst>
                                    <p:cond delay="0"/>
                                  </p:stCondLst>
                                  <p:childTnLst>
                                    <p:animEffect transition="out" filter="circle(out)">
                                      <p:cBhvr>
                                        <p:cTn id="37" dur="2000"/>
                                        <p:tgtEl>
                                          <p:spTgt spid="107"/>
                                        </p:tgtEl>
                                      </p:cBhvr>
                                    </p:animEffect>
                                    <p:set>
                                      <p:cBhvr>
                                        <p:cTn id="38" dur="1" fill="hold">
                                          <p:stCondLst>
                                            <p:cond delay="1999"/>
                                          </p:stCondLst>
                                        </p:cTn>
                                        <p:tgtEl>
                                          <p:spTgt spid="1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1" grpId="0" animBg="1"/>
      <p:bldP spid="102" grpId="0" animBg="1"/>
      <p:bldP spid="103" grpId="0" animBg="1"/>
      <p:bldP spid="10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5FBD65F-182A-4C30-A748-4A59F97E91F7}"/>
              </a:ext>
            </a:extLst>
          </p:cNvPr>
          <p:cNvSpPr/>
          <p:nvPr/>
        </p:nvSpPr>
        <p:spPr>
          <a:xfrm>
            <a:off x="224594" y="268663"/>
            <a:ext cx="11757429" cy="6276842"/>
          </a:xfrm>
          <a:prstGeom prst="roundRect">
            <a:avLst/>
          </a:prstGeom>
          <a:solidFill>
            <a:srgbClr val="FDFD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EEE4"/>
              </a:solidFill>
              <a:effectLst/>
              <a:uLnTx/>
              <a:uFillTx/>
              <a:latin typeface="Arial"/>
              <a:ea typeface="+mn-ea"/>
              <a:cs typeface="+mn-cs"/>
            </a:endParaRPr>
          </a:p>
        </p:txBody>
      </p:sp>
      <p:grpSp>
        <p:nvGrpSpPr>
          <p:cNvPr id="29" name="Google Shape;1949;p49"/>
          <p:cNvGrpSpPr/>
          <p:nvPr/>
        </p:nvGrpSpPr>
        <p:grpSpPr>
          <a:xfrm rot="6490262">
            <a:off x="10280514" y="4672423"/>
            <a:ext cx="2517805" cy="2796456"/>
            <a:chOff x="-7501642" y="749515"/>
            <a:chExt cx="2431070" cy="2849374"/>
          </a:xfrm>
        </p:grpSpPr>
        <p:sp>
          <p:nvSpPr>
            <p:cNvPr id="30" name="Google Shape;1950;p49"/>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951;p49"/>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952;p49"/>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953;p49"/>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954;p49"/>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955;p49"/>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956;p49"/>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957;p49"/>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958;p49"/>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959;p49"/>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960;p49"/>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961;p49"/>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962;p49"/>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963;p49"/>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964;p49"/>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965;p49"/>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966;p49"/>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967;p49"/>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968;p49"/>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969;p49"/>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970;p49"/>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971;p49"/>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972;p49"/>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973;p49"/>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974;p49"/>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975;p49"/>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976;p49"/>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977;p49"/>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978;p49"/>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979;p49"/>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980;p49"/>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981;p49"/>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roup 1"/>
          <p:cNvGrpSpPr/>
          <p:nvPr/>
        </p:nvGrpSpPr>
        <p:grpSpPr>
          <a:xfrm>
            <a:off x="-163143" y="4795650"/>
            <a:ext cx="2273297" cy="1958201"/>
            <a:chOff x="-460137" y="3063714"/>
            <a:chExt cx="2280342" cy="2048241"/>
          </a:xfrm>
        </p:grpSpPr>
        <p:sp>
          <p:nvSpPr>
            <p:cNvPr id="63" name="Google Shape;1105;p36"/>
            <p:cNvSpPr/>
            <p:nvPr/>
          </p:nvSpPr>
          <p:spPr>
            <a:xfrm rot="-6334122">
              <a:off x="-854177" y="3457754"/>
              <a:ext cx="1976643" cy="118856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4" name="Google Shape;1106;p36"/>
            <p:cNvGrpSpPr/>
            <p:nvPr/>
          </p:nvGrpSpPr>
          <p:grpSpPr>
            <a:xfrm rot="-1382163">
              <a:off x="-40582" y="4204004"/>
              <a:ext cx="1860787" cy="907951"/>
              <a:chOff x="10083475" y="3839575"/>
              <a:chExt cx="1221925" cy="596225"/>
            </a:xfrm>
          </p:grpSpPr>
          <p:sp>
            <p:nvSpPr>
              <p:cNvPr id="65" name="Google Shape;1107;p36"/>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108;p36"/>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7" name="Google Shape;1449;p43">
            <a:extLst>
              <a:ext uri="{FF2B5EF4-FFF2-40B4-BE49-F238E27FC236}">
                <a16:creationId xmlns:a16="http://schemas.microsoft.com/office/drawing/2014/main" id="{D6E99C79-ABB5-4530-9999-C965FE401308}"/>
              </a:ext>
            </a:extLst>
          </p:cNvPr>
          <p:cNvGrpSpPr/>
          <p:nvPr/>
        </p:nvGrpSpPr>
        <p:grpSpPr>
          <a:xfrm rot="-5981933">
            <a:off x="-2760994" y="-3663050"/>
            <a:ext cx="5175659" cy="6066211"/>
            <a:chOff x="9395708" y="-2591285"/>
            <a:chExt cx="2431070" cy="2849374"/>
          </a:xfrm>
        </p:grpSpPr>
        <p:sp>
          <p:nvSpPr>
            <p:cNvPr id="68" name="Google Shape;1450;p43">
              <a:extLst>
                <a:ext uri="{FF2B5EF4-FFF2-40B4-BE49-F238E27FC236}">
                  <a16:creationId xmlns:a16="http://schemas.microsoft.com/office/drawing/2014/main" id="{5A867754-9E46-4A0D-A58F-AF369E2E223C}"/>
                </a:ext>
              </a:extLst>
            </p:cNvPr>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51;p43">
              <a:extLst>
                <a:ext uri="{FF2B5EF4-FFF2-40B4-BE49-F238E27FC236}">
                  <a16:creationId xmlns:a16="http://schemas.microsoft.com/office/drawing/2014/main" id="{CEFE8014-9F7E-4F48-8EA9-36E0D902BF00}"/>
                </a:ext>
              </a:extLst>
            </p:cNvPr>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52;p43">
              <a:extLst>
                <a:ext uri="{FF2B5EF4-FFF2-40B4-BE49-F238E27FC236}">
                  <a16:creationId xmlns:a16="http://schemas.microsoft.com/office/drawing/2014/main" id="{FF55968E-91AE-4B7D-9DE3-C3C33E0724B5}"/>
                </a:ext>
              </a:extLst>
            </p:cNvPr>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53;p43">
              <a:extLst>
                <a:ext uri="{FF2B5EF4-FFF2-40B4-BE49-F238E27FC236}">
                  <a16:creationId xmlns:a16="http://schemas.microsoft.com/office/drawing/2014/main" id="{C26EB234-4A09-4534-A0B7-FD0B6495340D}"/>
                </a:ext>
              </a:extLst>
            </p:cNvPr>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54;p43">
              <a:extLst>
                <a:ext uri="{FF2B5EF4-FFF2-40B4-BE49-F238E27FC236}">
                  <a16:creationId xmlns:a16="http://schemas.microsoft.com/office/drawing/2014/main" id="{F0C4EEFB-4834-4A89-9C4E-3DA22D502D26}"/>
                </a:ext>
              </a:extLst>
            </p:cNvPr>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55;p43">
              <a:extLst>
                <a:ext uri="{FF2B5EF4-FFF2-40B4-BE49-F238E27FC236}">
                  <a16:creationId xmlns:a16="http://schemas.microsoft.com/office/drawing/2014/main" id="{8956FB50-6822-4FDE-BF75-B8720F7B5C12}"/>
                </a:ext>
              </a:extLst>
            </p:cNvPr>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56;p43">
              <a:extLst>
                <a:ext uri="{FF2B5EF4-FFF2-40B4-BE49-F238E27FC236}">
                  <a16:creationId xmlns:a16="http://schemas.microsoft.com/office/drawing/2014/main" id="{1F8D771D-074B-4734-8D40-2E8D606642C8}"/>
                </a:ext>
              </a:extLst>
            </p:cNvPr>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57;p43">
              <a:extLst>
                <a:ext uri="{FF2B5EF4-FFF2-40B4-BE49-F238E27FC236}">
                  <a16:creationId xmlns:a16="http://schemas.microsoft.com/office/drawing/2014/main" id="{F4BE0BC6-90C3-4A11-99B2-D6FA5E5737D2}"/>
                </a:ext>
              </a:extLst>
            </p:cNvPr>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58;p43">
              <a:extLst>
                <a:ext uri="{FF2B5EF4-FFF2-40B4-BE49-F238E27FC236}">
                  <a16:creationId xmlns:a16="http://schemas.microsoft.com/office/drawing/2014/main" id="{DE49CAB5-720C-473A-B67C-14D854AD872D}"/>
                </a:ext>
              </a:extLst>
            </p:cNvPr>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59;p43">
              <a:extLst>
                <a:ext uri="{FF2B5EF4-FFF2-40B4-BE49-F238E27FC236}">
                  <a16:creationId xmlns:a16="http://schemas.microsoft.com/office/drawing/2014/main" id="{52A2C39C-31BB-4BFB-A6D9-0A200F68FB80}"/>
                </a:ext>
              </a:extLst>
            </p:cNvPr>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460;p43">
              <a:extLst>
                <a:ext uri="{FF2B5EF4-FFF2-40B4-BE49-F238E27FC236}">
                  <a16:creationId xmlns:a16="http://schemas.microsoft.com/office/drawing/2014/main" id="{5CCE0F77-2159-4660-82BB-8F7A3037651E}"/>
                </a:ext>
              </a:extLst>
            </p:cNvPr>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61;p43">
              <a:extLst>
                <a:ext uri="{FF2B5EF4-FFF2-40B4-BE49-F238E27FC236}">
                  <a16:creationId xmlns:a16="http://schemas.microsoft.com/office/drawing/2014/main" id="{DF8A0438-8135-44A7-BBE2-84E0F2E848EC}"/>
                </a:ext>
              </a:extLst>
            </p:cNvPr>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62;p43">
              <a:extLst>
                <a:ext uri="{FF2B5EF4-FFF2-40B4-BE49-F238E27FC236}">
                  <a16:creationId xmlns:a16="http://schemas.microsoft.com/office/drawing/2014/main" id="{87FE0836-F7A2-49D2-9F33-823E3A1072CD}"/>
                </a:ext>
              </a:extLst>
            </p:cNvPr>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63;p43">
              <a:extLst>
                <a:ext uri="{FF2B5EF4-FFF2-40B4-BE49-F238E27FC236}">
                  <a16:creationId xmlns:a16="http://schemas.microsoft.com/office/drawing/2014/main" id="{3778DF86-9239-4BC6-A1E6-3F9418728219}"/>
                </a:ext>
              </a:extLst>
            </p:cNvPr>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64;p43">
              <a:extLst>
                <a:ext uri="{FF2B5EF4-FFF2-40B4-BE49-F238E27FC236}">
                  <a16:creationId xmlns:a16="http://schemas.microsoft.com/office/drawing/2014/main" id="{91E6728D-292E-41AA-8D5F-0D2A5BAA6D32}"/>
                </a:ext>
              </a:extLst>
            </p:cNvPr>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65;p43">
              <a:extLst>
                <a:ext uri="{FF2B5EF4-FFF2-40B4-BE49-F238E27FC236}">
                  <a16:creationId xmlns:a16="http://schemas.microsoft.com/office/drawing/2014/main" id="{6C988718-7DC7-4783-AEBD-B7B9182AE949}"/>
                </a:ext>
              </a:extLst>
            </p:cNvPr>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66;p43">
              <a:extLst>
                <a:ext uri="{FF2B5EF4-FFF2-40B4-BE49-F238E27FC236}">
                  <a16:creationId xmlns:a16="http://schemas.microsoft.com/office/drawing/2014/main" id="{C95BF62A-371B-451E-A1A3-8BC376BE36DB}"/>
                </a:ext>
              </a:extLst>
            </p:cNvPr>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67;p43">
              <a:extLst>
                <a:ext uri="{FF2B5EF4-FFF2-40B4-BE49-F238E27FC236}">
                  <a16:creationId xmlns:a16="http://schemas.microsoft.com/office/drawing/2014/main" id="{C8CA657C-BB43-4A24-92B9-4B8366EC1223}"/>
                </a:ext>
              </a:extLst>
            </p:cNvPr>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68;p43">
              <a:extLst>
                <a:ext uri="{FF2B5EF4-FFF2-40B4-BE49-F238E27FC236}">
                  <a16:creationId xmlns:a16="http://schemas.microsoft.com/office/drawing/2014/main" id="{C58714F9-8EE7-4AFE-BF1F-24F1D5CF998E}"/>
                </a:ext>
              </a:extLst>
            </p:cNvPr>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69;p43">
              <a:extLst>
                <a:ext uri="{FF2B5EF4-FFF2-40B4-BE49-F238E27FC236}">
                  <a16:creationId xmlns:a16="http://schemas.microsoft.com/office/drawing/2014/main" id="{E81B8970-540F-4DF8-B472-2F9BE1F25E4A}"/>
                </a:ext>
              </a:extLst>
            </p:cNvPr>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70;p43">
              <a:extLst>
                <a:ext uri="{FF2B5EF4-FFF2-40B4-BE49-F238E27FC236}">
                  <a16:creationId xmlns:a16="http://schemas.microsoft.com/office/drawing/2014/main" id="{7EEE2B9C-1CA3-44A2-9D0A-C6FB313AB7B9}"/>
                </a:ext>
              </a:extLst>
            </p:cNvPr>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71;p43">
              <a:extLst>
                <a:ext uri="{FF2B5EF4-FFF2-40B4-BE49-F238E27FC236}">
                  <a16:creationId xmlns:a16="http://schemas.microsoft.com/office/drawing/2014/main" id="{4E378F3E-0CC5-4DCC-8D95-3F60F46FAF12}"/>
                </a:ext>
              </a:extLst>
            </p:cNvPr>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72;p43">
              <a:extLst>
                <a:ext uri="{FF2B5EF4-FFF2-40B4-BE49-F238E27FC236}">
                  <a16:creationId xmlns:a16="http://schemas.microsoft.com/office/drawing/2014/main" id="{684DC812-5854-4300-89EC-C0B049B0762C}"/>
                </a:ext>
              </a:extLst>
            </p:cNvPr>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73;p43">
              <a:extLst>
                <a:ext uri="{FF2B5EF4-FFF2-40B4-BE49-F238E27FC236}">
                  <a16:creationId xmlns:a16="http://schemas.microsoft.com/office/drawing/2014/main" id="{33D75E03-E906-4306-AD3C-8F38867F1CCD}"/>
                </a:ext>
              </a:extLst>
            </p:cNvPr>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74;p43">
              <a:extLst>
                <a:ext uri="{FF2B5EF4-FFF2-40B4-BE49-F238E27FC236}">
                  <a16:creationId xmlns:a16="http://schemas.microsoft.com/office/drawing/2014/main" id="{CC4A9F6E-4368-4B71-837F-0B97D082EA3A}"/>
                </a:ext>
              </a:extLst>
            </p:cNvPr>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475;p43">
              <a:extLst>
                <a:ext uri="{FF2B5EF4-FFF2-40B4-BE49-F238E27FC236}">
                  <a16:creationId xmlns:a16="http://schemas.microsoft.com/office/drawing/2014/main" id="{52F12B02-528B-496A-8939-538F07196446}"/>
                </a:ext>
              </a:extLst>
            </p:cNvPr>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476;p43">
              <a:extLst>
                <a:ext uri="{FF2B5EF4-FFF2-40B4-BE49-F238E27FC236}">
                  <a16:creationId xmlns:a16="http://schemas.microsoft.com/office/drawing/2014/main" id="{C6ADAEA4-7492-47AC-BD2F-2EAC99AC8442}"/>
                </a:ext>
              </a:extLst>
            </p:cNvPr>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477;p43">
              <a:extLst>
                <a:ext uri="{FF2B5EF4-FFF2-40B4-BE49-F238E27FC236}">
                  <a16:creationId xmlns:a16="http://schemas.microsoft.com/office/drawing/2014/main" id="{B0D67C79-85F5-46F4-9C28-78E4B71B6D11}"/>
                </a:ext>
              </a:extLst>
            </p:cNvPr>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478;p43">
              <a:extLst>
                <a:ext uri="{FF2B5EF4-FFF2-40B4-BE49-F238E27FC236}">
                  <a16:creationId xmlns:a16="http://schemas.microsoft.com/office/drawing/2014/main" id="{90264017-E283-47D2-851F-A9A1C572235A}"/>
                </a:ext>
              </a:extLst>
            </p:cNvPr>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479;p43">
              <a:extLst>
                <a:ext uri="{FF2B5EF4-FFF2-40B4-BE49-F238E27FC236}">
                  <a16:creationId xmlns:a16="http://schemas.microsoft.com/office/drawing/2014/main" id="{EC24EC0D-5D8D-466B-A596-C1AF19ADF13C}"/>
                </a:ext>
              </a:extLst>
            </p:cNvPr>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480;p43">
              <a:extLst>
                <a:ext uri="{FF2B5EF4-FFF2-40B4-BE49-F238E27FC236}">
                  <a16:creationId xmlns:a16="http://schemas.microsoft.com/office/drawing/2014/main" id="{7566D6B7-069B-4B0B-9654-DB11B9EB381B}"/>
                </a:ext>
              </a:extLst>
            </p:cNvPr>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481;p43">
              <a:extLst>
                <a:ext uri="{FF2B5EF4-FFF2-40B4-BE49-F238E27FC236}">
                  <a16:creationId xmlns:a16="http://schemas.microsoft.com/office/drawing/2014/main" id="{02C14DEA-AAA9-41CD-BB48-2864446D6F7D}"/>
                </a:ext>
              </a:extLst>
            </p:cNvPr>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 name="Picture 4">
            <a:extLst>
              <a:ext uri="{FF2B5EF4-FFF2-40B4-BE49-F238E27FC236}">
                <a16:creationId xmlns:a16="http://schemas.microsoft.com/office/drawing/2014/main" id="{46225B9B-9DEE-4977-80B7-5128C6BEAE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4024" y="896337"/>
            <a:ext cx="7571096" cy="5624885"/>
          </a:xfrm>
          <a:prstGeom prst="rect">
            <a:avLst/>
          </a:prstGeom>
        </p:spPr>
      </p:pic>
      <p:sp>
        <p:nvSpPr>
          <p:cNvPr id="104" name="Text Box 25">
            <a:extLst>
              <a:ext uri="{FF2B5EF4-FFF2-40B4-BE49-F238E27FC236}">
                <a16:creationId xmlns:a16="http://schemas.microsoft.com/office/drawing/2014/main" id="{20892C3C-8D13-4316-99CE-9B4B89903BD5}"/>
              </a:ext>
            </a:extLst>
          </p:cNvPr>
          <p:cNvSpPr txBox="1"/>
          <p:nvPr/>
        </p:nvSpPr>
        <p:spPr>
          <a:xfrm>
            <a:off x="2495921" y="309670"/>
            <a:ext cx="8129905" cy="707886"/>
          </a:xfrm>
          <a:prstGeom prst="rect">
            <a:avLst/>
          </a:prstGeom>
          <a:noFill/>
          <a:ln w="9525">
            <a:no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000" b="1" i="0" u="none" strike="noStrike" kern="1200" cap="none" spc="0" normalizeH="0" baseline="0" noProof="0">
                <a:ln>
                  <a:noFill/>
                </a:ln>
                <a:solidFill>
                  <a:prstClr val="black"/>
                </a:solidFill>
                <a:effectLst/>
                <a:uLnTx/>
                <a:uFillTx/>
                <a:latin typeface="Calibri Light" panose="020F0302020204030204" charset="0"/>
                <a:cs typeface="Calibri" panose="020F0502020204030204" charset="0"/>
              </a:rPr>
              <a:t> Các chức năng của hoa đối với cây.</a:t>
            </a:r>
          </a:p>
        </p:txBody>
      </p:sp>
    </p:spTree>
    <p:extLst>
      <p:ext uri="{BB962C8B-B14F-4D97-AF65-F5344CB8AC3E}">
        <p14:creationId xmlns:p14="http://schemas.microsoft.com/office/powerpoint/2010/main" val="2539002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par>
                                <p:cTn id="9" presetID="2" presetClass="entr" presetSubtype="4" fill="hold" grpId="2" nodeType="withEffect">
                                  <p:stCondLst>
                                    <p:cond delay="0"/>
                                  </p:stCondLst>
                                  <p:iterate type="lt">
                                    <p:tmPct val="0"/>
                                  </p:iterate>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500" fill="hold"/>
                                        <p:tgtEl>
                                          <p:spTgt spid="104"/>
                                        </p:tgtEl>
                                        <p:attrNameLst>
                                          <p:attrName>ppt_x</p:attrName>
                                        </p:attrNameLst>
                                      </p:cBhvr>
                                      <p:tavLst>
                                        <p:tav tm="0">
                                          <p:val>
                                            <p:strVal val="#ppt_x"/>
                                          </p:val>
                                        </p:tav>
                                        <p:tav tm="100000">
                                          <p:val>
                                            <p:strVal val="#ppt_x"/>
                                          </p:val>
                                        </p:tav>
                                      </p:tavLst>
                                    </p:anim>
                                    <p:anim calcmode="lin" valueType="num">
                                      <p:cBhvr additive="base">
                                        <p:cTn id="12" dur="500" fill="hold"/>
                                        <p:tgtEl>
                                          <p:spTgt spid="104"/>
                                        </p:tgtEl>
                                        <p:attrNameLst>
                                          <p:attrName>ppt_y</p:attrName>
                                        </p:attrNameLst>
                                      </p:cBhvr>
                                      <p:tavLst>
                                        <p:tav tm="0">
                                          <p:val>
                                            <p:strVal val="1+#ppt_h/2"/>
                                          </p:val>
                                        </p:tav>
                                        <p:tav tm="100000">
                                          <p:val>
                                            <p:strVal val="#ppt_y"/>
                                          </p:val>
                                        </p:tav>
                                      </p:tavLst>
                                    </p:anim>
                                  </p:childTnLst>
                                </p:cTn>
                              </p:par>
                              <p:par>
                                <p:cTn id="13" presetID="1" presetClass="entr" presetSubtype="0" fill="hold" grpId="1" nodeType="withEffect">
                                  <p:stCondLst>
                                    <p:cond delay="0"/>
                                  </p:stCondLst>
                                  <p:iterate type="lt">
                                    <p:tmPct val="0"/>
                                  </p:iterate>
                                  <p:childTnLst>
                                    <p:set>
                                      <p:cBhvr>
                                        <p:cTn id="14" dur="1" fill="hold">
                                          <p:stCondLst>
                                            <p:cond delay="0"/>
                                          </p:stCondLst>
                                        </p:cTn>
                                        <p:tgtEl>
                                          <p:spTgt spid="104"/>
                                        </p:tgtEl>
                                        <p:attrNameLst>
                                          <p:attrName>style.visibility</p:attrName>
                                        </p:attrNameLst>
                                      </p:cBhvr>
                                      <p:to>
                                        <p:strVal val="visible"/>
                                      </p:to>
                                    </p:set>
                                  </p:childTnLst>
                                </p:cTn>
                              </p:par>
                              <p:par>
                                <p:cTn id="15" presetID="16" presetClass="emph" presetSubtype="0" fill="hold" grpId="0" nodeType="withEffect">
                                  <p:stCondLst>
                                    <p:cond delay="0"/>
                                  </p:stCondLst>
                                  <p:iterate type="lt">
                                    <p:tmPct val="4000"/>
                                  </p:iterate>
                                  <p:childTnLst>
                                    <p:set>
                                      <p:cBhvr override="childStyle">
                                        <p:cTn id="16" dur="500" fill="hold"/>
                                        <p:tgtEl>
                                          <p:spTgt spid="104"/>
                                        </p:tgtEl>
                                        <p:attrNameLst>
                                          <p:attrName>style.color</p:attrName>
                                        </p:attrNameLst>
                                      </p:cBhvr>
                                      <p:to>
                                        <p:clrVal>
                                          <a:schemeClr val="accent2"/>
                                        </p:clrVal>
                                      </p:to>
                                    </p:set>
                                    <p:set>
                                      <p:cBhvr>
                                        <p:cTn id="17" dur="500" fill="hold"/>
                                        <p:tgtEl>
                                          <p:spTgt spid="104"/>
                                        </p:tgtEl>
                                        <p:attrNameLst>
                                          <p:attrName>fillcolor</p:attrName>
                                        </p:attrNameLst>
                                      </p:cBhvr>
                                      <p:to>
                                        <p:clrVal>
                                          <a:schemeClr val="accent2"/>
                                        </p:clrVal>
                                      </p:to>
                                    </p:set>
                                    <p:set>
                                      <p:cBhvr>
                                        <p:cTn id="18" dur="500" fill="hold"/>
                                        <p:tgtEl>
                                          <p:spTgt spid="104"/>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4" grpId="1"/>
      <p:bldP spid="10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7" name="Google Shape;1447;p43"/>
          <p:cNvSpPr txBox="1">
            <a:spLocks noGrp="1"/>
          </p:cNvSpPr>
          <p:nvPr>
            <p:ph type="title" idx="2"/>
          </p:nvPr>
        </p:nvSpPr>
        <p:spPr>
          <a:xfrm>
            <a:off x="2818829" y="2786316"/>
            <a:ext cx="6554345" cy="1122400"/>
          </a:xfrm>
          <a:prstGeom prst="rect">
            <a:avLst/>
          </a:prstGeom>
        </p:spPr>
        <p:txBody>
          <a:bodyPr spcFirstLastPara="1" wrap="square" lIns="121900" tIns="121900" rIns="121900" bIns="121900" anchor="ctr" anchorCtr="0">
            <a:noAutofit/>
          </a:bodyPr>
          <a:lstStyle/>
          <a:p>
            <a:r>
              <a:rPr lang="en-US" sz="12800" dirty="0" err="1">
                <a:ln>
                  <a:solidFill>
                    <a:schemeClr val="accent2">
                      <a:lumMod val="60000"/>
                      <a:lumOff val="40000"/>
                    </a:schemeClr>
                  </a:solidFill>
                </a:ln>
                <a:solidFill>
                  <a:schemeClr val="accent2">
                    <a:lumMod val="75000"/>
                  </a:schemeClr>
                </a:solidFill>
                <a:effectLst>
                  <a:outerShdw blurRad="38100" dist="19050" dir="2700000" algn="tl" rotWithShape="0">
                    <a:schemeClr val="dk1">
                      <a:lumMod val="50000"/>
                      <a:alpha val="40000"/>
                    </a:schemeClr>
                  </a:outerShdw>
                </a:effectLst>
                <a:latin typeface="Pattaya" panose="00000500000000000000" pitchFamily="2" charset="-34"/>
                <a:cs typeface="Pattaya" panose="00000500000000000000" pitchFamily="2" charset="-34"/>
              </a:rPr>
              <a:t>Khởi</a:t>
            </a:r>
            <a:r>
              <a:rPr lang="en-US" sz="12800" dirty="0">
                <a:ln>
                  <a:solidFill>
                    <a:schemeClr val="accent2">
                      <a:lumMod val="60000"/>
                      <a:lumOff val="40000"/>
                    </a:schemeClr>
                  </a:solidFill>
                </a:ln>
                <a:solidFill>
                  <a:schemeClr val="accent2">
                    <a:lumMod val="75000"/>
                  </a:schemeClr>
                </a:solidFill>
                <a:effectLst>
                  <a:outerShdw blurRad="38100" dist="19050" dir="2700000" algn="tl" rotWithShape="0">
                    <a:schemeClr val="dk1">
                      <a:lumMod val="50000"/>
                      <a:alpha val="40000"/>
                    </a:schemeClr>
                  </a:outerShdw>
                </a:effectLst>
                <a:latin typeface="Pattaya" panose="00000500000000000000" pitchFamily="2" charset="-34"/>
                <a:cs typeface="Pattaya" panose="00000500000000000000" pitchFamily="2" charset="-34"/>
              </a:rPr>
              <a:t> </a:t>
            </a:r>
            <a:r>
              <a:rPr lang="en-US" sz="12800" dirty="0" err="1">
                <a:ln>
                  <a:solidFill>
                    <a:schemeClr val="accent2">
                      <a:lumMod val="60000"/>
                      <a:lumOff val="40000"/>
                    </a:schemeClr>
                  </a:solidFill>
                </a:ln>
                <a:solidFill>
                  <a:schemeClr val="accent2">
                    <a:lumMod val="75000"/>
                  </a:schemeClr>
                </a:solidFill>
                <a:effectLst>
                  <a:outerShdw blurRad="38100" dist="19050" dir="2700000" algn="tl" rotWithShape="0">
                    <a:schemeClr val="dk1">
                      <a:lumMod val="50000"/>
                      <a:alpha val="40000"/>
                    </a:schemeClr>
                  </a:outerShdw>
                </a:effectLst>
                <a:latin typeface="Pattaya" panose="00000500000000000000" pitchFamily="2" charset="-34"/>
                <a:cs typeface="Pattaya" panose="00000500000000000000" pitchFamily="2" charset="-34"/>
              </a:rPr>
              <a:t>động</a:t>
            </a:r>
            <a:endParaRPr sz="12800" dirty="0">
              <a:ln>
                <a:solidFill>
                  <a:schemeClr val="accent2">
                    <a:lumMod val="60000"/>
                    <a:lumOff val="40000"/>
                  </a:schemeClr>
                </a:solidFill>
              </a:ln>
              <a:solidFill>
                <a:schemeClr val="accent2">
                  <a:lumMod val="75000"/>
                </a:schemeClr>
              </a:solidFill>
              <a:effectLst>
                <a:outerShdw blurRad="38100" dist="19050" dir="2700000" algn="tl" rotWithShape="0">
                  <a:schemeClr val="dk1">
                    <a:lumMod val="50000"/>
                    <a:alpha val="40000"/>
                  </a:schemeClr>
                </a:outerShdw>
              </a:effectLst>
              <a:latin typeface="Pattaya" panose="00000500000000000000" pitchFamily="2" charset="-34"/>
              <a:cs typeface="Pattaya" panose="00000500000000000000" pitchFamily="2" charset="-34"/>
            </a:endParaRPr>
          </a:p>
        </p:txBody>
      </p:sp>
      <p:grpSp>
        <p:nvGrpSpPr>
          <p:cNvPr id="1449" name="Google Shape;1449;p43"/>
          <p:cNvGrpSpPr/>
          <p:nvPr/>
        </p:nvGrpSpPr>
        <p:grpSpPr>
          <a:xfrm rot="-5981933">
            <a:off x="-1248160" y="-1966894"/>
            <a:ext cx="5175659" cy="6066211"/>
            <a:chOff x="9395708" y="-2591285"/>
            <a:chExt cx="2431070" cy="2849374"/>
          </a:xfrm>
        </p:grpSpPr>
        <p:sp>
          <p:nvSpPr>
            <p:cNvPr id="1450" name="Google Shape;1450;p43"/>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43"/>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43"/>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43"/>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43"/>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43"/>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43"/>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43"/>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43"/>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43"/>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43"/>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43"/>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43"/>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43"/>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43"/>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43"/>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43"/>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43"/>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43"/>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43"/>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43"/>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43"/>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43"/>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43"/>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43"/>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43"/>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43"/>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43"/>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43"/>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43"/>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43"/>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43"/>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82" name="Google Shape;1482;p43"/>
          <p:cNvGrpSpPr/>
          <p:nvPr/>
        </p:nvGrpSpPr>
        <p:grpSpPr>
          <a:xfrm>
            <a:off x="8612119" y="3996629"/>
            <a:ext cx="4569716" cy="4271568"/>
            <a:chOff x="10368334" y="-3016863"/>
            <a:chExt cx="2959405" cy="2766321"/>
          </a:xfrm>
        </p:grpSpPr>
        <p:sp>
          <p:nvSpPr>
            <p:cNvPr id="1483" name="Google Shape;1483;p43"/>
            <p:cNvSpPr/>
            <p:nvPr/>
          </p:nvSpPr>
          <p:spPr>
            <a:xfrm>
              <a:off x="10368334" y="-3016863"/>
              <a:ext cx="2766321" cy="2766321"/>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43"/>
            <p:cNvSpPr/>
            <p:nvPr/>
          </p:nvSpPr>
          <p:spPr>
            <a:xfrm>
              <a:off x="12251262" y="-2759440"/>
              <a:ext cx="1076476" cy="2224087"/>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43"/>
            <p:cNvSpPr/>
            <p:nvPr/>
          </p:nvSpPr>
          <p:spPr>
            <a:xfrm>
              <a:off x="10419183" y="-2931761"/>
              <a:ext cx="1444955" cy="2627228"/>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43"/>
            <p:cNvSpPr/>
            <p:nvPr/>
          </p:nvSpPr>
          <p:spPr>
            <a:xfrm>
              <a:off x="11275529" y="-3016863"/>
              <a:ext cx="1022485" cy="535062"/>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43"/>
            <p:cNvSpPr/>
            <p:nvPr/>
          </p:nvSpPr>
          <p:spPr>
            <a:xfrm>
              <a:off x="10681797" y="-2812714"/>
              <a:ext cx="1098264" cy="870483"/>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88" name="Google Shape;1488;p43"/>
          <p:cNvSpPr/>
          <p:nvPr/>
        </p:nvSpPr>
        <p:spPr>
          <a:xfrm>
            <a:off x="3267510" y="5839271"/>
            <a:ext cx="1453585"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43"/>
          <p:cNvSpPr/>
          <p:nvPr/>
        </p:nvSpPr>
        <p:spPr>
          <a:xfrm>
            <a:off x="4024067" y="268039"/>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43"/>
          <p:cNvSpPr/>
          <p:nvPr/>
        </p:nvSpPr>
        <p:spPr>
          <a:xfrm>
            <a:off x="8891535" y="1783769"/>
            <a:ext cx="1595243"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6851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449"/>
                                        </p:tgtEl>
                                        <p:attrNameLst>
                                          <p:attrName>style.visibility</p:attrName>
                                        </p:attrNameLst>
                                      </p:cBhvr>
                                      <p:to>
                                        <p:strVal val="visible"/>
                                      </p:to>
                                    </p:set>
                                    <p:anim calcmode="lin" valueType="num">
                                      <p:cBhvr additive="base">
                                        <p:cTn id="7" dur="500" fill="hold"/>
                                        <p:tgtEl>
                                          <p:spTgt spid="1449"/>
                                        </p:tgtEl>
                                        <p:attrNameLst>
                                          <p:attrName>ppt_x</p:attrName>
                                        </p:attrNameLst>
                                      </p:cBhvr>
                                      <p:tavLst>
                                        <p:tav tm="0">
                                          <p:val>
                                            <p:strVal val="0-#ppt_w/2"/>
                                          </p:val>
                                        </p:tav>
                                        <p:tav tm="100000">
                                          <p:val>
                                            <p:strVal val="#ppt_x"/>
                                          </p:val>
                                        </p:tav>
                                      </p:tavLst>
                                    </p:anim>
                                    <p:anim calcmode="lin" valueType="num">
                                      <p:cBhvr additive="base">
                                        <p:cTn id="8" dur="500" fill="hold"/>
                                        <p:tgtEl>
                                          <p:spTgt spid="1449"/>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482"/>
                                        </p:tgtEl>
                                        <p:attrNameLst>
                                          <p:attrName>style.visibility</p:attrName>
                                        </p:attrNameLst>
                                      </p:cBhvr>
                                      <p:to>
                                        <p:strVal val="visible"/>
                                      </p:to>
                                    </p:set>
                                    <p:anim calcmode="lin" valueType="num">
                                      <p:cBhvr additive="base">
                                        <p:cTn id="11" dur="500" fill="hold"/>
                                        <p:tgtEl>
                                          <p:spTgt spid="1482"/>
                                        </p:tgtEl>
                                        <p:attrNameLst>
                                          <p:attrName>ppt_x</p:attrName>
                                        </p:attrNameLst>
                                      </p:cBhvr>
                                      <p:tavLst>
                                        <p:tav tm="0">
                                          <p:val>
                                            <p:strVal val="1+#ppt_w/2"/>
                                          </p:val>
                                        </p:tav>
                                        <p:tav tm="100000">
                                          <p:val>
                                            <p:strVal val="#ppt_x"/>
                                          </p:val>
                                        </p:tav>
                                      </p:tavLst>
                                    </p:anim>
                                    <p:anim calcmode="lin" valueType="num">
                                      <p:cBhvr additive="base">
                                        <p:cTn id="12" dur="500" fill="hold"/>
                                        <p:tgtEl>
                                          <p:spTgt spid="148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447"/>
                                        </p:tgtEl>
                                        <p:attrNameLst>
                                          <p:attrName>style.visibility</p:attrName>
                                        </p:attrNameLst>
                                      </p:cBhvr>
                                      <p:to>
                                        <p:strVal val="visible"/>
                                      </p:to>
                                    </p:set>
                                    <p:animEffect transition="in" filter="fade">
                                      <p:cBhvr>
                                        <p:cTn id="16" dur="1000"/>
                                        <p:tgtEl>
                                          <p:spTgt spid="1447"/>
                                        </p:tgtEl>
                                      </p:cBhvr>
                                    </p:animEffect>
                                    <p:anim calcmode="lin" valueType="num">
                                      <p:cBhvr>
                                        <p:cTn id="17" dur="1000" fill="hold"/>
                                        <p:tgtEl>
                                          <p:spTgt spid="1447"/>
                                        </p:tgtEl>
                                        <p:attrNameLst>
                                          <p:attrName>ppt_x</p:attrName>
                                        </p:attrNameLst>
                                      </p:cBhvr>
                                      <p:tavLst>
                                        <p:tav tm="0">
                                          <p:val>
                                            <p:strVal val="#ppt_x"/>
                                          </p:val>
                                        </p:tav>
                                        <p:tav tm="100000">
                                          <p:val>
                                            <p:strVal val="#ppt_x"/>
                                          </p:val>
                                        </p:tav>
                                      </p:tavLst>
                                    </p:anim>
                                    <p:anim calcmode="lin" valueType="num">
                                      <p:cBhvr>
                                        <p:cTn id="18" dur="1000" fill="hold"/>
                                        <p:tgtEl>
                                          <p:spTgt spid="14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949;p49">
            <a:extLst>
              <a:ext uri="{FF2B5EF4-FFF2-40B4-BE49-F238E27FC236}">
                <a16:creationId xmlns:a16="http://schemas.microsoft.com/office/drawing/2014/main" id="{7BC0A37C-19CB-4380-9168-F3E9F0532F94}"/>
              </a:ext>
            </a:extLst>
          </p:cNvPr>
          <p:cNvGrpSpPr/>
          <p:nvPr/>
        </p:nvGrpSpPr>
        <p:grpSpPr>
          <a:xfrm rot="6490262">
            <a:off x="10280514" y="4672423"/>
            <a:ext cx="2517805" cy="2796456"/>
            <a:chOff x="-7501642" y="749515"/>
            <a:chExt cx="2431070" cy="2849374"/>
          </a:xfrm>
        </p:grpSpPr>
        <p:sp>
          <p:nvSpPr>
            <p:cNvPr id="5" name="Google Shape;1950;p49">
              <a:extLst>
                <a:ext uri="{FF2B5EF4-FFF2-40B4-BE49-F238E27FC236}">
                  <a16:creationId xmlns:a16="http://schemas.microsoft.com/office/drawing/2014/main" id="{8754A414-2A3D-4A8F-9212-C5C1BDF43427}"/>
                </a:ext>
              </a:extLst>
            </p:cNvPr>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951;p49">
              <a:extLst>
                <a:ext uri="{FF2B5EF4-FFF2-40B4-BE49-F238E27FC236}">
                  <a16:creationId xmlns:a16="http://schemas.microsoft.com/office/drawing/2014/main" id="{27A80F42-76E8-410D-B8DF-8B6D16C978E0}"/>
                </a:ext>
              </a:extLst>
            </p:cNvPr>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52;p49">
              <a:extLst>
                <a:ext uri="{FF2B5EF4-FFF2-40B4-BE49-F238E27FC236}">
                  <a16:creationId xmlns:a16="http://schemas.microsoft.com/office/drawing/2014/main" id="{2B3B79B0-EB08-4B94-9E1F-93BBDF7BE6CF}"/>
                </a:ext>
              </a:extLst>
            </p:cNvPr>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53;p49">
              <a:extLst>
                <a:ext uri="{FF2B5EF4-FFF2-40B4-BE49-F238E27FC236}">
                  <a16:creationId xmlns:a16="http://schemas.microsoft.com/office/drawing/2014/main" id="{9D3B10E4-02A1-4514-A59A-F5F1022F8D1D}"/>
                </a:ext>
              </a:extLst>
            </p:cNvPr>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954;p49">
              <a:extLst>
                <a:ext uri="{FF2B5EF4-FFF2-40B4-BE49-F238E27FC236}">
                  <a16:creationId xmlns:a16="http://schemas.microsoft.com/office/drawing/2014/main" id="{D4A2C2BF-6333-4364-A4F4-E0B74EC95ABD}"/>
                </a:ext>
              </a:extLst>
            </p:cNvPr>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955;p49">
              <a:extLst>
                <a:ext uri="{FF2B5EF4-FFF2-40B4-BE49-F238E27FC236}">
                  <a16:creationId xmlns:a16="http://schemas.microsoft.com/office/drawing/2014/main" id="{65F6CAC9-7915-4962-B278-2D421B0E67F6}"/>
                </a:ext>
              </a:extLst>
            </p:cNvPr>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956;p49">
              <a:extLst>
                <a:ext uri="{FF2B5EF4-FFF2-40B4-BE49-F238E27FC236}">
                  <a16:creationId xmlns:a16="http://schemas.microsoft.com/office/drawing/2014/main" id="{BE776FD8-9775-44F2-A8B1-F400C3DBB49A}"/>
                </a:ext>
              </a:extLst>
            </p:cNvPr>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957;p49">
              <a:extLst>
                <a:ext uri="{FF2B5EF4-FFF2-40B4-BE49-F238E27FC236}">
                  <a16:creationId xmlns:a16="http://schemas.microsoft.com/office/drawing/2014/main" id="{BB750BF3-6998-4F83-BB10-FE069B2E198F}"/>
                </a:ext>
              </a:extLst>
            </p:cNvPr>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58;p49">
              <a:extLst>
                <a:ext uri="{FF2B5EF4-FFF2-40B4-BE49-F238E27FC236}">
                  <a16:creationId xmlns:a16="http://schemas.microsoft.com/office/drawing/2014/main" id="{EE49DDB6-57CB-4AC5-BEB3-E2A817A77B1C}"/>
                </a:ext>
              </a:extLst>
            </p:cNvPr>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59;p49">
              <a:extLst>
                <a:ext uri="{FF2B5EF4-FFF2-40B4-BE49-F238E27FC236}">
                  <a16:creationId xmlns:a16="http://schemas.microsoft.com/office/drawing/2014/main" id="{430A905F-970A-4933-8C61-C64E8989EC24}"/>
                </a:ext>
              </a:extLst>
            </p:cNvPr>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60;p49">
              <a:extLst>
                <a:ext uri="{FF2B5EF4-FFF2-40B4-BE49-F238E27FC236}">
                  <a16:creationId xmlns:a16="http://schemas.microsoft.com/office/drawing/2014/main" id="{8E77B795-A90F-4435-B0B6-6A20F282A9C5}"/>
                </a:ext>
              </a:extLst>
            </p:cNvPr>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61;p49">
              <a:extLst>
                <a:ext uri="{FF2B5EF4-FFF2-40B4-BE49-F238E27FC236}">
                  <a16:creationId xmlns:a16="http://schemas.microsoft.com/office/drawing/2014/main" id="{7D902595-2E1D-4FAE-B642-DCF79378798C}"/>
                </a:ext>
              </a:extLst>
            </p:cNvPr>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962;p49">
              <a:extLst>
                <a:ext uri="{FF2B5EF4-FFF2-40B4-BE49-F238E27FC236}">
                  <a16:creationId xmlns:a16="http://schemas.microsoft.com/office/drawing/2014/main" id="{BF6E7995-37BB-499D-BF3F-96FCF48FEBB3}"/>
                </a:ext>
              </a:extLst>
            </p:cNvPr>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963;p49">
              <a:extLst>
                <a:ext uri="{FF2B5EF4-FFF2-40B4-BE49-F238E27FC236}">
                  <a16:creationId xmlns:a16="http://schemas.microsoft.com/office/drawing/2014/main" id="{FCD409B0-E4A3-4CDD-AE05-EA340CEBC8D5}"/>
                </a:ext>
              </a:extLst>
            </p:cNvPr>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64;p49">
              <a:extLst>
                <a:ext uri="{FF2B5EF4-FFF2-40B4-BE49-F238E27FC236}">
                  <a16:creationId xmlns:a16="http://schemas.microsoft.com/office/drawing/2014/main" id="{322E01FD-2ECE-4A58-8FDE-B6FC67589AB1}"/>
                </a:ext>
              </a:extLst>
            </p:cNvPr>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965;p49">
              <a:extLst>
                <a:ext uri="{FF2B5EF4-FFF2-40B4-BE49-F238E27FC236}">
                  <a16:creationId xmlns:a16="http://schemas.microsoft.com/office/drawing/2014/main" id="{F2CFCD0B-2980-4037-A924-FA19876B9F84}"/>
                </a:ext>
              </a:extLst>
            </p:cNvPr>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966;p49">
              <a:extLst>
                <a:ext uri="{FF2B5EF4-FFF2-40B4-BE49-F238E27FC236}">
                  <a16:creationId xmlns:a16="http://schemas.microsoft.com/office/drawing/2014/main" id="{17A2431A-E43E-4F8E-8E25-B5BFC3504C01}"/>
                </a:ext>
              </a:extLst>
            </p:cNvPr>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967;p49">
              <a:extLst>
                <a:ext uri="{FF2B5EF4-FFF2-40B4-BE49-F238E27FC236}">
                  <a16:creationId xmlns:a16="http://schemas.microsoft.com/office/drawing/2014/main" id="{929B312B-68DB-4507-9732-F7EDCBDB7A09}"/>
                </a:ext>
              </a:extLst>
            </p:cNvPr>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968;p49">
              <a:extLst>
                <a:ext uri="{FF2B5EF4-FFF2-40B4-BE49-F238E27FC236}">
                  <a16:creationId xmlns:a16="http://schemas.microsoft.com/office/drawing/2014/main" id="{5862E918-8491-40E7-8313-0AF85F2913C8}"/>
                </a:ext>
              </a:extLst>
            </p:cNvPr>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969;p49">
              <a:extLst>
                <a:ext uri="{FF2B5EF4-FFF2-40B4-BE49-F238E27FC236}">
                  <a16:creationId xmlns:a16="http://schemas.microsoft.com/office/drawing/2014/main" id="{2FC1B41C-8CAA-47BF-9D01-5286689ABA1C}"/>
                </a:ext>
              </a:extLst>
            </p:cNvPr>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970;p49">
              <a:extLst>
                <a:ext uri="{FF2B5EF4-FFF2-40B4-BE49-F238E27FC236}">
                  <a16:creationId xmlns:a16="http://schemas.microsoft.com/office/drawing/2014/main" id="{166C2658-C8A5-4E04-8C09-F7735E5D30B9}"/>
                </a:ext>
              </a:extLst>
            </p:cNvPr>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971;p49">
              <a:extLst>
                <a:ext uri="{FF2B5EF4-FFF2-40B4-BE49-F238E27FC236}">
                  <a16:creationId xmlns:a16="http://schemas.microsoft.com/office/drawing/2014/main" id="{C86D4760-D1A1-442D-915D-D770E9A48AC9}"/>
                </a:ext>
              </a:extLst>
            </p:cNvPr>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972;p49">
              <a:extLst>
                <a:ext uri="{FF2B5EF4-FFF2-40B4-BE49-F238E27FC236}">
                  <a16:creationId xmlns:a16="http://schemas.microsoft.com/office/drawing/2014/main" id="{B237BBB4-1637-475C-8756-89E5AFFF7250}"/>
                </a:ext>
              </a:extLst>
            </p:cNvPr>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973;p49">
              <a:extLst>
                <a:ext uri="{FF2B5EF4-FFF2-40B4-BE49-F238E27FC236}">
                  <a16:creationId xmlns:a16="http://schemas.microsoft.com/office/drawing/2014/main" id="{1BDA24B9-66A4-40FD-8D1A-047D26B290AE}"/>
                </a:ext>
              </a:extLst>
            </p:cNvPr>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974;p49">
              <a:extLst>
                <a:ext uri="{FF2B5EF4-FFF2-40B4-BE49-F238E27FC236}">
                  <a16:creationId xmlns:a16="http://schemas.microsoft.com/office/drawing/2014/main" id="{1AB7E0C5-1493-4F8F-B075-3375F5E01724}"/>
                </a:ext>
              </a:extLst>
            </p:cNvPr>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975;p49">
              <a:extLst>
                <a:ext uri="{FF2B5EF4-FFF2-40B4-BE49-F238E27FC236}">
                  <a16:creationId xmlns:a16="http://schemas.microsoft.com/office/drawing/2014/main" id="{08B6C119-C501-435B-AE72-57FD241FF84F}"/>
                </a:ext>
              </a:extLst>
            </p:cNvPr>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976;p49">
              <a:extLst>
                <a:ext uri="{FF2B5EF4-FFF2-40B4-BE49-F238E27FC236}">
                  <a16:creationId xmlns:a16="http://schemas.microsoft.com/office/drawing/2014/main" id="{B80E247D-F35D-4DB7-91B1-081405AE74CD}"/>
                </a:ext>
              </a:extLst>
            </p:cNvPr>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977;p49">
              <a:extLst>
                <a:ext uri="{FF2B5EF4-FFF2-40B4-BE49-F238E27FC236}">
                  <a16:creationId xmlns:a16="http://schemas.microsoft.com/office/drawing/2014/main" id="{F8C381CA-9DBF-444A-BAA0-F41A3E53A594}"/>
                </a:ext>
              </a:extLst>
            </p:cNvPr>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978;p49">
              <a:extLst>
                <a:ext uri="{FF2B5EF4-FFF2-40B4-BE49-F238E27FC236}">
                  <a16:creationId xmlns:a16="http://schemas.microsoft.com/office/drawing/2014/main" id="{B610AA34-F61B-45B5-A23F-8263DD13FC5D}"/>
                </a:ext>
              </a:extLst>
            </p:cNvPr>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979;p49">
              <a:extLst>
                <a:ext uri="{FF2B5EF4-FFF2-40B4-BE49-F238E27FC236}">
                  <a16:creationId xmlns:a16="http://schemas.microsoft.com/office/drawing/2014/main" id="{0F01203B-D120-41E4-9623-C1BEE95AEA11}"/>
                </a:ext>
              </a:extLst>
            </p:cNvPr>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980;p49">
              <a:extLst>
                <a:ext uri="{FF2B5EF4-FFF2-40B4-BE49-F238E27FC236}">
                  <a16:creationId xmlns:a16="http://schemas.microsoft.com/office/drawing/2014/main" id="{2541E707-3AA2-4880-8CED-44CD0594C56A}"/>
                </a:ext>
              </a:extLst>
            </p:cNvPr>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981;p49">
              <a:extLst>
                <a:ext uri="{FF2B5EF4-FFF2-40B4-BE49-F238E27FC236}">
                  <a16:creationId xmlns:a16="http://schemas.microsoft.com/office/drawing/2014/main" id="{A51555A0-24BB-4D4A-B0C0-CCD26CCF3160}"/>
                </a:ext>
              </a:extLst>
            </p:cNvPr>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 name="Group 36">
            <a:extLst>
              <a:ext uri="{FF2B5EF4-FFF2-40B4-BE49-F238E27FC236}">
                <a16:creationId xmlns:a16="http://schemas.microsoft.com/office/drawing/2014/main" id="{CF6807E9-3349-41A7-B2C4-AF2ECE81D1D0}"/>
              </a:ext>
            </a:extLst>
          </p:cNvPr>
          <p:cNvGrpSpPr/>
          <p:nvPr/>
        </p:nvGrpSpPr>
        <p:grpSpPr>
          <a:xfrm>
            <a:off x="-163143" y="4795650"/>
            <a:ext cx="2273297" cy="1958201"/>
            <a:chOff x="-460137" y="3063714"/>
            <a:chExt cx="2280342" cy="2048241"/>
          </a:xfrm>
        </p:grpSpPr>
        <p:sp>
          <p:nvSpPr>
            <p:cNvPr id="38" name="Google Shape;1105;p36">
              <a:extLst>
                <a:ext uri="{FF2B5EF4-FFF2-40B4-BE49-F238E27FC236}">
                  <a16:creationId xmlns:a16="http://schemas.microsoft.com/office/drawing/2014/main" id="{710A6C3E-4DFB-4F7C-B168-94BA5FF62D01}"/>
                </a:ext>
              </a:extLst>
            </p:cNvPr>
            <p:cNvSpPr/>
            <p:nvPr/>
          </p:nvSpPr>
          <p:spPr>
            <a:xfrm rot="-6334122">
              <a:off x="-854177" y="3457754"/>
              <a:ext cx="1976643" cy="118856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9" name="Google Shape;1106;p36">
              <a:extLst>
                <a:ext uri="{FF2B5EF4-FFF2-40B4-BE49-F238E27FC236}">
                  <a16:creationId xmlns:a16="http://schemas.microsoft.com/office/drawing/2014/main" id="{40FFCD61-D9A6-4B6A-BBF1-B9583DC1B9E1}"/>
                </a:ext>
              </a:extLst>
            </p:cNvPr>
            <p:cNvGrpSpPr/>
            <p:nvPr/>
          </p:nvGrpSpPr>
          <p:grpSpPr>
            <a:xfrm rot="-1382163">
              <a:off x="-40582" y="4204004"/>
              <a:ext cx="1860787" cy="907951"/>
              <a:chOff x="10083475" y="3839575"/>
              <a:chExt cx="1221925" cy="596225"/>
            </a:xfrm>
          </p:grpSpPr>
          <p:sp>
            <p:nvSpPr>
              <p:cNvPr id="40" name="Google Shape;1107;p36">
                <a:extLst>
                  <a:ext uri="{FF2B5EF4-FFF2-40B4-BE49-F238E27FC236}">
                    <a16:creationId xmlns:a16="http://schemas.microsoft.com/office/drawing/2014/main" id="{08395788-9038-4FD3-827C-A288EE3EA838}"/>
                  </a:ext>
                </a:extLst>
              </p:cNvPr>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08;p36">
                <a:extLst>
                  <a:ext uri="{FF2B5EF4-FFF2-40B4-BE49-F238E27FC236}">
                    <a16:creationId xmlns:a16="http://schemas.microsoft.com/office/drawing/2014/main" id="{D23DFFFD-5DD7-42BB-811C-BE75A18445E3}"/>
                  </a:ext>
                </a:extLst>
              </p:cNvPr>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6" name="Google Shape;1449;p43">
            <a:extLst>
              <a:ext uri="{FF2B5EF4-FFF2-40B4-BE49-F238E27FC236}">
                <a16:creationId xmlns:a16="http://schemas.microsoft.com/office/drawing/2014/main" id="{2BC7C365-381A-49C2-AF82-0B25B144CB5A}"/>
              </a:ext>
            </a:extLst>
          </p:cNvPr>
          <p:cNvGrpSpPr/>
          <p:nvPr/>
        </p:nvGrpSpPr>
        <p:grpSpPr>
          <a:xfrm rot="-5981933">
            <a:off x="-2760994" y="-3663050"/>
            <a:ext cx="5175659" cy="6066211"/>
            <a:chOff x="9395708" y="-2591285"/>
            <a:chExt cx="2431070" cy="2849374"/>
          </a:xfrm>
        </p:grpSpPr>
        <p:sp>
          <p:nvSpPr>
            <p:cNvPr id="47" name="Google Shape;1450;p43">
              <a:extLst>
                <a:ext uri="{FF2B5EF4-FFF2-40B4-BE49-F238E27FC236}">
                  <a16:creationId xmlns:a16="http://schemas.microsoft.com/office/drawing/2014/main" id="{37ACF509-8925-4A4B-A0BE-0BF7A0ED5122}"/>
                </a:ext>
              </a:extLst>
            </p:cNvPr>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451;p43">
              <a:extLst>
                <a:ext uri="{FF2B5EF4-FFF2-40B4-BE49-F238E27FC236}">
                  <a16:creationId xmlns:a16="http://schemas.microsoft.com/office/drawing/2014/main" id="{32BACC00-3098-4C73-A543-AABA78E34D83}"/>
                </a:ext>
              </a:extLst>
            </p:cNvPr>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452;p43">
              <a:extLst>
                <a:ext uri="{FF2B5EF4-FFF2-40B4-BE49-F238E27FC236}">
                  <a16:creationId xmlns:a16="http://schemas.microsoft.com/office/drawing/2014/main" id="{3D721560-009E-4C4B-9B20-213542C52C61}"/>
                </a:ext>
              </a:extLst>
            </p:cNvPr>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453;p43">
              <a:extLst>
                <a:ext uri="{FF2B5EF4-FFF2-40B4-BE49-F238E27FC236}">
                  <a16:creationId xmlns:a16="http://schemas.microsoft.com/office/drawing/2014/main" id="{57C131D2-EB56-450C-BBDB-84B713C82E29}"/>
                </a:ext>
              </a:extLst>
            </p:cNvPr>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454;p43">
              <a:extLst>
                <a:ext uri="{FF2B5EF4-FFF2-40B4-BE49-F238E27FC236}">
                  <a16:creationId xmlns:a16="http://schemas.microsoft.com/office/drawing/2014/main" id="{FA767E5B-2C31-44CF-B0E2-5008F5D07551}"/>
                </a:ext>
              </a:extLst>
            </p:cNvPr>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455;p43">
              <a:extLst>
                <a:ext uri="{FF2B5EF4-FFF2-40B4-BE49-F238E27FC236}">
                  <a16:creationId xmlns:a16="http://schemas.microsoft.com/office/drawing/2014/main" id="{87511304-DFF8-405D-BAC0-0783A475B59A}"/>
                </a:ext>
              </a:extLst>
            </p:cNvPr>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456;p43">
              <a:extLst>
                <a:ext uri="{FF2B5EF4-FFF2-40B4-BE49-F238E27FC236}">
                  <a16:creationId xmlns:a16="http://schemas.microsoft.com/office/drawing/2014/main" id="{E4F50E94-CAF2-462A-98DD-5FB950A6706E}"/>
                </a:ext>
              </a:extLst>
            </p:cNvPr>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457;p43">
              <a:extLst>
                <a:ext uri="{FF2B5EF4-FFF2-40B4-BE49-F238E27FC236}">
                  <a16:creationId xmlns:a16="http://schemas.microsoft.com/office/drawing/2014/main" id="{F1790B55-784C-4D05-B4D3-1C6F550D71E3}"/>
                </a:ext>
              </a:extLst>
            </p:cNvPr>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458;p43">
              <a:extLst>
                <a:ext uri="{FF2B5EF4-FFF2-40B4-BE49-F238E27FC236}">
                  <a16:creationId xmlns:a16="http://schemas.microsoft.com/office/drawing/2014/main" id="{F7F5C353-BBD7-4D6A-878B-301EEF5A095C}"/>
                </a:ext>
              </a:extLst>
            </p:cNvPr>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459;p43">
              <a:extLst>
                <a:ext uri="{FF2B5EF4-FFF2-40B4-BE49-F238E27FC236}">
                  <a16:creationId xmlns:a16="http://schemas.microsoft.com/office/drawing/2014/main" id="{80532053-0901-4A81-BD49-B8C2CFA30C64}"/>
                </a:ext>
              </a:extLst>
            </p:cNvPr>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460;p43">
              <a:extLst>
                <a:ext uri="{FF2B5EF4-FFF2-40B4-BE49-F238E27FC236}">
                  <a16:creationId xmlns:a16="http://schemas.microsoft.com/office/drawing/2014/main" id="{935DFEC9-D99D-4A04-877B-AD81B26E777B}"/>
                </a:ext>
              </a:extLst>
            </p:cNvPr>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461;p43">
              <a:extLst>
                <a:ext uri="{FF2B5EF4-FFF2-40B4-BE49-F238E27FC236}">
                  <a16:creationId xmlns:a16="http://schemas.microsoft.com/office/drawing/2014/main" id="{289790F3-B3E2-4040-9DB8-1421D4BCC27D}"/>
                </a:ext>
              </a:extLst>
            </p:cNvPr>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462;p43">
              <a:extLst>
                <a:ext uri="{FF2B5EF4-FFF2-40B4-BE49-F238E27FC236}">
                  <a16:creationId xmlns:a16="http://schemas.microsoft.com/office/drawing/2014/main" id="{2851EDF8-C01D-4B6F-9CF6-1F66D80D76FE}"/>
                </a:ext>
              </a:extLst>
            </p:cNvPr>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463;p43">
              <a:extLst>
                <a:ext uri="{FF2B5EF4-FFF2-40B4-BE49-F238E27FC236}">
                  <a16:creationId xmlns:a16="http://schemas.microsoft.com/office/drawing/2014/main" id="{D300EA18-A58B-4DC4-BE59-EE8E91A3DC25}"/>
                </a:ext>
              </a:extLst>
            </p:cNvPr>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464;p43">
              <a:extLst>
                <a:ext uri="{FF2B5EF4-FFF2-40B4-BE49-F238E27FC236}">
                  <a16:creationId xmlns:a16="http://schemas.microsoft.com/office/drawing/2014/main" id="{24D73F50-25D1-45F7-BC49-707291D8DB14}"/>
                </a:ext>
              </a:extLst>
            </p:cNvPr>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465;p43">
              <a:extLst>
                <a:ext uri="{FF2B5EF4-FFF2-40B4-BE49-F238E27FC236}">
                  <a16:creationId xmlns:a16="http://schemas.microsoft.com/office/drawing/2014/main" id="{24B63C22-7ED8-40BA-9416-4C0350BA7611}"/>
                </a:ext>
              </a:extLst>
            </p:cNvPr>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466;p43">
              <a:extLst>
                <a:ext uri="{FF2B5EF4-FFF2-40B4-BE49-F238E27FC236}">
                  <a16:creationId xmlns:a16="http://schemas.microsoft.com/office/drawing/2014/main" id="{4C655460-5303-46AA-AB2C-3D13FC2F4B2E}"/>
                </a:ext>
              </a:extLst>
            </p:cNvPr>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1467;p43">
              <a:extLst>
                <a:ext uri="{FF2B5EF4-FFF2-40B4-BE49-F238E27FC236}">
                  <a16:creationId xmlns:a16="http://schemas.microsoft.com/office/drawing/2014/main" id="{7904BB4C-AF57-4325-BA26-71E255930750}"/>
                </a:ext>
              </a:extLst>
            </p:cNvPr>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1468;p43">
              <a:extLst>
                <a:ext uri="{FF2B5EF4-FFF2-40B4-BE49-F238E27FC236}">
                  <a16:creationId xmlns:a16="http://schemas.microsoft.com/office/drawing/2014/main" id="{4FAC12A8-3DB7-4D7F-AE14-05CDA3CB56BF}"/>
                </a:ext>
              </a:extLst>
            </p:cNvPr>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469;p43">
              <a:extLst>
                <a:ext uri="{FF2B5EF4-FFF2-40B4-BE49-F238E27FC236}">
                  <a16:creationId xmlns:a16="http://schemas.microsoft.com/office/drawing/2014/main" id="{AC9C97AA-ECC0-4003-A2A0-C4CD6D40E4C1}"/>
                </a:ext>
              </a:extLst>
            </p:cNvPr>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470;p43">
              <a:extLst>
                <a:ext uri="{FF2B5EF4-FFF2-40B4-BE49-F238E27FC236}">
                  <a16:creationId xmlns:a16="http://schemas.microsoft.com/office/drawing/2014/main" id="{CEE8D667-D65D-4FAC-93D9-13ADB47245A9}"/>
                </a:ext>
              </a:extLst>
            </p:cNvPr>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471;p43">
              <a:extLst>
                <a:ext uri="{FF2B5EF4-FFF2-40B4-BE49-F238E27FC236}">
                  <a16:creationId xmlns:a16="http://schemas.microsoft.com/office/drawing/2014/main" id="{C4EC4B4E-F06D-4DB3-B803-56CDF5262B20}"/>
                </a:ext>
              </a:extLst>
            </p:cNvPr>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72;p43">
              <a:extLst>
                <a:ext uri="{FF2B5EF4-FFF2-40B4-BE49-F238E27FC236}">
                  <a16:creationId xmlns:a16="http://schemas.microsoft.com/office/drawing/2014/main" id="{39DDAA10-1A4A-47CD-AD8D-A211C580B706}"/>
                </a:ext>
              </a:extLst>
            </p:cNvPr>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73;p43">
              <a:extLst>
                <a:ext uri="{FF2B5EF4-FFF2-40B4-BE49-F238E27FC236}">
                  <a16:creationId xmlns:a16="http://schemas.microsoft.com/office/drawing/2014/main" id="{6B39C064-9A21-4289-9888-47087C8D0E6E}"/>
                </a:ext>
              </a:extLst>
            </p:cNvPr>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474;p43">
              <a:extLst>
                <a:ext uri="{FF2B5EF4-FFF2-40B4-BE49-F238E27FC236}">
                  <a16:creationId xmlns:a16="http://schemas.microsoft.com/office/drawing/2014/main" id="{CEE3FAA7-9F4D-410C-ABB6-31D7B68DCC7C}"/>
                </a:ext>
              </a:extLst>
            </p:cNvPr>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75;p43">
              <a:extLst>
                <a:ext uri="{FF2B5EF4-FFF2-40B4-BE49-F238E27FC236}">
                  <a16:creationId xmlns:a16="http://schemas.microsoft.com/office/drawing/2014/main" id="{27A4CD4C-FE57-4DF3-A905-11F9B758BA39}"/>
                </a:ext>
              </a:extLst>
            </p:cNvPr>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76;p43">
              <a:extLst>
                <a:ext uri="{FF2B5EF4-FFF2-40B4-BE49-F238E27FC236}">
                  <a16:creationId xmlns:a16="http://schemas.microsoft.com/office/drawing/2014/main" id="{9810AFA2-FFA5-4819-95F3-F2EA246461D3}"/>
                </a:ext>
              </a:extLst>
            </p:cNvPr>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77;p43">
              <a:extLst>
                <a:ext uri="{FF2B5EF4-FFF2-40B4-BE49-F238E27FC236}">
                  <a16:creationId xmlns:a16="http://schemas.microsoft.com/office/drawing/2014/main" id="{DC62D316-A809-464B-B20D-A6850844CE88}"/>
                </a:ext>
              </a:extLst>
            </p:cNvPr>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78;p43">
              <a:extLst>
                <a:ext uri="{FF2B5EF4-FFF2-40B4-BE49-F238E27FC236}">
                  <a16:creationId xmlns:a16="http://schemas.microsoft.com/office/drawing/2014/main" id="{B38500DC-15BF-4576-A246-C360CD53AEB2}"/>
                </a:ext>
              </a:extLst>
            </p:cNvPr>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79;p43">
              <a:extLst>
                <a:ext uri="{FF2B5EF4-FFF2-40B4-BE49-F238E27FC236}">
                  <a16:creationId xmlns:a16="http://schemas.microsoft.com/office/drawing/2014/main" id="{A0C7E577-BEF7-407F-B109-FDE1B9DA31AA}"/>
                </a:ext>
              </a:extLst>
            </p:cNvPr>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80;p43">
              <a:extLst>
                <a:ext uri="{FF2B5EF4-FFF2-40B4-BE49-F238E27FC236}">
                  <a16:creationId xmlns:a16="http://schemas.microsoft.com/office/drawing/2014/main" id="{1BC4EA20-5075-4BE4-984B-66E57780BCB7}"/>
                </a:ext>
              </a:extLst>
            </p:cNvPr>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81;p43">
              <a:extLst>
                <a:ext uri="{FF2B5EF4-FFF2-40B4-BE49-F238E27FC236}">
                  <a16:creationId xmlns:a16="http://schemas.microsoft.com/office/drawing/2014/main" id="{533A1BD3-D6BC-4C3D-B477-A2A745DEAA8D}"/>
                </a:ext>
              </a:extLst>
            </p:cNvPr>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3" name="Picture 42">
            <a:extLst>
              <a:ext uri="{FF2B5EF4-FFF2-40B4-BE49-F238E27FC236}">
                <a16:creationId xmlns:a16="http://schemas.microsoft.com/office/drawing/2014/main" id="{AA9EF4E3-F42C-44B9-9DD6-744C41E016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350" y="1044959"/>
            <a:ext cx="10393699" cy="4503335"/>
          </a:xfrm>
          <a:prstGeom prst="rect">
            <a:avLst/>
          </a:prstGeom>
        </p:spPr>
      </p:pic>
      <p:pic>
        <p:nvPicPr>
          <p:cNvPr id="81" name="PA_图片 1" descr="图片包含 玩偶, 玩具, 室内, 天空&#10;&#10;已生成极高可信度的说明">
            <a:extLst>
              <a:ext uri="{FF2B5EF4-FFF2-40B4-BE49-F238E27FC236}">
                <a16:creationId xmlns:a16="http://schemas.microsoft.com/office/drawing/2014/main" id="{01C69E4A-4DF5-4ED5-B86F-885BEE50BC54}"/>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013413" y="-1081485"/>
            <a:ext cx="4176486" cy="4176486"/>
          </a:xfrm>
          <a:prstGeom prst="rect">
            <a:avLst/>
          </a:prstGeom>
        </p:spPr>
      </p:pic>
    </p:spTree>
    <p:extLst>
      <p:ext uri="{BB962C8B-B14F-4D97-AF65-F5344CB8AC3E}">
        <p14:creationId xmlns:p14="http://schemas.microsoft.com/office/powerpoint/2010/main" val="1785636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949;p49">
            <a:extLst>
              <a:ext uri="{FF2B5EF4-FFF2-40B4-BE49-F238E27FC236}">
                <a16:creationId xmlns:a16="http://schemas.microsoft.com/office/drawing/2014/main" id="{7BC0A37C-19CB-4380-9168-F3E9F0532F94}"/>
              </a:ext>
            </a:extLst>
          </p:cNvPr>
          <p:cNvGrpSpPr/>
          <p:nvPr/>
        </p:nvGrpSpPr>
        <p:grpSpPr>
          <a:xfrm rot="6490262">
            <a:off x="10280514" y="4672423"/>
            <a:ext cx="2517805" cy="2796456"/>
            <a:chOff x="-7501642" y="749515"/>
            <a:chExt cx="2431070" cy="2849374"/>
          </a:xfrm>
        </p:grpSpPr>
        <p:sp>
          <p:nvSpPr>
            <p:cNvPr id="5" name="Google Shape;1950;p49">
              <a:extLst>
                <a:ext uri="{FF2B5EF4-FFF2-40B4-BE49-F238E27FC236}">
                  <a16:creationId xmlns:a16="http://schemas.microsoft.com/office/drawing/2014/main" id="{8754A414-2A3D-4A8F-9212-C5C1BDF43427}"/>
                </a:ext>
              </a:extLst>
            </p:cNvPr>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951;p49">
              <a:extLst>
                <a:ext uri="{FF2B5EF4-FFF2-40B4-BE49-F238E27FC236}">
                  <a16:creationId xmlns:a16="http://schemas.microsoft.com/office/drawing/2014/main" id="{27A80F42-76E8-410D-B8DF-8B6D16C978E0}"/>
                </a:ext>
              </a:extLst>
            </p:cNvPr>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52;p49">
              <a:extLst>
                <a:ext uri="{FF2B5EF4-FFF2-40B4-BE49-F238E27FC236}">
                  <a16:creationId xmlns:a16="http://schemas.microsoft.com/office/drawing/2014/main" id="{2B3B79B0-EB08-4B94-9E1F-93BBDF7BE6CF}"/>
                </a:ext>
              </a:extLst>
            </p:cNvPr>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53;p49">
              <a:extLst>
                <a:ext uri="{FF2B5EF4-FFF2-40B4-BE49-F238E27FC236}">
                  <a16:creationId xmlns:a16="http://schemas.microsoft.com/office/drawing/2014/main" id="{9D3B10E4-02A1-4514-A59A-F5F1022F8D1D}"/>
                </a:ext>
              </a:extLst>
            </p:cNvPr>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954;p49">
              <a:extLst>
                <a:ext uri="{FF2B5EF4-FFF2-40B4-BE49-F238E27FC236}">
                  <a16:creationId xmlns:a16="http://schemas.microsoft.com/office/drawing/2014/main" id="{D4A2C2BF-6333-4364-A4F4-E0B74EC95ABD}"/>
                </a:ext>
              </a:extLst>
            </p:cNvPr>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955;p49">
              <a:extLst>
                <a:ext uri="{FF2B5EF4-FFF2-40B4-BE49-F238E27FC236}">
                  <a16:creationId xmlns:a16="http://schemas.microsoft.com/office/drawing/2014/main" id="{65F6CAC9-7915-4962-B278-2D421B0E67F6}"/>
                </a:ext>
              </a:extLst>
            </p:cNvPr>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956;p49">
              <a:extLst>
                <a:ext uri="{FF2B5EF4-FFF2-40B4-BE49-F238E27FC236}">
                  <a16:creationId xmlns:a16="http://schemas.microsoft.com/office/drawing/2014/main" id="{BE776FD8-9775-44F2-A8B1-F400C3DBB49A}"/>
                </a:ext>
              </a:extLst>
            </p:cNvPr>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957;p49">
              <a:extLst>
                <a:ext uri="{FF2B5EF4-FFF2-40B4-BE49-F238E27FC236}">
                  <a16:creationId xmlns:a16="http://schemas.microsoft.com/office/drawing/2014/main" id="{BB750BF3-6998-4F83-BB10-FE069B2E198F}"/>
                </a:ext>
              </a:extLst>
            </p:cNvPr>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58;p49">
              <a:extLst>
                <a:ext uri="{FF2B5EF4-FFF2-40B4-BE49-F238E27FC236}">
                  <a16:creationId xmlns:a16="http://schemas.microsoft.com/office/drawing/2014/main" id="{EE49DDB6-57CB-4AC5-BEB3-E2A817A77B1C}"/>
                </a:ext>
              </a:extLst>
            </p:cNvPr>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59;p49">
              <a:extLst>
                <a:ext uri="{FF2B5EF4-FFF2-40B4-BE49-F238E27FC236}">
                  <a16:creationId xmlns:a16="http://schemas.microsoft.com/office/drawing/2014/main" id="{430A905F-970A-4933-8C61-C64E8989EC24}"/>
                </a:ext>
              </a:extLst>
            </p:cNvPr>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60;p49">
              <a:extLst>
                <a:ext uri="{FF2B5EF4-FFF2-40B4-BE49-F238E27FC236}">
                  <a16:creationId xmlns:a16="http://schemas.microsoft.com/office/drawing/2014/main" id="{8E77B795-A90F-4435-B0B6-6A20F282A9C5}"/>
                </a:ext>
              </a:extLst>
            </p:cNvPr>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61;p49">
              <a:extLst>
                <a:ext uri="{FF2B5EF4-FFF2-40B4-BE49-F238E27FC236}">
                  <a16:creationId xmlns:a16="http://schemas.microsoft.com/office/drawing/2014/main" id="{7D902595-2E1D-4FAE-B642-DCF79378798C}"/>
                </a:ext>
              </a:extLst>
            </p:cNvPr>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962;p49">
              <a:extLst>
                <a:ext uri="{FF2B5EF4-FFF2-40B4-BE49-F238E27FC236}">
                  <a16:creationId xmlns:a16="http://schemas.microsoft.com/office/drawing/2014/main" id="{BF6E7995-37BB-499D-BF3F-96FCF48FEBB3}"/>
                </a:ext>
              </a:extLst>
            </p:cNvPr>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963;p49">
              <a:extLst>
                <a:ext uri="{FF2B5EF4-FFF2-40B4-BE49-F238E27FC236}">
                  <a16:creationId xmlns:a16="http://schemas.microsoft.com/office/drawing/2014/main" id="{FCD409B0-E4A3-4CDD-AE05-EA340CEBC8D5}"/>
                </a:ext>
              </a:extLst>
            </p:cNvPr>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64;p49">
              <a:extLst>
                <a:ext uri="{FF2B5EF4-FFF2-40B4-BE49-F238E27FC236}">
                  <a16:creationId xmlns:a16="http://schemas.microsoft.com/office/drawing/2014/main" id="{322E01FD-2ECE-4A58-8FDE-B6FC67589AB1}"/>
                </a:ext>
              </a:extLst>
            </p:cNvPr>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965;p49">
              <a:extLst>
                <a:ext uri="{FF2B5EF4-FFF2-40B4-BE49-F238E27FC236}">
                  <a16:creationId xmlns:a16="http://schemas.microsoft.com/office/drawing/2014/main" id="{F2CFCD0B-2980-4037-A924-FA19876B9F84}"/>
                </a:ext>
              </a:extLst>
            </p:cNvPr>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966;p49">
              <a:extLst>
                <a:ext uri="{FF2B5EF4-FFF2-40B4-BE49-F238E27FC236}">
                  <a16:creationId xmlns:a16="http://schemas.microsoft.com/office/drawing/2014/main" id="{17A2431A-E43E-4F8E-8E25-B5BFC3504C01}"/>
                </a:ext>
              </a:extLst>
            </p:cNvPr>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967;p49">
              <a:extLst>
                <a:ext uri="{FF2B5EF4-FFF2-40B4-BE49-F238E27FC236}">
                  <a16:creationId xmlns:a16="http://schemas.microsoft.com/office/drawing/2014/main" id="{929B312B-68DB-4507-9732-F7EDCBDB7A09}"/>
                </a:ext>
              </a:extLst>
            </p:cNvPr>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968;p49">
              <a:extLst>
                <a:ext uri="{FF2B5EF4-FFF2-40B4-BE49-F238E27FC236}">
                  <a16:creationId xmlns:a16="http://schemas.microsoft.com/office/drawing/2014/main" id="{5862E918-8491-40E7-8313-0AF85F2913C8}"/>
                </a:ext>
              </a:extLst>
            </p:cNvPr>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969;p49">
              <a:extLst>
                <a:ext uri="{FF2B5EF4-FFF2-40B4-BE49-F238E27FC236}">
                  <a16:creationId xmlns:a16="http://schemas.microsoft.com/office/drawing/2014/main" id="{2FC1B41C-8CAA-47BF-9D01-5286689ABA1C}"/>
                </a:ext>
              </a:extLst>
            </p:cNvPr>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970;p49">
              <a:extLst>
                <a:ext uri="{FF2B5EF4-FFF2-40B4-BE49-F238E27FC236}">
                  <a16:creationId xmlns:a16="http://schemas.microsoft.com/office/drawing/2014/main" id="{166C2658-C8A5-4E04-8C09-F7735E5D30B9}"/>
                </a:ext>
              </a:extLst>
            </p:cNvPr>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971;p49">
              <a:extLst>
                <a:ext uri="{FF2B5EF4-FFF2-40B4-BE49-F238E27FC236}">
                  <a16:creationId xmlns:a16="http://schemas.microsoft.com/office/drawing/2014/main" id="{C86D4760-D1A1-442D-915D-D770E9A48AC9}"/>
                </a:ext>
              </a:extLst>
            </p:cNvPr>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972;p49">
              <a:extLst>
                <a:ext uri="{FF2B5EF4-FFF2-40B4-BE49-F238E27FC236}">
                  <a16:creationId xmlns:a16="http://schemas.microsoft.com/office/drawing/2014/main" id="{B237BBB4-1637-475C-8756-89E5AFFF7250}"/>
                </a:ext>
              </a:extLst>
            </p:cNvPr>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973;p49">
              <a:extLst>
                <a:ext uri="{FF2B5EF4-FFF2-40B4-BE49-F238E27FC236}">
                  <a16:creationId xmlns:a16="http://schemas.microsoft.com/office/drawing/2014/main" id="{1BDA24B9-66A4-40FD-8D1A-047D26B290AE}"/>
                </a:ext>
              </a:extLst>
            </p:cNvPr>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974;p49">
              <a:extLst>
                <a:ext uri="{FF2B5EF4-FFF2-40B4-BE49-F238E27FC236}">
                  <a16:creationId xmlns:a16="http://schemas.microsoft.com/office/drawing/2014/main" id="{1AB7E0C5-1493-4F8F-B075-3375F5E01724}"/>
                </a:ext>
              </a:extLst>
            </p:cNvPr>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975;p49">
              <a:extLst>
                <a:ext uri="{FF2B5EF4-FFF2-40B4-BE49-F238E27FC236}">
                  <a16:creationId xmlns:a16="http://schemas.microsoft.com/office/drawing/2014/main" id="{08B6C119-C501-435B-AE72-57FD241FF84F}"/>
                </a:ext>
              </a:extLst>
            </p:cNvPr>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976;p49">
              <a:extLst>
                <a:ext uri="{FF2B5EF4-FFF2-40B4-BE49-F238E27FC236}">
                  <a16:creationId xmlns:a16="http://schemas.microsoft.com/office/drawing/2014/main" id="{B80E247D-F35D-4DB7-91B1-081405AE74CD}"/>
                </a:ext>
              </a:extLst>
            </p:cNvPr>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977;p49">
              <a:extLst>
                <a:ext uri="{FF2B5EF4-FFF2-40B4-BE49-F238E27FC236}">
                  <a16:creationId xmlns:a16="http://schemas.microsoft.com/office/drawing/2014/main" id="{F8C381CA-9DBF-444A-BAA0-F41A3E53A594}"/>
                </a:ext>
              </a:extLst>
            </p:cNvPr>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978;p49">
              <a:extLst>
                <a:ext uri="{FF2B5EF4-FFF2-40B4-BE49-F238E27FC236}">
                  <a16:creationId xmlns:a16="http://schemas.microsoft.com/office/drawing/2014/main" id="{B610AA34-F61B-45B5-A23F-8263DD13FC5D}"/>
                </a:ext>
              </a:extLst>
            </p:cNvPr>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979;p49">
              <a:extLst>
                <a:ext uri="{FF2B5EF4-FFF2-40B4-BE49-F238E27FC236}">
                  <a16:creationId xmlns:a16="http://schemas.microsoft.com/office/drawing/2014/main" id="{0F01203B-D120-41E4-9623-C1BEE95AEA11}"/>
                </a:ext>
              </a:extLst>
            </p:cNvPr>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980;p49">
              <a:extLst>
                <a:ext uri="{FF2B5EF4-FFF2-40B4-BE49-F238E27FC236}">
                  <a16:creationId xmlns:a16="http://schemas.microsoft.com/office/drawing/2014/main" id="{2541E707-3AA2-4880-8CED-44CD0594C56A}"/>
                </a:ext>
              </a:extLst>
            </p:cNvPr>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981;p49">
              <a:extLst>
                <a:ext uri="{FF2B5EF4-FFF2-40B4-BE49-F238E27FC236}">
                  <a16:creationId xmlns:a16="http://schemas.microsoft.com/office/drawing/2014/main" id="{A51555A0-24BB-4D4A-B0C0-CCD26CCF3160}"/>
                </a:ext>
              </a:extLst>
            </p:cNvPr>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 name="Group 36">
            <a:extLst>
              <a:ext uri="{FF2B5EF4-FFF2-40B4-BE49-F238E27FC236}">
                <a16:creationId xmlns:a16="http://schemas.microsoft.com/office/drawing/2014/main" id="{CF6807E9-3349-41A7-B2C4-AF2ECE81D1D0}"/>
              </a:ext>
            </a:extLst>
          </p:cNvPr>
          <p:cNvGrpSpPr/>
          <p:nvPr/>
        </p:nvGrpSpPr>
        <p:grpSpPr>
          <a:xfrm>
            <a:off x="-163143" y="4795650"/>
            <a:ext cx="2273297" cy="1958201"/>
            <a:chOff x="-460137" y="3063714"/>
            <a:chExt cx="2280342" cy="2048241"/>
          </a:xfrm>
        </p:grpSpPr>
        <p:sp>
          <p:nvSpPr>
            <p:cNvPr id="38" name="Google Shape;1105;p36">
              <a:extLst>
                <a:ext uri="{FF2B5EF4-FFF2-40B4-BE49-F238E27FC236}">
                  <a16:creationId xmlns:a16="http://schemas.microsoft.com/office/drawing/2014/main" id="{710A6C3E-4DFB-4F7C-B168-94BA5FF62D01}"/>
                </a:ext>
              </a:extLst>
            </p:cNvPr>
            <p:cNvSpPr/>
            <p:nvPr/>
          </p:nvSpPr>
          <p:spPr>
            <a:xfrm rot="-6334122">
              <a:off x="-854177" y="3457754"/>
              <a:ext cx="1976643" cy="118856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9" name="Google Shape;1106;p36">
              <a:extLst>
                <a:ext uri="{FF2B5EF4-FFF2-40B4-BE49-F238E27FC236}">
                  <a16:creationId xmlns:a16="http://schemas.microsoft.com/office/drawing/2014/main" id="{40FFCD61-D9A6-4B6A-BBF1-B9583DC1B9E1}"/>
                </a:ext>
              </a:extLst>
            </p:cNvPr>
            <p:cNvGrpSpPr/>
            <p:nvPr/>
          </p:nvGrpSpPr>
          <p:grpSpPr>
            <a:xfrm rot="-1382163">
              <a:off x="-40582" y="4204004"/>
              <a:ext cx="1860787" cy="907951"/>
              <a:chOff x="10083475" y="3839575"/>
              <a:chExt cx="1221925" cy="596225"/>
            </a:xfrm>
          </p:grpSpPr>
          <p:sp>
            <p:nvSpPr>
              <p:cNvPr id="40" name="Google Shape;1107;p36">
                <a:extLst>
                  <a:ext uri="{FF2B5EF4-FFF2-40B4-BE49-F238E27FC236}">
                    <a16:creationId xmlns:a16="http://schemas.microsoft.com/office/drawing/2014/main" id="{08395788-9038-4FD3-827C-A288EE3EA838}"/>
                  </a:ext>
                </a:extLst>
              </p:cNvPr>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08;p36">
                <a:extLst>
                  <a:ext uri="{FF2B5EF4-FFF2-40B4-BE49-F238E27FC236}">
                    <a16:creationId xmlns:a16="http://schemas.microsoft.com/office/drawing/2014/main" id="{D23DFFFD-5DD7-42BB-811C-BE75A18445E3}"/>
                  </a:ext>
                </a:extLst>
              </p:cNvPr>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6" name="Google Shape;1449;p43">
            <a:extLst>
              <a:ext uri="{FF2B5EF4-FFF2-40B4-BE49-F238E27FC236}">
                <a16:creationId xmlns:a16="http://schemas.microsoft.com/office/drawing/2014/main" id="{2BC7C365-381A-49C2-AF82-0B25B144CB5A}"/>
              </a:ext>
            </a:extLst>
          </p:cNvPr>
          <p:cNvGrpSpPr/>
          <p:nvPr/>
        </p:nvGrpSpPr>
        <p:grpSpPr>
          <a:xfrm rot="-5981933">
            <a:off x="-2760994" y="-3663050"/>
            <a:ext cx="5175659" cy="6066211"/>
            <a:chOff x="9395708" y="-2591285"/>
            <a:chExt cx="2431070" cy="2849374"/>
          </a:xfrm>
        </p:grpSpPr>
        <p:sp>
          <p:nvSpPr>
            <p:cNvPr id="47" name="Google Shape;1450;p43">
              <a:extLst>
                <a:ext uri="{FF2B5EF4-FFF2-40B4-BE49-F238E27FC236}">
                  <a16:creationId xmlns:a16="http://schemas.microsoft.com/office/drawing/2014/main" id="{37ACF509-8925-4A4B-A0BE-0BF7A0ED5122}"/>
                </a:ext>
              </a:extLst>
            </p:cNvPr>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451;p43">
              <a:extLst>
                <a:ext uri="{FF2B5EF4-FFF2-40B4-BE49-F238E27FC236}">
                  <a16:creationId xmlns:a16="http://schemas.microsoft.com/office/drawing/2014/main" id="{32BACC00-3098-4C73-A543-AABA78E34D83}"/>
                </a:ext>
              </a:extLst>
            </p:cNvPr>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452;p43">
              <a:extLst>
                <a:ext uri="{FF2B5EF4-FFF2-40B4-BE49-F238E27FC236}">
                  <a16:creationId xmlns:a16="http://schemas.microsoft.com/office/drawing/2014/main" id="{3D721560-009E-4C4B-9B20-213542C52C61}"/>
                </a:ext>
              </a:extLst>
            </p:cNvPr>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453;p43">
              <a:extLst>
                <a:ext uri="{FF2B5EF4-FFF2-40B4-BE49-F238E27FC236}">
                  <a16:creationId xmlns:a16="http://schemas.microsoft.com/office/drawing/2014/main" id="{57C131D2-EB56-450C-BBDB-84B713C82E29}"/>
                </a:ext>
              </a:extLst>
            </p:cNvPr>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454;p43">
              <a:extLst>
                <a:ext uri="{FF2B5EF4-FFF2-40B4-BE49-F238E27FC236}">
                  <a16:creationId xmlns:a16="http://schemas.microsoft.com/office/drawing/2014/main" id="{FA767E5B-2C31-44CF-B0E2-5008F5D07551}"/>
                </a:ext>
              </a:extLst>
            </p:cNvPr>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455;p43">
              <a:extLst>
                <a:ext uri="{FF2B5EF4-FFF2-40B4-BE49-F238E27FC236}">
                  <a16:creationId xmlns:a16="http://schemas.microsoft.com/office/drawing/2014/main" id="{87511304-DFF8-405D-BAC0-0783A475B59A}"/>
                </a:ext>
              </a:extLst>
            </p:cNvPr>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456;p43">
              <a:extLst>
                <a:ext uri="{FF2B5EF4-FFF2-40B4-BE49-F238E27FC236}">
                  <a16:creationId xmlns:a16="http://schemas.microsoft.com/office/drawing/2014/main" id="{E4F50E94-CAF2-462A-98DD-5FB950A6706E}"/>
                </a:ext>
              </a:extLst>
            </p:cNvPr>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457;p43">
              <a:extLst>
                <a:ext uri="{FF2B5EF4-FFF2-40B4-BE49-F238E27FC236}">
                  <a16:creationId xmlns:a16="http://schemas.microsoft.com/office/drawing/2014/main" id="{F1790B55-784C-4D05-B4D3-1C6F550D71E3}"/>
                </a:ext>
              </a:extLst>
            </p:cNvPr>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458;p43">
              <a:extLst>
                <a:ext uri="{FF2B5EF4-FFF2-40B4-BE49-F238E27FC236}">
                  <a16:creationId xmlns:a16="http://schemas.microsoft.com/office/drawing/2014/main" id="{F7F5C353-BBD7-4D6A-878B-301EEF5A095C}"/>
                </a:ext>
              </a:extLst>
            </p:cNvPr>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459;p43">
              <a:extLst>
                <a:ext uri="{FF2B5EF4-FFF2-40B4-BE49-F238E27FC236}">
                  <a16:creationId xmlns:a16="http://schemas.microsoft.com/office/drawing/2014/main" id="{80532053-0901-4A81-BD49-B8C2CFA30C64}"/>
                </a:ext>
              </a:extLst>
            </p:cNvPr>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460;p43">
              <a:extLst>
                <a:ext uri="{FF2B5EF4-FFF2-40B4-BE49-F238E27FC236}">
                  <a16:creationId xmlns:a16="http://schemas.microsoft.com/office/drawing/2014/main" id="{935DFEC9-D99D-4A04-877B-AD81B26E777B}"/>
                </a:ext>
              </a:extLst>
            </p:cNvPr>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461;p43">
              <a:extLst>
                <a:ext uri="{FF2B5EF4-FFF2-40B4-BE49-F238E27FC236}">
                  <a16:creationId xmlns:a16="http://schemas.microsoft.com/office/drawing/2014/main" id="{289790F3-B3E2-4040-9DB8-1421D4BCC27D}"/>
                </a:ext>
              </a:extLst>
            </p:cNvPr>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462;p43">
              <a:extLst>
                <a:ext uri="{FF2B5EF4-FFF2-40B4-BE49-F238E27FC236}">
                  <a16:creationId xmlns:a16="http://schemas.microsoft.com/office/drawing/2014/main" id="{2851EDF8-C01D-4B6F-9CF6-1F66D80D76FE}"/>
                </a:ext>
              </a:extLst>
            </p:cNvPr>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463;p43">
              <a:extLst>
                <a:ext uri="{FF2B5EF4-FFF2-40B4-BE49-F238E27FC236}">
                  <a16:creationId xmlns:a16="http://schemas.microsoft.com/office/drawing/2014/main" id="{D300EA18-A58B-4DC4-BE59-EE8E91A3DC25}"/>
                </a:ext>
              </a:extLst>
            </p:cNvPr>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464;p43">
              <a:extLst>
                <a:ext uri="{FF2B5EF4-FFF2-40B4-BE49-F238E27FC236}">
                  <a16:creationId xmlns:a16="http://schemas.microsoft.com/office/drawing/2014/main" id="{24D73F50-25D1-45F7-BC49-707291D8DB14}"/>
                </a:ext>
              </a:extLst>
            </p:cNvPr>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465;p43">
              <a:extLst>
                <a:ext uri="{FF2B5EF4-FFF2-40B4-BE49-F238E27FC236}">
                  <a16:creationId xmlns:a16="http://schemas.microsoft.com/office/drawing/2014/main" id="{24B63C22-7ED8-40BA-9416-4C0350BA7611}"/>
                </a:ext>
              </a:extLst>
            </p:cNvPr>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466;p43">
              <a:extLst>
                <a:ext uri="{FF2B5EF4-FFF2-40B4-BE49-F238E27FC236}">
                  <a16:creationId xmlns:a16="http://schemas.microsoft.com/office/drawing/2014/main" id="{4C655460-5303-46AA-AB2C-3D13FC2F4B2E}"/>
                </a:ext>
              </a:extLst>
            </p:cNvPr>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1467;p43">
              <a:extLst>
                <a:ext uri="{FF2B5EF4-FFF2-40B4-BE49-F238E27FC236}">
                  <a16:creationId xmlns:a16="http://schemas.microsoft.com/office/drawing/2014/main" id="{7904BB4C-AF57-4325-BA26-71E255930750}"/>
                </a:ext>
              </a:extLst>
            </p:cNvPr>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1468;p43">
              <a:extLst>
                <a:ext uri="{FF2B5EF4-FFF2-40B4-BE49-F238E27FC236}">
                  <a16:creationId xmlns:a16="http://schemas.microsoft.com/office/drawing/2014/main" id="{4FAC12A8-3DB7-4D7F-AE14-05CDA3CB56BF}"/>
                </a:ext>
              </a:extLst>
            </p:cNvPr>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469;p43">
              <a:extLst>
                <a:ext uri="{FF2B5EF4-FFF2-40B4-BE49-F238E27FC236}">
                  <a16:creationId xmlns:a16="http://schemas.microsoft.com/office/drawing/2014/main" id="{AC9C97AA-ECC0-4003-A2A0-C4CD6D40E4C1}"/>
                </a:ext>
              </a:extLst>
            </p:cNvPr>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470;p43">
              <a:extLst>
                <a:ext uri="{FF2B5EF4-FFF2-40B4-BE49-F238E27FC236}">
                  <a16:creationId xmlns:a16="http://schemas.microsoft.com/office/drawing/2014/main" id="{CEE8D667-D65D-4FAC-93D9-13ADB47245A9}"/>
                </a:ext>
              </a:extLst>
            </p:cNvPr>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471;p43">
              <a:extLst>
                <a:ext uri="{FF2B5EF4-FFF2-40B4-BE49-F238E27FC236}">
                  <a16:creationId xmlns:a16="http://schemas.microsoft.com/office/drawing/2014/main" id="{C4EC4B4E-F06D-4DB3-B803-56CDF5262B20}"/>
                </a:ext>
              </a:extLst>
            </p:cNvPr>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72;p43">
              <a:extLst>
                <a:ext uri="{FF2B5EF4-FFF2-40B4-BE49-F238E27FC236}">
                  <a16:creationId xmlns:a16="http://schemas.microsoft.com/office/drawing/2014/main" id="{39DDAA10-1A4A-47CD-AD8D-A211C580B706}"/>
                </a:ext>
              </a:extLst>
            </p:cNvPr>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73;p43">
              <a:extLst>
                <a:ext uri="{FF2B5EF4-FFF2-40B4-BE49-F238E27FC236}">
                  <a16:creationId xmlns:a16="http://schemas.microsoft.com/office/drawing/2014/main" id="{6B39C064-9A21-4289-9888-47087C8D0E6E}"/>
                </a:ext>
              </a:extLst>
            </p:cNvPr>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474;p43">
              <a:extLst>
                <a:ext uri="{FF2B5EF4-FFF2-40B4-BE49-F238E27FC236}">
                  <a16:creationId xmlns:a16="http://schemas.microsoft.com/office/drawing/2014/main" id="{CEE3FAA7-9F4D-410C-ABB6-31D7B68DCC7C}"/>
                </a:ext>
              </a:extLst>
            </p:cNvPr>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75;p43">
              <a:extLst>
                <a:ext uri="{FF2B5EF4-FFF2-40B4-BE49-F238E27FC236}">
                  <a16:creationId xmlns:a16="http://schemas.microsoft.com/office/drawing/2014/main" id="{27A4CD4C-FE57-4DF3-A905-11F9B758BA39}"/>
                </a:ext>
              </a:extLst>
            </p:cNvPr>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76;p43">
              <a:extLst>
                <a:ext uri="{FF2B5EF4-FFF2-40B4-BE49-F238E27FC236}">
                  <a16:creationId xmlns:a16="http://schemas.microsoft.com/office/drawing/2014/main" id="{9810AFA2-FFA5-4819-95F3-F2EA246461D3}"/>
                </a:ext>
              </a:extLst>
            </p:cNvPr>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77;p43">
              <a:extLst>
                <a:ext uri="{FF2B5EF4-FFF2-40B4-BE49-F238E27FC236}">
                  <a16:creationId xmlns:a16="http://schemas.microsoft.com/office/drawing/2014/main" id="{DC62D316-A809-464B-B20D-A6850844CE88}"/>
                </a:ext>
              </a:extLst>
            </p:cNvPr>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78;p43">
              <a:extLst>
                <a:ext uri="{FF2B5EF4-FFF2-40B4-BE49-F238E27FC236}">
                  <a16:creationId xmlns:a16="http://schemas.microsoft.com/office/drawing/2014/main" id="{B38500DC-15BF-4576-A246-C360CD53AEB2}"/>
                </a:ext>
              </a:extLst>
            </p:cNvPr>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79;p43">
              <a:extLst>
                <a:ext uri="{FF2B5EF4-FFF2-40B4-BE49-F238E27FC236}">
                  <a16:creationId xmlns:a16="http://schemas.microsoft.com/office/drawing/2014/main" id="{A0C7E577-BEF7-407F-B109-FDE1B9DA31AA}"/>
                </a:ext>
              </a:extLst>
            </p:cNvPr>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80;p43">
              <a:extLst>
                <a:ext uri="{FF2B5EF4-FFF2-40B4-BE49-F238E27FC236}">
                  <a16:creationId xmlns:a16="http://schemas.microsoft.com/office/drawing/2014/main" id="{1BC4EA20-5075-4BE4-984B-66E57780BCB7}"/>
                </a:ext>
              </a:extLst>
            </p:cNvPr>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81;p43">
              <a:extLst>
                <a:ext uri="{FF2B5EF4-FFF2-40B4-BE49-F238E27FC236}">
                  <a16:creationId xmlns:a16="http://schemas.microsoft.com/office/drawing/2014/main" id="{533A1BD3-D6BC-4C3D-B477-A2A745DEAA8D}"/>
                </a:ext>
              </a:extLst>
            </p:cNvPr>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3" name="Picture 42">
            <a:extLst>
              <a:ext uri="{FF2B5EF4-FFF2-40B4-BE49-F238E27FC236}">
                <a16:creationId xmlns:a16="http://schemas.microsoft.com/office/drawing/2014/main" id="{9484011D-F753-430F-9923-D4B77CA5A3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7462" y="158799"/>
            <a:ext cx="4799662" cy="6486031"/>
          </a:xfrm>
          <a:prstGeom prst="rect">
            <a:avLst/>
          </a:prstGeom>
        </p:spPr>
      </p:pic>
    </p:spTree>
    <p:extLst>
      <p:ext uri="{BB962C8B-B14F-4D97-AF65-F5344CB8AC3E}">
        <p14:creationId xmlns:p14="http://schemas.microsoft.com/office/powerpoint/2010/main" val="4088499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7" name="Google Shape;1447;p43"/>
          <p:cNvSpPr txBox="1">
            <a:spLocks noGrp="1"/>
          </p:cNvSpPr>
          <p:nvPr>
            <p:ph type="title" idx="2"/>
          </p:nvPr>
        </p:nvSpPr>
        <p:spPr>
          <a:xfrm>
            <a:off x="2290388" y="3080369"/>
            <a:ext cx="7694116" cy="1122400"/>
          </a:xfrm>
          <a:prstGeom prst="rect">
            <a:avLst/>
          </a:prstGeom>
        </p:spPr>
        <p:txBody>
          <a:bodyPr spcFirstLastPara="1" wrap="square" lIns="121900" tIns="121900" rIns="121900" bIns="121900" anchor="ctr" anchorCtr="0">
            <a:noAutofit/>
          </a:bodyPr>
          <a:lstStyle/>
          <a:p>
            <a:r>
              <a:rPr lang="en-US" sz="9600">
                <a:ln>
                  <a:solidFill>
                    <a:schemeClr val="accent2">
                      <a:lumMod val="60000"/>
                      <a:lumOff val="40000"/>
                    </a:schemeClr>
                  </a:solidFill>
                </a:ln>
                <a:solidFill>
                  <a:srgbClr val="FF0000"/>
                </a:solidFill>
                <a:effectLst>
                  <a:outerShdw blurRad="38100" dist="19050" dir="2700000" algn="tl" rotWithShape="0">
                    <a:schemeClr val="dk1">
                      <a:lumMod val="50000"/>
                      <a:alpha val="40000"/>
                    </a:schemeClr>
                  </a:outerShdw>
                </a:effectLst>
                <a:latin typeface="Pattaya" panose="00000500000000000000" pitchFamily="2" charset="-34"/>
                <a:cs typeface="Pattaya" panose="00000500000000000000" pitchFamily="2" charset="-34"/>
              </a:rPr>
              <a:t>CỦNG CỐ</a:t>
            </a:r>
            <a:endParaRPr sz="9600" dirty="0">
              <a:ln>
                <a:solidFill>
                  <a:schemeClr val="accent2">
                    <a:lumMod val="60000"/>
                    <a:lumOff val="40000"/>
                  </a:schemeClr>
                </a:solidFill>
              </a:ln>
              <a:solidFill>
                <a:srgbClr val="FF0000"/>
              </a:solidFill>
              <a:effectLst>
                <a:outerShdw blurRad="38100" dist="19050" dir="2700000" algn="tl" rotWithShape="0">
                  <a:schemeClr val="dk1">
                    <a:lumMod val="50000"/>
                    <a:alpha val="40000"/>
                  </a:schemeClr>
                </a:outerShdw>
              </a:effectLst>
              <a:latin typeface="Pattaya" panose="00000500000000000000" pitchFamily="2" charset="-34"/>
              <a:cs typeface="Pattaya" panose="00000500000000000000" pitchFamily="2" charset="-34"/>
            </a:endParaRPr>
          </a:p>
        </p:txBody>
      </p:sp>
      <p:grpSp>
        <p:nvGrpSpPr>
          <p:cNvPr id="1449" name="Google Shape;1449;p43"/>
          <p:cNvGrpSpPr/>
          <p:nvPr/>
        </p:nvGrpSpPr>
        <p:grpSpPr>
          <a:xfrm rot="-5981933">
            <a:off x="-1248160" y="-1966894"/>
            <a:ext cx="5175659" cy="6066211"/>
            <a:chOff x="9395708" y="-2591285"/>
            <a:chExt cx="2431070" cy="2849374"/>
          </a:xfrm>
        </p:grpSpPr>
        <p:sp>
          <p:nvSpPr>
            <p:cNvPr id="1450" name="Google Shape;1450;p43"/>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43"/>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43"/>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43"/>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43"/>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43"/>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43"/>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43"/>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43"/>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43"/>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43"/>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43"/>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43"/>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43"/>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43"/>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43"/>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43"/>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43"/>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43"/>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43"/>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43"/>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43"/>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43"/>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43"/>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43"/>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43"/>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43"/>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43"/>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43"/>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43"/>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43"/>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43"/>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82" name="Google Shape;1482;p43"/>
          <p:cNvGrpSpPr/>
          <p:nvPr/>
        </p:nvGrpSpPr>
        <p:grpSpPr>
          <a:xfrm>
            <a:off x="8612119" y="3996629"/>
            <a:ext cx="4569716" cy="4271568"/>
            <a:chOff x="10368334" y="-3016863"/>
            <a:chExt cx="2959405" cy="2766321"/>
          </a:xfrm>
        </p:grpSpPr>
        <p:sp>
          <p:nvSpPr>
            <p:cNvPr id="1483" name="Google Shape;1483;p43"/>
            <p:cNvSpPr/>
            <p:nvPr/>
          </p:nvSpPr>
          <p:spPr>
            <a:xfrm>
              <a:off x="10368334" y="-3016863"/>
              <a:ext cx="2766321" cy="2766321"/>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43"/>
            <p:cNvSpPr/>
            <p:nvPr/>
          </p:nvSpPr>
          <p:spPr>
            <a:xfrm>
              <a:off x="12251262" y="-2759440"/>
              <a:ext cx="1076476" cy="2224087"/>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43"/>
            <p:cNvSpPr/>
            <p:nvPr/>
          </p:nvSpPr>
          <p:spPr>
            <a:xfrm>
              <a:off x="10419183" y="-2931761"/>
              <a:ext cx="1444955" cy="2627228"/>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43"/>
            <p:cNvSpPr/>
            <p:nvPr/>
          </p:nvSpPr>
          <p:spPr>
            <a:xfrm>
              <a:off x="11275529" y="-3016863"/>
              <a:ext cx="1022485" cy="535062"/>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43"/>
            <p:cNvSpPr/>
            <p:nvPr/>
          </p:nvSpPr>
          <p:spPr>
            <a:xfrm>
              <a:off x="10681797" y="-2812714"/>
              <a:ext cx="1098264" cy="870483"/>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88" name="Google Shape;1488;p43"/>
          <p:cNvSpPr/>
          <p:nvPr/>
        </p:nvSpPr>
        <p:spPr>
          <a:xfrm>
            <a:off x="3267510" y="5839271"/>
            <a:ext cx="1453585"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43"/>
          <p:cNvSpPr/>
          <p:nvPr/>
        </p:nvSpPr>
        <p:spPr>
          <a:xfrm>
            <a:off x="4024067" y="268039"/>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43"/>
          <p:cNvSpPr/>
          <p:nvPr/>
        </p:nvSpPr>
        <p:spPr>
          <a:xfrm>
            <a:off x="8891535" y="1783769"/>
            <a:ext cx="1595243"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91172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449"/>
                                        </p:tgtEl>
                                        <p:attrNameLst>
                                          <p:attrName>style.visibility</p:attrName>
                                        </p:attrNameLst>
                                      </p:cBhvr>
                                      <p:to>
                                        <p:strVal val="visible"/>
                                      </p:to>
                                    </p:set>
                                    <p:anim calcmode="lin" valueType="num">
                                      <p:cBhvr additive="base">
                                        <p:cTn id="7" dur="500" fill="hold"/>
                                        <p:tgtEl>
                                          <p:spTgt spid="1449"/>
                                        </p:tgtEl>
                                        <p:attrNameLst>
                                          <p:attrName>ppt_x</p:attrName>
                                        </p:attrNameLst>
                                      </p:cBhvr>
                                      <p:tavLst>
                                        <p:tav tm="0">
                                          <p:val>
                                            <p:strVal val="0-#ppt_w/2"/>
                                          </p:val>
                                        </p:tav>
                                        <p:tav tm="100000">
                                          <p:val>
                                            <p:strVal val="#ppt_x"/>
                                          </p:val>
                                        </p:tav>
                                      </p:tavLst>
                                    </p:anim>
                                    <p:anim calcmode="lin" valueType="num">
                                      <p:cBhvr additive="base">
                                        <p:cTn id="8" dur="500" fill="hold"/>
                                        <p:tgtEl>
                                          <p:spTgt spid="1449"/>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482"/>
                                        </p:tgtEl>
                                        <p:attrNameLst>
                                          <p:attrName>style.visibility</p:attrName>
                                        </p:attrNameLst>
                                      </p:cBhvr>
                                      <p:to>
                                        <p:strVal val="visible"/>
                                      </p:to>
                                    </p:set>
                                    <p:anim calcmode="lin" valueType="num">
                                      <p:cBhvr additive="base">
                                        <p:cTn id="11" dur="500" fill="hold"/>
                                        <p:tgtEl>
                                          <p:spTgt spid="1482"/>
                                        </p:tgtEl>
                                        <p:attrNameLst>
                                          <p:attrName>ppt_x</p:attrName>
                                        </p:attrNameLst>
                                      </p:cBhvr>
                                      <p:tavLst>
                                        <p:tav tm="0">
                                          <p:val>
                                            <p:strVal val="1+#ppt_w/2"/>
                                          </p:val>
                                        </p:tav>
                                        <p:tav tm="100000">
                                          <p:val>
                                            <p:strVal val="#ppt_x"/>
                                          </p:val>
                                        </p:tav>
                                      </p:tavLst>
                                    </p:anim>
                                    <p:anim calcmode="lin" valueType="num">
                                      <p:cBhvr additive="base">
                                        <p:cTn id="12" dur="500" fill="hold"/>
                                        <p:tgtEl>
                                          <p:spTgt spid="148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447"/>
                                        </p:tgtEl>
                                        <p:attrNameLst>
                                          <p:attrName>style.visibility</p:attrName>
                                        </p:attrNameLst>
                                      </p:cBhvr>
                                      <p:to>
                                        <p:strVal val="visible"/>
                                      </p:to>
                                    </p:set>
                                    <p:animEffect transition="in" filter="fade">
                                      <p:cBhvr>
                                        <p:cTn id="16" dur="1000"/>
                                        <p:tgtEl>
                                          <p:spTgt spid="1447"/>
                                        </p:tgtEl>
                                      </p:cBhvr>
                                    </p:animEffect>
                                    <p:anim calcmode="lin" valueType="num">
                                      <p:cBhvr>
                                        <p:cTn id="17" dur="1000" fill="hold"/>
                                        <p:tgtEl>
                                          <p:spTgt spid="1447"/>
                                        </p:tgtEl>
                                        <p:attrNameLst>
                                          <p:attrName>ppt_x</p:attrName>
                                        </p:attrNameLst>
                                      </p:cBhvr>
                                      <p:tavLst>
                                        <p:tav tm="0">
                                          <p:val>
                                            <p:strVal val="#ppt_x"/>
                                          </p:val>
                                        </p:tav>
                                        <p:tav tm="100000">
                                          <p:val>
                                            <p:strVal val="#ppt_x"/>
                                          </p:val>
                                        </p:tav>
                                      </p:tavLst>
                                    </p:anim>
                                    <p:anim calcmode="lin" valueType="num">
                                      <p:cBhvr>
                                        <p:cTn id="18" dur="1000" fill="hold"/>
                                        <p:tgtEl>
                                          <p:spTgt spid="14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3">
            <a:clrChange>
              <a:clrFrom>
                <a:srgbClr val="FFFFFF"/>
              </a:clrFrom>
              <a:clrTo>
                <a:srgbClr val="FFFFFF">
                  <a:alpha val="0"/>
                </a:srgbClr>
              </a:clrTo>
            </a:clrChange>
          </a:blip>
          <a:srcRect b="10689"/>
          <a:stretch/>
        </p:blipFill>
        <p:spPr>
          <a:xfrm>
            <a:off x="5433832" y="634647"/>
            <a:ext cx="1492184" cy="3044434"/>
          </a:xfrm>
          <a:prstGeom prst="rect">
            <a:avLst/>
          </a:prstGeom>
        </p:spPr>
      </p:pic>
      <p:pic>
        <p:nvPicPr>
          <p:cNvPr id="39" name="Picture 38"/>
          <p:cNvPicPr>
            <a:picLocks noChangeAspect="1"/>
          </p:cNvPicPr>
          <p:nvPr/>
        </p:nvPicPr>
        <p:blipFill>
          <a:blip r:embed="rId4">
            <a:clrChange>
              <a:clrFrom>
                <a:srgbClr val="FFFFFF"/>
              </a:clrFrom>
              <a:clrTo>
                <a:srgbClr val="FFFFFF">
                  <a:alpha val="0"/>
                </a:srgbClr>
              </a:clrTo>
            </a:clrChange>
          </a:blip>
          <a:stretch>
            <a:fillRect/>
          </a:stretch>
        </p:blipFill>
        <p:spPr>
          <a:xfrm>
            <a:off x="5696570" y="3450493"/>
            <a:ext cx="1280420" cy="631743"/>
          </a:xfrm>
          <a:prstGeom prst="rect">
            <a:avLst/>
          </a:prstGeom>
        </p:spPr>
      </p:pic>
      <p:pic>
        <p:nvPicPr>
          <p:cNvPr id="45" name="Picture 44"/>
          <p:cNvPicPr>
            <a:picLocks noChangeAspect="1"/>
          </p:cNvPicPr>
          <p:nvPr/>
        </p:nvPicPr>
        <p:blipFill>
          <a:blip r:embed="rId5">
            <a:clrChange>
              <a:clrFrom>
                <a:srgbClr val="FFFFFF"/>
              </a:clrFrom>
              <a:clrTo>
                <a:srgbClr val="FFFFFF">
                  <a:alpha val="0"/>
                </a:srgbClr>
              </a:clrTo>
            </a:clrChange>
          </a:blip>
          <a:stretch>
            <a:fillRect/>
          </a:stretch>
        </p:blipFill>
        <p:spPr>
          <a:xfrm>
            <a:off x="3992552" y="3929126"/>
            <a:ext cx="833674" cy="427806"/>
          </a:xfrm>
          <a:prstGeom prst="rect">
            <a:avLst/>
          </a:prstGeom>
        </p:spPr>
      </p:pic>
      <p:pic>
        <p:nvPicPr>
          <p:cNvPr id="68" name="Picture 67"/>
          <p:cNvPicPr>
            <a:picLocks noChangeAspect="1"/>
          </p:cNvPicPr>
          <p:nvPr/>
        </p:nvPicPr>
        <p:blipFill>
          <a:blip r:embed="rId6"/>
          <a:stretch>
            <a:fillRect/>
          </a:stretch>
        </p:blipFill>
        <p:spPr>
          <a:xfrm>
            <a:off x="1644243" y="2217965"/>
            <a:ext cx="2511770" cy="3346994"/>
          </a:xfrm>
          <a:prstGeom prst="rect">
            <a:avLst/>
          </a:prstGeom>
        </p:spPr>
      </p:pic>
      <p:pic>
        <p:nvPicPr>
          <p:cNvPr id="73" name="Picture 72"/>
          <p:cNvPicPr>
            <a:picLocks noChangeAspect="1"/>
          </p:cNvPicPr>
          <p:nvPr/>
        </p:nvPicPr>
        <p:blipFill>
          <a:blip r:embed="rId7">
            <a:clrChange>
              <a:clrFrom>
                <a:srgbClr val="FFFFFF"/>
              </a:clrFrom>
              <a:clrTo>
                <a:srgbClr val="FFFFFF">
                  <a:alpha val="0"/>
                </a:srgbClr>
              </a:clrTo>
            </a:clrChange>
          </a:blip>
          <a:stretch>
            <a:fillRect/>
          </a:stretch>
        </p:blipFill>
        <p:spPr>
          <a:xfrm>
            <a:off x="2087961" y="5214838"/>
            <a:ext cx="1542143" cy="526142"/>
          </a:xfrm>
          <a:prstGeom prst="rect">
            <a:avLst/>
          </a:prstGeom>
        </p:spPr>
      </p:pic>
      <p:pic>
        <p:nvPicPr>
          <p:cNvPr id="2" name="Picture 1"/>
          <p:cNvPicPr>
            <a:picLocks noChangeAspect="1"/>
          </p:cNvPicPr>
          <p:nvPr/>
        </p:nvPicPr>
        <p:blipFill>
          <a:blip r:embed="rId8"/>
          <a:stretch>
            <a:fillRect/>
          </a:stretch>
        </p:blipFill>
        <p:spPr>
          <a:xfrm>
            <a:off x="2860404" y="457163"/>
            <a:ext cx="2773920" cy="3889585"/>
          </a:xfrm>
          <a:prstGeom prst="rect">
            <a:avLst/>
          </a:prstGeom>
        </p:spPr>
      </p:pic>
      <p:pic>
        <p:nvPicPr>
          <p:cNvPr id="69" name="Picture 6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2766" y="1176334"/>
            <a:ext cx="3069387" cy="4224894"/>
          </a:xfrm>
          <a:prstGeom prst="rect">
            <a:avLst/>
          </a:prstGeom>
        </p:spPr>
      </p:pic>
      <p:pic>
        <p:nvPicPr>
          <p:cNvPr id="31" name="Picture 30"/>
          <p:cNvPicPr>
            <a:picLocks noChangeAspect="1"/>
          </p:cNvPicPr>
          <p:nvPr/>
        </p:nvPicPr>
        <p:blipFill>
          <a:blip r:embed="rId10"/>
          <a:stretch>
            <a:fillRect/>
          </a:stretch>
        </p:blipFill>
        <p:spPr>
          <a:xfrm>
            <a:off x="6814791" y="3698965"/>
            <a:ext cx="1731414" cy="3279932"/>
          </a:xfrm>
          <a:prstGeom prst="rect">
            <a:avLst/>
          </a:prstGeom>
        </p:spPr>
      </p:pic>
      <p:pic>
        <p:nvPicPr>
          <p:cNvPr id="67" name="Picture 66"/>
          <p:cNvPicPr>
            <a:picLocks noChangeAspect="1"/>
          </p:cNvPicPr>
          <p:nvPr/>
        </p:nvPicPr>
        <p:blipFill>
          <a:blip r:embed="rId11"/>
          <a:stretch>
            <a:fillRect/>
          </a:stretch>
        </p:blipFill>
        <p:spPr>
          <a:xfrm>
            <a:off x="3534879" y="4160136"/>
            <a:ext cx="2865368" cy="2883658"/>
          </a:xfrm>
          <a:prstGeom prst="rect">
            <a:avLst/>
          </a:prstGeom>
        </p:spPr>
      </p:pic>
      <p:pic>
        <p:nvPicPr>
          <p:cNvPr id="71" name="Picture 70"/>
          <p:cNvPicPr>
            <a:picLocks noChangeAspect="1"/>
          </p:cNvPicPr>
          <p:nvPr/>
        </p:nvPicPr>
        <p:blipFill>
          <a:blip r:embed="rId12">
            <a:clrChange>
              <a:clrFrom>
                <a:srgbClr val="FFFFFF"/>
              </a:clrFrom>
              <a:clrTo>
                <a:srgbClr val="FFFFFF">
                  <a:alpha val="0"/>
                </a:srgbClr>
              </a:clrTo>
            </a:clrChange>
          </a:blip>
          <a:stretch>
            <a:fillRect/>
          </a:stretch>
        </p:blipFill>
        <p:spPr>
          <a:xfrm>
            <a:off x="6858834" y="6484620"/>
            <a:ext cx="1372078" cy="436762"/>
          </a:xfrm>
          <a:prstGeom prst="rect">
            <a:avLst/>
          </a:prstGeom>
        </p:spPr>
      </p:pic>
      <p:pic>
        <p:nvPicPr>
          <p:cNvPr id="72" name="Picture 71"/>
          <p:cNvPicPr>
            <a:picLocks noChangeAspect="1"/>
          </p:cNvPicPr>
          <p:nvPr/>
        </p:nvPicPr>
        <p:blipFill>
          <a:blip r:embed="rId13">
            <a:clrChange>
              <a:clrFrom>
                <a:srgbClr val="FFFFFF"/>
              </a:clrFrom>
              <a:clrTo>
                <a:srgbClr val="FFFFFF">
                  <a:alpha val="0"/>
                </a:srgbClr>
              </a:clrTo>
            </a:clrChange>
          </a:blip>
          <a:stretch>
            <a:fillRect/>
          </a:stretch>
        </p:blipFill>
        <p:spPr>
          <a:xfrm>
            <a:off x="3737392" y="6578482"/>
            <a:ext cx="1555459" cy="375153"/>
          </a:xfrm>
          <a:prstGeom prst="rect">
            <a:avLst/>
          </a:prstGeom>
        </p:spPr>
      </p:pic>
      <p:pic>
        <p:nvPicPr>
          <p:cNvPr id="10" name="Picture 9">
            <a:extLst>
              <a:ext uri="{FF2B5EF4-FFF2-40B4-BE49-F238E27FC236}">
                <a16:creationId xmlns:a16="http://schemas.microsoft.com/office/drawing/2014/main" id="{3B32008F-6B83-4088-AE7D-C2AC4B93EDCB}"/>
              </a:ext>
            </a:extLst>
          </p:cNvPr>
          <p:cNvPicPr>
            <a:picLocks noChangeAspect="1"/>
          </p:cNvPicPr>
          <p:nvPr/>
        </p:nvPicPr>
        <p:blipFill>
          <a:blip r:embed="rId14"/>
          <a:stretch>
            <a:fillRect/>
          </a:stretch>
        </p:blipFill>
        <p:spPr>
          <a:xfrm>
            <a:off x="843437" y="198710"/>
            <a:ext cx="10132430" cy="2139881"/>
          </a:xfrm>
          <a:prstGeom prst="rect">
            <a:avLst/>
          </a:prstGeom>
        </p:spPr>
      </p:pic>
    </p:spTree>
    <p:extLst>
      <p:ext uri="{BB962C8B-B14F-4D97-AF65-F5344CB8AC3E}">
        <p14:creationId xmlns:p14="http://schemas.microsoft.com/office/powerpoint/2010/main" val="220773989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5">
            <a:clrChange>
              <a:clrFrom>
                <a:srgbClr val="FFFFFF"/>
              </a:clrFrom>
              <a:clrTo>
                <a:srgbClr val="FFFFFF">
                  <a:alpha val="0"/>
                </a:srgbClr>
              </a:clrTo>
            </a:clrChange>
          </a:blip>
          <a:srcRect b="10689"/>
          <a:stretch/>
        </p:blipFill>
        <p:spPr>
          <a:xfrm>
            <a:off x="5433832" y="634647"/>
            <a:ext cx="1492184" cy="3044434"/>
          </a:xfrm>
          <a:prstGeom prst="rect">
            <a:avLst/>
          </a:prstGeom>
        </p:spPr>
      </p:pic>
      <p:pic>
        <p:nvPicPr>
          <p:cNvPr id="42" name="Picture 41"/>
          <p:cNvPicPr>
            <a:picLocks noChangeAspect="1"/>
          </p:cNvPicPr>
          <p:nvPr/>
        </p:nvPicPr>
        <p:blipFill>
          <a:blip r:embed="rId6">
            <a:clrChange>
              <a:clrFrom>
                <a:srgbClr val="FFFFFF"/>
              </a:clrFrom>
              <a:clrTo>
                <a:srgbClr val="FFFFFF">
                  <a:alpha val="0"/>
                </a:srgbClr>
              </a:clrTo>
            </a:clrChange>
          </a:blip>
          <a:stretch>
            <a:fillRect/>
          </a:stretch>
        </p:blipFill>
        <p:spPr>
          <a:xfrm>
            <a:off x="3290173" y="2821118"/>
            <a:ext cx="2779093" cy="1579030"/>
          </a:xfrm>
          <a:prstGeom prst="rect">
            <a:avLst/>
          </a:prstGeom>
        </p:spPr>
      </p:pic>
      <p:pic>
        <p:nvPicPr>
          <p:cNvPr id="43" name="Picture 42"/>
          <p:cNvPicPr>
            <a:picLocks noChangeAspect="1"/>
          </p:cNvPicPr>
          <p:nvPr/>
        </p:nvPicPr>
        <p:blipFill>
          <a:blip r:embed="rId6">
            <a:clrChange>
              <a:clrFrom>
                <a:srgbClr val="FFFFFF"/>
              </a:clrFrom>
              <a:clrTo>
                <a:srgbClr val="FFFFFF">
                  <a:alpha val="0"/>
                </a:srgbClr>
              </a:clrTo>
            </a:clrChange>
          </a:blip>
          <a:stretch>
            <a:fillRect/>
          </a:stretch>
        </p:blipFill>
        <p:spPr>
          <a:xfrm>
            <a:off x="5246732" y="2427736"/>
            <a:ext cx="2779093" cy="1579030"/>
          </a:xfrm>
          <a:prstGeom prst="rect">
            <a:avLst/>
          </a:prstGeom>
        </p:spPr>
      </p:pic>
      <p:pic>
        <p:nvPicPr>
          <p:cNvPr id="27" name="Visit http://fb.com/nkpowerskills"/>
          <p:cNvPicPr>
            <a:picLocks noChangeAspect="1"/>
          </p:cNvPicPr>
          <p:nvPr/>
        </p:nvPicPr>
        <p:blipFill>
          <a:blip r:embed="rId7">
            <a:clrChange>
              <a:clrFrom>
                <a:srgbClr val="FFFFFF"/>
              </a:clrFrom>
              <a:clrTo>
                <a:srgbClr val="FFFFFF">
                  <a:alpha val="0"/>
                </a:srgbClr>
              </a:clrTo>
            </a:clrChange>
          </a:blip>
          <a:stretch>
            <a:fillRect/>
          </a:stretch>
        </p:blipFill>
        <p:spPr>
          <a:xfrm>
            <a:off x="5692536" y="2781349"/>
            <a:ext cx="1371600" cy="936543"/>
          </a:xfrm>
          <a:prstGeom prst="rect">
            <a:avLst/>
          </a:prstGeom>
        </p:spPr>
      </p:pic>
      <p:pic>
        <p:nvPicPr>
          <p:cNvPr id="39" name="Picture 38"/>
          <p:cNvPicPr>
            <a:picLocks noChangeAspect="1"/>
          </p:cNvPicPr>
          <p:nvPr/>
        </p:nvPicPr>
        <p:blipFill>
          <a:blip r:embed="rId8">
            <a:clrChange>
              <a:clrFrom>
                <a:srgbClr val="FFFFFF"/>
              </a:clrFrom>
              <a:clrTo>
                <a:srgbClr val="FFFFFF">
                  <a:alpha val="0"/>
                </a:srgbClr>
              </a:clrTo>
            </a:clrChange>
          </a:blip>
          <a:stretch>
            <a:fillRect/>
          </a:stretch>
        </p:blipFill>
        <p:spPr>
          <a:xfrm>
            <a:off x="5696570" y="3450493"/>
            <a:ext cx="1280420" cy="631743"/>
          </a:xfrm>
          <a:prstGeom prst="rect">
            <a:avLst/>
          </a:prstGeom>
        </p:spPr>
      </p:pic>
      <p:pic>
        <p:nvPicPr>
          <p:cNvPr id="45" name="Picture 44"/>
          <p:cNvPicPr>
            <a:picLocks noChangeAspect="1"/>
          </p:cNvPicPr>
          <p:nvPr/>
        </p:nvPicPr>
        <p:blipFill>
          <a:blip r:embed="rId9">
            <a:clrChange>
              <a:clrFrom>
                <a:srgbClr val="FFFFFF"/>
              </a:clrFrom>
              <a:clrTo>
                <a:srgbClr val="FFFFFF">
                  <a:alpha val="0"/>
                </a:srgbClr>
              </a:clrTo>
            </a:clrChange>
          </a:blip>
          <a:stretch>
            <a:fillRect/>
          </a:stretch>
        </p:blipFill>
        <p:spPr>
          <a:xfrm>
            <a:off x="3992552" y="3929126"/>
            <a:ext cx="833674" cy="427806"/>
          </a:xfrm>
          <a:prstGeom prst="rect">
            <a:avLst/>
          </a:prstGeom>
        </p:spPr>
      </p:pic>
      <p:pic>
        <p:nvPicPr>
          <p:cNvPr id="46" name="Visit http://fb.com/nkpowerskills"/>
          <p:cNvPicPr>
            <a:picLocks noChangeAspect="1"/>
          </p:cNvPicPr>
          <p:nvPr/>
        </p:nvPicPr>
        <p:blipFill>
          <a:blip r:embed="rId10">
            <a:clrChange>
              <a:clrFrom>
                <a:srgbClr val="FFFFFF"/>
              </a:clrFrom>
              <a:clrTo>
                <a:srgbClr val="FFFFFF">
                  <a:alpha val="0"/>
                </a:srgbClr>
              </a:clrTo>
            </a:clrChange>
          </a:blip>
          <a:stretch>
            <a:fillRect/>
          </a:stretch>
        </p:blipFill>
        <p:spPr>
          <a:xfrm>
            <a:off x="3670188" y="2667349"/>
            <a:ext cx="1724388" cy="1314132"/>
          </a:xfrm>
          <a:prstGeom prst="rect">
            <a:avLst/>
          </a:prstGeom>
        </p:spPr>
      </p:pic>
      <p:pic>
        <p:nvPicPr>
          <p:cNvPr id="47" name="Visit http://fb.com/nkpowerskills"/>
          <p:cNvPicPr>
            <a:picLocks noChangeAspect="1"/>
          </p:cNvPicPr>
          <p:nvPr/>
        </p:nvPicPr>
        <p:blipFill>
          <a:blip r:embed="rId11">
            <a:clrChange>
              <a:clrFrom>
                <a:srgbClr val="FFFFFF"/>
              </a:clrFrom>
              <a:clrTo>
                <a:srgbClr val="FFFFFF">
                  <a:alpha val="0"/>
                </a:srgbClr>
              </a:clrTo>
            </a:clrChange>
          </a:blip>
          <a:stretch>
            <a:fillRect/>
          </a:stretch>
        </p:blipFill>
        <p:spPr>
          <a:xfrm>
            <a:off x="2018234" y="4172956"/>
            <a:ext cx="1828800" cy="1088571"/>
          </a:xfrm>
          <a:prstGeom prst="rect">
            <a:avLst/>
          </a:prstGeom>
        </p:spPr>
      </p:pic>
      <p:pic>
        <p:nvPicPr>
          <p:cNvPr id="68" name="Picture 67"/>
          <p:cNvPicPr>
            <a:picLocks noChangeAspect="1"/>
          </p:cNvPicPr>
          <p:nvPr/>
        </p:nvPicPr>
        <p:blipFill>
          <a:blip r:embed="rId12"/>
          <a:stretch>
            <a:fillRect/>
          </a:stretch>
        </p:blipFill>
        <p:spPr>
          <a:xfrm>
            <a:off x="1644243" y="2217965"/>
            <a:ext cx="2511770" cy="3346994"/>
          </a:xfrm>
          <a:prstGeom prst="rect">
            <a:avLst/>
          </a:prstGeom>
        </p:spPr>
      </p:pic>
      <p:pic>
        <p:nvPicPr>
          <p:cNvPr id="73" name="Picture 72"/>
          <p:cNvPicPr>
            <a:picLocks noChangeAspect="1"/>
          </p:cNvPicPr>
          <p:nvPr/>
        </p:nvPicPr>
        <p:blipFill>
          <a:blip r:embed="rId13">
            <a:clrChange>
              <a:clrFrom>
                <a:srgbClr val="FFFFFF"/>
              </a:clrFrom>
              <a:clrTo>
                <a:srgbClr val="FFFFFF">
                  <a:alpha val="0"/>
                </a:srgbClr>
              </a:clrTo>
            </a:clrChange>
          </a:blip>
          <a:stretch>
            <a:fillRect/>
          </a:stretch>
        </p:blipFill>
        <p:spPr>
          <a:xfrm>
            <a:off x="2087961" y="5214838"/>
            <a:ext cx="1542143" cy="526142"/>
          </a:xfrm>
          <a:prstGeom prst="rect">
            <a:avLst/>
          </a:prstGeom>
        </p:spPr>
      </p:pic>
      <p:pic>
        <p:nvPicPr>
          <p:cNvPr id="2" name="15 NK PowerSkills"/>
          <p:cNvPicPr>
            <a:picLocks noChangeAspect="1"/>
          </p:cNvPicPr>
          <p:nvPr/>
        </p:nvPicPr>
        <p:blipFill>
          <a:blip r:embed="rId14"/>
          <a:stretch>
            <a:fillRect/>
          </a:stretch>
        </p:blipFill>
        <p:spPr>
          <a:xfrm>
            <a:off x="2860404" y="457163"/>
            <a:ext cx="2773920" cy="3889585"/>
          </a:xfrm>
          <a:prstGeom prst="rect">
            <a:avLst/>
          </a:prstGeom>
        </p:spPr>
      </p:pic>
      <p:pic>
        <p:nvPicPr>
          <p:cNvPr id="41" name="14 NK PowerSkills"/>
          <p:cNvPicPr>
            <a:picLocks noChangeAspect="1"/>
          </p:cNvPicPr>
          <p:nvPr/>
        </p:nvPicPr>
        <p:blipFill>
          <a:blip r:embed="rId6">
            <a:clrChange>
              <a:clrFrom>
                <a:srgbClr val="FFFFFF"/>
              </a:clrFrom>
              <a:clrTo>
                <a:srgbClr val="FFFFFF">
                  <a:alpha val="0"/>
                </a:srgbClr>
              </a:clrTo>
            </a:clrChange>
          </a:blip>
          <a:stretch>
            <a:fillRect/>
          </a:stretch>
        </p:blipFill>
        <p:spPr>
          <a:xfrm>
            <a:off x="1714636" y="4180532"/>
            <a:ext cx="2779093" cy="1579030"/>
          </a:xfrm>
          <a:prstGeom prst="rect">
            <a:avLst/>
          </a:prstGeom>
        </p:spPr>
      </p:pic>
      <p:sp>
        <p:nvSpPr>
          <p:cNvPr id="51" name="Oval 50">
            <a:hlinkClick r:id="rId15" action="ppaction://hlinksldjump"/>
          </p:cNvPr>
          <p:cNvSpPr/>
          <p:nvPr/>
        </p:nvSpPr>
        <p:spPr>
          <a:xfrm>
            <a:off x="4254912" y="2243467"/>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52" name="Oval 51">
            <a:hlinkClick r:id="rId16" action="ppaction://hlinksldjump"/>
          </p:cNvPr>
          <p:cNvSpPr/>
          <p:nvPr/>
        </p:nvSpPr>
        <p:spPr>
          <a:xfrm>
            <a:off x="6069266" y="2189622"/>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50" name="Oval 49">
            <a:hlinkClick r:id="rId17" action="ppaction://hlinksldjump"/>
          </p:cNvPr>
          <p:cNvSpPr/>
          <p:nvPr/>
        </p:nvSpPr>
        <p:spPr>
          <a:xfrm>
            <a:off x="2664816" y="3718082"/>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pic>
        <p:nvPicPr>
          <p:cNvPr id="69" name="13 NK PowerSkills"/>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942766" y="1176334"/>
            <a:ext cx="3069387" cy="4224894"/>
          </a:xfrm>
          <a:prstGeom prst="rect">
            <a:avLst/>
          </a:prstGeom>
        </p:spPr>
      </p:pic>
      <p:pic>
        <p:nvPicPr>
          <p:cNvPr id="25" name="12 NK PowerSkills"/>
          <p:cNvPicPr>
            <a:picLocks noChangeAspect="1"/>
          </p:cNvPicPr>
          <p:nvPr/>
        </p:nvPicPr>
        <p:blipFill>
          <a:blip r:embed="rId19">
            <a:clrChange>
              <a:clrFrom>
                <a:srgbClr val="EFE4B0"/>
              </a:clrFrom>
              <a:clrTo>
                <a:srgbClr val="EFE4B0">
                  <a:alpha val="0"/>
                </a:srgbClr>
              </a:clrTo>
            </a:clrChange>
          </a:blip>
          <a:stretch>
            <a:fillRect/>
          </a:stretch>
        </p:blipFill>
        <p:spPr>
          <a:xfrm>
            <a:off x="8785003" y="1242187"/>
            <a:ext cx="2006823" cy="2163490"/>
          </a:xfrm>
          <a:prstGeom prst="rect">
            <a:avLst/>
          </a:prstGeom>
        </p:spPr>
      </p:pic>
      <p:pic>
        <p:nvPicPr>
          <p:cNvPr id="58" name="Visit http://fb.com/nkpowerskills"/>
          <p:cNvPicPr>
            <a:picLocks noChangeAspect="1"/>
          </p:cNvPicPr>
          <p:nvPr/>
        </p:nvPicPr>
        <p:blipFill>
          <a:blip r:embed="rId20">
            <a:clrChange>
              <a:clrFrom>
                <a:srgbClr val="FFFFFF"/>
              </a:clrFrom>
              <a:clrTo>
                <a:srgbClr val="FFFFFF">
                  <a:alpha val="0"/>
                </a:srgbClr>
              </a:clrTo>
            </a:clrChange>
          </a:blip>
          <a:stretch>
            <a:fillRect/>
          </a:stretch>
        </p:blipFill>
        <p:spPr>
          <a:xfrm>
            <a:off x="7122339" y="5253800"/>
            <a:ext cx="1494259" cy="1551838"/>
          </a:xfrm>
          <a:prstGeom prst="rect">
            <a:avLst/>
          </a:prstGeom>
        </p:spPr>
      </p:pic>
      <p:pic>
        <p:nvPicPr>
          <p:cNvPr id="62" name="Visit http://fb.com/nkpowerskills"/>
          <p:cNvPicPr>
            <a:picLocks noChangeAspect="1"/>
          </p:cNvPicPr>
          <p:nvPr/>
        </p:nvPicPr>
        <p:blipFill>
          <a:blip r:embed="rId21">
            <a:clrChange>
              <a:clrFrom>
                <a:srgbClr val="FFFFFF"/>
              </a:clrFrom>
              <a:clrTo>
                <a:srgbClr val="FFFFFF">
                  <a:alpha val="0"/>
                </a:srgbClr>
              </a:clrTo>
            </a:clrChange>
          </a:blip>
          <a:stretch>
            <a:fillRect/>
          </a:stretch>
        </p:blipFill>
        <p:spPr>
          <a:xfrm>
            <a:off x="3745727" y="4970450"/>
            <a:ext cx="1763877" cy="1733163"/>
          </a:xfrm>
          <a:prstGeom prst="rect">
            <a:avLst/>
          </a:prstGeom>
        </p:spPr>
      </p:pic>
      <p:pic>
        <p:nvPicPr>
          <p:cNvPr id="31" name="11 NK PowerSkills"/>
          <p:cNvPicPr>
            <a:picLocks noChangeAspect="1"/>
          </p:cNvPicPr>
          <p:nvPr/>
        </p:nvPicPr>
        <p:blipFill>
          <a:blip r:embed="rId22"/>
          <a:stretch>
            <a:fillRect/>
          </a:stretch>
        </p:blipFill>
        <p:spPr>
          <a:xfrm>
            <a:off x="6814791" y="3698965"/>
            <a:ext cx="1731414" cy="3279932"/>
          </a:xfrm>
          <a:prstGeom prst="rect">
            <a:avLst/>
          </a:prstGeom>
        </p:spPr>
      </p:pic>
      <p:pic>
        <p:nvPicPr>
          <p:cNvPr id="67" name="10 NK PowerSkills"/>
          <p:cNvPicPr>
            <a:picLocks noChangeAspect="1"/>
          </p:cNvPicPr>
          <p:nvPr/>
        </p:nvPicPr>
        <p:blipFill>
          <a:blip r:embed="rId23"/>
          <a:stretch>
            <a:fillRect/>
          </a:stretch>
        </p:blipFill>
        <p:spPr>
          <a:xfrm>
            <a:off x="3534879" y="4160136"/>
            <a:ext cx="2865368" cy="2883658"/>
          </a:xfrm>
          <a:prstGeom prst="rect">
            <a:avLst/>
          </a:prstGeom>
        </p:spPr>
      </p:pic>
      <p:pic>
        <p:nvPicPr>
          <p:cNvPr id="71" name="09 NK PowerSkills"/>
          <p:cNvPicPr>
            <a:picLocks noChangeAspect="1"/>
          </p:cNvPicPr>
          <p:nvPr/>
        </p:nvPicPr>
        <p:blipFill>
          <a:blip r:embed="rId24">
            <a:clrChange>
              <a:clrFrom>
                <a:srgbClr val="FFFFFF"/>
              </a:clrFrom>
              <a:clrTo>
                <a:srgbClr val="FFFFFF">
                  <a:alpha val="0"/>
                </a:srgbClr>
              </a:clrTo>
            </a:clrChange>
          </a:blip>
          <a:stretch>
            <a:fillRect/>
          </a:stretch>
        </p:blipFill>
        <p:spPr>
          <a:xfrm>
            <a:off x="6858834" y="6484620"/>
            <a:ext cx="1372078" cy="436762"/>
          </a:xfrm>
          <a:prstGeom prst="rect">
            <a:avLst/>
          </a:prstGeom>
        </p:spPr>
      </p:pic>
      <p:pic>
        <p:nvPicPr>
          <p:cNvPr id="72" name="08 NK PowerSkills"/>
          <p:cNvPicPr>
            <a:picLocks noChangeAspect="1"/>
          </p:cNvPicPr>
          <p:nvPr/>
        </p:nvPicPr>
        <p:blipFill>
          <a:blip r:embed="rId25">
            <a:clrChange>
              <a:clrFrom>
                <a:srgbClr val="FFFFFF"/>
              </a:clrFrom>
              <a:clrTo>
                <a:srgbClr val="FFFFFF">
                  <a:alpha val="0"/>
                </a:srgbClr>
              </a:clrTo>
            </a:clrChange>
          </a:blip>
          <a:stretch>
            <a:fillRect/>
          </a:stretch>
        </p:blipFill>
        <p:spPr>
          <a:xfrm>
            <a:off x="3737392" y="6578482"/>
            <a:ext cx="1555459" cy="375153"/>
          </a:xfrm>
          <a:prstGeom prst="rect">
            <a:avLst/>
          </a:prstGeom>
        </p:spPr>
      </p:pic>
      <p:pic>
        <p:nvPicPr>
          <p:cNvPr id="3" name="07 NK PowerSkills"/>
          <p:cNvPicPr>
            <a:picLocks noChangeAspect="1"/>
          </p:cNvPicPr>
          <p:nvPr/>
        </p:nvPicPr>
        <p:blipFill>
          <a:blip r:embed="rId6">
            <a:clrChange>
              <a:clrFrom>
                <a:srgbClr val="FFFFFF"/>
              </a:clrFrom>
              <a:clrTo>
                <a:srgbClr val="FFFFFF">
                  <a:alpha val="0"/>
                </a:srgbClr>
              </a:clrTo>
            </a:clrChange>
          </a:blip>
          <a:stretch>
            <a:fillRect/>
          </a:stretch>
        </p:blipFill>
        <p:spPr>
          <a:xfrm>
            <a:off x="6698366" y="5575594"/>
            <a:ext cx="2779093" cy="1579030"/>
          </a:xfrm>
          <a:prstGeom prst="rect">
            <a:avLst/>
          </a:prstGeom>
        </p:spPr>
      </p:pic>
      <p:pic>
        <p:nvPicPr>
          <p:cNvPr id="40" name="06 NK PowerSkills"/>
          <p:cNvPicPr>
            <a:picLocks noChangeAspect="1"/>
          </p:cNvPicPr>
          <p:nvPr/>
        </p:nvPicPr>
        <p:blipFill>
          <a:blip r:embed="rId6">
            <a:clrChange>
              <a:clrFrom>
                <a:srgbClr val="FFFFFF"/>
              </a:clrFrom>
              <a:clrTo>
                <a:srgbClr val="FFFFFF">
                  <a:alpha val="0"/>
                </a:srgbClr>
              </a:clrTo>
            </a:clrChange>
          </a:blip>
          <a:stretch>
            <a:fillRect/>
          </a:stretch>
        </p:blipFill>
        <p:spPr>
          <a:xfrm>
            <a:off x="3477853" y="5453002"/>
            <a:ext cx="2779093" cy="1579030"/>
          </a:xfrm>
          <a:prstGeom prst="rect">
            <a:avLst/>
          </a:prstGeom>
        </p:spPr>
      </p:pic>
      <p:sp>
        <p:nvSpPr>
          <p:cNvPr id="48" name="Oval 47">
            <a:hlinkClick r:id="rId26" action="ppaction://hlinksldjump"/>
          </p:cNvPr>
          <p:cNvSpPr/>
          <p:nvPr/>
        </p:nvSpPr>
        <p:spPr>
          <a:xfrm>
            <a:off x="7847165" y="481196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49" name="Oval 48">
            <a:hlinkClick r:id="rId27" action="ppaction://hlinksldjump"/>
          </p:cNvPr>
          <p:cNvSpPr/>
          <p:nvPr/>
        </p:nvSpPr>
        <p:spPr>
          <a:xfrm>
            <a:off x="4662478" y="489282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5</a:t>
            </a:r>
          </a:p>
        </p:txBody>
      </p:sp>
      <p:pic>
        <p:nvPicPr>
          <p:cNvPr id="7" name="05 NK PowerSkills"/>
          <p:cNvPicPr>
            <a:picLocks noChangeAspect="1"/>
          </p:cNvPicPr>
          <p:nvPr/>
        </p:nvPicPr>
        <p:blipFill>
          <a:blip r:embed="rId28"/>
          <a:stretch>
            <a:fillRect/>
          </a:stretch>
        </p:blipFill>
        <p:spPr>
          <a:xfrm>
            <a:off x="3779124" y="78337"/>
            <a:ext cx="774881" cy="789231"/>
          </a:xfrm>
          <a:prstGeom prst="rect">
            <a:avLst/>
          </a:prstGeom>
        </p:spPr>
      </p:pic>
      <p:pic>
        <p:nvPicPr>
          <p:cNvPr id="6" name="04 NK PowerSkills"/>
          <p:cNvPicPr>
            <a:picLocks noChangeAspect="1"/>
          </p:cNvPicPr>
          <p:nvPr/>
        </p:nvPicPr>
        <p:blipFill>
          <a:blip r:embed="rId28"/>
          <a:stretch>
            <a:fillRect/>
          </a:stretch>
        </p:blipFill>
        <p:spPr>
          <a:xfrm>
            <a:off x="2938301" y="78337"/>
            <a:ext cx="774881" cy="789231"/>
          </a:xfrm>
          <a:prstGeom prst="rect">
            <a:avLst/>
          </a:prstGeom>
        </p:spPr>
      </p:pic>
      <p:pic>
        <p:nvPicPr>
          <p:cNvPr id="5" name="03 NK PowerSkills"/>
          <p:cNvPicPr>
            <a:picLocks noChangeAspect="1"/>
          </p:cNvPicPr>
          <p:nvPr/>
        </p:nvPicPr>
        <p:blipFill>
          <a:blip r:embed="rId28"/>
          <a:stretch>
            <a:fillRect/>
          </a:stretch>
        </p:blipFill>
        <p:spPr>
          <a:xfrm>
            <a:off x="2097480" y="78337"/>
            <a:ext cx="774881" cy="789231"/>
          </a:xfrm>
          <a:prstGeom prst="rect">
            <a:avLst/>
          </a:prstGeom>
        </p:spPr>
      </p:pic>
      <p:pic>
        <p:nvPicPr>
          <p:cNvPr id="9" name="02 NK PowerSkills"/>
          <p:cNvPicPr>
            <a:picLocks noChangeAspect="1"/>
          </p:cNvPicPr>
          <p:nvPr/>
        </p:nvPicPr>
        <p:blipFill>
          <a:blip r:embed="rId29"/>
          <a:stretch>
            <a:fillRect/>
          </a:stretch>
        </p:blipFill>
        <p:spPr>
          <a:xfrm>
            <a:off x="1249484" y="78337"/>
            <a:ext cx="782056" cy="789230"/>
          </a:xfrm>
          <a:prstGeom prst="rect">
            <a:avLst/>
          </a:prstGeom>
        </p:spPr>
      </p:pic>
      <p:pic>
        <p:nvPicPr>
          <p:cNvPr id="8" name="01 NK PowerSkills"/>
          <p:cNvPicPr>
            <a:picLocks noChangeAspect="1"/>
          </p:cNvPicPr>
          <p:nvPr/>
        </p:nvPicPr>
        <p:blipFill>
          <a:blip r:embed="rId28"/>
          <a:stretch>
            <a:fillRect/>
          </a:stretch>
        </p:blipFill>
        <p:spPr>
          <a:xfrm>
            <a:off x="408663" y="78337"/>
            <a:ext cx="774881" cy="789231"/>
          </a:xfrm>
          <a:prstGeom prst="rect">
            <a:avLst/>
          </a:prstGeom>
        </p:spPr>
      </p:pic>
      <p:sp>
        <p:nvSpPr>
          <p:cNvPr id="4" name="Arrow: Right 3">
            <a:hlinkClick r:id="rId30" action="ppaction://hlinksldjump"/>
            <a:extLst>
              <a:ext uri="{FF2B5EF4-FFF2-40B4-BE49-F238E27FC236}">
                <a16:creationId xmlns:a16="http://schemas.microsoft.com/office/drawing/2014/main" id="{6BDEAC32-09C5-473D-80B4-FF1D278299D1}"/>
              </a:ext>
            </a:extLst>
          </p:cNvPr>
          <p:cNvSpPr/>
          <p:nvPr/>
        </p:nvSpPr>
        <p:spPr>
          <a:xfrm>
            <a:off x="10753726" y="6028392"/>
            <a:ext cx="1095374" cy="4888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44224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75E-6 1.85185E-6 L -3.75E-6 0.00023 C -0.00638 0.03171 -0.01458 0.0625 -0.01914 0.09514 C -0.02239 0.11759 -0.0181 0.0912 -0.02278 0.10995 C -0.02382 0.11412 -0.02513 0.12268 -0.02513 0.12291 C -0.02552 0.12754 -0.02578 0.13264 -0.0263 0.1375 C -0.02695 0.1419 -0.02864 0.1456 -0.02877 0.15023 C -0.02903 0.16643 -0.02864 0.18264 -0.0276 0.19884 C -0.02734 0.20139 -0.02604 0.20324 -0.02513 0.20509 C -0.02395 0.2081 -0.02278 0.21088 -0.02161 0.21366 C -0.0207 0.21574 -0.01914 0.22014 -0.01914 0.22037 " pathEditMode="relative" rAng="0" ptsTypes="AAAAAAAAAAA">
                                      <p:cBhvr>
                                        <p:cTn id="6" dur="1000" fill="hold"/>
                                        <p:tgtEl>
                                          <p:spTgt spid="69"/>
                                        </p:tgtEl>
                                        <p:attrNameLst>
                                          <p:attrName>ppt_x</p:attrName>
                                          <p:attrName>ppt_y</p:attrName>
                                        </p:attrNameLst>
                                      </p:cBhvr>
                                      <p:rCtr x="-1445" y="11019"/>
                                    </p:animMotion>
                                  </p:childTnLst>
                                </p:cTn>
                              </p:par>
                            </p:childTnLst>
                          </p:cTn>
                        </p:par>
                        <p:par>
                          <p:cTn id="7" fill="hold">
                            <p:stCondLst>
                              <p:cond delay="1000"/>
                            </p:stCondLst>
                            <p:childTnLst>
                              <p:par>
                                <p:cTn id="8" presetID="53" presetClass="exit" presetSubtype="32" fill="hold" nodeType="afterEffect">
                                  <p:stCondLst>
                                    <p:cond delay="0"/>
                                  </p:stCondLst>
                                  <p:childTnLst>
                                    <p:anim calcmode="lin" valueType="num">
                                      <p:cBhvr>
                                        <p:cTn id="9" dur="500"/>
                                        <p:tgtEl>
                                          <p:spTgt spid="58"/>
                                        </p:tgtEl>
                                        <p:attrNameLst>
                                          <p:attrName>ppt_w</p:attrName>
                                        </p:attrNameLst>
                                      </p:cBhvr>
                                      <p:tavLst>
                                        <p:tav tm="0">
                                          <p:val>
                                            <p:strVal val="ppt_w"/>
                                          </p:val>
                                        </p:tav>
                                        <p:tav tm="100000">
                                          <p:val>
                                            <p:fltVal val="0"/>
                                          </p:val>
                                        </p:tav>
                                      </p:tavLst>
                                    </p:anim>
                                    <p:anim calcmode="lin" valueType="num">
                                      <p:cBhvr>
                                        <p:cTn id="10" dur="500"/>
                                        <p:tgtEl>
                                          <p:spTgt spid="58"/>
                                        </p:tgtEl>
                                        <p:attrNameLst>
                                          <p:attrName>ppt_h</p:attrName>
                                        </p:attrNameLst>
                                      </p:cBhvr>
                                      <p:tavLst>
                                        <p:tav tm="0">
                                          <p:val>
                                            <p:strVal val="ppt_h"/>
                                          </p:val>
                                        </p:tav>
                                        <p:tav tm="100000">
                                          <p:val>
                                            <p:fltVal val="0"/>
                                          </p:val>
                                        </p:tav>
                                      </p:tavLst>
                                    </p:anim>
                                    <p:animEffect transition="out" filter="fade">
                                      <p:cBhvr>
                                        <p:cTn id="11" dur="500"/>
                                        <p:tgtEl>
                                          <p:spTgt spid="58"/>
                                        </p:tgtEl>
                                      </p:cBhvr>
                                    </p:animEffect>
                                    <p:set>
                                      <p:cBhvr>
                                        <p:cTn id="12" dur="1" fill="hold">
                                          <p:stCondLst>
                                            <p:cond delay="499"/>
                                          </p:stCondLst>
                                        </p:cTn>
                                        <p:tgtEl>
                                          <p:spTgt spid="5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subTnLst>
                                    <p:audio>
                                      <p:cMediaNode>
                                        <p:cTn display="0" masterRel="sameClick">
                                          <p:stCondLst>
                                            <p:cond evt="begin" delay="0">
                                              <p:tn val="13"/>
                                            </p:cond>
                                          </p:stCondLst>
                                          <p:endCondLst>
                                            <p:cond evt="onStopAudio" delay="0">
                                              <p:tgtEl>
                                                <p:sldTgt/>
                                              </p:tgtEl>
                                            </p:cond>
                                          </p:endCondLst>
                                        </p:cTn>
                                        <p:tgtEl>
                                          <p:sndTgt r:embed="rId2" name="ting ting (1).wav"/>
                                        </p:tgtEl>
                                      </p:cMediaNode>
                                    </p:audio>
                                  </p:subTnLst>
                                </p:cTn>
                              </p:par>
                              <p:par>
                                <p:cTn id="16" presetID="10" presetClass="exit" presetSubtype="0" fill="hold" grpId="0" nodeType="withEffect">
                                  <p:stCondLst>
                                    <p:cond delay="0"/>
                                  </p:stCondLst>
                                  <p:childTnLst>
                                    <p:animEffect transition="out" filter="fade">
                                      <p:cBhvr>
                                        <p:cTn id="17" dur="500"/>
                                        <p:tgtEl>
                                          <p:spTgt spid="48"/>
                                        </p:tgtEl>
                                      </p:cBhvr>
                                    </p:animEffect>
                                    <p:set>
                                      <p:cBhvr>
                                        <p:cTn id="18" dur="1" fill="hold">
                                          <p:stCondLst>
                                            <p:cond delay="499"/>
                                          </p:stCondLst>
                                        </p:cTn>
                                        <p:tgtEl>
                                          <p:spTgt spid="4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2" restart="whenNotActive" fill="hold" evtFilter="cancelBubble" nodeType="interactiveSeq">
                <p:stCondLst>
                  <p:cond evt="onClick" delay="0">
                    <p:tgtEl>
                      <p:spTgt spid="62"/>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75E-6 1.85185E-6 L -3.75E-6 0.00023 C -0.00442 0.00069 -0.00885 0.00139 -0.01302 0.00254 C -0.02981 0.00694 -0.01224 0.00324 -0.02487 0.00787 C -0.02786 0.00903 -0.03112 0.00972 -0.03437 0.01088 C -0.03541 0.01111 -0.03658 0.01157 -0.03776 0.01204 L -0.04961 0.0162 C -0.05273 0.01829 -0.05586 0.02083 -0.05898 0.02291 C -0.06119 0.02454 -0.06393 0.02523 -0.06614 0.02708 C -0.07604 0.03541 -0.06744 0.03333 -0.0802 0.03935 C -0.0832 0.04074 -0.08645 0.04097 -0.08958 0.04213 C -0.0931 0.04329 -0.09674 0.04467 -0.10026 0.04606 C -0.10221 0.04699 -0.10416 0.04768 -0.10612 0.04884 C -0.10729 0.04954 -0.10833 0.05092 -0.10963 0.05162 C -0.11158 0.05231 -0.11354 0.05254 -0.11549 0.05301 C -0.13294 0.06504 -0.11198 0.05139 -0.12617 0.05856 C -0.1375 0.06389 -0.12083 0.05856 -0.13437 0.0625 C -0.13554 0.06342 -0.13658 0.06458 -0.13789 0.06528 C -0.15234 0.07268 -0.13867 0.06458 -0.14974 0.06944 C -0.1513 0.06991 -0.15273 0.07106 -0.15429 0.07199 C -0.16015 0.075 -0.1595 0.07454 -0.16497 0.07616 C -0.16731 0.07801 -0.1694 0.08032 -0.17213 0.08148 C -0.20299 0.09699 -0.16132 0.07199 -0.18971 0.08842 C -0.1931 0.09028 -0.19987 0.09583 -0.2026 0.09791 C -0.20338 0.0993 -0.20416 0.10092 -0.20507 0.10208 C -0.20612 0.10347 -0.20755 0.10463 -0.20846 0.10602 C -0.20911 0.10717 -0.20911 0.10879 -0.20963 0.11018 C -0.21028 0.1118 -0.21132 0.11296 -0.21211 0.11412 C -0.21914 0.12847 -0.20911 0.11065 -0.21796 0.12523 C -0.21953 0.12778 -0.22005 0.13171 -0.22265 0.13333 C -0.2332 0.13935 -0.22135 0.13217 -0.23203 0.14028 C -0.23593 0.14305 -0.2401 0.14537 -0.24375 0.14838 C -0.24622 0.15023 -0.24895 0.15162 -0.25091 0.1537 C -0.26158 0.1662 -0.24752 0.14907 -0.25677 0.16319 C -0.25807 0.16528 -0.26002 0.1669 -0.26158 0.16875 C -0.26289 0.17037 -0.26393 0.17245 -0.2651 0.17407 C -0.27161 0.19699 -0.26302 0.16875 -0.27096 0.18912 C -0.272 0.1919 -0.27252 0.19467 -0.2733 0.19745 C -0.27369 0.19884 -0.27356 0.20046 -0.27448 0.20139 L -0.27669 0.2044 " pathEditMode="relative" rAng="0" ptsTypes="AAAAAAAAAAAAAAAAAAAAAAAAAAAAAAAAAAAAAAAA">
                                      <p:cBhvr>
                                        <p:cTn id="26" dur="1000" fill="hold"/>
                                        <p:tgtEl>
                                          <p:spTgt spid="69"/>
                                        </p:tgtEl>
                                        <p:attrNameLst>
                                          <p:attrName>ppt_x</p:attrName>
                                          <p:attrName>ppt_y</p:attrName>
                                        </p:attrNameLst>
                                      </p:cBhvr>
                                      <p:rCtr x="-13841" y="10208"/>
                                    </p:animMotion>
                                  </p:childTnLst>
                                </p:cTn>
                              </p:par>
                            </p:childTnLst>
                          </p:cTn>
                        </p:par>
                        <p:par>
                          <p:cTn id="27" fill="hold">
                            <p:stCondLst>
                              <p:cond delay="1000"/>
                            </p:stCondLst>
                            <p:childTnLst>
                              <p:par>
                                <p:cTn id="28" presetID="53" presetClass="exit" presetSubtype="32" fill="hold" nodeType="afterEffect">
                                  <p:stCondLst>
                                    <p:cond delay="0"/>
                                  </p:stCondLst>
                                  <p:childTnLst>
                                    <p:anim calcmode="lin" valueType="num">
                                      <p:cBhvr>
                                        <p:cTn id="29" dur="500"/>
                                        <p:tgtEl>
                                          <p:spTgt spid="62"/>
                                        </p:tgtEl>
                                        <p:attrNameLst>
                                          <p:attrName>ppt_w</p:attrName>
                                        </p:attrNameLst>
                                      </p:cBhvr>
                                      <p:tavLst>
                                        <p:tav tm="0">
                                          <p:val>
                                            <p:strVal val="ppt_w"/>
                                          </p:val>
                                        </p:tav>
                                        <p:tav tm="100000">
                                          <p:val>
                                            <p:fltVal val="0"/>
                                          </p:val>
                                        </p:tav>
                                      </p:tavLst>
                                    </p:anim>
                                    <p:anim calcmode="lin" valueType="num">
                                      <p:cBhvr>
                                        <p:cTn id="30" dur="500"/>
                                        <p:tgtEl>
                                          <p:spTgt spid="62"/>
                                        </p:tgtEl>
                                        <p:attrNameLst>
                                          <p:attrName>ppt_h</p:attrName>
                                        </p:attrNameLst>
                                      </p:cBhvr>
                                      <p:tavLst>
                                        <p:tav tm="0">
                                          <p:val>
                                            <p:strVal val="ppt_h"/>
                                          </p:val>
                                        </p:tav>
                                        <p:tav tm="100000">
                                          <p:val>
                                            <p:fltVal val="0"/>
                                          </p:val>
                                        </p:tav>
                                      </p:tavLst>
                                    </p:anim>
                                    <p:animEffect transition="out" filter="fade">
                                      <p:cBhvr>
                                        <p:cTn id="31" dur="500"/>
                                        <p:tgtEl>
                                          <p:spTgt spid="62"/>
                                        </p:tgtEl>
                                      </p:cBhvr>
                                    </p:animEffect>
                                    <p:set>
                                      <p:cBhvr>
                                        <p:cTn id="32" dur="1" fill="hold">
                                          <p:stCondLst>
                                            <p:cond delay="499"/>
                                          </p:stCondLst>
                                        </p:cTn>
                                        <p:tgtEl>
                                          <p:spTgt spid="62"/>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500"/>
                                        <p:tgtEl>
                                          <p:spTgt spid="67"/>
                                        </p:tgtEl>
                                      </p:cBhvr>
                                    </p:animEffect>
                                  </p:childTnLst>
                                  <p:subTnLst>
                                    <p:audio>
                                      <p:cMediaNode>
                                        <p:cTn display="0" masterRel="sameClick">
                                          <p:stCondLst>
                                            <p:cond evt="begin" delay="0">
                                              <p:tn val="33"/>
                                            </p:cond>
                                          </p:stCondLst>
                                          <p:endCondLst>
                                            <p:cond evt="onStopAudio" delay="0">
                                              <p:tgtEl>
                                                <p:sldTgt/>
                                              </p:tgtEl>
                                            </p:cond>
                                          </p:endCondLst>
                                        </p:cTn>
                                        <p:tgtEl>
                                          <p:sndTgt r:embed="rId2" name="ting ting (1).wav"/>
                                        </p:tgtEl>
                                      </p:cMediaNode>
                                    </p:audio>
                                  </p:subTnLst>
                                </p:cTn>
                              </p:par>
                              <p:par>
                                <p:cTn id="36" presetID="10" presetClass="exit" presetSubtype="0" fill="hold" grpId="0" nodeType="withEffect">
                                  <p:stCondLst>
                                    <p:cond delay="0"/>
                                  </p:stCondLst>
                                  <p:childTnLst>
                                    <p:animEffect transition="out" filter="fade">
                                      <p:cBhvr>
                                        <p:cTn id="37" dur="500"/>
                                        <p:tgtEl>
                                          <p:spTgt spid="49"/>
                                        </p:tgtEl>
                                      </p:cBhvr>
                                    </p:animEffect>
                                    <p:set>
                                      <p:cBhvr>
                                        <p:cTn id="38" dur="1" fill="hold">
                                          <p:stCondLst>
                                            <p:cond delay="499"/>
                                          </p:stCondLst>
                                        </p:cTn>
                                        <p:tgtEl>
                                          <p:spTgt spid="49"/>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42" restart="whenNotActive" fill="hold" evtFilter="cancelBubble" nodeType="interactiveSeq">
                <p:stCondLst>
                  <p:cond evt="onClick" delay="0">
                    <p:tgtEl>
                      <p:spTgt spid="47"/>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013 -0.00394 L -0.00013 -0.00371 C -0.0414 -0.00486 -0.02812 -0.00463 -0.10481 -0.00394 C -0.1069 -0.00394 -0.1082 -0.00347 -0.10989 -0.00324 C -0.11692 -0.00255 -0.11028 -0.00347 -0.11888 -0.00232 C -0.12018 -0.00209 -0.12109 -0.00185 -0.12252 -0.00162 C -0.13945 0.00023 -0.11783 -0.00255 -0.13138 -0.00093 C -0.13906 -0.00023 -0.14075 0.00023 -0.14778 0.00092 C -0.14935 0.00092 -0.15104 0.00116 -0.15299 0.00116 C -0.15403 0.00139 -0.15533 0.00139 -0.15651 0.00139 C -0.16432 0.00278 -0.15599 0.00162 -0.16536 0.00254 C -0.16718 0.00254 -0.16875 0.00301 -0.17031 0.00301 C -0.172 0.00324 -0.17382 0.00324 -0.17552 0.00347 C -0.17669 0.00347 -0.17799 0.0037 -0.17916 0.0037 C -0.1901 0.00555 -0.17643 0.00324 -0.18685 0.00463 C -0.18815 0.00486 -0.18932 0.00509 -0.19062 0.00532 C -0.1927 0.00555 -0.19479 0.00602 -0.19687 0.00625 C -0.20651 0.00764 -0.2013 0.00717 -0.20833 0.00787 L -0.21588 0.00903 C -0.21718 0.00926 -0.21823 0.00949 -0.21966 0.00972 L -0.22721 0.01065 C -0.23385 0.01227 -0.23385 0.01273 -0.24257 0.01342 C -0.24453 0.01366 -0.24674 0.01366 -0.24869 0.01389 C -0.26393 0.01574 -0.24518 0.01319 -0.25755 0.01504 C -0.27161 0.01713 -0.25221 0.01412 -0.26875 0.01666 C -0.27031 0.0169 -0.27148 0.0169 -0.27278 0.01736 C -0.27395 0.01759 -0.27513 0.01782 -0.27643 0.01829 C -0.28359 0.01967 -0.27682 0.01782 -0.28528 0.01944 C -0.28671 0.01967 -0.2875 0.02014 -0.28906 0.02037 C -0.29101 0.0206 -0.29336 0.02083 -0.29531 0.02106 C -0.29661 0.02129 -0.29778 0.02153 -0.29908 0.02176 C -0.30026 0.02176 -0.30156 0.02176 -0.30286 0.02199 C -0.30468 0.02222 -0.30612 0.02245 -0.30794 0.02268 C -0.31002 0.02268 -0.31224 0.02268 -0.31432 0.02291 C -0.3164 0.02315 -0.31849 0.02338 -0.32057 0.02361 C -0.32213 0.02361 -0.32395 0.02384 -0.32565 0.02384 C -0.32682 0.02407 -0.32799 0.0243 -0.32942 0.02454 C -0.3306 0.02477 -0.33216 0.02454 -0.3332 0.02477 C -0.34127 0.02639 -0.32812 0.02546 -0.34205 0.02616 C -0.35286 0.02778 -0.33919 0.02569 -0.34948 0.02708 C -0.35091 0.02708 -0.35195 0.02754 -0.35338 0.02778 C -0.35507 0.02801 -0.35677 0.02801 -0.35833 0.02824 C -0.36015 0.02847 -0.36185 0.02893 -0.36341 0.02916 C -0.36588 0.02963 -0.36862 0.03009 -0.37109 0.03055 C -0.37265 0.03079 -0.37421 0.03125 -0.37604 0.03148 C -0.37721 0.03171 -0.37864 0.03171 -0.37981 0.03171 C -0.38216 0.03217 -0.39062 0.03379 -0.39244 0.03403 L -0.39635 0.03426 C -0.40221 0.03518 -0.39791 0.03472 -0.40638 0.03518 C -0.41132 0.03565 -0.42135 0.03611 -0.42135 0.03634 " pathEditMode="relative" rAng="0" ptsTypes="AAAAAAAAAAAAAAAAAAAAAAAAAAAAAAAAAAAAAAAAAAAAAAAAAA">
                                      <p:cBhvr>
                                        <p:cTn id="46" dur="1000" fill="hold"/>
                                        <p:tgtEl>
                                          <p:spTgt spid="69"/>
                                        </p:tgtEl>
                                        <p:attrNameLst>
                                          <p:attrName>ppt_x</p:attrName>
                                          <p:attrName>ppt_y</p:attrName>
                                        </p:attrNameLst>
                                      </p:cBhvr>
                                      <p:rCtr x="-21068" y="1968"/>
                                    </p:animMotion>
                                  </p:childTnLst>
                                </p:cTn>
                              </p:par>
                            </p:childTnLst>
                          </p:cTn>
                        </p:par>
                        <p:par>
                          <p:cTn id="47" fill="hold">
                            <p:stCondLst>
                              <p:cond delay="1000"/>
                            </p:stCondLst>
                            <p:childTnLst>
                              <p:par>
                                <p:cTn id="48" presetID="53" presetClass="exit" presetSubtype="32" fill="hold" nodeType="afterEffect">
                                  <p:stCondLst>
                                    <p:cond delay="0"/>
                                  </p:stCondLst>
                                  <p:childTnLst>
                                    <p:anim calcmode="lin" valueType="num">
                                      <p:cBhvr>
                                        <p:cTn id="49" dur="500"/>
                                        <p:tgtEl>
                                          <p:spTgt spid="47"/>
                                        </p:tgtEl>
                                        <p:attrNameLst>
                                          <p:attrName>ppt_w</p:attrName>
                                        </p:attrNameLst>
                                      </p:cBhvr>
                                      <p:tavLst>
                                        <p:tav tm="0">
                                          <p:val>
                                            <p:strVal val="ppt_w"/>
                                          </p:val>
                                        </p:tav>
                                        <p:tav tm="100000">
                                          <p:val>
                                            <p:fltVal val="0"/>
                                          </p:val>
                                        </p:tav>
                                      </p:tavLst>
                                    </p:anim>
                                    <p:anim calcmode="lin" valueType="num">
                                      <p:cBhvr>
                                        <p:cTn id="50" dur="500"/>
                                        <p:tgtEl>
                                          <p:spTgt spid="47"/>
                                        </p:tgtEl>
                                        <p:attrNameLst>
                                          <p:attrName>ppt_h</p:attrName>
                                        </p:attrNameLst>
                                      </p:cBhvr>
                                      <p:tavLst>
                                        <p:tav tm="0">
                                          <p:val>
                                            <p:strVal val="ppt_h"/>
                                          </p:val>
                                        </p:tav>
                                        <p:tav tm="100000">
                                          <p:val>
                                            <p:fltVal val="0"/>
                                          </p:val>
                                        </p:tav>
                                      </p:tavLst>
                                    </p:anim>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fade">
                                      <p:cBhvr>
                                        <p:cTn id="55" dur="500"/>
                                        <p:tgtEl>
                                          <p:spTgt spid="68"/>
                                        </p:tgtEl>
                                      </p:cBhvr>
                                    </p:animEffect>
                                  </p:childTnLst>
                                  <p:subTnLst>
                                    <p:audio>
                                      <p:cMediaNode>
                                        <p:cTn display="0" masterRel="sameClick">
                                          <p:stCondLst>
                                            <p:cond evt="begin" delay="0">
                                              <p:tn val="53"/>
                                            </p:cond>
                                          </p:stCondLst>
                                          <p:endCondLst>
                                            <p:cond evt="onStopAudio" delay="0">
                                              <p:tgtEl>
                                                <p:sldTgt/>
                                              </p:tgtEl>
                                            </p:cond>
                                          </p:endCondLst>
                                        </p:cTn>
                                        <p:tgtEl>
                                          <p:sndTgt r:embed="rId2" name="ting ting (1).wav"/>
                                        </p:tgtEl>
                                      </p:cMediaNode>
                                    </p:audio>
                                  </p:subTnLst>
                                </p:cTn>
                              </p:par>
                              <p:par>
                                <p:cTn id="56" presetID="10" presetClass="exit" presetSubtype="0" fill="hold" grpId="0" nodeType="withEffect">
                                  <p:stCondLst>
                                    <p:cond delay="0"/>
                                  </p:stCondLst>
                                  <p:childTnLst>
                                    <p:animEffect transition="out" filter="fade">
                                      <p:cBhvr>
                                        <p:cTn id="57" dur="500"/>
                                        <p:tgtEl>
                                          <p:spTgt spid="50"/>
                                        </p:tgtEl>
                                      </p:cBhvr>
                                    </p:animEffect>
                                    <p:set>
                                      <p:cBhvr>
                                        <p:cTn id="58" dur="1" fill="hold">
                                          <p:stCondLst>
                                            <p:cond delay="499"/>
                                          </p:stCondLst>
                                        </p:cTn>
                                        <p:tgtEl>
                                          <p:spTgt spid="50"/>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46"/>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3.75E-6 -0.00093 L -3.75E-6 0.00023 C -0.00612 -0.02523 -0.00533 -0.02824 -0.00976 -0.03426 C -0.01224 -0.03727 -0.01705 -0.04236 -0.01705 -0.04144 C -0.02604 -0.06875 -0.02174 -0.05857 -0.03854 -0.07084 L -0.05039 -0.07894 C -0.0513 -0.07986 -0.05208 -0.08079 -0.05286 -0.08287 C -0.05429 -0.08496 -0.05573 -0.08889 -0.05703 -0.09097 C -0.05859 -0.09306 -0.06028 -0.09306 -0.06158 -0.09514 C -0.06289 -0.09607 -0.06406 -0.09908 -0.06523 -0.09908 L -0.1207 -0.10324 C -0.12161 -0.10509 -0.12265 -0.10926 -0.12369 -0.11134 C -0.12656 -0.11644 -0.13125 -0.11736 -0.13346 -0.11945 C -0.14218 -0.13056 -0.13112 -0.11736 -0.15039 -0.12755 C -0.15104 -0.12755 -0.15143 -0.13056 -0.15195 -0.13148 C -0.15377 -0.13357 -0.15533 -0.13357 -0.15703 -0.13565 C -0.15781 -0.13658 -0.15846 -0.13866 -0.15911 -0.13959 C -0.16211 -0.14375 -0.16497 -0.14676 -0.16783 -0.14769 C -0.17265 -0.14977 -0.17747 -0.14977 -0.18216 -0.15185 C -0.18463 -0.15278 -0.18711 -0.15371 -0.18945 -0.15579 C -0.19062 -0.15787 -0.19179 -0.16389 -0.19296 -0.16389 C -0.27604 -0.1669 -0.2539 -0.18519 -0.28789 -0.15579 C -0.28958 -0.15278 -0.29153 -0.14769 -0.2931 -0.14769 C -0.30299 -0.14375 -0.30442 -0.14375 -0.31041 -0.14375 " pathEditMode="relative" rAng="0" ptsTypes="AAAAAAAAAAAAAAAAAAAAAAAA">
                                      <p:cBhvr>
                                        <p:cTn id="66" dur="1000" fill="hold"/>
                                        <p:tgtEl>
                                          <p:spTgt spid="69"/>
                                        </p:tgtEl>
                                        <p:attrNameLst>
                                          <p:attrName>ppt_x</p:attrName>
                                          <p:attrName>ppt_y</p:attrName>
                                        </p:attrNameLst>
                                      </p:cBhvr>
                                      <p:rCtr x="-15521" y="-8519"/>
                                    </p:animMotion>
                                  </p:childTnLst>
                                </p:cTn>
                              </p:par>
                            </p:childTnLst>
                          </p:cTn>
                        </p:par>
                        <p:par>
                          <p:cTn id="67" fill="hold">
                            <p:stCondLst>
                              <p:cond delay="1000"/>
                            </p:stCondLst>
                            <p:childTnLst>
                              <p:par>
                                <p:cTn id="68" presetID="53" presetClass="exit" presetSubtype="32" fill="hold" nodeType="afterEffect">
                                  <p:stCondLst>
                                    <p:cond delay="0"/>
                                  </p:stCondLst>
                                  <p:childTnLst>
                                    <p:anim calcmode="lin" valueType="num">
                                      <p:cBhvr>
                                        <p:cTn id="69" dur="500"/>
                                        <p:tgtEl>
                                          <p:spTgt spid="46"/>
                                        </p:tgtEl>
                                        <p:attrNameLst>
                                          <p:attrName>ppt_w</p:attrName>
                                        </p:attrNameLst>
                                      </p:cBhvr>
                                      <p:tavLst>
                                        <p:tav tm="0">
                                          <p:val>
                                            <p:strVal val="ppt_w"/>
                                          </p:val>
                                        </p:tav>
                                        <p:tav tm="100000">
                                          <p:val>
                                            <p:fltVal val="0"/>
                                          </p:val>
                                        </p:tav>
                                      </p:tavLst>
                                    </p:anim>
                                    <p:anim calcmode="lin" valueType="num">
                                      <p:cBhvr>
                                        <p:cTn id="70" dur="500"/>
                                        <p:tgtEl>
                                          <p:spTgt spid="46"/>
                                        </p:tgtEl>
                                        <p:attrNameLst>
                                          <p:attrName>ppt_h</p:attrName>
                                        </p:attrNameLst>
                                      </p:cBhvr>
                                      <p:tavLst>
                                        <p:tav tm="0">
                                          <p:val>
                                            <p:strVal val="ppt_h"/>
                                          </p:val>
                                        </p:tav>
                                        <p:tav tm="100000">
                                          <p:val>
                                            <p:fltVal val="0"/>
                                          </p:val>
                                        </p:tav>
                                      </p:tavLst>
                                    </p:anim>
                                    <p:animEffect transition="out" filter="fade">
                                      <p:cBhvr>
                                        <p:cTn id="71" dur="500"/>
                                        <p:tgtEl>
                                          <p:spTgt spid="46"/>
                                        </p:tgtEl>
                                      </p:cBhvr>
                                    </p:animEffect>
                                    <p:set>
                                      <p:cBhvr>
                                        <p:cTn id="72" dur="1" fill="hold">
                                          <p:stCondLst>
                                            <p:cond delay="499"/>
                                          </p:stCondLst>
                                        </p:cTn>
                                        <p:tgtEl>
                                          <p:spTgt spid="4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subTnLst>
                                    <p:audio>
                                      <p:cMediaNode>
                                        <p:cTn display="0" masterRel="sameClick">
                                          <p:stCondLst>
                                            <p:cond evt="begin" delay="0">
                                              <p:tn val="73"/>
                                            </p:cond>
                                          </p:stCondLst>
                                          <p:endCondLst>
                                            <p:cond evt="onStopAudio" delay="0">
                                              <p:tgtEl>
                                                <p:sldTgt/>
                                              </p:tgtEl>
                                            </p:cond>
                                          </p:endCondLst>
                                        </p:cTn>
                                        <p:tgtEl>
                                          <p:sndTgt r:embed="rId2" name="ting ting (1).wav"/>
                                        </p:tgtEl>
                                      </p:cMediaNode>
                                    </p:audio>
                                  </p:subTnLst>
                                </p:cTn>
                              </p:par>
                              <p:par>
                                <p:cTn id="76" presetID="10" presetClass="exit" presetSubtype="0" fill="hold" grpId="0" nodeType="with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5"/>
                                        </p:tgtEl>
                                      </p:cBhvr>
                                    </p:animEffect>
                                    <p:set>
                                      <p:cBhvr>
                                        <p:cTn id="8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0" presetClass="path" presetSubtype="0" accel="50000" decel="50000" fill="hold" nodeType="clickEffect">
                                  <p:stCondLst>
                                    <p:cond delay="0"/>
                                  </p:stCondLst>
                                  <p:childTnLst>
                                    <p:animMotion origin="layout" path="M -3.75E-6 -0.00046 L -3.75E-6 0.00023 C -0.00364 -0.00926 -0.00781 -0.0206 -0.01171 -0.02593 C -0.01302 -0.02778 -0.01432 -0.02685 -0.01562 -0.02778 C -0.01849 -0.03033 -0.02109 -0.03334 -0.02395 -0.03565 C -0.03125 -0.05139 -0.02226 -0.03334 -0.03828 -0.05741 C -0.03971 -0.05972 -0.04101 -0.06273 -0.04218 -0.06505 C -0.04414 -0.06852 -0.04609 -0.07153 -0.04778 -0.075 C -0.04895 -0.07732 -0.05 -0.08079 -0.05104 -0.08287 C -0.05234 -0.08519 -0.0539 -0.08681 -0.05494 -0.08866 C -0.06028 -0.09908 -0.05859 -0.10301 -0.06601 -0.11227 C -0.06875 -0.11574 -0.07135 -0.11852 -0.07382 -0.12199 C -0.07669 -0.12593 -0.07942 -0.13033 -0.08216 -0.1338 C -0.08411 -0.13634 -0.08593 -0.13773 -0.08776 -0.13982 C -0.09088 -0.14375 -0.08789 -0.14074 -0.09218 -0.14375 C -0.09791 -0.15648 -0.09257 -0.14653 -0.10377 -0.15347 C -0.10507 -0.1544 -0.10599 -0.15648 -0.10716 -0.15741 C -0.10846 -0.1588 -0.10976 -0.16042 -0.11106 -0.16134 C -0.11185 -0.16227 -0.11406 -0.16389 -0.11484 -0.16528 C -0.11627 -0.16759 -0.11744 -0.17153 -0.11875 -0.17315 C -0.11992 -0.17454 -0.12109 -0.17454 -0.12213 -0.175 C -0.1302 -0.18195 -0.12148 -0.17755 -0.13099 -0.18102 C -0.13177 -0.18195 -0.13255 -0.18241 -0.1332 -0.18287 C -0.13385 -0.1838 -0.13424 -0.18496 -0.13489 -0.18496 C -0.13711 -0.18634 -0.13932 -0.18634 -0.14153 -0.18681 C -0.14674 -0.19074 -0.14218 -0.18588 -0.14648 -0.19468 C -0.15 -0.20162 -0.14674 -0.19167 -0.14921 -0.20046 " pathEditMode="relative" rAng="0" ptsTypes="AAAAAAAAAAAAAAAAAAAAAAAAAAA">
                                      <p:cBhvr>
                                        <p:cTn id="86" dur="1000" fill="hold"/>
                                        <p:tgtEl>
                                          <p:spTgt spid="69"/>
                                        </p:tgtEl>
                                        <p:attrNameLst>
                                          <p:attrName>ppt_x</p:attrName>
                                          <p:attrName>ppt_y</p:attrName>
                                        </p:attrNameLst>
                                      </p:cBhvr>
                                      <p:rCtr x="-7461" y="-9977"/>
                                    </p:animMotion>
                                  </p:childTnLst>
                                </p:cTn>
                              </p:par>
                            </p:childTnLst>
                          </p:cTn>
                        </p:par>
                        <p:par>
                          <p:cTn id="87" fill="hold">
                            <p:stCondLst>
                              <p:cond delay="1000"/>
                            </p:stCondLst>
                            <p:childTnLst>
                              <p:par>
                                <p:cTn id="88" presetID="53" presetClass="exit" presetSubtype="32" fill="hold" nodeType="afterEffect">
                                  <p:stCondLst>
                                    <p:cond delay="0"/>
                                  </p:stCondLst>
                                  <p:childTnLst>
                                    <p:anim calcmode="lin" valueType="num">
                                      <p:cBhvr>
                                        <p:cTn id="89" dur="500"/>
                                        <p:tgtEl>
                                          <p:spTgt spid="27"/>
                                        </p:tgtEl>
                                        <p:attrNameLst>
                                          <p:attrName>ppt_w</p:attrName>
                                        </p:attrNameLst>
                                      </p:cBhvr>
                                      <p:tavLst>
                                        <p:tav tm="0">
                                          <p:val>
                                            <p:strVal val="ppt_w"/>
                                          </p:val>
                                        </p:tav>
                                        <p:tav tm="100000">
                                          <p:val>
                                            <p:fltVal val="0"/>
                                          </p:val>
                                        </p:tav>
                                      </p:tavLst>
                                    </p:anim>
                                    <p:anim calcmode="lin" valueType="num">
                                      <p:cBhvr>
                                        <p:cTn id="90" dur="500"/>
                                        <p:tgtEl>
                                          <p:spTgt spid="27"/>
                                        </p:tgtEl>
                                        <p:attrNameLst>
                                          <p:attrName>ppt_h</p:attrName>
                                        </p:attrNameLst>
                                      </p:cBhvr>
                                      <p:tavLst>
                                        <p:tav tm="0">
                                          <p:val>
                                            <p:strVal val="ppt_h"/>
                                          </p:val>
                                        </p:tav>
                                        <p:tav tm="100000">
                                          <p:val>
                                            <p:fltVal val="0"/>
                                          </p:val>
                                        </p:tav>
                                      </p:tavLst>
                                    </p:anim>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childTnLst>
                                  <p:subTnLst>
                                    <p:audio>
                                      <p:cMediaNode>
                                        <p:cTn display="0" masterRel="sameClick">
                                          <p:stCondLst>
                                            <p:cond evt="begin" delay="0">
                                              <p:tn val="93"/>
                                            </p:cond>
                                          </p:stCondLst>
                                          <p:endCondLst>
                                            <p:cond evt="onStopAudio" delay="0">
                                              <p:tgtEl>
                                                <p:sldTgt/>
                                              </p:tgtEl>
                                            </p:cond>
                                          </p:endCondLst>
                                        </p:cTn>
                                        <p:tgtEl>
                                          <p:sndTgt r:embed="rId2" name="ting ting (1).wav"/>
                                        </p:tgtEl>
                                      </p:cMediaNode>
                                    </p:audio>
                                  </p:subTnLst>
                                </p:cTn>
                              </p:par>
                              <p:par>
                                <p:cTn id="96" presetID="10" presetClass="exit" presetSubtype="0" fill="hold" grpId="0" nodeType="withEffect">
                                  <p:stCondLst>
                                    <p:cond delay="0"/>
                                  </p:stCondLst>
                                  <p:childTnLst>
                                    <p:animEffect transition="out" filter="fade">
                                      <p:cBhvr>
                                        <p:cTn id="97" dur="500"/>
                                        <p:tgtEl>
                                          <p:spTgt spid="52"/>
                                        </p:tgtEl>
                                      </p:cBhvr>
                                    </p:animEffect>
                                    <p:set>
                                      <p:cBhvr>
                                        <p:cTn id="98" dur="1" fill="hold">
                                          <p:stCondLst>
                                            <p:cond delay="499"/>
                                          </p:stCondLst>
                                        </p:cTn>
                                        <p:tgtEl>
                                          <p:spTgt spid="52"/>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9"/>
                                        </p:tgtEl>
                                      </p:cBhvr>
                                    </p:animEffect>
                                    <p:set>
                                      <p:cBhvr>
                                        <p:cTn id="10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2" restart="whenNotActive" fill="hold" evtFilter="cancelBubble" nodeType="interactiveSeq">
                <p:stCondLst>
                  <p:cond evt="onClick" delay="0">
                    <p:tgtEl>
                      <p:spTgt spid="8"/>
                    </p:tgtEl>
                  </p:cond>
                </p:stCondLst>
                <p:endSync evt="end" delay="0">
                  <p:rtn val="all"/>
                </p:endSync>
                <p:childTnLst>
                  <p:par>
                    <p:cTn id="103" fill="hold">
                      <p:stCondLst>
                        <p:cond delay="0"/>
                      </p:stCondLst>
                      <p:childTnLst>
                        <p:par>
                          <p:cTn id="104" fill="hold">
                            <p:stCondLst>
                              <p:cond delay="0"/>
                            </p:stCondLst>
                            <p:childTnLst>
                              <p:par>
                                <p:cTn id="105" presetID="0" presetClass="path" presetSubtype="0" accel="50000" decel="50000" fill="hold" nodeType="clickEffect">
                                  <p:stCondLst>
                                    <p:cond delay="0"/>
                                  </p:stCondLst>
                                  <p:childTnLst>
                                    <p:animMotion origin="layout" path="M -3.75E-6 -3.7037E-6 L -3.75E-6 -3.7037E-6 C -0.00039 0.0007 -0.00078 0.00209 -0.00117 0.00278 C -0.00312 0.00695 -0.00273 0.00672 -0.00377 0.00672 " pathEditMode="relative" rAng="0" ptsTypes="AAAA">
                                      <p:cBhvr>
                                        <p:cTn id="106" dur="500" spd="-100000" fill="hold"/>
                                        <p:tgtEl>
                                          <p:spTgt spid="69"/>
                                        </p:tgtEl>
                                        <p:attrNameLst>
                                          <p:attrName>ppt_x</p:attrName>
                                          <p:attrName>ppt_y</p:attrName>
                                        </p:attrNameLst>
                                      </p:cBhvr>
                                      <p:rCtr x="-195" y="324"/>
                                    </p:animMotion>
                                  </p:childTnLst>
                                </p:cTn>
                              </p:par>
                            </p:childTnLst>
                          </p:cTn>
                        </p:par>
                        <p:par>
                          <p:cTn id="107" fill="hold">
                            <p:stCondLst>
                              <p:cond delay="500"/>
                            </p:stCondLst>
                            <p:childTnLst>
                              <p:par>
                                <p:cTn id="108" presetID="10" presetClass="entr" presetSubtype="0" fill="hold" nodeType="after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fade">
                                      <p:cBhvr>
                                        <p:cTn id="110" dur="500"/>
                                        <p:tgtEl>
                                          <p:spTgt spid="25"/>
                                        </p:tgtEl>
                                      </p:cBhvr>
                                    </p:animEffect>
                                  </p:childTnLst>
                                </p:cTn>
                              </p:par>
                              <p:par>
                                <p:cTn id="111" presetID="53" presetClass="exit" presetSubtype="32" fill="hold" nodeType="withEffect">
                                  <p:stCondLst>
                                    <p:cond delay="0"/>
                                  </p:stCondLst>
                                  <p:childTnLst>
                                    <p:anim calcmode="lin" valueType="num">
                                      <p:cBhvr>
                                        <p:cTn id="112" dur="500"/>
                                        <p:tgtEl>
                                          <p:spTgt spid="58"/>
                                        </p:tgtEl>
                                        <p:attrNameLst>
                                          <p:attrName>ppt_w</p:attrName>
                                        </p:attrNameLst>
                                      </p:cBhvr>
                                      <p:tavLst>
                                        <p:tav tm="0">
                                          <p:val>
                                            <p:strVal val="ppt_w"/>
                                          </p:val>
                                        </p:tav>
                                        <p:tav tm="100000">
                                          <p:val>
                                            <p:fltVal val="0"/>
                                          </p:val>
                                        </p:tav>
                                      </p:tavLst>
                                    </p:anim>
                                    <p:anim calcmode="lin" valueType="num">
                                      <p:cBhvr>
                                        <p:cTn id="113" dur="500"/>
                                        <p:tgtEl>
                                          <p:spTgt spid="58"/>
                                        </p:tgtEl>
                                        <p:attrNameLst>
                                          <p:attrName>ppt_h</p:attrName>
                                        </p:attrNameLst>
                                      </p:cBhvr>
                                      <p:tavLst>
                                        <p:tav tm="0">
                                          <p:val>
                                            <p:strVal val="ppt_h"/>
                                          </p:val>
                                        </p:tav>
                                        <p:tav tm="100000">
                                          <p:val>
                                            <p:fltVal val="0"/>
                                          </p:val>
                                        </p:tav>
                                      </p:tavLst>
                                    </p:anim>
                                    <p:animEffect transition="out" filter="fade">
                                      <p:cBhvr>
                                        <p:cTn id="114" dur="500"/>
                                        <p:tgtEl>
                                          <p:spTgt spid="58"/>
                                        </p:tgtEl>
                                      </p:cBhvr>
                                    </p:animEffect>
                                    <p:set>
                                      <p:cBhvr>
                                        <p:cTn id="115" dur="1" fill="hold">
                                          <p:stCondLst>
                                            <p:cond delay="499"/>
                                          </p:stCondLst>
                                        </p:cTn>
                                        <p:tgtEl>
                                          <p:spTgt spid="58"/>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8"/>
                                        </p:tgtEl>
                                      </p:cBhvr>
                                    </p:animEffect>
                                    <p:set>
                                      <p:cBhvr>
                                        <p:cTn id="11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3" name="Am-thanh-tra-loi-sai-www_nhacchuongvui_com.wav"/>
                                        </p:tgtEl>
                                      </p:cMediaNode>
                                    </p:audio>
                                  </p:subTnLst>
                                </p:cTn>
                              </p:par>
                              <p:par>
                                <p:cTn id="119" presetID="10" presetClass="entr" presetSubtype="0" fill="hold" nodeType="withEffect">
                                  <p:stCondLst>
                                    <p:cond delay="0"/>
                                  </p:stCondLst>
                                  <p:childTnLst>
                                    <p:set>
                                      <p:cBhvr>
                                        <p:cTn id="120" dur="1" fill="hold">
                                          <p:stCondLst>
                                            <p:cond delay="0"/>
                                          </p:stCondLst>
                                        </p:cTn>
                                        <p:tgtEl>
                                          <p:spTgt spid="3"/>
                                        </p:tgtEl>
                                        <p:attrNameLst>
                                          <p:attrName>style.visibility</p:attrName>
                                        </p:attrNameLst>
                                      </p:cBhvr>
                                      <p:to>
                                        <p:strVal val="visible"/>
                                      </p:to>
                                    </p:set>
                                    <p:animEffect transition="in" filter="fade">
                                      <p:cBhvr>
                                        <p:cTn id="121" dur="500"/>
                                        <p:tgtEl>
                                          <p:spTgt spid="3"/>
                                        </p:tgtEl>
                                      </p:cBhvr>
                                    </p:animEffect>
                                  </p:childTnLst>
                                </p:cTn>
                              </p:par>
                            </p:childTnLst>
                          </p:cTn>
                        </p:par>
                        <p:par>
                          <p:cTn id="122" fill="hold">
                            <p:stCondLst>
                              <p:cond delay="1000"/>
                            </p:stCondLst>
                            <p:childTnLst>
                              <p:par>
                                <p:cTn id="123" presetID="10" presetClass="exit" presetSubtype="0" fill="hold" nodeType="afterEffect">
                                  <p:stCondLst>
                                    <p:cond delay="1500"/>
                                  </p:stCondLst>
                                  <p:childTnLst>
                                    <p:animEffect transition="out" filter="fade">
                                      <p:cBhvr>
                                        <p:cTn id="124" dur="500"/>
                                        <p:tgtEl>
                                          <p:spTgt spid="25"/>
                                        </p:tgtEl>
                                      </p:cBhvr>
                                    </p:animEffect>
                                    <p:set>
                                      <p:cBhvr>
                                        <p:cTn id="125" dur="1" fill="hold">
                                          <p:stCondLst>
                                            <p:cond delay="499"/>
                                          </p:stCondLst>
                                        </p:cTn>
                                        <p:tgtEl>
                                          <p:spTgt spid="25"/>
                                        </p:tgtEl>
                                        <p:attrNameLst>
                                          <p:attrName>style.visibility</p:attrName>
                                        </p:attrNameLst>
                                      </p:cBhvr>
                                      <p:to>
                                        <p:strVal val="hidden"/>
                                      </p:to>
                                    </p:set>
                                  </p:childTnLst>
                                </p:cTn>
                              </p:par>
                              <p:par>
                                <p:cTn id="126" presetID="10" presetClass="exit" presetSubtype="0" fill="hold" grpId="1" nodeType="withEffect">
                                  <p:stCondLst>
                                    <p:cond delay="4000"/>
                                  </p:stCondLst>
                                  <p:childTnLst>
                                    <p:animEffect transition="out" filter="fade">
                                      <p:cBhvr>
                                        <p:cTn id="127" dur="500"/>
                                        <p:tgtEl>
                                          <p:spTgt spid="48"/>
                                        </p:tgtEl>
                                      </p:cBhvr>
                                    </p:animEffect>
                                    <p:set>
                                      <p:cBhvr>
                                        <p:cTn id="128"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9" restart="whenNotActive" fill="hold" evtFilter="cancelBubble" nodeType="interactiveSeq">
                <p:stCondLst>
                  <p:cond evt="onClick" delay="0">
                    <p:tgtEl>
                      <p:spTgt spid="7"/>
                    </p:tgtEl>
                  </p:cond>
                </p:stCondLst>
                <p:endSync evt="end" delay="0">
                  <p:rtn val="all"/>
                </p:endSync>
                <p:childTnLst>
                  <p:par>
                    <p:cTn id="130" fill="hold">
                      <p:stCondLst>
                        <p:cond delay="0"/>
                      </p:stCondLst>
                      <p:childTnLst>
                        <p:par>
                          <p:cTn id="131" fill="hold">
                            <p:stCondLst>
                              <p:cond delay="0"/>
                            </p:stCondLst>
                            <p:childTnLst>
                              <p:par>
                                <p:cTn id="132" presetID="0" presetClass="path" presetSubtype="0" accel="50000" decel="50000" fill="hold" nodeType="clickEffect">
                                  <p:stCondLst>
                                    <p:cond delay="0"/>
                                  </p:stCondLst>
                                  <p:childTnLst>
                                    <p:animMotion origin="layout" path="M -0.00377 0.00671 L -0.00377 0.00648 L -0.00338 0.00625 C -0.00325 0.00602 -0.00312 0.00579 -0.00312 0.00602 C -0.00299 0.00532 -0.00299 0.00509 -0.00286 0.00486 C -0.00286 0.00463 -0.00286 0.00486 -0.00273 0.00463 L -0.00247 0.00416 C -0.00247 0.00393 -0.00234 0.0037 -0.00234 0.00393 C -0.00234 0.00347 -0.00221 0.00347 -0.00221 0.0037 C -0.00195 0.00278 -0.00234 0.0037 -0.00195 0.00301 C -0.00182 0.00208 -0.00195 0.00254 -0.00169 0.00231 C -0.00169 0.00208 -0.00169 0.00231 -0.00169 0.00208 L -0.0013 0.00162 L -0.00117 0.00116 C -0.00104 0.00092 -0.00104 0.00116 -0.00104 0.00092 C -0.00091 0.00046 -0.00078 1.85185E-6 -0.00065 1.85185E-6 L -3.75E-6 1.85185E-6 " pathEditMode="relative" rAng="0" ptsTypes="AAAAAAAAAAAAAAAAA">
                                      <p:cBhvr>
                                        <p:cTn id="133" dur="500" spd="-100000" fill="hold"/>
                                        <p:tgtEl>
                                          <p:spTgt spid="69"/>
                                        </p:tgtEl>
                                        <p:attrNameLst>
                                          <p:attrName>ppt_x</p:attrName>
                                          <p:attrName>ppt_y</p:attrName>
                                        </p:attrNameLst>
                                      </p:cBhvr>
                                      <p:rCtr x="182" y="-347"/>
                                    </p:animMotion>
                                  </p:childTnLst>
                                </p:cTn>
                              </p:par>
                            </p:childTnLst>
                          </p:cTn>
                        </p:par>
                        <p:par>
                          <p:cTn id="134" fill="hold">
                            <p:stCondLst>
                              <p:cond delay="500"/>
                            </p:stCondLst>
                            <p:childTnLst>
                              <p:par>
                                <p:cTn id="135" presetID="10" presetClass="entr" presetSubtype="0" fill="hold" nodeType="afterEffect">
                                  <p:stCondLst>
                                    <p:cond delay="0"/>
                                  </p:stCondLst>
                                  <p:childTnLst>
                                    <p:set>
                                      <p:cBhvr>
                                        <p:cTn id="136" dur="1" fill="hold">
                                          <p:stCondLst>
                                            <p:cond delay="0"/>
                                          </p:stCondLst>
                                        </p:cTn>
                                        <p:tgtEl>
                                          <p:spTgt spid="25"/>
                                        </p:tgtEl>
                                        <p:attrNameLst>
                                          <p:attrName>style.visibility</p:attrName>
                                        </p:attrNameLst>
                                      </p:cBhvr>
                                      <p:to>
                                        <p:strVal val="visible"/>
                                      </p:to>
                                    </p:set>
                                    <p:animEffect transition="in" filter="fade">
                                      <p:cBhvr>
                                        <p:cTn id="137" dur="500"/>
                                        <p:tgtEl>
                                          <p:spTgt spid="25"/>
                                        </p:tgtEl>
                                      </p:cBhvr>
                                    </p:animEffect>
                                  </p:childTnLst>
                                </p:cTn>
                              </p:par>
                              <p:par>
                                <p:cTn id="138" presetID="53" presetClass="exit" presetSubtype="32" fill="hold" nodeType="withEffect">
                                  <p:stCondLst>
                                    <p:cond delay="0"/>
                                  </p:stCondLst>
                                  <p:childTnLst>
                                    <p:anim calcmode="lin" valueType="num">
                                      <p:cBhvr>
                                        <p:cTn id="139" dur="500"/>
                                        <p:tgtEl>
                                          <p:spTgt spid="62"/>
                                        </p:tgtEl>
                                        <p:attrNameLst>
                                          <p:attrName>ppt_w</p:attrName>
                                        </p:attrNameLst>
                                      </p:cBhvr>
                                      <p:tavLst>
                                        <p:tav tm="0">
                                          <p:val>
                                            <p:strVal val="ppt_w"/>
                                          </p:val>
                                        </p:tav>
                                        <p:tav tm="100000">
                                          <p:val>
                                            <p:fltVal val="0"/>
                                          </p:val>
                                        </p:tav>
                                      </p:tavLst>
                                    </p:anim>
                                    <p:anim calcmode="lin" valueType="num">
                                      <p:cBhvr>
                                        <p:cTn id="140" dur="500"/>
                                        <p:tgtEl>
                                          <p:spTgt spid="62"/>
                                        </p:tgtEl>
                                        <p:attrNameLst>
                                          <p:attrName>ppt_h</p:attrName>
                                        </p:attrNameLst>
                                      </p:cBhvr>
                                      <p:tavLst>
                                        <p:tav tm="0">
                                          <p:val>
                                            <p:strVal val="ppt_h"/>
                                          </p:val>
                                        </p:tav>
                                        <p:tav tm="100000">
                                          <p:val>
                                            <p:fltVal val="0"/>
                                          </p:val>
                                        </p:tav>
                                      </p:tavLst>
                                    </p:anim>
                                    <p:animEffect transition="out" filter="fade">
                                      <p:cBhvr>
                                        <p:cTn id="141" dur="500"/>
                                        <p:tgtEl>
                                          <p:spTgt spid="62"/>
                                        </p:tgtEl>
                                      </p:cBhvr>
                                    </p:animEffect>
                                    <p:set>
                                      <p:cBhvr>
                                        <p:cTn id="142" dur="1" fill="hold">
                                          <p:stCondLst>
                                            <p:cond delay="499"/>
                                          </p:stCondLst>
                                        </p:cTn>
                                        <p:tgtEl>
                                          <p:spTgt spid="62"/>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7"/>
                                        </p:tgtEl>
                                      </p:cBhvr>
                                    </p:animEffect>
                                    <p:set>
                                      <p:cBhvr>
                                        <p:cTn id="145"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43"/>
                                            </p:cond>
                                          </p:stCondLst>
                                          <p:endCondLst>
                                            <p:cond evt="onStopAudio" delay="0">
                                              <p:tgtEl>
                                                <p:sldTgt/>
                                              </p:tgtEl>
                                            </p:cond>
                                          </p:endCondLst>
                                        </p:cTn>
                                        <p:tgtEl>
                                          <p:sndTgt r:embed="rId3" name="Am-thanh-tra-loi-sai-www_nhacchuongvui_com.wav"/>
                                        </p:tgtEl>
                                      </p:cMediaNode>
                                    </p:audio>
                                  </p:subTnLst>
                                </p:cTn>
                              </p:par>
                              <p:par>
                                <p:cTn id="146" presetID="10" presetClass="entr" presetSubtype="0" fill="hold" nodeType="withEffect">
                                  <p:stCondLst>
                                    <p:cond delay="0"/>
                                  </p:stCondLst>
                                  <p:childTnLst>
                                    <p:set>
                                      <p:cBhvr>
                                        <p:cTn id="147" dur="1" fill="hold">
                                          <p:stCondLst>
                                            <p:cond delay="0"/>
                                          </p:stCondLst>
                                        </p:cTn>
                                        <p:tgtEl>
                                          <p:spTgt spid="40"/>
                                        </p:tgtEl>
                                        <p:attrNameLst>
                                          <p:attrName>style.visibility</p:attrName>
                                        </p:attrNameLst>
                                      </p:cBhvr>
                                      <p:to>
                                        <p:strVal val="visible"/>
                                      </p:to>
                                    </p:set>
                                    <p:animEffect transition="in" filter="fade">
                                      <p:cBhvr>
                                        <p:cTn id="148" dur="500"/>
                                        <p:tgtEl>
                                          <p:spTgt spid="40"/>
                                        </p:tgtEl>
                                      </p:cBhvr>
                                    </p:animEffect>
                                  </p:childTnLst>
                                </p:cTn>
                              </p:par>
                            </p:childTnLst>
                          </p:cTn>
                        </p:par>
                        <p:par>
                          <p:cTn id="149" fill="hold">
                            <p:stCondLst>
                              <p:cond delay="1000"/>
                            </p:stCondLst>
                            <p:childTnLst>
                              <p:par>
                                <p:cTn id="150" presetID="10" presetClass="exit" presetSubtype="0" fill="hold" nodeType="afterEffect">
                                  <p:stCondLst>
                                    <p:cond delay="150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49"/>
                                        </p:tgtEl>
                                      </p:cBhvr>
                                    </p:animEffect>
                                    <p:set>
                                      <p:cBhvr>
                                        <p:cTn id="15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56" restart="whenNotActive" fill="hold" evtFilter="cancelBubble" nodeType="interactiveSeq">
                <p:stCondLst>
                  <p:cond evt="onClick" delay="0">
                    <p:tgtEl>
                      <p:spTgt spid="6"/>
                    </p:tgtEl>
                  </p:cond>
                </p:stCondLst>
                <p:endSync evt="end" delay="0">
                  <p:rtn val="all"/>
                </p:endSync>
                <p:childTnLst>
                  <p:par>
                    <p:cTn id="157" fill="hold">
                      <p:stCondLst>
                        <p:cond delay="0"/>
                      </p:stCondLst>
                      <p:childTnLst>
                        <p:par>
                          <p:cTn id="158" fill="hold">
                            <p:stCondLst>
                              <p:cond delay="0"/>
                            </p:stCondLst>
                            <p:childTnLst>
                              <p:par>
                                <p:cTn id="159" presetID="0" presetClass="path" presetSubtype="0" accel="50000" decel="50000" fill="hold" nodeType="clickEffect">
                                  <p:stCondLst>
                                    <p:cond delay="0"/>
                                  </p:stCondLst>
                                  <p:childTnLst>
                                    <p:animMotion origin="layout" path="M -3.75E-6 1.85185E-6 L -3.75E-6 0.00023 C -0.00013 1.85185E-6 -0.00026 1.85185E-6 -0.00039 1.85185E-6 C -0.00039 0.00023 -0.00039 0.00046 -0.00052 0.00046 C -0.00065 0.00046 -0.00078 0.00069 -0.00091 0.00069 C -0.00104 0.00092 -0.00117 0.00139 -0.0013 0.00162 C -0.00143 0.00162 -0.00156 0.00162 -0.00169 0.00185 C -0.00182 0.00208 -0.00182 0.00254 -0.00195 0.00278 C -0.00208 0.00301 -0.00221 0.00301 -0.00234 0.00301 C -0.00286 0.0044 -0.00234 0.00324 -0.00312 0.00416 C -0.00325 0.0044 -0.00325 0.00463 -0.00338 0.00486 C -0.00416 0.00579 -0.0039 0.00555 -0.00442 0.00579 C -0.00455 0.00579 -0.00455 0.00602 -0.00455 0.00625 C -0.00468 0.00625 -0.00481 0.00625 -0.00481 0.00648 C -0.00494 0.00625 -0.00507 0.00648 -0.0052 0.00671 C -0.00625 0.00648 -0.00742 0.00648 -0.00859 0.00625 C -0.00859 0.00648 -0.00859 0.00602 -0.00859 0.00625 " pathEditMode="relative" rAng="0" ptsTypes="AAAAAAAAAAAAAAAAA">
                                      <p:cBhvr>
                                        <p:cTn id="160" dur="500" spd="-100000" fill="hold"/>
                                        <p:tgtEl>
                                          <p:spTgt spid="69"/>
                                        </p:tgtEl>
                                        <p:attrNameLst>
                                          <p:attrName>ppt_x</p:attrName>
                                          <p:attrName>ppt_y</p:attrName>
                                        </p:attrNameLst>
                                      </p:cBhvr>
                                      <p:rCtr x="-430" y="324"/>
                                    </p:animMotion>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25"/>
                                        </p:tgtEl>
                                        <p:attrNameLst>
                                          <p:attrName>style.visibility</p:attrName>
                                        </p:attrNameLst>
                                      </p:cBhvr>
                                      <p:to>
                                        <p:strVal val="visible"/>
                                      </p:to>
                                    </p:set>
                                    <p:animEffect transition="in" filter="fade">
                                      <p:cBhvr>
                                        <p:cTn id="164" dur="500"/>
                                        <p:tgtEl>
                                          <p:spTgt spid="25"/>
                                        </p:tgtEl>
                                      </p:cBhvr>
                                    </p:animEffect>
                                  </p:childTnLst>
                                </p:cTn>
                              </p:par>
                              <p:par>
                                <p:cTn id="165" presetID="53" presetClass="exit" presetSubtype="32" fill="hold" nodeType="withEffect">
                                  <p:stCondLst>
                                    <p:cond delay="0"/>
                                  </p:stCondLst>
                                  <p:childTnLst>
                                    <p:anim calcmode="lin" valueType="num">
                                      <p:cBhvr>
                                        <p:cTn id="166" dur="500"/>
                                        <p:tgtEl>
                                          <p:spTgt spid="47"/>
                                        </p:tgtEl>
                                        <p:attrNameLst>
                                          <p:attrName>ppt_w</p:attrName>
                                        </p:attrNameLst>
                                      </p:cBhvr>
                                      <p:tavLst>
                                        <p:tav tm="0">
                                          <p:val>
                                            <p:strVal val="ppt_w"/>
                                          </p:val>
                                        </p:tav>
                                        <p:tav tm="100000">
                                          <p:val>
                                            <p:fltVal val="0"/>
                                          </p:val>
                                        </p:tav>
                                      </p:tavLst>
                                    </p:anim>
                                    <p:anim calcmode="lin" valueType="num">
                                      <p:cBhvr>
                                        <p:cTn id="167" dur="500"/>
                                        <p:tgtEl>
                                          <p:spTgt spid="47"/>
                                        </p:tgtEl>
                                        <p:attrNameLst>
                                          <p:attrName>ppt_h</p:attrName>
                                        </p:attrNameLst>
                                      </p:cBhvr>
                                      <p:tavLst>
                                        <p:tav tm="0">
                                          <p:val>
                                            <p:strVal val="ppt_h"/>
                                          </p:val>
                                        </p:tav>
                                        <p:tav tm="100000">
                                          <p:val>
                                            <p:fltVal val="0"/>
                                          </p:val>
                                        </p:tav>
                                      </p:tavLst>
                                    </p:anim>
                                    <p:animEffect transition="out" filter="fade">
                                      <p:cBhvr>
                                        <p:cTn id="168" dur="500"/>
                                        <p:tgtEl>
                                          <p:spTgt spid="47"/>
                                        </p:tgtEl>
                                      </p:cBhvr>
                                    </p:animEffect>
                                    <p:set>
                                      <p:cBhvr>
                                        <p:cTn id="169" dur="1" fill="hold">
                                          <p:stCondLst>
                                            <p:cond delay="499"/>
                                          </p:stCondLst>
                                        </p:cTn>
                                        <p:tgtEl>
                                          <p:spTgt spid="47"/>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6"/>
                                        </p:tgtEl>
                                      </p:cBhvr>
                                    </p:animEffect>
                                    <p:set>
                                      <p:cBhvr>
                                        <p:cTn id="172"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70"/>
                                            </p:cond>
                                          </p:stCondLst>
                                          <p:endCondLst>
                                            <p:cond evt="onStopAudio" delay="0">
                                              <p:tgtEl>
                                                <p:sldTgt/>
                                              </p:tgtEl>
                                            </p:cond>
                                          </p:endCondLst>
                                        </p:cTn>
                                        <p:tgtEl>
                                          <p:sndTgt r:embed="rId3" name="Am-thanh-tra-loi-sai-www_nhacchuongvui_com.wav"/>
                                        </p:tgtEl>
                                      </p:cMediaNode>
                                    </p:audio>
                                  </p:subTnLst>
                                </p:cTn>
                              </p:par>
                              <p:par>
                                <p:cTn id="173" presetID="10" presetClass="entr" presetSubtype="0" fill="hold" nodeType="withEffect">
                                  <p:stCondLst>
                                    <p:cond delay="0"/>
                                  </p:stCondLst>
                                  <p:childTnLst>
                                    <p:set>
                                      <p:cBhvr>
                                        <p:cTn id="174" dur="1" fill="hold">
                                          <p:stCondLst>
                                            <p:cond delay="0"/>
                                          </p:stCondLst>
                                        </p:cTn>
                                        <p:tgtEl>
                                          <p:spTgt spid="41"/>
                                        </p:tgtEl>
                                        <p:attrNameLst>
                                          <p:attrName>style.visibility</p:attrName>
                                        </p:attrNameLst>
                                      </p:cBhvr>
                                      <p:to>
                                        <p:strVal val="visible"/>
                                      </p:to>
                                    </p:set>
                                    <p:animEffect transition="in" filter="fade">
                                      <p:cBhvr>
                                        <p:cTn id="175" dur="500"/>
                                        <p:tgtEl>
                                          <p:spTgt spid="41"/>
                                        </p:tgtEl>
                                      </p:cBhvr>
                                    </p:animEffect>
                                  </p:childTnLst>
                                </p:cTn>
                              </p:par>
                            </p:childTnLst>
                          </p:cTn>
                        </p:par>
                        <p:par>
                          <p:cTn id="176" fill="hold">
                            <p:stCondLst>
                              <p:cond delay="1000"/>
                            </p:stCondLst>
                            <p:childTnLst>
                              <p:par>
                                <p:cTn id="177" presetID="10" presetClass="exit" presetSubtype="0" fill="hold" nodeType="afterEffect">
                                  <p:stCondLst>
                                    <p:cond delay="1500"/>
                                  </p:stCondLst>
                                  <p:childTnLst>
                                    <p:animEffect transition="out" filter="fade">
                                      <p:cBhvr>
                                        <p:cTn id="178" dur="500"/>
                                        <p:tgtEl>
                                          <p:spTgt spid="25"/>
                                        </p:tgtEl>
                                      </p:cBhvr>
                                    </p:animEffect>
                                    <p:set>
                                      <p:cBhvr>
                                        <p:cTn id="179" dur="1" fill="hold">
                                          <p:stCondLst>
                                            <p:cond delay="499"/>
                                          </p:stCondLst>
                                        </p:cTn>
                                        <p:tgtEl>
                                          <p:spTgt spid="25"/>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500"/>
                                        <p:tgtEl>
                                          <p:spTgt spid="50"/>
                                        </p:tgtEl>
                                      </p:cBhvr>
                                    </p:animEffect>
                                    <p:set>
                                      <p:cBhvr>
                                        <p:cTn id="182"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83" restart="whenNotActive" fill="hold" evtFilter="cancelBubble" nodeType="interactiveSeq">
                <p:stCondLst>
                  <p:cond evt="onClick" delay="0">
                    <p:tgtEl>
                      <p:spTgt spid="5"/>
                    </p:tgtEl>
                  </p:cond>
                </p:stCondLst>
                <p:endSync evt="end" delay="0">
                  <p:rtn val="all"/>
                </p:endSync>
                <p:childTnLst>
                  <p:par>
                    <p:cTn id="184" fill="hold">
                      <p:stCondLst>
                        <p:cond delay="0"/>
                      </p:stCondLst>
                      <p:childTnLst>
                        <p:par>
                          <p:cTn id="185" fill="hold">
                            <p:stCondLst>
                              <p:cond delay="0"/>
                            </p:stCondLst>
                            <p:childTnLst>
                              <p:par>
                                <p:cTn id="186" presetID="0" presetClass="path" presetSubtype="0" accel="50000" decel="50000" fill="hold" nodeType="clickEffect">
                                  <p:stCondLst>
                                    <p:cond delay="0"/>
                                  </p:stCondLst>
                                  <p:childTnLst>
                                    <p:animMotion origin="layout" path="M -3.75E-6 1.85185E-6 L -3.75E-6 0.00023 C -3.75E-6 1.85185E-6 -3.75E-6 0.00023 0.00013 0.00046 C 0.00013 0.00069 0.00013 0.00162 0.00013 0.00185 C 0.00026 0.00231 0.00026 0.00208 0.00039 0.00231 C 0.00079 0.00416 0.00065 0.00347 0.00105 0.00416 C 0.00105 0.0044 0.00118 0.00463 0.00131 0.00509 C 0.00131 0.00555 0.00131 0.00648 0.00144 0.00671 L 0.00326 0.00602 C 0.00365 0.00555 0.00352 0.00555 0.00378 0.00555 " pathEditMode="relative" rAng="0" ptsTypes="AAAAAAAAAA">
                                      <p:cBhvr>
                                        <p:cTn id="187" dur="500" spd="-100000" fill="hold"/>
                                        <p:tgtEl>
                                          <p:spTgt spid="69"/>
                                        </p:tgtEl>
                                        <p:attrNameLst>
                                          <p:attrName>ppt_x</p:attrName>
                                          <p:attrName>ppt_y</p:attrName>
                                        </p:attrNameLst>
                                      </p:cBhvr>
                                      <p:rCtr x="182" y="324"/>
                                    </p:animMotion>
                                  </p:childTnLst>
                                </p:cTn>
                              </p:par>
                            </p:childTnLst>
                          </p:cTn>
                        </p:par>
                        <p:par>
                          <p:cTn id="188" fill="hold">
                            <p:stCondLst>
                              <p:cond delay="500"/>
                            </p:stCondLst>
                            <p:childTnLst>
                              <p:par>
                                <p:cTn id="189" presetID="10" presetClass="entr" presetSubtype="0" fill="hold" nodeType="afterEffect">
                                  <p:stCondLst>
                                    <p:cond delay="0"/>
                                  </p:stCondLst>
                                  <p:childTnLst>
                                    <p:set>
                                      <p:cBhvr>
                                        <p:cTn id="190" dur="1" fill="hold">
                                          <p:stCondLst>
                                            <p:cond delay="0"/>
                                          </p:stCondLst>
                                        </p:cTn>
                                        <p:tgtEl>
                                          <p:spTgt spid="25"/>
                                        </p:tgtEl>
                                        <p:attrNameLst>
                                          <p:attrName>style.visibility</p:attrName>
                                        </p:attrNameLst>
                                      </p:cBhvr>
                                      <p:to>
                                        <p:strVal val="visible"/>
                                      </p:to>
                                    </p:set>
                                    <p:animEffect transition="in" filter="fade">
                                      <p:cBhvr>
                                        <p:cTn id="191" dur="500"/>
                                        <p:tgtEl>
                                          <p:spTgt spid="25"/>
                                        </p:tgtEl>
                                      </p:cBhvr>
                                    </p:animEffect>
                                  </p:childTnLst>
                                </p:cTn>
                              </p:par>
                              <p:par>
                                <p:cTn id="192" presetID="53" presetClass="exit" presetSubtype="32" fill="hold" nodeType="withEffect">
                                  <p:stCondLst>
                                    <p:cond delay="0"/>
                                  </p:stCondLst>
                                  <p:childTnLst>
                                    <p:anim calcmode="lin" valueType="num">
                                      <p:cBhvr>
                                        <p:cTn id="193" dur="500"/>
                                        <p:tgtEl>
                                          <p:spTgt spid="46"/>
                                        </p:tgtEl>
                                        <p:attrNameLst>
                                          <p:attrName>ppt_w</p:attrName>
                                        </p:attrNameLst>
                                      </p:cBhvr>
                                      <p:tavLst>
                                        <p:tav tm="0">
                                          <p:val>
                                            <p:strVal val="ppt_w"/>
                                          </p:val>
                                        </p:tav>
                                        <p:tav tm="100000">
                                          <p:val>
                                            <p:fltVal val="0"/>
                                          </p:val>
                                        </p:tav>
                                      </p:tavLst>
                                    </p:anim>
                                    <p:anim calcmode="lin" valueType="num">
                                      <p:cBhvr>
                                        <p:cTn id="194" dur="500"/>
                                        <p:tgtEl>
                                          <p:spTgt spid="46"/>
                                        </p:tgtEl>
                                        <p:attrNameLst>
                                          <p:attrName>ppt_h</p:attrName>
                                        </p:attrNameLst>
                                      </p:cBhvr>
                                      <p:tavLst>
                                        <p:tav tm="0">
                                          <p:val>
                                            <p:strVal val="ppt_h"/>
                                          </p:val>
                                        </p:tav>
                                        <p:tav tm="100000">
                                          <p:val>
                                            <p:fltVal val="0"/>
                                          </p:val>
                                        </p:tav>
                                      </p:tavLst>
                                    </p:anim>
                                    <p:animEffect transition="out" filter="fade">
                                      <p:cBhvr>
                                        <p:cTn id="195" dur="500"/>
                                        <p:tgtEl>
                                          <p:spTgt spid="46"/>
                                        </p:tgtEl>
                                      </p:cBhvr>
                                    </p:animEffect>
                                    <p:set>
                                      <p:cBhvr>
                                        <p:cTn id="196" dur="1" fill="hold">
                                          <p:stCondLst>
                                            <p:cond delay="499"/>
                                          </p:stCondLst>
                                        </p:cTn>
                                        <p:tgtEl>
                                          <p:spTgt spid="46"/>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5"/>
                                        </p:tgtEl>
                                      </p:cBhvr>
                                    </p:animEffect>
                                    <p:set>
                                      <p:cBhvr>
                                        <p:cTn id="19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97"/>
                                            </p:cond>
                                          </p:stCondLst>
                                          <p:endCondLst>
                                            <p:cond evt="onStopAudio" delay="0">
                                              <p:tgtEl>
                                                <p:sldTgt/>
                                              </p:tgtEl>
                                            </p:cond>
                                          </p:endCondLst>
                                        </p:cTn>
                                        <p:tgtEl>
                                          <p:sndTgt r:embed="rId3" name="Am-thanh-tra-loi-sai-www_nhacchuongvui_com.wav"/>
                                        </p:tgtEl>
                                      </p:cMediaNode>
                                    </p:audio>
                                  </p:subTnLst>
                                </p:cTn>
                              </p:par>
                              <p:par>
                                <p:cTn id="200" presetID="10" presetClass="entr" presetSubtype="0" fill="hold" nodeType="withEffect">
                                  <p:stCondLst>
                                    <p:cond delay="0"/>
                                  </p:stCondLst>
                                  <p:childTnLst>
                                    <p:set>
                                      <p:cBhvr>
                                        <p:cTn id="201" dur="1" fill="hold">
                                          <p:stCondLst>
                                            <p:cond delay="0"/>
                                          </p:stCondLst>
                                        </p:cTn>
                                        <p:tgtEl>
                                          <p:spTgt spid="42"/>
                                        </p:tgtEl>
                                        <p:attrNameLst>
                                          <p:attrName>style.visibility</p:attrName>
                                        </p:attrNameLst>
                                      </p:cBhvr>
                                      <p:to>
                                        <p:strVal val="visible"/>
                                      </p:to>
                                    </p:set>
                                    <p:animEffect transition="in" filter="fade">
                                      <p:cBhvr>
                                        <p:cTn id="202" dur="500"/>
                                        <p:tgtEl>
                                          <p:spTgt spid="42"/>
                                        </p:tgtEl>
                                      </p:cBhvr>
                                    </p:animEffect>
                                  </p:childTnLst>
                                </p:cTn>
                              </p:par>
                            </p:childTnLst>
                          </p:cTn>
                        </p:par>
                        <p:par>
                          <p:cTn id="203" fill="hold">
                            <p:stCondLst>
                              <p:cond delay="1000"/>
                            </p:stCondLst>
                            <p:childTnLst>
                              <p:par>
                                <p:cTn id="204" presetID="10" presetClass="exit" presetSubtype="0" fill="hold" nodeType="afterEffect">
                                  <p:stCondLst>
                                    <p:cond delay="1500"/>
                                  </p:stCondLst>
                                  <p:childTnLst>
                                    <p:animEffect transition="out" filter="fade">
                                      <p:cBhvr>
                                        <p:cTn id="205" dur="500"/>
                                        <p:tgtEl>
                                          <p:spTgt spid="25"/>
                                        </p:tgtEl>
                                      </p:cBhvr>
                                    </p:animEffect>
                                    <p:set>
                                      <p:cBhvr>
                                        <p:cTn id="206" dur="1" fill="hold">
                                          <p:stCondLst>
                                            <p:cond delay="499"/>
                                          </p:stCondLst>
                                        </p:cTn>
                                        <p:tgtEl>
                                          <p:spTgt spid="25"/>
                                        </p:tgtEl>
                                        <p:attrNameLst>
                                          <p:attrName>style.visibility</p:attrName>
                                        </p:attrNameLst>
                                      </p:cBhvr>
                                      <p:to>
                                        <p:strVal val="hidden"/>
                                      </p:to>
                                    </p:set>
                                  </p:childTnLst>
                                </p:cTn>
                              </p:par>
                              <p:par>
                                <p:cTn id="207" presetID="10" presetClass="exit" presetSubtype="0" fill="hold" grpId="1" nodeType="withEffect">
                                  <p:stCondLst>
                                    <p:cond delay="0"/>
                                  </p:stCondLst>
                                  <p:childTnLst>
                                    <p:animEffect transition="out" filter="fade">
                                      <p:cBhvr>
                                        <p:cTn id="208" dur="500"/>
                                        <p:tgtEl>
                                          <p:spTgt spid="51"/>
                                        </p:tgtEl>
                                      </p:cBhvr>
                                    </p:animEffect>
                                    <p:set>
                                      <p:cBhvr>
                                        <p:cTn id="20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0" restart="whenNotActive" fill="hold" evtFilter="cancelBubble" nodeType="interactiveSeq">
                <p:stCondLst>
                  <p:cond evt="onClick" delay="0">
                    <p:tgtEl>
                      <p:spTgt spid="9"/>
                    </p:tgtEl>
                  </p:cond>
                </p:stCondLst>
                <p:endSync evt="end" delay="0">
                  <p:rtn val="all"/>
                </p:endSync>
                <p:childTnLst>
                  <p:par>
                    <p:cTn id="211" fill="hold">
                      <p:stCondLst>
                        <p:cond delay="0"/>
                      </p:stCondLst>
                      <p:childTnLst>
                        <p:par>
                          <p:cTn id="212" fill="hold">
                            <p:stCondLst>
                              <p:cond delay="0"/>
                            </p:stCondLst>
                            <p:childTnLst>
                              <p:par>
                                <p:cTn id="213" presetID="0" presetClass="path" presetSubtype="0" accel="50000" decel="50000" fill="hold" nodeType="clickEffect">
                                  <p:stCondLst>
                                    <p:cond delay="0"/>
                                  </p:stCondLst>
                                  <p:childTnLst>
                                    <p:animMotion origin="layout" path="M 5E-6 1.48148E-6 L 5E-6 1.48148E-6 C -0.00755 0.00023 -0.01511 0.00046 -0.02266 0.00115 C -0.03854 0.00301 -0.01862 0.00254 -0.02891 0.00254 " pathEditMode="relative" ptsTypes="AAAA">
                                      <p:cBhvr>
                                        <p:cTn id="214" dur="500" spd="-100000" fill="hold"/>
                                        <p:tgtEl>
                                          <p:spTgt spid="69"/>
                                        </p:tgtEl>
                                        <p:attrNameLst>
                                          <p:attrName>ppt_x</p:attrName>
                                          <p:attrName>ppt_y</p:attrName>
                                        </p:attrNameLst>
                                      </p:cBhvr>
                                    </p:animMotion>
                                  </p:childTnLst>
                                </p:cTn>
                              </p:par>
                            </p:childTnLst>
                          </p:cTn>
                        </p:par>
                        <p:par>
                          <p:cTn id="215" fill="hold">
                            <p:stCondLst>
                              <p:cond delay="500"/>
                            </p:stCondLst>
                            <p:childTnLst>
                              <p:par>
                                <p:cTn id="216" presetID="10" presetClass="entr" presetSubtype="0" fill="hold" nodeType="afterEffect">
                                  <p:stCondLst>
                                    <p:cond delay="0"/>
                                  </p:stCondLst>
                                  <p:childTnLst>
                                    <p:set>
                                      <p:cBhvr>
                                        <p:cTn id="217" dur="1" fill="hold">
                                          <p:stCondLst>
                                            <p:cond delay="0"/>
                                          </p:stCondLst>
                                        </p:cTn>
                                        <p:tgtEl>
                                          <p:spTgt spid="25"/>
                                        </p:tgtEl>
                                        <p:attrNameLst>
                                          <p:attrName>style.visibility</p:attrName>
                                        </p:attrNameLst>
                                      </p:cBhvr>
                                      <p:to>
                                        <p:strVal val="visible"/>
                                      </p:to>
                                    </p:set>
                                    <p:animEffect transition="in" filter="fade">
                                      <p:cBhvr>
                                        <p:cTn id="218" dur="500"/>
                                        <p:tgtEl>
                                          <p:spTgt spid="25"/>
                                        </p:tgtEl>
                                      </p:cBhvr>
                                    </p:animEffect>
                                  </p:childTnLst>
                                </p:cTn>
                              </p:par>
                              <p:par>
                                <p:cTn id="219" presetID="53" presetClass="exit" presetSubtype="32" fill="hold" nodeType="withEffect">
                                  <p:stCondLst>
                                    <p:cond delay="0"/>
                                  </p:stCondLst>
                                  <p:childTnLst>
                                    <p:anim calcmode="lin" valueType="num">
                                      <p:cBhvr>
                                        <p:cTn id="220" dur="500"/>
                                        <p:tgtEl>
                                          <p:spTgt spid="27"/>
                                        </p:tgtEl>
                                        <p:attrNameLst>
                                          <p:attrName>ppt_w</p:attrName>
                                        </p:attrNameLst>
                                      </p:cBhvr>
                                      <p:tavLst>
                                        <p:tav tm="0">
                                          <p:val>
                                            <p:strVal val="ppt_w"/>
                                          </p:val>
                                        </p:tav>
                                        <p:tav tm="100000">
                                          <p:val>
                                            <p:fltVal val="0"/>
                                          </p:val>
                                        </p:tav>
                                      </p:tavLst>
                                    </p:anim>
                                    <p:anim calcmode="lin" valueType="num">
                                      <p:cBhvr>
                                        <p:cTn id="221" dur="500"/>
                                        <p:tgtEl>
                                          <p:spTgt spid="27"/>
                                        </p:tgtEl>
                                        <p:attrNameLst>
                                          <p:attrName>ppt_h</p:attrName>
                                        </p:attrNameLst>
                                      </p:cBhvr>
                                      <p:tavLst>
                                        <p:tav tm="0">
                                          <p:val>
                                            <p:strVal val="ppt_h"/>
                                          </p:val>
                                        </p:tav>
                                        <p:tav tm="100000">
                                          <p:val>
                                            <p:fltVal val="0"/>
                                          </p:val>
                                        </p:tav>
                                      </p:tavLst>
                                    </p:anim>
                                    <p:animEffect transition="out" filter="fade">
                                      <p:cBhvr>
                                        <p:cTn id="222" dur="500"/>
                                        <p:tgtEl>
                                          <p:spTgt spid="27"/>
                                        </p:tgtEl>
                                      </p:cBhvr>
                                    </p:animEffect>
                                    <p:set>
                                      <p:cBhvr>
                                        <p:cTn id="223" dur="1" fill="hold">
                                          <p:stCondLst>
                                            <p:cond delay="499"/>
                                          </p:stCondLst>
                                        </p:cTn>
                                        <p:tgtEl>
                                          <p:spTgt spid="27"/>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9"/>
                                        </p:tgtEl>
                                      </p:cBhvr>
                                    </p:animEffect>
                                    <p:set>
                                      <p:cBhvr>
                                        <p:cTn id="22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3" name="Am-thanh-tra-loi-sai-www_nhacchuongvui_com.wav"/>
                                        </p:tgtEl>
                                      </p:cMediaNode>
                                    </p:audio>
                                  </p:subTnLst>
                                </p:cTn>
                              </p:par>
                              <p:par>
                                <p:cTn id="227" presetID="10" presetClass="entr" presetSubtype="0" fill="hold" nodeType="withEffect">
                                  <p:stCondLst>
                                    <p:cond delay="0"/>
                                  </p:stCondLst>
                                  <p:childTnLst>
                                    <p:set>
                                      <p:cBhvr>
                                        <p:cTn id="228" dur="1" fill="hold">
                                          <p:stCondLst>
                                            <p:cond delay="0"/>
                                          </p:stCondLst>
                                        </p:cTn>
                                        <p:tgtEl>
                                          <p:spTgt spid="43"/>
                                        </p:tgtEl>
                                        <p:attrNameLst>
                                          <p:attrName>style.visibility</p:attrName>
                                        </p:attrNameLst>
                                      </p:cBhvr>
                                      <p:to>
                                        <p:strVal val="visible"/>
                                      </p:to>
                                    </p:set>
                                    <p:animEffect transition="in" filter="fade">
                                      <p:cBhvr>
                                        <p:cTn id="229" dur="500"/>
                                        <p:tgtEl>
                                          <p:spTgt spid="43"/>
                                        </p:tgtEl>
                                      </p:cBhvr>
                                    </p:animEffect>
                                  </p:childTnLst>
                                </p:cTn>
                              </p:par>
                            </p:childTnLst>
                          </p:cTn>
                        </p:par>
                        <p:par>
                          <p:cTn id="230" fill="hold">
                            <p:stCondLst>
                              <p:cond delay="1000"/>
                            </p:stCondLst>
                            <p:childTnLst>
                              <p:par>
                                <p:cTn id="231" presetID="10" presetClass="exit" presetSubtype="0" fill="hold" nodeType="afterEffect">
                                  <p:stCondLst>
                                    <p:cond delay="1500"/>
                                  </p:stCondLst>
                                  <p:childTnLst>
                                    <p:animEffect transition="out" filter="fade">
                                      <p:cBhvr>
                                        <p:cTn id="232" dur="500"/>
                                        <p:tgtEl>
                                          <p:spTgt spid="25"/>
                                        </p:tgtEl>
                                      </p:cBhvr>
                                    </p:animEffect>
                                    <p:set>
                                      <p:cBhvr>
                                        <p:cTn id="233" dur="1" fill="hold">
                                          <p:stCondLst>
                                            <p:cond delay="499"/>
                                          </p:stCondLst>
                                        </p:cTn>
                                        <p:tgtEl>
                                          <p:spTgt spid="25"/>
                                        </p:tgtEl>
                                        <p:attrNameLst>
                                          <p:attrName>style.visibility</p:attrName>
                                        </p:attrNameLst>
                                      </p:cBhvr>
                                      <p:to>
                                        <p:strVal val="hidden"/>
                                      </p:to>
                                    </p:set>
                                  </p:childTnLst>
                                </p:cTn>
                              </p:par>
                              <p:par>
                                <p:cTn id="234" presetID="10" presetClass="exit" presetSubtype="0" fill="hold" grpId="1" nodeType="withEffect">
                                  <p:stCondLst>
                                    <p:cond delay="0"/>
                                  </p:stCondLst>
                                  <p:childTnLst>
                                    <p:animEffect transition="out" filter="fade">
                                      <p:cBhvr>
                                        <p:cTn id="235" dur="500"/>
                                        <p:tgtEl>
                                          <p:spTgt spid="52"/>
                                        </p:tgtEl>
                                      </p:cBhvr>
                                    </p:animEffect>
                                    <p:set>
                                      <p:cBhvr>
                                        <p:cTn id="236"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1" grpId="0" animBg="1"/>
      <p:bldP spid="51" grpId="1" animBg="1"/>
      <p:bldP spid="52" grpId="0" animBg="1"/>
      <p:bldP spid="52" grpId="1" animBg="1"/>
      <p:bldP spid="50" grpId="0" animBg="1"/>
      <p:bldP spid="50" grpId="1" animBg="1"/>
      <p:bldP spid="48" grpId="0" animBg="1"/>
      <p:bldP spid="48" grpId="1" animBg="1"/>
      <p:bldP spid="49" grpId="0" animBg="1"/>
      <p:bldP spid="4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2" y="235974"/>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p:cNvSpPr txBox="1"/>
          <p:nvPr/>
        </p:nvSpPr>
        <p:spPr>
          <a:xfrm>
            <a:off x="-1600200" y="1613203"/>
            <a:ext cx="101763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Đây là hoa gì?</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2" name="Visit http://fb.com/nkpowerskills"/>
          <p:cNvSpPr/>
          <p:nvPr/>
        </p:nvSpPr>
        <p:spPr>
          <a:xfrm>
            <a:off x="6671600" y="4108095"/>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Hoa đào</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3" name="Visit http://fb.com/nkpowerskills"/>
          <p:cNvSpPr/>
          <p:nvPr/>
        </p:nvSpPr>
        <p:spPr>
          <a:xfrm>
            <a:off x="876773" y="5191007"/>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Hoa hồng</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4" name="Visit http://fb.com/nkpowerskills"/>
          <p:cNvSpPr/>
          <p:nvPr/>
        </p:nvSpPr>
        <p:spPr>
          <a:xfrm>
            <a:off x="6671600" y="519100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Hoa cúc</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5" name="Visit http://fb.com/nkpowerskills"/>
          <p:cNvSpPr/>
          <p:nvPr/>
        </p:nvSpPr>
        <p:spPr>
          <a:xfrm>
            <a:off x="854552" y="4156177"/>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Hoa mai</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506D8FD-1EFB-4D43-8185-7688511559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03946" y="484993"/>
            <a:ext cx="4824855" cy="3087415"/>
          </a:xfrm>
          <a:prstGeom prst="rect">
            <a:avLst/>
          </a:prstGeom>
        </p:spPr>
      </p:pic>
    </p:spTree>
    <p:extLst>
      <p:ext uri="{BB962C8B-B14F-4D97-AF65-F5344CB8AC3E}">
        <p14:creationId xmlns:p14="http://schemas.microsoft.com/office/powerpoint/2010/main" val="144397069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2" y="235974"/>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2" name="Rectangle: Rounded Corners 21"/>
          <p:cNvSpPr/>
          <p:nvPr/>
        </p:nvSpPr>
        <p:spPr>
          <a:xfrm>
            <a:off x="854552" y="5166070"/>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Cánh hoa</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3" name="Rectangle: Rounded Corners 22"/>
          <p:cNvSpPr/>
          <p:nvPr/>
        </p:nvSpPr>
        <p:spPr>
          <a:xfrm>
            <a:off x="6653645" y="418451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Nhị hoa</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4" name="Rectangle: Rounded Corners 23"/>
          <p:cNvSpPr/>
          <p:nvPr/>
        </p:nvSpPr>
        <p:spPr>
          <a:xfrm>
            <a:off x="6671600" y="519100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Cuống hoa</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5" name="Rectangle: Rounded Corners 24"/>
          <p:cNvSpPr/>
          <p:nvPr/>
        </p:nvSpPr>
        <p:spPr>
          <a:xfrm>
            <a:off x="854552" y="4156177"/>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Nhuỵ hoa</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8695" y="384329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1146" y="485719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A56B88-09A5-4C3F-A458-518431D8D236}"/>
              </a:ext>
            </a:extLst>
          </p:cNvPr>
          <p:cNvSpPr txBox="1"/>
          <p:nvPr/>
        </p:nvSpPr>
        <p:spPr>
          <a:xfrm>
            <a:off x="-1676400" y="1600200"/>
            <a:ext cx="1017638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Đây là bộ phận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nào của hoa</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7A2D8239-8C0A-4127-88F2-0BFD69C66A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24344" y="492760"/>
            <a:ext cx="4961607" cy="3174922"/>
          </a:xfrm>
          <a:prstGeom prst="rect">
            <a:avLst/>
          </a:prstGeom>
        </p:spPr>
      </p:pic>
      <p:cxnSp>
        <p:nvCxnSpPr>
          <p:cNvPr id="5" name="Straight Arrow Connector 4">
            <a:extLst>
              <a:ext uri="{FF2B5EF4-FFF2-40B4-BE49-F238E27FC236}">
                <a16:creationId xmlns:a16="http://schemas.microsoft.com/office/drawing/2014/main" id="{40379226-155A-40BC-BA38-E9AC73DB9E98}"/>
              </a:ext>
            </a:extLst>
          </p:cNvPr>
          <p:cNvCxnSpPr/>
          <p:nvPr/>
        </p:nvCxnSpPr>
        <p:spPr>
          <a:xfrm>
            <a:off x="4881146" y="1066800"/>
            <a:ext cx="1519654"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11195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2" y="235974"/>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2" name="Rectangle: Rounded Corners 21"/>
          <p:cNvSpPr/>
          <p:nvPr/>
        </p:nvSpPr>
        <p:spPr>
          <a:xfrm>
            <a:off x="6671600" y="4108095"/>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Hoa hồng</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3" name="Rectangle: Rounded Corners 22"/>
          <p:cNvSpPr/>
          <p:nvPr/>
        </p:nvSpPr>
        <p:spPr>
          <a:xfrm>
            <a:off x="876773" y="5191007"/>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Hoa cúc</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4" name="Rectangle: Rounded Corners 23"/>
          <p:cNvSpPr/>
          <p:nvPr/>
        </p:nvSpPr>
        <p:spPr>
          <a:xfrm>
            <a:off x="6671600" y="519100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Hoa mai</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5" name="Rectangle: Rounded Corners 24"/>
          <p:cNvSpPr/>
          <p:nvPr/>
        </p:nvSpPr>
        <p:spPr>
          <a:xfrm>
            <a:off x="854552" y="4156177"/>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Hoa đào</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60B3030-D840-41A6-90C6-8EF86236C483}"/>
              </a:ext>
            </a:extLst>
          </p:cNvPr>
          <p:cNvSpPr txBox="1"/>
          <p:nvPr/>
        </p:nvSpPr>
        <p:spPr>
          <a:xfrm>
            <a:off x="-1600200" y="1613203"/>
            <a:ext cx="101763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Đây là hoa gì?</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FAA482EA-B407-4EB3-A228-8A1226825D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76950" y="672164"/>
            <a:ext cx="4643016" cy="2971530"/>
          </a:xfrm>
          <a:prstGeom prst="rect">
            <a:avLst/>
          </a:prstGeom>
        </p:spPr>
      </p:pic>
    </p:spTree>
    <p:extLst>
      <p:ext uri="{BB962C8B-B14F-4D97-AF65-F5344CB8AC3E}">
        <p14:creationId xmlns:p14="http://schemas.microsoft.com/office/powerpoint/2010/main" val="61444405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2" y="235974"/>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2" name="Rectangle: Rounded Corners 21"/>
          <p:cNvSpPr/>
          <p:nvPr/>
        </p:nvSpPr>
        <p:spPr>
          <a:xfrm>
            <a:off x="876773" y="4229334"/>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Nhuỵ hoa</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3" name="Rectangle: Rounded Corners 22"/>
          <p:cNvSpPr/>
          <p:nvPr/>
        </p:nvSpPr>
        <p:spPr>
          <a:xfrm>
            <a:off x="876773" y="5191007"/>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Cánh hoa</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4" name="Rectangle: Rounded Corners 23"/>
          <p:cNvSpPr/>
          <p:nvPr/>
        </p:nvSpPr>
        <p:spPr>
          <a:xfrm>
            <a:off x="6671600" y="519100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Đài hoa</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5" name="Rectangle: Rounded Corners 24"/>
          <p:cNvSpPr/>
          <p:nvPr/>
        </p:nvSpPr>
        <p:spPr>
          <a:xfrm>
            <a:off x="6688443" y="4253144"/>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Nhị hoa</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78199"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3367" y="3920461"/>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48538F6-0D4A-47C5-8B1F-9B274E0C6D43}"/>
              </a:ext>
            </a:extLst>
          </p:cNvPr>
          <p:cNvSpPr txBox="1"/>
          <p:nvPr/>
        </p:nvSpPr>
        <p:spPr>
          <a:xfrm>
            <a:off x="-1869520" y="1353211"/>
            <a:ext cx="1017638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Đây là bộ phận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nào của hoa</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AC9ABCCA-93A6-4A0F-9630-E451C3CD88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00573" y="291496"/>
            <a:ext cx="4318261" cy="3687669"/>
          </a:xfrm>
          <a:prstGeom prst="rect">
            <a:avLst/>
          </a:prstGeom>
        </p:spPr>
      </p:pic>
      <p:cxnSp>
        <p:nvCxnSpPr>
          <p:cNvPr id="18" name="Straight Arrow Connector 17">
            <a:extLst>
              <a:ext uri="{FF2B5EF4-FFF2-40B4-BE49-F238E27FC236}">
                <a16:creationId xmlns:a16="http://schemas.microsoft.com/office/drawing/2014/main" id="{5AEA2DFC-E24A-409D-BBF1-C0ECDFCDA42A}"/>
              </a:ext>
            </a:extLst>
          </p:cNvPr>
          <p:cNvCxnSpPr>
            <a:cxnSpLocks/>
          </p:cNvCxnSpPr>
          <p:nvPr/>
        </p:nvCxnSpPr>
        <p:spPr>
          <a:xfrm flipV="1">
            <a:off x="6242965" y="532795"/>
            <a:ext cx="1948289" cy="27182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18137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05" y="591347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228797" y="235974"/>
            <a:ext cx="11734405" cy="6012426"/>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1" name="TextBox 20"/>
          <p:cNvSpPr txBox="1"/>
          <p:nvPr/>
        </p:nvSpPr>
        <p:spPr>
          <a:xfrm>
            <a:off x="1060820" y="1070150"/>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Hoa có chức năng gì với cây?</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2" name="Rectangle: Rounded Corners 21"/>
          <p:cNvSpPr/>
          <p:nvPr/>
        </p:nvSpPr>
        <p:spPr>
          <a:xfrm>
            <a:off x="6695056" y="3712924"/>
            <a:ext cx="4683803" cy="110686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D. </a:t>
            </a: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Hoa là cơ quan sinh sản của </a:t>
            </a:r>
            <a:r>
              <a:rPr kumimoji="0" lang="en-US"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cây</a:t>
            </a: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 </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3" name="Rectangle: Rounded Corners 22"/>
          <p:cNvSpPr/>
          <p:nvPr/>
        </p:nvSpPr>
        <p:spPr>
          <a:xfrm>
            <a:off x="940405" y="3712924"/>
            <a:ext cx="4683803" cy="110686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B. </a:t>
            </a: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Hoa </a:t>
            </a:r>
            <a:r>
              <a:rPr kumimoji="0" lang="en-US"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giúp cây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 đẹp hơn</a:t>
            </a:r>
            <a:endParaRPr kumimoji="0" lang="en-US"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4" name="Rectangle: Rounded Corners 23"/>
          <p:cNvSpPr/>
          <p:nvPr/>
        </p:nvSpPr>
        <p:spPr>
          <a:xfrm>
            <a:off x="6695056" y="2167958"/>
            <a:ext cx="4683803" cy="110686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C. </a:t>
            </a: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Hoa là cơ quan </a:t>
            </a:r>
            <a:r>
              <a:rPr kumimoji="0" lang="en-US"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tuần hoàn </a:t>
            </a: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của </a:t>
            </a:r>
            <a:r>
              <a:rPr kumimoji="0" lang="en-US"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cây</a:t>
            </a: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 </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5" name="Rectangle: Rounded Corners 24"/>
          <p:cNvSpPr/>
          <p:nvPr/>
        </p:nvSpPr>
        <p:spPr>
          <a:xfrm>
            <a:off x="918184" y="2112964"/>
            <a:ext cx="4683803" cy="1167804"/>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A. </a:t>
            </a: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Hoa là cơ quan</a:t>
            </a:r>
            <a:r>
              <a:rPr kumimoji="0" lang="en-US"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 tiêu hoá</a:t>
            </a: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 của </a:t>
            </a:r>
            <a:r>
              <a:rPr kumimoji="0" lang="en-US"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cây</a:t>
            </a: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ontserrat Alternates Black" panose="00000A00000000000000" pitchFamily="50" charset="0"/>
                <a:ea typeface="+mn-ea"/>
                <a:cs typeface="+mn-cs"/>
              </a:rPr>
              <a:t> </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07940" y="23165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29995" y="225269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95455" y="337169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948543" y="3578603"/>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823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repeatCount="5000" fill="hold" grpId="0" nodeType="clickEffect">
                                  <p:stCondLst>
                                    <p:cond delay="0"/>
                                  </p:stCondLst>
                                  <p:childTnLst>
                                    <p:animClr clrSpc="rgb" dir="cw">
                                      <p:cBhvr override="childStyle">
                                        <p:cTn id="6" dur="100" fill="hold"/>
                                        <p:tgtEl>
                                          <p:spTgt spid="22"/>
                                        </p:tgtEl>
                                        <p:attrNameLst>
                                          <p:attrName>style.color</p:attrName>
                                        </p:attrNameLst>
                                      </p:cBhvr>
                                      <p:to>
                                        <a:srgbClr val="33CC33"/>
                                      </p:to>
                                    </p:animClr>
                                    <p:animClr clrSpc="rgb" dir="cw">
                                      <p:cBhvr>
                                        <p:cTn id="7" dur="100" fill="hold"/>
                                        <p:tgtEl>
                                          <p:spTgt spid="22"/>
                                        </p:tgtEl>
                                        <p:attrNameLst>
                                          <p:attrName>fillcolor</p:attrName>
                                        </p:attrNameLst>
                                      </p:cBhvr>
                                      <p:to>
                                        <a:srgbClr val="33CC33"/>
                                      </p:to>
                                    </p:animClr>
                                    <p:set>
                                      <p:cBhvr>
                                        <p:cTn id="8" dur="100" fill="hold"/>
                                        <p:tgtEl>
                                          <p:spTgt spid="22"/>
                                        </p:tgtEl>
                                        <p:attrNameLst>
                                          <p:attrName>fill.type</p:attrName>
                                        </p:attrNameLst>
                                      </p:cBhvr>
                                      <p:to>
                                        <p:strVal val="solid"/>
                                      </p:to>
                                    </p:set>
                                    <p:set>
                                      <p:cBhvr>
                                        <p:cTn id="9" dur="1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15" restart="whenNotActive" fill="hold" evtFilter="cancelBubble" nodeType="interactiveSeq">
                <p:stCondLst>
                  <p:cond evt="onClick" delay="0">
                    <p:tgtEl>
                      <p:spTgt spid="2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4"/>
                  </p:tgtEl>
                </p:cond>
              </p:nextCondLst>
            </p:seq>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ài hát các loài hoa - Nhạc Thiếu Nhi Hay Cho Bé - TOPKID">
            <a:hlinkClick r:id="" action="ppaction://media"/>
            <a:extLst>
              <a:ext uri="{FF2B5EF4-FFF2-40B4-BE49-F238E27FC236}">
                <a16:creationId xmlns:a16="http://schemas.microsoft.com/office/drawing/2014/main" id="{8E7CE6BA-F9E0-464F-9897-DFC2876C7353}"/>
              </a:ext>
            </a:extLst>
          </p:cNvPr>
          <p:cNvPicPr>
            <a:picLocks noChangeAspect="1"/>
          </p:cNvPicPr>
          <p:nvPr>
            <a:videoFile r:link="rId1"/>
            <p:extLst>
              <p:ext uri="{DAA4B4D4-6D71-4841-9C94-3DE7FCFB9230}">
                <p14:media xmlns:p14="http://schemas.microsoft.com/office/powerpoint/2010/main" r:embed="rId2">
                  <p14:trim st="8465" end="9982"/>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39375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8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67"/>
        <p:cNvGrpSpPr/>
        <p:nvPr/>
      </p:nvGrpSpPr>
      <p:grpSpPr>
        <a:xfrm>
          <a:off x="0" y="0"/>
          <a:ext cx="0" cy="0"/>
          <a:chOff x="0" y="0"/>
          <a:chExt cx="0" cy="0"/>
        </a:xfrm>
      </p:grpSpPr>
      <p:grpSp>
        <p:nvGrpSpPr>
          <p:cNvPr id="9" name="Group 8"/>
          <p:cNvGrpSpPr/>
          <p:nvPr/>
        </p:nvGrpSpPr>
        <p:grpSpPr>
          <a:xfrm>
            <a:off x="637635" y="884011"/>
            <a:ext cx="10574191" cy="5440192"/>
            <a:chOff x="339046" y="287676"/>
            <a:chExt cx="7930643" cy="4292100"/>
          </a:xfrm>
        </p:grpSpPr>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521881" cy="3991076"/>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14" name="TextBox 13"/>
          <p:cNvSpPr txBox="1"/>
          <p:nvPr/>
        </p:nvSpPr>
        <p:spPr>
          <a:xfrm>
            <a:off x="4656362" y="3277190"/>
            <a:ext cx="6342581" cy="913007"/>
          </a:xfrm>
          <a:prstGeom prst="rect">
            <a:avLst/>
          </a:prstGeom>
          <a:noFill/>
        </p:spPr>
        <p:txBody>
          <a:bodyPr wrap="square" rtlCol="0">
            <a:spAutoFit/>
          </a:bodyPr>
          <a:lstStyle/>
          <a:p>
            <a:pPr algn="ctr" defTabSz="1219170">
              <a:buClr>
                <a:srgbClr val="000000"/>
              </a:buClr>
            </a:pPr>
            <a:r>
              <a:rPr lang="vi-VN" sz="5333" kern="0" dirty="0">
                <a:solidFill>
                  <a:srgbClr val="FF0066"/>
                </a:solidFill>
                <a:latin typeface="Pattaya" panose="00000500000000000000" pitchFamily="2" charset="-34"/>
                <a:cs typeface="Pattaya" panose="00000500000000000000" pitchFamily="2" charset="-34"/>
                <a:sym typeface="Arial"/>
              </a:rPr>
              <a:t>Chào tạm biệt các em!</a:t>
            </a:r>
            <a:endParaRPr lang="en-US" sz="5333" kern="0" dirty="0">
              <a:solidFill>
                <a:srgbClr val="FF0066"/>
              </a:solidFill>
              <a:latin typeface="Pattaya" panose="00000500000000000000" pitchFamily="2" charset="-34"/>
              <a:cs typeface="Pattaya" panose="00000500000000000000" pitchFamily="2" charset="-34"/>
              <a:sym typeface="Arial"/>
            </a:endParaRPr>
          </a:p>
        </p:txBody>
      </p:sp>
      <p:pic>
        <p:nvPicPr>
          <p:cNvPr id="15" name="Picture 4" descr="gif for power poin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83745" y="3813316"/>
            <a:ext cx="3630347" cy="28454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oogle Shape;1949;p49"/>
          <p:cNvGrpSpPr/>
          <p:nvPr/>
        </p:nvGrpSpPr>
        <p:grpSpPr>
          <a:xfrm rot="6490262">
            <a:off x="10280514" y="4672423"/>
            <a:ext cx="2517805" cy="2796456"/>
            <a:chOff x="-7501642" y="749515"/>
            <a:chExt cx="2431070" cy="2849374"/>
          </a:xfrm>
        </p:grpSpPr>
        <p:sp>
          <p:nvSpPr>
            <p:cNvPr id="30" name="Google Shape;1950;p49"/>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951;p49"/>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952;p49"/>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953;p49"/>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954;p49"/>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955;p49"/>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956;p49"/>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957;p49"/>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958;p49"/>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959;p49"/>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960;p49"/>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961;p49"/>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962;p49"/>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963;p49"/>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964;p49"/>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965;p49"/>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966;p49"/>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967;p49"/>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968;p49"/>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969;p49"/>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970;p49"/>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971;p49"/>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1972;p49"/>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1973;p49"/>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974;p49"/>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975;p49"/>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976;p49"/>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977;p49"/>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978;p49"/>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979;p49"/>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980;p49"/>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981;p49"/>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 name="Group 1"/>
          <p:cNvGrpSpPr/>
          <p:nvPr/>
        </p:nvGrpSpPr>
        <p:grpSpPr>
          <a:xfrm>
            <a:off x="-163143" y="4795650"/>
            <a:ext cx="2273297" cy="1958201"/>
            <a:chOff x="-460137" y="3063714"/>
            <a:chExt cx="2280342" cy="2048241"/>
          </a:xfrm>
        </p:grpSpPr>
        <p:sp>
          <p:nvSpPr>
            <p:cNvPr id="63" name="Google Shape;1105;p36"/>
            <p:cNvSpPr/>
            <p:nvPr/>
          </p:nvSpPr>
          <p:spPr>
            <a:xfrm rot="-6334122">
              <a:off x="-854177" y="3457754"/>
              <a:ext cx="1976643" cy="118856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4" name="Google Shape;1106;p36"/>
            <p:cNvGrpSpPr/>
            <p:nvPr/>
          </p:nvGrpSpPr>
          <p:grpSpPr>
            <a:xfrm rot="-1382163">
              <a:off x="-40582" y="4204004"/>
              <a:ext cx="1860787" cy="907951"/>
              <a:chOff x="10083475" y="3839575"/>
              <a:chExt cx="1221925" cy="596225"/>
            </a:xfrm>
          </p:grpSpPr>
          <p:sp>
            <p:nvSpPr>
              <p:cNvPr id="65" name="Google Shape;1107;p36"/>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108;p36"/>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 name="Group 6"/>
          <p:cNvGrpSpPr/>
          <p:nvPr/>
        </p:nvGrpSpPr>
        <p:grpSpPr>
          <a:xfrm>
            <a:off x="1110284" y="668199"/>
            <a:ext cx="10447610" cy="1165802"/>
            <a:chOff x="-115257" y="0"/>
            <a:chExt cx="7835708" cy="1091519"/>
          </a:xfrm>
        </p:grpSpPr>
        <p:sp>
          <p:nvSpPr>
            <p:cNvPr id="8" name="圆角矩形 7"/>
            <p:cNvSpPr/>
            <p:nvPr/>
          </p:nvSpPr>
          <p:spPr>
            <a:xfrm>
              <a:off x="556679" y="192573"/>
              <a:ext cx="7163772" cy="898946"/>
            </a:xfrm>
            <a:prstGeom prst="roundRect">
              <a:avLst>
                <a:gd name="adj" fmla="val 22936"/>
              </a:avLst>
            </a:prstGeom>
            <a:solidFill>
              <a:schemeClr val="accent2"/>
            </a:solidFill>
            <a:ln w="28575">
              <a:solidFill>
                <a:schemeClr val="accent2">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defRPr/>
              </a:pPr>
              <a:r>
                <a:rPr lang="vi-VN" altLang="zh-CN" sz="3600" b="1" dirty="0">
                  <a:solidFill>
                    <a:srgbClr val="FFFF00"/>
                  </a:solidFill>
                  <a:latin typeface="+mj-lt"/>
                  <a:ea typeface="黑体" panose="02010609060101010101" pitchFamily="49" charset="-122"/>
                  <a:cs typeface="Pattaya" panose="00000500000000000000" pitchFamily="2" charset="-34"/>
                  <a:sym typeface="Arial"/>
                </a:rPr>
                <a:t>Kể tên một số hoa, quả mà em biết. </a:t>
              </a:r>
              <a:endParaRPr lang="zh-CN" altLang="en-US" sz="3600" b="1" dirty="0">
                <a:solidFill>
                  <a:srgbClr val="FFFF00"/>
                </a:solidFill>
                <a:latin typeface="+mj-lt"/>
                <a:ea typeface="黑体" panose="02010609060101010101" pitchFamily="49" charset="-122"/>
                <a:cs typeface="Pattaya" panose="00000500000000000000" pitchFamily="2" charset="-34"/>
                <a:sym typeface="Arial"/>
              </a:endParaRPr>
            </a:p>
          </p:txBody>
        </p:sp>
        <p:pic>
          <p:nvPicPr>
            <p:cNvPr id="71" name="Graphic 11" descr="Blueberry with solid fill">
              <a:hlinkClick r:id="rId2" action="ppaction://hlinksldjump"/>
              <a:extLst>
                <a:ext uri="{FF2B5EF4-FFF2-40B4-BE49-F238E27FC236}">
                  <a16:creationId xmlns:a16="http://schemas.microsoft.com/office/drawing/2014/main" id="{4B8B8558-42AA-4717-97D2-0B0069BB3498}"/>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tretch>
              <a:fillRect/>
            </a:stretch>
          </p:blipFill>
          <p:spPr>
            <a:xfrm>
              <a:off x="-115257" y="0"/>
              <a:ext cx="840820" cy="840820"/>
            </a:xfrm>
            <a:prstGeom prst="rect">
              <a:avLst/>
            </a:prstGeom>
          </p:spPr>
        </p:pic>
      </p:grpSp>
      <p:pic>
        <p:nvPicPr>
          <p:cNvPr id="4" name="Picture 3">
            <a:extLst>
              <a:ext uri="{FF2B5EF4-FFF2-40B4-BE49-F238E27FC236}">
                <a16:creationId xmlns:a16="http://schemas.microsoft.com/office/drawing/2014/main" id="{1F310EEB-225D-43B2-95B7-26A7E2685A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1573" y="2209703"/>
            <a:ext cx="6531930" cy="3907827"/>
          </a:xfrm>
          <a:prstGeom prst="rect">
            <a:avLst/>
          </a:prstGeom>
        </p:spPr>
      </p:pic>
      <p:grpSp>
        <p:nvGrpSpPr>
          <p:cNvPr id="67" name="Google Shape;1449;p43">
            <a:extLst>
              <a:ext uri="{FF2B5EF4-FFF2-40B4-BE49-F238E27FC236}">
                <a16:creationId xmlns:a16="http://schemas.microsoft.com/office/drawing/2014/main" id="{D6E99C79-ABB5-4530-9999-C965FE401308}"/>
              </a:ext>
            </a:extLst>
          </p:cNvPr>
          <p:cNvGrpSpPr/>
          <p:nvPr/>
        </p:nvGrpSpPr>
        <p:grpSpPr>
          <a:xfrm rot="-5981933">
            <a:off x="-2760994" y="-3663050"/>
            <a:ext cx="5175659" cy="6066211"/>
            <a:chOff x="9395708" y="-2591285"/>
            <a:chExt cx="2431070" cy="2849374"/>
          </a:xfrm>
        </p:grpSpPr>
        <p:sp>
          <p:nvSpPr>
            <p:cNvPr id="68" name="Google Shape;1450;p43">
              <a:extLst>
                <a:ext uri="{FF2B5EF4-FFF2-40B4-BE49-F238E27FC236}">
                  <a16:creationId xmlns:a16="http://schemas.microsoft.com/office/drawing/2014/main" id="{5A867754-9E46-4A0D-A58F-AF369E2E223C}"/>
                </a:ext>
              </a:extLst>
            </p:cNvPr>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51;p43">
              <a:extLst>
                <a:ext uri="{FF2B5EF4-FFF2-40B4-BE49-F238E27FC236}">
                  <a16:creationId xmlns:a16="http://schemas.microsoft.com/office/drawing/2014/main" id="{CEFE8014-9F7E-4F48-8EA9-36E0D902BF00}"/>
                </a:ext>
              </a:extLst>
            </p:cNvPr>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52;p43">
              <a:extLst>
                <a:ext uri="{FF2B5EF4-FFF2-40B4-BE49-F238E27FC236}">
                  <a16:creationId xmlns:a16="http://schemas.microsoft.com/office/drawing/2014/main" id="{FF55968E-91AE-4B7D-9DE3-C3C33E0724B5}"/>
                </a:ext>
              </a:extLst>
            </p:cNvPr>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53;p43">
              <a:extLst>
                <a:ext uri="{FF2B5EF4-FFF2-40B4-BE49-F238E27FC236}">
                  <a16:creationId xmlns:a16="http://schemas.microsoft.com/office/drawing/2014/main" id="{C26EB234-4A09-4534-A0B7-FD0B6495340D}"/>
                </a:ext>
              </a:extLst>
            </p:cNvPr>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54;p43">
              <a:extLst>
                <a:ext uri="{FF2B5EF4-FFF2-40B4-BE49-F238E27FC236}">
                  <a16:creationId xmlns:a16="http://schemas.microsoft.com/office/drawing/2014/main" id="{F0C4EEFB-4834-4A89-9C4E-3DA22D502D26}"/>
                </a:ext>
              </a:extLst>
            </p:cNvPr>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55;p43">
              <a:extLst>
                <a:ext uri="{FF2B5EF4-FFF2-40B4-BE49-F238E27FC236}">
                  <a16:creationId xmlns:a16="http://schemas.microsoft.com/office/drawing/2014/main" id="{8956FB50-6822-4FDE-BF75-B8720F7B5C12}"/>
                </a:ext>
              </a:extLst>
            </p:cNvPr>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56;p43">
              <a:extLst>
                <a:ext uri="{FF2B5EF4-FFF2-40B4-BE49-F238E27FC236}">
                  <a16:creationId xmlns:a16="http://schemas.microsoft.com/office/drawing/2014/main" id="{1F8D771D-074B-4734-8D40-2E8D606642C8}"/>
                </a:ext>
              </a:extLst>
            </p:cNvPr>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57;p43">
              <a:extLst>
                <a:ext uri="{FF2B5EF4-FFF2-40B4-BE49-F238E27FC236}">
                  <a16:creationId xmlns:a16="http://schemas.microsoft.com/office/drawing/2014/main" id="{F4BE0BC6-90C3-4A11-99B2-D6FA5E5737D2}"/>
                </a:ext>
              </a:extLst>
            </p:cNvPr>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58;p43">
              <a:extLst>
                <a:ext uri="{FF2B5EF4-FFF2-40B4-BE49-F238E27FC236}">
                  <a16:creationId xmlns:a16="http://schemas.microsoft.com/office/drawing/2014/main" id="{DE49CAB5-720C-473A-B67C-14D854AD872D}"/>
                </a:ext>
              </a:extLst>
            </p:cNvPr>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59;p43">
              <a:extLst>
                <a:ext uri="{FF2B5EF4-FFF2-40B4-BE49-F238E27FC236}">
                  <a16:creationId xmlns:a16="http://schemas.microsoft.com/office/drawing/2014/main" id="{52A2C39C-31BB-4BFB-A6D9-0A200F68FB80}"/>
                </a:ext>
              </a:extLst>
            </p:cNvPr>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460;p43">
              <a:extLst>
                <a:ext uri="{FF2B5EF4-FFF2-40B4-BE49-F238E27FC236}">
                  <a16:creationId xmlns:a16="http://schemas.microsoft.com/office/drawing/2014/main" id="{5CCE0F77-2159-4660-82BB-8F7A3037651E}"/>
                </a:ext>
              </a:extLst>
            </p:cNvPr>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61;p43">
              <a:extLst>
                <a:ext uri="{FF2B5EF4-FFF2-40B4-BE49-F238E27FC236}">
                  <a16:creationId xmlns:a16="http://schemas.microsoft.com/office/drawing/2014/main" id="{DF8A0438-8135-44A7-BBE2-84E0F2E848EC}"/>
                </a:ext>
              </a:extLst>
            </p:cNvPr>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62;p43">
              <a:extLst>
                <a:ext uri="{FF2B5EF4-FFF2-40B4-BE49-F238E27FC236}">
                  <a16:creationId xmlns:a16="http://schemas.microsoft.com/office/drawing/2014/main" id="{87FE0836-F7A2-49D2-9F33-823E3A1072CD}"/>
                </a:ext>
              </a:extLst>
            </p:cNvPr>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63;p43">
              <a:extLst>
                <a:ext uri="{FF2B5EF4-FFF2-40B4-BE49-F238E27FC236}">
                  <a16:creationId xmlns:a16="http://schemas.microsoft.com/office/drawing/2014/main" id="{3778DF86-9239-4BC6-A1E6-3F9418728219}"/>
                </a:ext>
              </a:extLst>
            </p:cNvPr>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64;p43">
              <a:extLst>
                <a:ext uri="{FF2B5EF4-FFF2-40B4-BE49-F238E27FC236}">
                  <a16:creationId xmlns:a16="http://schemas.microsoft.com/office/drawing/2014/main" id="{91E6728D-292E-41AA-8D5F-0D2A5BAA6D32}"/>
                </a:ext>
              </a:extLst>
            </p:cNvPr>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65;p43">
              <a:extLst>
                <a:ext uri="{FF2B5EF4-FFF2-40B4-BE49-F238E27FC236}">
                  <a16:creationId xmlns:a16="http://schemas.microsoft.com/office/drawing/2014/main" id="{6C988718-7DC7-4783-AEBD-B7B9182AE949}"/>
                </a:ext>
              </a:extLst>
            </p:cNvPr>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66;p43">
              <a:extLst>
                <a:ext uri="{FF2B5EF4-FFF2-40B4-BE49-F238E27FC236}">
                  <a16:creationId xmlns:a16="http://schemas.microsoft.com/office/drawing/2014/main" id="{C95BF62A-371B-451E-A1A3-8BC376BE36DB}"/>
                </a:ext>
              </a:extLst>
            </p:cNvPr>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67;p43">
              <a:extLst>
                <a:ext uri="{FF2B5EF4-FFF2-40B4-BE49-F238E27FC236}">
                  <a16:creationId xmlns:a16="http://schemas.microsoft.com/office/drawing/2014/main" id="{C8CA657C-BB43-4A24-92B9-4B8366EC1223}"/>
                </a:ext>
              </a:extLst>
            </p:cNvPr>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68;p43">
              <a:extLst>
                <a:ext uri="{FF2B5EF4-FFF2-40B4-BE49-F238E27FC236}">
                  <a16:creationId xmlns:a16="http://schemas.microsoft.com/office/drawing/2014/main" id="{C58714F9-8EE7-4AFE-BF1F-24F1D5CF998E}"/>
                </a:ext>
              </a:extLst>
            </p:cNvPr>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69;p43">
              <a:extLst>
                <a:ext uri="{FF2B5EF4-FFF2-40B4-BE49-F238E27FC236}">
                  <a16:creationId xmlns:a16="http://schemas.microsoft.com/office/drawing/2014/main" id="{E81B8970-540F-4DF8-B472-2F9BE1F25E4A}"/>
                </a:ext>
              </a:extLst>
            </p:cNvPr>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70;p43">
              <a:extLst>
                <a:ext uri="{FF2B5EF4-FFF2-40B4-BE49-F238E27FC236}">
                  <a16:creationId xmlns:a16="http://schemas.microsoft.com/office/drawing/2014/main" id="{7EEE2B9C-1CA3-44A2-9D0A-C6FB313AB7B9}"/>
                </a:ext>
              </a:extLst>
            </p:cNvPr>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71;p43">
              <a:extLst>
                <a:ext uri="{FF2B5EF4-FFF2-40B4-BE49-F238E27FC236}">
                  <a16:creationId xmlns:a16="http://schemas.microsoft.com/office/drawing/2014/main" id="{4E378F3E-0CC5-4DCC-8D95-3F60F46FAF12}"/>
                </a:ext>
              </a:extLst>
            </p:cNvPr>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72;p43">
              <a:extLst>
                <a:ext uri="{FF2B5EF4-FFF2-40B4-BE49-F238E27FC236}">
                  <a16:creationId xmlns:a16="http://schemas.microsoft.com/office/drawing/2014/main" id="{684DC812-5854-4300-89EC-C0B049B0762C}"/>
                </a:ext>
              </a:extLst>
            </p:cNvPr>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73;p43">
              <a:extLst>
                <a:ext uri="{FF2B5EF4-FFF2-40B4-BE49-F238E27FC236}">
                  <a16:creationId xmlns:a16="http://schemas.microsoft.com/office/drawing/2014/main" id="{33D75E03-E906-4306-AD3C-8F38867F1CCD}"/>
                </a:ext>
              </a:extLst>
            </p:cNvPr>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74;p43">
              <a:extLst>
                <a:ext uri="{FF2B5EF4-FFF2-40B4-BE49-F238E27FC236}">
                  <a16:creationId xmlns:a16="http://schemas.microsoft.com/office/drawing/2014/main" id="{CC4A9F6E-4368-4B71-837F-0B97D082EA3A}"/>
                </a:ext>
              </a:extLst>
            </p:cNvPr>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475;p43">
              <a:extLst>
                <a:ext uri="{FF2B5EF4-FFF2-40B4-BE49-F238E27FC236}">
                  <a16:creationId xmlns:a16="http://schemas.microsoft.com/office/drawing/2014/main" id="{52F12B02-528B-496A-8939-538F07196446}"/>
                </a:ext>
              </a:extLst>
            </p:cNvPr>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476;p43">
              <a:extLst>
                <a:ext uri="{FF2B5EF4-FFF2-40B4-BE49-F238E27FC236}">
                  <a16:creationId xmlns:a16="http://schemas.microsoft.com/office/drawing/2014/main" id="{C6ADAEA4-7492-47AC-BD2F-2EAC99AC8442}"/>
                </a:ext>
              </a:extLst>
            </p:cNvPr>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477;p43">
              <a:extLst>
                <a:ext uri="{FF2B5EF4-FFF2-40B4-BE49-F238E27FC236}">
                  <a16:creationId xmlns:a16="http://schemas.microsoft.com/office/drawing/2014/main" id="{B0D67C79-85F5-46F4-9C28-78E4B71B6D11}"/>
                </a:ext>
              </a:extLst>
            </p:cNvPr>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478;p43">
              <a:extLst>
                <a:ext uri="{FF2B5EF4-FFF2-40B4-BE49-F238E27FC236}">
                  <a16:creationId xmlns:a16="http://schemas.microsoft.com/office/drawing/2014/main" id="{90264017-E283-47D2-851F-A9A1C572235A}"/>
                </a:ext>
              </a:extLst>
            </p:cNvPr>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479;p43">
              <a:extLst>
                <a:ext uri="{FF2B5EF4-FFF2-40B4-BE49-F238E27FC236}">
                  <a16:creationId xmlns:a16="http://schemas.microsoft.com/office/drawing/2014/main" id="{EC24EC0D-5D8D-466B-A596-C1AF19ADF13C}"/>
                </a:ext>
              </a:extLst>
            </p:cNvPr>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480;p43">
              <a:extLst>
                <a:ext uri="{FF2B5EF4-FFF2-40B4-BE49-F238E27FC236}">
                  <a16:creationId xmlns:a16="http://schemas.microsoft.com/office/drawing/2014/main" id="{7566D6B7-069B-4B0B-9654-DB11B9EB381B}"/>
                </a:ext>
              </a:extLst>
            </p:cNvPr>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481;p43">
              <a:extLst>
                <a:ext uri="{FF2B5EF4-FFF2-40B4-BE49-F238E27FC236}">
                  <a16:creationId xmlns:a16="http://schemas.microsoft.com/office/drawing/2014/main" id="{02C14DEA-AAA9-41CD-BB48-2864446D6F7D}"/>
                </a:ext>
              </a:extLst>
            </p:cNvPr>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266603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ên các loại hoa quả, rau củ phổ biến trong tiếng anh | Câu lạc bộ Dinh  dưỡng">
            <a:extLst>
              <a:ext uri="{FF2B5EF4-FFF2-40B4-BE49-F238E27FC236}">
                <a16:creationId xmlns:a16="http://schemas.microsoft.com/office/drawing/2014/main" id="{6F5087B1-DFE1-4F3E-84CB-9B3343B23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080" y="657958"/>
            <a:ext cx="8867335" cy="554208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oogle Shape;1949;p49">
            <a:extLst>
              <a:ext uri="{FF2B5EF4-FFF2-40B4-BE49-F238E27FC236}">
                <a16:creationId xmlns:a16="http://schemas.microsoft.com/office/drawing/2014/main" id="{7BC0A37C-19CB-4380-9168-F3E9F0532F94}"/>
              </a:ext>
            </a:extLst>
          </p:cNvPr>
          <p:cNvGrpSpPr/>
          <p:nvPr/>
        </p:nvGrpSpPr>
        <p:grpSpPr>
          <a:xfrm rot="6490262">
            <a:off x="10280514" y="4672423"/>
            <a:ext cx="2517805" cy="2796456"/>
            <a:chOff x="-7501642" y="749515"/>
            <a:chExt cx="2431070" cy="2849374"/>
          </a:xfrm>
        </p:grpSpPr>
        <p:sp>
          <p:nvSpPr>
            <p:cNvPr id="5" name="Google Shape;1950;p49">
              <a:extLst>
                <a:ext uri="{FF2B5EF4-FFF2-40B4-BE49-F238E27FC236}">
                  <a16:creationId xmlns:a16="http://schemas.microsoft.com/office/drawing/2014/main" id="{8754A414-2A3D-4A8F-9212-C5C1BDF43427}"/>
                </a:ext>
              </a:extLst>
            </p:cNvPr>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1951;p49">
              <a:extLst>
                <a:ext uri="{FF2B5EF4-FFF2-40B4-BE49-F238E27FC236}">
                  <a16:creationId xmlns:a16="http://schemas.microsoft.com/office/drawing/2014/main" id="{27A80F42-76E8-410D-B8DF-8B6D16C978E0}"/>
                </a:ext>
              </a:extLst>
            </p:cNvPr>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1952;p49">
              <a:extLst>
                <a:ext uri="{FF2B5EF4-FFF2-40B4-BE49-F238E27FC236}">
                  <a16:creationId xmlns:a16="http://schemas.microsoft.com/office/drawing/2014/main" id="{2B3B79B0-EB08-4B94-9E1F-93BBDF7BE6CF}"/>
                </a:ext>
              </a:extLst>
            </p:cNvPr>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1953;p49">
              <a:extLst>
                <a:ext uri="{FF2B5EF4-FFF2-40B4-BE49-F238E27FC236}">
                  <a16:creationId xmlns:a16="http://schemas.microsoft.com/office/drawing/2014/main" id="{9D3B10E4-02A1-4514-A59A-F5F1022F8D1D}"/>
                </a:ext>
              </a:extLst>
            </p:cNvPr>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1954;p49">
              <a:extLst>
                <a:ext uri="{FF2B5EF4-FFF2-40B4-BE49-F238E27FC236}">
                  <a16:creationId xmlns:a16="http://schemas.microsoft.com/office/drawing/2014/main" id="{D4A2C2BF-6333-4364-A4F4-E0B74EC95ABD}"/>
                </a:ext>
              </a:extLst>
            </p:cNvPr>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1955;p49">
              <a:extLst>
                <a:ext uri="{FF2B5EF4-FFF2-40B4-BE49-F238E27FC236}">
                  <a16:creationId xmlns:a16="http://schemas.microsoft.com/office/drawing/2014/main" id="{65F6CAC9-7915-4962-B278-2D421B0E67F6}"/>
                </a:ext>
              </a:extLst>
            </p:cNvPr>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1956;p49">
              <a:extLst>
                <a:ext uri="{FF2B5EF4-FFF2-40B4-BE49-F238E27FC236}">
                  <a16:creationId xmlns:a16="http://schemas.microsoft.com/office/drawing/2014/main" id="{BE776FD8-9775-44F2-A8B1-F400C3DBB49A}"/>
                </a:ext>
              </a:extLst>
            </p:cNvPr>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1957;p49">
              <a:extLst>
                <a:ext uri="{FF2B5EF4-FFF2-40B4-BE49-F238E27FC236}">
                  <a16:creationId xmlns:a16="http://schemas.microsoft.com/office/drawing/2014/main" id="{BB750BF3-6998-4F83-BB10-FE069B2E198F}"/>
                </a:ext>
              </a:extLst>
            </p:cNvPr>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1958;p49">
              <a:extLst>
                <a:ext uri="{FF2B5EF4-FFF2-40B4-BE49-F238E27FC236}">
                  <a16:creationId xmlns:a16="http://schemas.microsoft.com/office/drawing/2014/main" id="{EE49DDB6-57CB-4AC5-BEB3-E2A817A77B1C}"/>
                </a:ext>
              </a:extLst>
            </p:cNvPr>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959;p49">
              <a:extLst>
                <a:ext uri="{FF2B5EF4-FFF2-40B4-BE49-F238E27FC236}">
                  <a16:creationId xmlns:a16="http://schemas.microsoft.com/office/drawing/2014/main" id="{430A905F-970A-4933-8C61-C64E8989EC24}"/>
                </a:ext>
              </a:extLst>
            </p:cNvPr>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960;p49">
              <a:extLst>
                <a:ext uri="{FF2B5EF4-FFF2-40B4-BE49-F238E27FC236}">
                  <a16:creationId xmlns:a16="http://schemas.microsoft.com/office/drawing/2014/main" id="{8E77B795-A90F-4435-B0B6-6A20F282A9C5}"/>
                </a:ext>
              </a:extLst>
            </p:cNvPr>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1961;p49">
              <a:extLst>
                <a:ext uri="{FF2B5EF4-FFF2-40B4-BE49-F238E27FC236}">
                  <a16:creationId xmlns:a16="http://schemas.microsoft.com/office/drawing/2014/main" id="{7D902595-2E1D-4FAE-B642-DCF79378798C}"/>
                </a:ext>
              </a:extLst>
            </p:cNvPr>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1962;p49">
              <a:extLst>
                <a:ext uri="{FF2B5EF4-FFF2-40B4-BE49-F238E27FC236}">
                  <a16:creationId xmlns:a16="http://schemas.microsoft.com/office/drawing/2014/main" id="{BF6E7995-37BB-499D-BF3F-96FCF48FEBB3}"/>
                </a:ext>
              </a:extLst>
            </p:cNvPr>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1963;p49">
              <a:extLst>
                <a:ext uri="{FF2B5EF4-FFF2-40B4-BE49-F238E27FC236}">
                  <a16:creationId xmlns:a16="http://schemas.microsoft.com/office/drawing/2014/main" id="{FCD409B0-E4A3-4CDD-AE05-EA340CEBC8D5}"/>
                </a:ext>
              </a:extLst>
            </p:cNvPr>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964;p49">
              <a:extLst>
                <a:ext uri="{FF2B5EF4-FFF2-40B4-BE49-F238E27FC236}">
                  <a16:creationId xmlns:a16="http://schemas.microsoft.com/office/drawing/2014/main" id="{322E01FD-2ECE-4A58-8FDE-B6FC67589AB1}"/>
                </a:ext>
              </a:extLst>
            </p:cNvPr>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965;p49">
              <a:extLst>
                <a:ext uri="{FF2B5EF4-FFF2-40B4-BE49-F238E27FC236}">
                  <a16:creationId xmlns:a16="http://schemas.microsoft.com/office/drawing/2014/main" id="{F2CFCD0B-2980-4037-A924-FA19876B9F84}"/>
                </a:ext>
              </a:extLst>
            </p:cNvPr>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1966;p49">
              <a:extLst>
                <a:ext uri="{FF2B5EF4-FFF2-40B4-BE49-F238E27FC236}">
                  <a16:creationId xmlns:a16="http://schemas.microsoft.com/office/drawing/2014/main" id="{17A2431A-E43E-4F8E-8E25-B5BFC3504C01}"/>
                </a:ext>
              </a:extLst>
            </p:cNvPr>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967;p49">
              <a:extLst>
                <a:ext uri="{FF2B5EF4-FFF2-40B4-BE49-F238E27FC236}">
                  <a16:creationId xmlns:a16="http://schemas.microsoft.com/office/drawing/2014/main" id="{929B312B-68DB-4507-9732-F7EDCBDB7A09}"/>
                </a:ext>
              </a:extLst>
            </p:cNvPr>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968;p49">
              <a:extLst>
                <a:ext uri="{FF2B5EF4-FFF2-40B4-BE49-F238E27FC236}">
                  <a16:creationId xmlns:a16="http://schemas.microsoft.com/office/drawing/2014/main" id="{5862E918-8491-40E7-8313-0AF85F2913C8}"/>
                </a:ext>
              </a:extLst>
            </p:cNvPr>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969;p49">
              <a:extLst>
                <a:ext uri="{FF2B5EF4-FFF2-40B4-BE49-F238E27FC236}">
                  <a16:creationId xmlns:a16="http://schemas.microsoft.com/office/drawing/2014/main" id="{2FC1B41C-8CAA-47BF-9D01-5286689ABA1C}"/>
                </a:ext>
              </a:extLst>
            </p:cNvPr>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970;p49">
              <a:extLst>
                <a:ext uri="{FF2B5EF4-FFF2-40B4-BE49-F238E27FC236}">
                  <a16:creationId xmlns:a16="http://schemas.microsoft.com/office/drawing/2014/main" id="{166C2658-C8A5-4E04-8C09-F7735E5D30B9}"/>
                </a:ext>
              </a:extLst>
            </p:cNvPr>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971;p49">
              <a:extLst>
                <a:ext uri="{FF2B5EF4-FFF2-40B4-BE49-F238E27FC236}">
                  <a16:creationId xmlns:a16="http://schemas.microsoft.com/office/drawing/2014/main" id="{C86D4760-D1A1-442D-915D-D770E9A48AC9}"/>
                </a:ext>
              </a:extLst>
            </p:cNvPr>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972;p49">
              <a:extLst>
                <a:ext uri="{FF2B5EF4-FFF2-40B4-BE49-F238E27FC236}">
                  <a16:creationId xmlns:a16="http://schemas.microsoft.com/office/drawing/2014/main" id="{B237BBB4-1637-475C-8756-89E5AFFF7250}"/>
                </a:ext>
              </a:extLst>
            </p:cNvPr>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973;p49">
              <a:extLst>
                <a:ext uri="{FF2B5EF4-FFF2-40B4-BE49-F238E27FC236}">
                  <a16:creationId xmlns:a16="http://schemas.microsoft.com/office/drawing/2014/main" id="{1BDA24B9-66A4-40FD-8D1A-047D26B290AE}"/>
                </a:ext>
              </a:extLst>
            </p:cNvPr>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974;p49">
              <a:extLst>
                <a:ext uri="{FF2B5EF4-FFF2-40B4-BE49-F238E27FC236}">
                  <a16:creationId xmlns:a16="http://schemas.microsoft.com/office/drawing/2014/main" id="{1AB7E0C5-1493-4F8F-B075-3375F5E01724}"/>
                </a:ext>
              </a:extLst>
            </p:cNvPr>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975;p49">
              <a:extLst>
                <a:ext uri="{FF2B5EF4-FFF2-40B4-BE49-F238E27FC236}">
                  <a16:creationId xmlns:a16="http://schemas.microsoft.com/office/drawing/2014/main" id="{08B6C119-C501-435B-AE72-57FD241FF84F}"/>
                </a:ext>
              </a:extLst>
            </p:cNvPr>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976;p49">
              <a:extLst>
                <a:ext uri="{FF2B5EF4-FFF2-40B4-BE49-F238E27FC236}">
                  <a16:creationId xmlns:a16="http://schemas.microsoft.com/office/drawing/2014/main" id="{B80E247D-F35D-4DB7-91B1-081405AE74CD}"/>
                </a:ext>
              </a:extLst>
            </p:cNvPr>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977;p49">
              <a:extLst>
                <a:ext uri="{FF2B5EF4-FFF2-40B4-BE49-F238E27FC236}">
                  <a16:creationId xmlns:a16="http://schemas.microsoft.com/office/drawing/2014/main" id="{F8C381CA-9DBF-444A-BAA0-F41A3E53A594}"/>
                </a:ext>
              </a:extLst>
            </p:cNvPr>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978;p49">
              <a:extLst>
                <a:ext uri="{FF2B5EF4-FFF2-40B4-BE49-F238E27FC236}">
                  <a16:creationId xmlns:a16="http://schemas.microsoft.com/office/drawing/2014/main" id="{B610AA34-F61B-45B5-A23F-8263DD13FC5D}"/>
                </a:ext>
              </a:extLst>
            </p:cNvPr>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979;p49">
              <a:extLst>
                <a:ext uri="{FF2B5EF4-FFF2-40B4-BE49-F238E27FC236}">
                  <a16:creationId xmlns:a16="http://schemas.microsoft.com/office/drawing/2014/main" id="{0F01203B-D120-41E4-9623-C1BEE95AEA11}"/>
                </a:ext>
              </a:extLst>
            </p:cNvPr>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980;p49">
              <a:extLst>
                <a:ext uri="{FF2B5EF4-FFF2-40B4-BE49-F238E27FC236}">
                  <a16:creationId xmlns:a16="http://schemas.microsoft.com/office/drawing/2014/main" id="{2541E707-3AA2-4880-8CED-44CD0594C56A}"/>
                </a:ext>
              </a:extLst>
            </p:cNvPr>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981;p49">
              <a:extLst>
                <a:ext uri="{FF2B5EF4-FFF2-40B4-BE49-F238E27FC236}">
                  <a16:creationId xmlns:a16="http://schemas.microsoft.com/office/drawing/2014/main" id="{A51555A0-24BB-4D4A-B0C0-CCD26CCF3160}"/>
                </a:ext>
              </a:extLst>
            </p:cNvPr>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7" name="Group 36">
            <a:extLst>
              <a:ext uri="{FF2B5EF4-FFF2-40B4-BE49-F238E27FC236}">
                <a16:creationId xmlns:a16="http://schemas.microsoft.com/office/drawing/2014/main" id="{CF6807E9-3349-41A7-B2C4-AF2ECE81D1D0}"/>
              </a:ext>
            </a:extLst>
          </p:cNvPr>
          <p:cNvGrpSpPr/>
          <p:nvPr/>
        </p:nvGrpSpPr>
        <p:grpSpPr>
          <a:xfrm>
            <a:off x="-163143" y="4795650"/>
            <a:ext cx="2273297" cy="1958201"/>
            <a:chOff x="-460137" y="3063714"/>
            <a:chExt cx="2280342" cy="2048241"/>
          </a:xfrm>
        </p:grpSpPr>
        <p:sp>
          <p:nvSpPr>
            <p:cNvPr id="38" name="Google Shape;1105;p36">
              <a:extLst>
                <a:ext uri="{FF2B5EF4-FFF2-40B4-BE49-F238E27FC236}">
                  <a16:creationId xmlns:a16="http://schemas.microsoft.com/office/drawing/2014/main" id="{710A6C3E-4DFB-4F7C-B168-94BA5FF62D01}"/>
                </a:ext>
              </a:extLst>
            </p:cNvPr>
            <p:cNvSpPr/>
            <p:nvPr/>
          </p:nvSpPr>
          <p:spPr>
            <a:xfrm rot="-6334122">
              <a:off x="-854177" y="3457754"/>
              <a:ext cx="1976643" cy="118856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9" name="Google Shape;1106;p36">
              <a:extLst>
                <a:ext uri="{FF2B5EF4-FFF2-40B4-BE49-F238E27FC236}">
                  <a16:creationId xmlns:a16="http://schemas.microsoft.com/office/drawing/2014/main" id="{40FFCD61-D9A6-4B6A-BBF1-B9583DC1B9E1}"/>
                </a:ext>
              </a:extLst>
            </p:cNvPr>
            <p:cNvGrpSpPr/>
            <p:nvPr/>
          </p:nvGrpSpPr>
          <p:grpSpPr>
            <a:xfrm rot="-1382163">
              <a:off x="-40582" y="4204004"/>
              <a:ext cx="1860787" cy="907951"/>
              <a:chOff x="10083475" y="3839575"/>
              <a:chExt cx="1221925" cy="596225"/>
            </a:xfrm>
          </p:grpSpPr>
          <p:sp>
            <p:nvSpPr>
              <p:cNvPr id="40" name="Google Shape;1107;p36">
                <a:extLst>
                  <a:ext uri="{FF2B5EF4-FFF2-40B4-BE49-F238E27FC236}">
                    <a16:creationId xmlns:a16="http://schemas.microsoft.com/office/drawing/2014/main" id="{08395788-9038-4FD3-827C-A288EE3EA838}"/>
                  </a:ext>
                </a:extLst>
              </p:cNvPr>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8;p36">
                <a:extLst>
                  <a:ext uri="{FF2B5EF4-FFF2-40B4-BE49-F238E27FC236}">
                    <a16:creationId xmlns:a16="http://schemas.microsoft.com/office/drawing/2014/main" id="{D23DFFFD-5DD7-42BB-811C-BE75A18445E3}"/>
                  </a:ext>
                </a:extLst>
              </p:cNvPr>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46" name="Google Shape;1449;p43">
            <a:extLst>
              <a:ext uri="{FF2B5EF4-FFF2-40B4-BE49-F238E27FC236}">
                <a16:creationId xmlns:a16="http://schemas.microsoft.com/office/drawing/2014/main" id="{2BC7C365-381A-49C2-AF82-0B25B144CB5A}"/>
              </a:ext>
            </a:extLst>
          </p:cNvPr>
          <p:cNvGrpSpPr/>
          <p:nvPr/>
        </p:nvGrpSpPr>
        <p:grpSpPr>
          <a:xfrm rot="-5981933">
            <a:off x="-2760994" y="-3663050"/>
            <a:ext cx="5175659" cy="6066211"/>
            <a:chOff x="9395708" y="-2591285"/>
            <a:chExt cx="2431070" cy="2849374"/>
          </a:xfrm>
        </p:grpSpPr>
        <p:sp>
          <p:nvSpPr>
            <p:cNvPr id="47" name="Google Shape;1450;p43">
              <a:extLst>
                <a:ext uri="{FF2B5EF4-FFF2-40B4-BE49-F238E27FC236}">
                  <a16:creationId xmlns:a16="http://schemas.microsoft.com/office/drawing/2014/main" id="{37ACF509-8925-4A4B-A0BE-0BF7A0ED5122}"/>
                </a:ext>
              </a:extLst>
            </p:cNvPr>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451;p43">
              <a:extLst>
                <a:ext uri="{FF2B5EF4-FFF2-40B4-BE49-F238E27FC236}">
                  <a16:creationId xmlns:a16="http://schemas.microsoft.com/office/drawing/2014/main" id="{32BACC00-3098-4C73-A543-AABA78E34D83}"/>
                </a:ext>
              </a:extLst>
            </p:cNvPr>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452;p43">
              <a:extLst>
                <a:ext uri="{FF2B5EF4-FFF2-40B4-BE49-F238E27FC236}">
                  <a16:creationId xmlns:a16="http://schemas.microsoft.com/office/drawing/2014/main" id="{3D721560-009E-4C4B-9B20-213542C52C61}"/>
                </a:ext>
              </a:extLst>
            </p:cNvPr>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453;p43">
              <a:extLst>
                <a:ext uri="{FF2B5EF4-FFF2-40B4-BE49-F238E27FC236}">
                  <a16:creationId xmlns:a16="http://schemas.microsoft.com/office/drawing/2014/main" id="{57C131D2-EB56-450C-BBDB-84B713C82E29}"/>
                </a:ext>
              </a:extLst>
            </p:cNvPr>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454;p43">
              <a:extLst>
                <a:ext uri="{FF2B5EF4-FFF2-40B4-BE49-F238E27FC236}">
                  <a16:creationId xmlns:a16="http://schemas.microsoft.com/office/drawing/2014/main" id="{FA767E5B-2C31-44CF-B0E2-5008F5D07551}"/>
                </a:ext>
              </a:extLst>
            </p:cNvPr>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455;p43">
              <a:extLst>
                <a:ext uri="{FF2B5EF4-FFF2-40B4-BE49-F238E27FC236}">
                  <a16:creationId xmlns:a16="http://schemas.microsoft.com/office/drawing/2014/main" id="{87511304-DFF8-405D-BAC0-0783A475B59A}"/>
                </a:ext>
              </a:extLst>
            </p:cNvPr>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456;p43">
              <a:extLst>
                <a:ext uri="{FF2B5EF4-FFF2-40B4-BE49-F238E27FC236}">
                  <a16:creationId xmlns:a16="http://schemas.microsoft.com/office/drawing/2014/main" id="{E4F50E94-CAF2-462A-98DD-5FB950A6706E}"/>
                </a:ext>
              </a:extLst>
            </p:cNvPr>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457;p43">
              <a:extLst>
                <a:ext uri="{FF2B5EF4-FFF2-40B4-BE49-F238E27FC236}">
                  <a16:creationId xmlns:a16="http://schemas.microsoft.com/office/drawing/2014/main" id="{F1790B55-784C-4D05-B4D3-1C6F550D71E3}"/>
                </a:ext>
              </a:extLst>
            </p:cNvPr>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458;p43">
              <a:extLst>
                <a:ext uri="{FF2B5EF4-FFF2-40B4-BE49-F238E27FC236}">
                  <a16:creationId xmlns:a16="http://schemas.microsoft.com/office/drawing/2014/main" id="{F7F5C353-BBD7-4D6A-878B-301EEF5A095C}"/>
                </a:ext>
              </a:extLst>
            </p:cNvPr>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459;p43">
              <a:extLst>
                <a:ext uri="{FF2B5EF4-FFF2-40B4-BE49-F238E27FC236}">
                  <a16:creationId xmlns:a16="http://schemas.microsoft.com/office/drawing/2014/main" id="{80532053-0901-4A81-BD49-B8C2CFA30C64}"/>
                </a:ext>
              </a:extLst>
            </p:cNvPr>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460;p43">
              <a:extLst>
                <a:ext uri="{FF2B5EF4-FFF2-40B4-BE49-F238E27FC236}">
                  <a16:creationId xmlns:a16="http://schemas.microsoft.com/office/drawing/2014/main" id="{935DFEC9-D99D-4A04-877B-AD81B26E777B}"/>
                </a:ext>
              </a:extLst>
            </p:cNvPr>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461;p43">
              <a:extLst>
                <a:ext uri="{FF2B5EF4-FFF2-40B4-BE49-F238E27FC236}">
                  <a16:creationId xmlns:a16="http://schemas.microsoft.com/office/drawing/2014/main" id="{289790F3-B3E2-4040-9DB8-1421D4BCC27D}"/>
                </a:ext>
              </a:extLst>
            </p:cNvPr>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462;p43">
              <a:extLst>
                <a:ext uri="{FF2B5EF4-FFF2-40B4-BE49-F238E27FC236}">
                  <a16:creationId xmlns:a16="http://schemas.microsoft.com/office/drawing/2014/main" id="{2851EDF8-C01D-4B6F-9CF6-1F66D80D76FE}"/>
                </a:ext>
              </a:extLst>
            </p:cNvPr>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463;p43">
              <a:extLst>
                <a:ext uri="{FF2B5EF4-FFF2-40B4-BE49-F238E27FC236}">
                  <a16:creationId xmlns:a16="http://schemas.microsoft.com/office/drawing/2014/main" id="{D300EA18-A58B-4DC4-BE59-EE8E91A3DC25}"/>
                </a:ext>
              </a:extLst>
            </p:cNvPr>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464;p43">
              <a:extLst>
                <a:ext uri="{FF2B5EF4-FFF2-40B4-BE49-F238E27FC236}">
                  <a16:creationId xmlns:a16="http://schemas.microsoft.com/office/drawing/2014/main" id="{24D73F50-25D1-45F7-BC49-707291D8DB14}"/>
                </a:ext>
              </a:extLst>
            </p:cNvPr>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465;p43">
              <a:extLst>
                <a:ext uri="{FF2B5EF4-FFF2-40B4-BE49-F238E27FC236}">
                  <a16:creationId xmlns:a16="http://schemas.microsoft.com/office/drawing/2014/main" id="{24B63C22-7ED8-40BA-9416-4C0350BA7611}"/>
                </a:ext>
              </a:extLst>
            </p:cNvPr>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466;p43">
              <a:extLst>
                <a:ext uri="{FF2B5EF4-FFF2-40B4-BE49-F238E27FC236}">
                  <a16:creationId xmlns:a16="http://schemas.microsoft.com/office/drawing/2014/main" id="{4C655460-5303-46AA-AB2C-3D13FC2F4B2E}"/>
                </a:ext>
              </a:extLst>
            </p:cNvPr>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1467;p43">
              <a:extLst>
                <a:ext uri="{FF2B5EF4-FFF2-40B4-BE49-F238E27FC236}">
                  <a16:creationId xmlns:a16="http://schemas.microsoft.com/office/drawing/2014/main" id="{7904BB4C-AF57-4325-BA26-71E255930750}"/>
                </a:ext>
              </a:extLst>
            </p:cNvPr>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1468;p43">
              <a:extLst>
                <a:ext uri="{FF2B5EF4-FFF2-40B4-BE49-F238E27FC236}">
                  <a16:creationId xmlns:a16="http://schemas.microsoft.com/office/drawing/2014/main" id="{4FAC12A8-3DB7-4D7F-AE14-05CDA3CB56BF}"/>
                </a:ext>
              </a:extLst>
            </p:cNvPr>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469;p43">
              <a:extLst>
                <a:ext uri="{FF2B5EF4-FFF2-40B4-BE49-F238E27FC236}">
                  <a16:creationId xmlns:a16="http://schemas.microsoft.com/office/drawing/2014/main" id="{AC9C97AA-ECC0-4003-A2A0-C4CD6D40E4C1}"/>
                </a:ext>
              </a:extLst>
            </p:cNvPr>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470;p43">
              <a:extLst>
                <a:ext uri="{FF2B5EF4-FFF2-40B4-BE49-F238E27FC236}">
                  <a16:creationId xmlns:a16="http://schemas.microsoft.com/office/drawing/2014/main" id="{CEE8D667-D65D-4FAC-93D9-13ADB47245A9}"/>
                </a:ext>
              </a:extLst>
            </p:cNvPr>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471;p43">
              <a:extLst>
                <a:ext uri="{FF2B5EF4-FFF2-40B4-BE49-F238E27FC236}">
                  <a16:creationId xmlns:a16="http://schemas.microsoft.com/office/drawing/2014/main" id="{C4EC4B4E-F06D-4DB3-B803-56CDF5262B20}"/>
                </a:ext>
              </a:extLst>
            </p:cNvPr>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72;p43">
              <a:extLst>
                <a:ext uri="{FF2B5EF4-FFF2-40B4-BE49-F238E27FC236}">
                  <a16:creationId xmlns:a16="http://schemas.microsoft.com/office/drawing/2014/main" id="{39DDAA10-1A4A-47CD-AD8D-A211C580B706}"/>
                </a:ext>
              </a:extLst>
            </p:cNvPr>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73;p43">
              <a:extLst>
                <a:ext uri="{FF2B5EF4-FFF2-40B4-BE49-F238E27FC236}">
                  <a16:creationId xmlns:a16="http://schemas.microsoft.com/office/drawing/2014/main" id="{6B39C064-9A21-4289-9888-47087C8D0E6E}"/>
                </a:ext>
              </a:extLst>
            </p:cNvPr>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474;p43">
              <a:extLst>
                <a:ext uri="{FF2B5EF4-FFF2-40B4-BE49-F238E27FC236}">
                  <a16:creationId xmlns:a16="http://schemas.microsoft.com/office/drawing/2014/main" id="{CEE3FAA7-9F4D-410C-ABB6-31D7B68DCC7C}"/>
                </a:ext>
              </a:extLst>
            </p:cNvPr>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75;p43">
              <a:extLst>
                <a:ext uri="{FF2B5EF4-FFF2-40B4-BE49-F238E27FC236}">
                  <a16:creationId xmlns:a16="http://schemas.microsoft.com/office/drawing/2014/main" id="{27A4CD4C-FE57-4DF3-A905-11F9B758BA39}"/>
                </a:ext>
              </a:extLst>
            </p:cNvPr>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76;p43">
              <a:extLst>
                <a:ext uri="{FF2B5EF4-FFF2-40B4-BE49-F238E27FC236}">
                  <a16:creationId xmlns:a16="http://schemas.microsoft.com/office/drawing/2014/main" id="{9810AFA2-FFA5-4819-95F3-F2EA246461D3}"/>
                </a:ext>
              </a:extLst>
            </p:cNvPr>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77;p43">
              <a:extLst>
                <a:ext uri="{FF2B5EF4-FFF2-40B4-BE49-F238E27FC236}">
                  <a16:creationId xmlns:a16="http://schemas.microsoft.com/office/drawing/2014/main" id="{DC62D316-A809-464B-B20D-A6850844CE88}"/>
                </a:ext>
              </a:extLst>
            </p:cNvPr>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78;p43">
              <a:extLst>
                <a:ext uri="{FF2B5EF4-FFF2-40B4-BE49-F238E27FC236}">
                  <a16:creationId xmlns:a16="http://schemas.microsoft.com/office/drawing/2014/main" id="{B38500DC-15BF-4576-A246-C360CD53AEB2}"/>
                </a:ext>
              </a:extLst>
            </p:cNvPr>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79;p43">
              <a:extLst>
                <a:ext uri="{FF2B5EF4-FFF2-40B4-BE49-F238E27FC236}">
                  <a16:creationId xmlns:a16="http://schemas.microsoft.com/office/drawing/2014/main" id="{A0C7E577-BEF7-407F-B109-FDE1B9DA31AA}"/>
                </a:ext>
              </a:extLst>
            </p:cNvPr>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80;p43">
              <a:extLst>
                <a:ext uri="{FF2B5EF4-FFF2-40B4-BE49-F238E27FC236}">
                  <a16:creationId xmlns:a16="http://schemas.microsoft.com/office/drawing/2014/main" id="{1BC4EA20-5075-4BE4-984B-66E57780BCB7}"/>
                </a:ext>
              </a:extLst>
            </p:cNvPr>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81;p43">
              <a:extLst>
                <a:ext uri="{FF2B5EF4-FFF2-40B4-BE49-F238E27FC236}">
                  <a16:creationId xmlns:a16="http://schemas.microsoft.com/office/drawing/2014/main" id="{533A1BD3-D6BC-4C3D-B477-A2A745DEAA8D}"/>
                </a:ext>
              </a:extLst>
            </p:cNvPr>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004366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949;p49">
            <a:extLst>
              <a:ext uri="{FF2B5EF4-FFF2-40B4-BE49-F238E27FC236}">
                <a16:creationId xmlns:a16="http://schemas.microsoft.com/office/drawing/2014/main" id="{7BC0A37C-19CB-4380-9168-F3E9F0532F94}"/>
              </a:ext>
            </a:extLst>
          </p:cNvPr>
          <p:cNvGrpSpPr/>
          <p:nvPr/>
        </p:nvGrpSpPr>
        <p:grpSpPr>
          <a:xfrm rot="6490262">
            <a:off x="10280514" y="4672423"/>
            <a:ext cx="2517805" cy="2796456"/>
            <a:chOff x="-7501642" y="749515"/>
            <a:chExt cx="2431070" cy="2849374"/>
          </a:xfrm>
        </p:grpSpPr>
        <p:sp>
          <p:nvSpPr>
            <p:cNvPr id="5" name="Google Shape;1950;p49">
              <a:extLst>
                <a:ext uri="{FF2B5EF4-FFF2-40B4-BE49-F238E27FC236}">
                  <a16:creationId xmlns:a16="http://schemas.microsoft.com/office/drawing/2014/main" id="{8754A414-2A3D-4A8F-9212-C5C1BDF43427}"/>
                </a:ext>
              </a:extLst>
            </p:cNvPr>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951;p49">
              <a:extLst>
                <a:ext uri="{FF2B5EF4-FFF2-40B4-BE49-F238E27FC236}">
                  <a16:creationId xmlns:a16="http://schemas.microsoft.com/office/drawing/2014/main" id="{27A80F42-76E8-410D-B8DF-8B6D16C978E0}"/>
                </a:ext>
              </a:extLst>
            </p:cNvPr>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52;p49">
              <a:extLst>
                <a:ext uri="{FF2B5EF4-FFF2-40B4-BE49-F238E27FC236}">
                  <a16:creationId xmlns:a16="http://schemas.microsoft.com/office/drawing/2014/main" id="{2B3B79B0-EB08-4B94-9E1F-93BBDF7BE6CF}"/>
                </a:ext>
              </a:extLst>
            </p:cNvPr>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53;p49">
              <a:extLst>
                <a:ext uri="{FF2B5EF4-FFF2-40B4-BE49-F238E27FC236}">
                  <a16:creationId xmlns:a16="http://schemas.microsoft.com/office/drawing/2014/main" id="{9D3B10E4-02A1-4514-A59A-F5F1022F8D1D}"/>
                </a:ext>
              </a:extLst>
            </p:cNvPr>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954;p49">
              <a:extLst>
                <a:ext uri="{FF2B5EF4-FFF2-40B4-BE49-F238E27FC236}">
                  <a16:creationId xmlns:a16="http://schemas.microsoft.com/office/drawing/2014/main" id="{D4A2C2BF-6333-4364-A4F4-E0B74EC95ABD}"/>
                </a:ext>
              </a:extLst>
            </p:cNvPr>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955;p49">
              <a:extLst>
                <a:ext uri="{FF2B5EF4-FFF2-40B4-BE49-F238E27FC236}">
                  <a16:creationId xmlns:a16="http://schemas.microsoft.com/office/drawing/2014/main" id="{65F6CAC9-7915-4962-B278-2D421B0E67F6}"/>
                </a:ext>
              </a:extLst>
            </p:cNvPr>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956;p49">
              <a:extLst>
                <a:ext uri="{FF2B5EF4-FFF2-40B4-BE49-F238E27FC236}">
                  <a16:creationId xmlns:a16="http://schemas.microsoft.com/office/drawing/2014/main" id="{BE776FD8-9775-44F2-A8B1-F400C3DBB49A}"/>
                </a:ext>
              </a:extLst>
            </p:cNvPr>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957;p49">
              <a:extLst>
                <a:ext uri="{FF2B5EF4-FFF2-40B4-BE49-F238E27FC236}">
                  <a16:creationId xmlns:a16="http://schemas.microsoft.com/office/drawing/2014/main" id="{BB750BF3-6998-4F83-BB10-FE069B2E198F}"/>
                </a:ext>
              </a:extLst>
            </p:cNvPr>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58;p49">
              <a:extLst>
                <a:ext uri="{FF2B5EF4-FFF2-40B4-BE49-F238E27FC236}">
                  <a16:creationId xmlns:a16="http://schemas.microsoft.com/office/drawing/2014/main" id="{EE49DDB6-57CB-4AC5-BEB3-E2A817A77B1C}"/>
                </a:ext>
              </a:extLst>
            </p:cNvPr>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59;p49">
              <a:extLst>
                <a:ext uri="{FF2B5EF4-FFF2-40B4-BE49-F238E27FC236}">
                  <a16:creationId xmlns:a16="http://schemas.microsoft.com/office/drawing/2014/main" id="{430A905F-970A-4933-8C61-C64E8989EC24}"/>
                </a:ext>
              </a:extLst>
            </p:cNvPr>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60;p49">
              <a:extLst>
                <a:ext uri="{FF2B5EF4-FFF2-40B4-BE49-F238E27FC236}">
                  <a16:creationId xmlns:a16="http://schemas.microsoft.com/office/drawing/2014/main" id="{8E77B795-A90F-4435-B0B6-6A20F282A9C5}"/>
                </a:ext>
              </a:extLst>
            </p:cNvPr>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61;p49">
              <a:extLst>
                <a:ext uri="{FF2B5EF4-FFF2-40B4-BE49-F238E27FC236}">
                  <a16:creationId xmlns:a16="http://schemas.microsoft.com/office/drawing/2014/main" id="{7D902595-2E1D-4FAE-B642-DCF79378798C}"/>
                </a:ext>
              </a:extLst>
            </p:cNvPr>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962;p49">
              <a:extLst>
                <a:ext uri="{FF2B5EF4-FFF2-40B4-BE49-F238E27FC236}">
                  <a16:creationId xmlns:a16="http://schemas.microsoft.com/office/drawing/2014/main" id="{BF6E7995-37BB-499D-BF3F-96FCF48FEBB3}"/>
                </a:ext>
              </a:extLst>
            </p:cNvPr>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963;p49">
              <a:extLst>
                <a:ext uri="{FF2B5EF4-FFF2-40B4-BE49-F238E27FC236}">
                  <a16:creationId xmlns:a16="http://schemas.microsoft.com/office/drawing/2014/main" id="{FCD409B0-E4A3-4CDD-AE05-EA340CEBC8D5}"/>
                </a:ext>
              </a:extLst>
            </p:cNvPr>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64;p49">
              <a:extLst>
                <a:ext uri="{FF2B5EF4-FFF2-40B4-BE49-F238E27FC236}">
                  <a16:creationId xmlns:a16="http://schemas.microsoft.com/office/drawing/2014/main" id="{322E01FD-2ECE-4A58-8FDE-B6FC67589AB1}"/>
                </a:ext>
              </a:extLst>
            </p:cNvPr>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965;p49">
              <a:extLst>
                <a:ext uri="{FF2B5EF4-FFF2-40B4-BE49-F238E27FC236}">
                  <a16:creationId xmlns:a16="http://schemas.microsoft.com/office/drawing/2014/main" id="{F2CFCD0B-2980-4037-A924-FA19876B9F84}"/>
                </a:ext>
              </a:extLst>
            </p:cNvPr>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966;p49">
              <a:extLst>
                <a:ext uri="{FF2B5EF4-FFF2-40B4-BE49-F238E27FC236}">
                  <a16:creationId xmlns:a16="http://schemas.microsoft.com/office/drawing/2014/main" id="{17A2431A-E43E-4F8E-8E25-B5BFC3504C01}"/>
                </a:ext>
              </a:extLst>
            </p:cNvPr>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967;p49">
              <a:extLst>
                <a:ext uri="{FF2B5EF4-FFF2-40B4-BE49-F238E27FC236}">
                  <a16:creationId xmlns:a16="http://schemas.microsoft.com/office/drawing/2014/main" id="{929B312B-68DB-4507-9732-F7EDCBDB7A09}"/>
                </a:ext>
              </a:extLst>
            </p:cNvPr>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968;p49">
              <a:extLst>
                <a:ext uri="{FF2B5EF4-FFF2-40B4-BE49-F238E27FC236}">
                  <a16:creationId xmlns:a16="http://schemas.microsoft.com/office/drawing/2014/main" id="{5862E918-8491-40E7-8313-0AF85F2913C8}"/>
                </a:ext>
              </a:extLst>
            </p:cNvPr>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969;p49">
              <a:extLst>
                <a:ext uri="{FF2B5EF4-FFF2-40B4-BE49-F238E27FC236}">
                  <a16:creationId xmlns:a16="http://schemas.microsoft.com/office/drawing/2014/main" id="{2FC1B41C-8CAA-47BF-9D01-5286689ABA1C}"/>
                </a:ext>
              </a:extLst>
            </p:cNvPr>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970;p49">
              <a:extLst>
                <a:ext uri="{FF2B5EF4-FFF2-40B4-BE49-F238E27FC236}">
                  <a16:creationId xmlns:a16="http://schemas.microsoft.com/office/drawing/2014/main" id="{166C2658-C8A5-4E04-8C09-F7735E5D30B9}"/>
                </a:ext>
              </a:extLst>
            </p:cNvPr>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971;p49">
              <a:extLst>
                <a:ext uri="{FF2B5EF4-FFF2-40B4-BE49-F238E27FC236}">
                  <a16:creationId xmlns:a16="http://schemas.microsoft.com/office/drawing/2014/main" id="{C86D4760-D1A1-442D-915D-D770E9A48AC9}"/>
                </a:ext>
              </a:extLst>
            </p:cNvPr>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972;p49">
              <a:extLst>
                <a:ext uri="{FF2B5EF4-FFF2-40B4-BE49-F238E27FC236}">
                  <a16:creationId xmlns:a16="http://schemas.microsoft.com/office/drawing/2014/main" id="{B237BBB4-1637-475C-8756-89E5AFFF7250}"/>
                </a:ext>
              </a:extLst>
            </p:cNvPr>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973;p49">
              <a:extLst>
                <a:ext uri="{FF2B5EF4-FFF2-40B4-BE49-F238E27FC236}">
                  <a16:creationId xmlns:a16="http://schemas.microsoft.com/office/drawing/2014/main" id="{1BDA24B9-66A4-40FD-8D1A-047D26B290AE}"/>
                </a:ext>
              </a:extLst>
            </p:cNvPr>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974;p49">
              <a:extLst>
                <a:ext uri="{FF2B5EF4-FFF2-40B4-BE49-F238E27FC236}">
                  <a16:creationId xmlns:a16="http://schemas.microsoft.com/office/drawing/2014/main" id="{1AB7E0C5-1493-4F8F-B075-3375F5E01724}"/>
                </a:ext>
              </a:extLst>
            </p:cNvPr>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975;p49">
              <a:extLst>
                <a:ext uri="{FF2B5EF4-FFF2-40B4-BE49-F238E27FC236}">
                  <a16:creationId xmlns:a16="http://schemas.microsoft.com/office/drawing/2014/main" id="{08B6C119-C501-435B-AE72-57FD241FF84F}"/>
                </a:ext>
              </a:extLst>
            </p:cNvPr>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976;p49">
              <a:extLst>
                <a:ext uri="{FF2B5EF4-FFF2-40B4-BE49-F238E27FC236}">
                  <a16:creationId xmlns:a16="http://schemas.microsoft.com/office/drawing/2014/main" id="{B80E247D-F35D-4DB7-91B1-081405AE74CD}"/>
                </a:ext>
              </a:extLst>
            </p:cNvPr>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977;p49">
              <a:extLst>
                <a:ext uri="{FF2B5EF4-FFF2-40B4-BE49-F238E27FC236}">
                  <a16:creationId xmlns:a16="http://schemas.microsoft.com/office/drawing/2014/main" id="{F8C381CA-9DBF-444A-BAA0-F41A3E53A594}"/>
                </a:ext>
              </a:extLst>
            </p:cNvPr>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978;p49">
              <a:extLst>
                <a:ext uri="{FF2B5EF4-FFF2-40B4-BE49-F238E27FC236}">
                  <a16:creationId xmlns:a16="http://schemas.microsoft.com/office/drawing/2014/main" id="{B610AA34-F61B-45B5-A23F-8263DD13FC5D}"/>
                </a:ext>
              </a:extLst>
            </p:cNvPr>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979;p49">
              <a:extLst>
                <a:ext uri="{FF2B5EF4-FFF2-40B4-BE49-F238E27FC236}">
                  <a16:creationId xmlns:a16="http://schemas.microsoft.com/office/drawing/2014/main" id="{0F01203B-D120-41E4-9623-C1BEE95AEA11}"/>
                </a:ext>
              </a:extLst>
            </p:cNvPr>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980;p49">
              <a:extLst>
                <a:ext uri="{FF2B5EF4-FFF2-40B4-BE49-F238E27FC236}">
                  <a16:creationId xmlns:a16="http://schemas.microsoft.com/office/drawing/2014/main" id="{2541E707-3AA2-4880-8CED-44CD0594C56A}"/>
                </a:ext>
              </a:extLst>
            </p:cNvPr>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981;p49">
              <a:extLst>
                <a:ext uri="{FF2B5EF4-FFF2-40B4-BE49-F238E27FC236}">
                  <a16:creationId xmlns:a16="http://schemas.microsoft.com/office/drawing/2014/main" id="{A51555A0-24BB-4D4A-B0C0-CCD26CCF3160}"/>
                </a:ext>
              </a:extLst>
            </p:cNvPr>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 name="Group 36">
            <a:extLst>
              <a:ext uri="{FF2B5EF4-FFF2-40B4-BE49-F238E27FC236}">
                <a16:creationId xmlns:a16="http://schemas.microsoft.com/office/drawing/2014/main" id="{CF6807E9-3349-41A7-B2C4-AF2ECE81D1D0}"/>
              </a:ext>
            </a:extLst>
          </p:cNvPr>
          <p:cNvGrpSpPr/>
          <p:nvPr/>
        </p:nvGrpSpPr>
        <p:grpSpPr>
          <a:xfrm>
            <a:off x="-163143" y="4795650"/>
            <a:ext cx="2273297" cy="1958201"/>
            <a:chOff x="-460137" y="3063714"/>
            <a:chExt cx="2280342" cy="2048241"/>
          </a:xfrm>
        </p:grpSpPr>
        <p:sp>
          <p:nvSpPr>
            <p:cNvPr id="38" name="Google Shape;1105;p36">
              <a:extLst>
                <a:ext uri="{FF2B5EF4-FFF2-40B4-BE49-F238E27FC236}">
                  <a16:creationId xmlns:a16="http://schemas.microsoft.com/office/drawing/2014/main" id="{710A6C3E-4DFB-4F7C-B168-94BA5FF62D01}"/>
                </a:ext>
              </a:extLst>
            </p:cNvPr>
            <p:cNvSpPr/>
            <p:nvPr/>
          </p:nvSpPr>
          <p:spPr>
            <a:xfrm rot="-6334122">
              <a:off x="-854177" y="3457754"/>
              <a:ext cx="1976643" cy="118856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9" name="Google Shape;1106;p36">
              <a:extLst>
                <a:ext uri="{FF2B5EF4-FFF2-40B4-BE49-F238E27FC236}">
                  <a16:creationId xmlns:a16="http://schemas.microsoft.com/office/drawing/2014/main" id="{40FFCD61-D9A6-4B6A-BBF1-B9583DC1B9E1}"/>
                </a:ext>
              </a:extLst>
            </p:cNvPr>
            <p:cNvGrpSpPr/>
            <p:nvPr/>
          </p:nvGrpSpPr>
          <p:grpSpPr>
            <a:xfrm rot="-1382163">
              <a:off x="-40582" y="4204004"/>
              <a:ext cx="1860787" cy="907951"/>
              <a:chOff x="10083475" y="3839575"/>
              <a:chExt cx="1221925" cy="596225"/>
            </a:xfrm>
          </p:grpSpPr>
          <p:sp>
            <p:nvSpPr>
              <p:cNvPr id="40" name="Google Shape;1107;p36">
                <a:extLst>
                  <a:ext uri="{FF2B5EF4-FFF2-40B4-BE49-F238E27FC236}">
                    <a16:creationId xmlns:a16="http://schemas.microsoft.com/office/drawing/2014/main" id="{08395788-9038-4FD3-827C-A288EE3EA838}"/>
                  </a:ext>
                </a:extLst>
              </p:cNvPr>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08;p36">
                <a:extLst>
                  <a:ext uri="{FF2B5EF4-FFF2-40B4-BE49-F238E27FC236}">
                    <a16:creationId xmlns:a16="http://schemas.microsoft.com/office/drawing/2014/main" id="{D23DFFFD-5DD7-42BB-811C-BE75A18445E3}"/>
                  </a:ext>
                </a:extLst>
              </p:cNvPr>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6" name="Google Shape;1449;p43">
            <a:extLst>
              <a:ext uri="{FF2B5EF4-FFF2-40B4-BE49-F238E27FC236}">
                <a16:creationId xmlns:a16="http://schemas.microsoft.com/office/drawing/2014/main" id="{2BC7C365-381A-49C2-AF82-0B25B144CB5A}"/>
              </a:ext>
            </a:extLst>
          </p:cNvPr>
          <p:cNvGrpSpPr/>
          <p:nvPr/>
        </p:nvGrpSpPr>
        <p:grpSpPr>
          <a:xfrm rot="-5981933">
            <a:off x="-2760994" y="-3663050"/>
            <a:ext cx="5175659" cy="6066211"/>
            <a:chOff x="9395708" y="-2591285"/>
            <a:chExt cx="2431070" cy="2849374"/>
          </a:xfrm>
        </p:grpSpPr>
        <p:sp>
          <p:nvSpPr>
            <p:cNvPr id="47" name="Google Shape;1450;p43">
              <a:extLst>
                <a:ext uri="{FF2B5EF4-FFF2-40B4-BE49-F238E27FC236}">
                  <a16:creationId xmlns:a16="http://schemas.microsoft.com/office/drawing/2014/main" id="{37ACF509-8925-4A4B-A0BE-0BF7A0ED5122}"/>
                </a:ext>
              </a:extLst>
            </p:cNvPr>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451;p43">
              <a:extLst>
                <a:ext uri="{FF2B5EF4-FFF2-40B4-BE49-F238E27FC236}">
                  <a16:creationId xmlns:a16="http://schemas.microsoft.com/office/drawing/2014/main" id="{32BACC00-3098-4C73-A543-AABA78E34D83}"/>
                </a:ext>
              </a:extLst>
            </p:cNvPr>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452;p43">
              <a:extLst>
                <a:ext uri="{FF2B5EF4-FFF2-40B4-BE49-F238E27FC236}">
                  <a16:creationId xmlns:a16="http://schemas.microsoft.com/office/drawing/2014/main" id="{3D721560-009E-4C4B-9B20-213542C52C61}"/>
                </a:ext>
              </a:extLst>
            </p:cNvPr>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453;p43">
              <a:extLst>
                <a:ext uri="{FF2B5EF4-FFF2-40B4-BE49-F238E27FC236}">
                  <a16:creationId xmlns:a16="http://schemas.microsoft.com/office/drawing/2014/main" id="{57C131D2-EB56-450C-BBDB-84B713C82E29}"/>
                </a:ext>
              </a:extLst>
            </p:cNvPr>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454;p43">
              <a:extLst>
                <a:ext uri="{FF2B5EF4-FFF2-40B4-BE49-F238E27FC236}">
                  <a16:creationId xmlns:a16="http://schemas.microsoft.com/office/drawing/2014/main" id="{FA767E5B-2C31-44CF-B0E2-5008F5D07551}"/>
                </a:ext>
              </a:extLst>
            </p:cNvPr>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455;p43">
              <a:extLst>
                <a:ext uri="{FF2B5EF4-FFF2-40B4-BE49-F238E27FC236}">
                  <a16:creationId xmlns:a16="http://schemas.microsoft.com/office/drawing/2014/main" id="{87511304-DFF8-405D-BAC0-0783A475B59A}"/>
                </a:ext>
              </a:extLst>
            </p:cNvPr>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456;p43">
              <a:extLst>
                <a:ext uri="{FF2B5EF4-FFF2-40B4-BE49-F238E27FC236}">
                  <a16:creationId xmlns:a16="http://schemas.microsoft.com/office/drawing/2014/main" id="{E4F50E94-CAF2-462A-98DD-5FB950A6706E}"/>
                </a:ext>
              </a:extLst>
            </p:cNvPr>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457;p43">
              <a:extLst>
                <a:ext uri="{FF2B5EF4-FFF2-40B4-BE49-F238E27FC236}">
                  <a16:creationId xmlns:a16="http://schemas.microsoft.com/office/drawing/2014/main" id="{F1790B55-784C-4D05-B4D3-1C6F550D71E3}"/>
                </a:ext>
              </a:extLst>
            </p:cNvPr>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458;p43">
              <a:extLst>
                <a:ext uri="{FF2B5EF4-FFF2-40B4-BE49-F238E27FC236}">
                  <a16:creationId xmlns:a16="http://schemas.microsoft.com/office/drawing/2014/main" id="{F7F5C353-BBD7-4D6A-878B-301EEF5A095C}"/>
                </a:ext>
              </a:extLst>
            </p:cNvPr>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459;p43">
              <a:extLst>
                <a:ext uri="{FF2B5EF4-FFF2-40B4-BE49-F238E27FC236}">
                  <a16:creationId xmlns:a16="http://schemas.microsoft.com/office/drawing/2014/main" id="{80532053-0901-4A81-BD49-B8C2CFA30C64}"/>
                </a:ext>
              </a:extLst>
            </p:cNvPr>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460;p43">
              <a:extLst>
                <a:ext uri="{FF2B5EF4-FFF2-40B4-BE49-F238E27FC236}">
                  <a16:creationId xmlns:a16="http://schemas.microsoft.com/office/drawing/2014/main" id="{935DFEC9-D99D-4A04-877B-AD81B26E777B}"/>
                </a:ext>
              </a:extLst>
            </p:cNvPr>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461;p43">
              <a:extLst>
                <a:ext uri="{FF2B5EF4-FFF2-40B4-BE49-F238E27FC236}">
                  <a16:creationId xmlns:a16="http://schemas.microsoft.com/office/drawing/2014/main" id="{289790F3-B3E2-4040-9DB8-1421D4BCC27D}"/>
                </a:ext>
              </a:extLst>
            </p:cNvPr>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462;p43">
              <a:extLst>
                <a:ext uri="{FF2B5EF4-FFF2-40B4-BE49-F238E27FC236}">
                  <a16:creationId xmlns:a16="http://schemas.microsoft.com/office/drawing/2014/main" id="{2851EDF8-C01D-4B6F-9CF6-1F66D80D76FE}"/>
                </a:ext>
              </a:extLst>
            </p:cNvPr>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463;p43">
              <a:extLst>
                <a:ext uri="{FF2B5EF4-FFF2-40B4-BE49-F238E27FC236}">
                  <a16:creationId xmlns:a16="http://schemas.microsoft.com/office/drawing/2014/main" id="{D300EA18-A58B-4DC4-BE59-EE8E91A3DC25}"/>
                </a:ext>
              </a:extLst>
            </p:cNvPr>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464;p43">
              <a:extLst>
                <a:ext uri="{FF2B5EF4-FFF2-40B4-BE49-F238E27FC236}">
                  <a16:creationId xmlns:a16="http://schemas.microsoft.com/office/drawing/2014/main" id="{24D73F50-25D1-45F7-BC49-707291D8DB14}"/>
                </a:ext>
              </a:extLst>
            </p:cNvPr>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465;p43">
              <a:extLst>
                <a:ext uri="{FF2B5EF4-FFF2-40B4-BE49-F238E27FC236}">
                  <a16:creationId xmlns:a16="http://schemas.microsoft.com/office/drawing/2014/main" id="{24B63C22-7ED8-40BA-9416-4C0350BA7611}"/>
                </a:ext>
              </a:extLst>
            </p:cNvPr>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466;p43">
              <a:extLst>
                <a:ext uri="{FF2B5EF4-FFF2-40B4-BE49-F238E27FC236}">
                  <a16:creationId xmlns:a16="http://schemas.microsoft.com/office/drawing/2014/main" id="{4C655460-5303-46AA-AB2C-3D13FC2F4B2E}"/>
                </a:ext>
              </a:extLst>
            </p:cNvPr>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1467;p43">
              <a:extLst>
                <a:ext uri="{FF2B5EF4-FFF2-40B4-BE49-F238E27FC236}">
                  <a16:creationId xmlns:a16="http://schemas.microsoft.com/office/drawing/2014/main" id="{7904BB4C-AF57-4325-BA26-71E255930750}"/>
                </a:ext>
              </a:extLst>
            </p:cNvPr>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1468;p43">
              <a:extLst>
                <a:ext uri="{FF2B5EF4-FFF2-40B4-BE49-F238E27FC236}">
                  <a16:creationId xmlns:a16="http://schemas.microsoft.com/office/drawing/2014/main" id="{4FAC12A8-3DB7-4D7F-AE14-05CDA3CB56BF}"/>
                </a:ext>
              </a:extLst>
            </p:cNvPr>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469;p43">
              <a:extLst>
                <a:ext uri="{FF2B5EF4-FFF2-40B4-BE49-F238E27FC236}">
                  <a16:creationId xmlns:a16="http://schemas.microsoft.com/office/drawing/2014/main" id="{AC9C97AA-ECC0-4003-A2A0-C4CD6D40E4C1}"/>
                </a:ext>
              </a:extLst>
            </p:cNvPr>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470;p43">
              <a:extLst>
                <a:ext uri="{FF2B5EF4-FFF2-40B4-BE49-F238E27FC236}">
                  <a16:creationId xmlns:a16="http://schemas.microsoft.com/office/drawing/2014/main" id="{CEE8D667-D65D-4FAC-93D9-13ADB47245A9}"/>
                </a:ext>
              </a:extLst>
            </p:cNvPr>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471;p43">
              <a:extLst>
                <a:ext uri="{FF2B5EF4-FFF2-40B4-BE49-F238E27FC236}">
                  <a16:creationId xmlns:a16="http://schemas.microsoft.com/office/drawing/2014/main" id="{C4EC4B4E-F06D-4DB3-B803-56CDF5262B20}"/>
                </a:ext>
              </a:extLst>
            </p:cNvPr>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72;p43">
              <a:extLst>
                <a:ext uri="{FF2B5EF4-FFF2-40B4-BE49-F238E27FC236}">
                  <a16:creationId xmlns:a16="http://schemas.microsoft.com/office/drawing/2014/main" id="{39DDAA10-1A4A-47CD-AD8D-A211C580B706}"/>
                </a:ext>
              </a:extLst>
            </p:cNvPr>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73;p43">
              <a:extLst>
                <a:ext uri="{FF2B5EF4-FFF2-40B4-BE49-F238E27FC236}">
                  <a16:creationId xmlns:a16="http://schemas.microsoft.com/office/drawing/2014/main" id="{6B39C064-9A21-4289-9888-47087C8D0E6E}"/>
                </a:ext>
              </a:extLst>
            </p:cNvPr>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474;p43">
              <a:extLst>
                <a:ext uri="{FF2B5EF4-FFF2-40B4-BE49-F238E27FC236}">
                  <a16:creationId xmlns:a16="http://schemas.microsoft.com/office/drawing/2014/main" id="{CEE3FAA7-9F4D-410C-ABB6-31D7B68DCC7C}"/>
                </a:ext>
              </a:extLst>
            </p:cNvPr>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75;p43">
              <a:extLst>
                <a:ext uri="{FF2B5EF4-FFF2-40B4-BE49-F238E27FC236}">
                  <a16:creationId xmlns:a16="http://schemas.microsoft.com/office/drawing/2014/main" id="{27A4CD4C-FE57-4DF3-A905-11F9B758BA39}"/>
                </a:ext>
              </a:extLst>
            </p:cNvPr>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76;p43">
              <a:extLst>
                <a:ext uri="{FF2B5EF4-FFF2-40B4-BE49-F238E27FC236}">
                  <a16:creationId xmlns:a16="http://schemas.microsoft.com/office/drawing/2014/main" id="{9810AFA2-FFA5-4819-95F3-F2EA246461D3}"/>
                </a:ext>
              </a:extLst>
            </p:cNvPr>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77;p43">
              <a:extLst>
                <a:ext uri="{FF2B5EF4-FFF2-40B4-BE49-F238E27FC236}">
                  <a16:creationId xmlns:a16="http://schemas.microsoft.com/office/drawing/2014/main" id="{DC62D316-A809-464B-B20D-A6850844CE88}"/>
                </a:ext>
              </a:extLst>
            </p:cNvPr>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78;p43">
              <a:extLst>
                <a:ext uri="{FF2B5EF4-FFF2-40B4-BE49-F238E27FC236}">
                  <a16:creationId xmlns:a16="http://schemas.microsoft.com/office/drawing/2014/main" id="{B38500DC-15BF-4576-A246-C360CD53AEB2}"/>
                </a:ext>
              </a:extLst>
            </p:cNvPr>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79;p43">
              <a:extLst>
                <a:ext uri="{FF2B5EF4-FFF2-40B4-BE49-F238E27FC236}">
                  <a16:creationId xmlns:a16="http://schemas.microsoft.com/office/drawing/2014/main" id="{A0C7E577-BEF7-407F-B109-FDE1B9DA31AA}"/>
                </a:ext>
              </a:extLst>
            </p:cNvPr>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80;p43">
              <a:extLst>
                <a:ext uri="{FF2B5EF4-FFF2-40B4-BE49-F238E27FC236}">
                  <a16:creationId xmlns:a16="http://schemas.microsoft.com/office/drawing/2014/main" id="{1BC4EA20-5075-4BE4-984B-66E57780BCB7}"/>
                </a:ext>
              </a:extLst>
            </p:cNvPr>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81;p43">
              <a:extLst>
                <a:ext uri="{FF2B5EF4-FFF2-40B4-BE49-F238E27FC236}">
                  <a16:creationId xmlns:a16="http://schemas.microsoft.com/office/drawing/2014/main" id="{533A1BD3-D6BC-4C3D-B477-A2A745DEAA8D}"/>
                </a:ext>
              </a:extLst>
            </p:cNvPr>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050" name="Picture 2" descr="Tên tiếng Anh của các loài hoa và ý nghĩa: hình minh họa dễ hiểu">
            <a:extLst>
              <a:ext uri="{FF2B5EF4-FFF2-40B4-BE49-F238E27FC236}">
                <a16:creationId xmlns:a16="http://schemas.microsoft.com/office/drawing/2014/main" id="{C9562FC7-EC56-4A07-A209-E9707CB42D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01"/>
          <a:stretch/>
        </p:blipFill>
        <p:spPr bwMode="auto">
          <a:xfrm>
            <a:off x="2402130" y="410013"/>
            <a:ext cx="7449227" cy="6135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584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7" name="Google Shape;1447;p43"/>
          <p:cNvSpPr txBox="1">
            <a:spLocks noGrp="1"/>
          </p:cNvSpPr>
          <p:nvPr>
            <p:ph type="title" idx="2"/>
          </p:nvPr>
        </p:nvSpPr>
        <p:spPr>
          <a:xfrm>
            <a:off x="2523029" y="1960130"/>
            <a:ext cx="7694116" cy="1122400"/>
          </a:xfrm>
          <a:prstGeom prst="rect">
            <a:avLst/>
          </a:prstGeom>
        </p:spPr>
        <p:txBody>
          <a:bodyPr spcFirstLastPara="1" wrap="square" lIns="121900" tIns="121900" rIns="121900" bIns="121900" anchor="ctr" anchorCtr="0">
            <a:noAutofit/>
          </a:bodyPr>
          <a:lstStyle/>
          <a:p>
            <a:r>
              <a:rPr lang="en-US" sz="9600">
                <a:ln>
                  <a:solidFill>
                    <a:schemeClr val="accent2">
                      <a:lumMod val="60000"/>
                      <a:lumOff val="40000"/>
                    </a:schemeClr>
                  </a:solidFill>
                </a:ln>
                <a:solidFill>
                  <a:srgbClr val="FF0000"/>
                </a:solidFill>
                <a:effectLst>
                  <a:outerShdw blurRad="38100" dist="19050" dir="2700000" algn="tl" rotWithShape="0">
                    <a:schemeClr val="dk1">
                      <a:lumMod val="50000"/>
                      <a:alpha val="40000"/>
                    </a:schemeClr>
                  </a:outerShdw>
                </a:effectLst>
                <a:latin typeface="Pattaya" panose="00000500000000000000" pitchFamily="2" charset="-34"/>
                <a:cs typeface="Pattaya" panose="00000500000000000000" pitchFamily="2" charset="-34"/>
              </a:rPr>
              <a:t>Khám phá</a:t>
            </a:r>
            <a:endParaRPr sz="9600" dirty="0">
              <a:ln>
                <a:solidFill>
                  <a:schemeClr val="accent2">
                    <a:lumMod val="60000"/>
                    <a:lumOff val="40000"/>
                  </a:schemeClr>
                </a:solidFill>
              </a:ln>
              <a:solidFill>
                <a:srgbClr val="FF0000"/>
              </a:solidFill>
              <a:effectLst>
                <a:outerShdw blurRad="38100" dist="19050" dir="2700000" algn="tl" rotWithShape="0">
                  <a:schemeClr val="dk1">
                    <a:lumMod val="50000"/>
                    <a:alpha val="40000"/>
                  </a:schemeClr>
                </a:outerShdw>
              </a:effectLst>
              <a:latin typeface="Pattaya" panose="00000500000000000000" pitchFamily="2" charset="-34"/>
              <a:cs typeface="Pattaya" panose="00000500000000000000" pitchFamily="2" charset="-34"/>
            </a:endParaRPr>
          </a:p>
        </p:txBody>
      </p:sp>
      <p:grpSp>
        <p:nvGrpSpPr>
          <p:cNvPr id="1449" name="Google Shape;1449;p43"/>
          <p:cNvGrpSpPr/>
          <p:nvPr/>
        </p:nvGrpSpPr>
        <p:grpSpPr>
          <a:xfrm rot="-5981933">
            <a:off x="-1248160" y="-1966894"/>
            <a:ext cx="5175659" cy="6066211"/>
            <a:chOff x="9395708" y="-2591285"/>
            <a:chExt cx="2431070" cy="2849374"/>
          </a:xfrm>
        </p:grpSpPr>
        <p:sp>
          <p:nvSpPr>
            <p:cNvPr id="1450" name="Google Shape;1450;p43"/>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43"/>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43"/>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43"/>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43"/>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43"/>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43"/>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43"/>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43"/>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43"/>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43"/>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43"/>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43"/>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43"/>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43"/>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43"/>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43"/>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43"/>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43"/>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43"/>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43"/>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43"/>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43"/>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43"/>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43"/>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43"/>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43"/>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43"/>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43"/>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43"/>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43"/>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43"/>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82" name="Google Shape;1482;p43"/>
          <p:cNvGrpSpPr/>
          <p:nvPr/>
        </p:nvGrpSpPr>
        <p:grpSpPr>
          <a:xfrm>
            <a:off x="8612119" y="3996629"/>
            <a:ext cx="4569716" cy="4271568"/>
            <a:chOff x="10368334" y="-3016863"/>
            <a:chExt cx="2959405" cy="2766321"/>
          </a:xfrm>
        </p:grpSpPr>
        <p:sp>
          <p:nvSpPr>
            <p:cNvPr id="1483" name="Google Shape;1483;p43"/>
            <p:cNvSpPr/>
            <p:nvPr/>
          </p:nvSpPr>
          <p:spPr>
            <a:xfrm>
              <a:off x="10368334" y="-3016863"/>
              <a:ext cx="2766321" cy="2766321"/>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43"/>
            <p:cNvSpPr/>
            <p:nvPr/>
          </p:nvSpPr>
          <p:spPr>
            <a:xfrm>
              <a:off x="12251262" y="-2759440"/>
              <a:ext cx="1076476" cy="2224087"/>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43"/>
            <p:cNvSpPr/>
            <p:nvPr/>
          </p:nvSpPr>
          <p:spPr>
            <a:xfrm>
              <a:off x="10419183" y="-2931761"/>
              <a:ext cx="1444955" cy="2627228"/>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43"/>
            <p:cNvSpPr/>
            <p:nvPr/>
          </p:nvSpPr>
          <p:spPr>
            <a:xfrm>
              <a:off x="11275529" y="-3016863"/>
              <a:ext cx="1022485" cy="535062"/>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43"/>
            <p:cNvSpPr/>
            <p:nvPr/>
          </p:nvSpPr>
          <p:spPr>
            <a:xfrm>
              <a:off x="10681797" y="-2812714"/>
              <a:ext cx="1098264" cy="870483"/>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88" name="Google Shape;1488;p43"/>
          <p:cNvSpPr/>
          <p:nvPr/>
        </p:nvSpPr>
        <p:spPr>
          <a:xfrm>
            <a:off x="3267510" y="5839271"/>
            <a:ext cx="1453585"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43"/>
          <p:cNvSpPr/>
          <p:nvPr/>
        </p:nvSpPr>
        <p:spPr>
          <a:xfrm>
            <a:off x="4024067" y="268039"/>
            <a:ext cx="1787383"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43"/>
          <p:cNvSpPr/>
          <p:nvPr/>
        </p:nvSpPr>
        <p:spPr>
          <a:xfrm>
            <a:off x="8891535" y="1783769"/>
            <a:ext cx="1595243"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TextBox 45">
            <a:extLst>
              <a:ext uri="{FF2B5EF4-FFF2-40B4-BE49-F238E27FC236}">
                <a16:creationId xmlns:a16="http://schemas.microsoft.com/office/drawing/2014/main" id="{FFC1ECAF-0497-409D-B18F-8FA235B192D4}"/>
              </a:ext>
            </a:extLst>
          </p:cNvPr>
          <p:cNvSpPr txBox="1"/>
          <p:nvPr/>
        </p:nvSpPr>
        <p:spPr>
          <a:xfrm>
            <a:off x="3201932" y="3234732"/>
            <a:ext cx="5854957" cy="2308324"/>
          </a:xfrm>
          <a:prstGeom prst="rect">
            <a:avLst/>
          </a:prstGeom>
          <a:noFill/>
        </p:spPr>
        <p:txBody>
          <a:bodyPr wrap="square">
            <a:spAutoFit/>
          </a:bodyPr>
          <a:lstStyle/>
          <a:p>
            <a:pPr algn="ctr"/>
            <a:r>
              <a:rPr lang="en-US" altLang="zh-CN" sz="4800" b="1">
                <a:solidFill>
                  <a:sysClr val="windowText" lastClr="000000"/>
                </a:solidFill>
                <a:latin typeface="Calibri" panose="020F0502020204030204" charset="0"/>
                <a:ea typeface="印品黑体" panose="00000500000000000000" pitchFamily="2" charset="-122"/>
                <a:cs typeface="+mn-ea"/>
                <a:sym typeface="+mn-lt"/>
              </a:rPr>
              <a:t>Tìm hiểu hình dạng, kích thước, màu sắc một số loài hoa.</a:t>
            </a:r>
            <a:endParaRPr lang="en-US" altLang="zh-CN" sz="4800" b="1" dirty="0">
              <a:solidFill>
                <a:sysClr val="windowText" lastClr="000000"/>
              </a:solidFill>
              <a:latin typeface="Calibri" panose="020F0502020204030204" charset="0"/>
              <a:ea typeface="印品黑体" panose="00000500000000000000" pitchFamily="2" charset="-122"/>
              <a:cs typeface="+mn-ea"/>
              <a:sym typeface="+mn-lt"/>
            </a:endParaRPr>
          </a:p>
        </p:txBody>
      </p:sp>
    </p:spTree>
    <p:extLst>
      <p:ext uri="{BB962C8B-B14F-4D97-AF65-F5344CB8AC3E}">
        <p14:creationId xmlns:p14="http://schemas.microsoft.com/office/powerpoint/2010/main" val="2879830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449"/>
                                        </p:tgtEl>
                                        <p:attrNameLst>
                                          <p:attrName>style.visibility</p:attrName>
                                        </p:attrNameLst>
                                      </p:cBhvr>
                                      <p:to>
                                        <p:strVal val="visible"/>
                                      </p:to>
                                    </p:set>
                                    <p:anim calcmode="lin" valueType="num">
                                      <p:cBhvr additive="base">
                                        <p:cTn id="7" dur="500" fill="hold"/>
                                        <p:tgtEl>
                                          <p:spTgt spid="1449"/>
                                        </p:tgtEl>
                                        <p:attrNameLst>
                                          <p:attrName>ppt_x</p:attrName>
                                        </p:attrNameLst>
                                      </p:cBhvr>
                                      <p:tavLst>
                                        <p:tav tm="0">
                                          <p:val>
                                            <p:strVal val="0-#ppt_w/2"/>
                                          </p:val>
                                        </p:tav>
                                        <p:tav tm="100000">
                                          <p:val>
                                            <p:strVal val="#ppt_x"/>
                                          </p:val>
                                        </p:tav>
                                      </p:tavLst>
                                    </p:anim>
                                    <p:anim calcmode="lin" valueType="num">
                                      <p:cBhvr additive="base">
                                        <p:cTn id="8" dur="500" fill="hold"/>
                                        <p:tgtEl>
                                          <p:spTgt spid="1449"/>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482"/>
                                        </p:tgtEl>
                                        <p:attrNameLst>
                                          <p:attrName>style.visibility</p:attrName>
                                        </p:attrNameLst>
                                      </p:cBhvr>
                                      <p:to>
                                        <p:strVal val="visible"/>
                                      </p:to>
                                    </p:set>
                                    <p:anim calcmode="lin" valueType="num">
                                      <p:cBhvr additive="base">
                                        <p:cTn id="11" dur="500" fill="hold"/>
                                        <p:tgtEl>
                                          <p:spTgt spid="1482"/>
                                        </p:tgtEl>
                                        <p:attrNameLst>
                                          <p:attrName>ppt_x</p:attrName>
                                        </p:attrNameLst>
                                      </p:cBhvr>
                                      <p:tavLst>
                                        <p:tav tm="0">
                                          <p:val>
                                            <p:strVal val="1+#ppt_w/2"/>
                                          </p:val>
                                        </p:tav>
                                        <p:tav tm="100000">
                                          <p:val>
                                            <p:strVal val="#ppt_x"/>
                                          </p:val>
                                        </p:tav>
                                      </p:tavLst>
                                    </p:anim>
                                    <p:anim calcmode="lin" valueType="num">
                                      <p:cBhvr additive="base">
                                        <p:cTn id="12" dur="500" fill="hold"/>
                                        <p:tgtEl>
                                          <p:spTgt spid="148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447"/>
                                        </p:tgtEl>
                                        <p:attrNameLst>
                                          <p:attrName>style.visibility</p:attrName>
                                        </p:attrNameLst>
                                      </p:cBhvr>
                                      <p:to>
                                        <p:strVal val="visible"/>
                                      </p:to>
                                    </p:set>
                                    <p:animEffect transition="in" filter="fade">
                                      <p:cBhvr>
                                        <p:cTn id="16" dur="1000"/>
                                        <p:tgtEl>
                                          <p:spTgt spid="1447"/>
                                        </p:tgtEl>
                                      </p:cBhvr>
                                    </p:animEffect>
                                    <p:anim calcmode="lin" valueType="num">
                                      <p:cBhvr>
                                        <p:cTn id="17" dur="1000" fill="hold"/>
                                        <p:tgtEl>
                                          <p:spTgt spid="1447"/>
                                        </p:tgtEl>
                                        <p:attrNameLst>
                                          <p:attrName>ppt_x</p:attrName>
                                        </p:attrNameLst>
                                      </p:cBhvr>
                                      <p:tavLst>
                                        <p:tav tm="0">
                                          <p:val>
                                            <p:strVal val="#ppt_x"/>
                                          </p:val>
                                        </p:tav>
                                        <p:tav tm="100000">
                                          <p:val>
                                            <p:strVal val="#ppt_x"/>
                                          </p:val>
                                        </p:tav>
                                      </p:tavLst>
                                    </p:anim>
                                    <p:anim calcmode="lin" valueType="num">
                                      <p:cBhvr>
                                        <p:cTn id="18" dur="1000" fill="hold"/>
                                        <p:tgtEl>
                                          <p:spTgt spid="14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4" name="圆角矩形 7"/>
          <p:cNvSpPr/>
          <p:nvPr/>
        </p:nvSpPr>
        <p:spPr>
          <a:xfrm>
            <a:off x="2331256" y="523306"/>
            <a:ext cx="7886814" cy="1334522"/>
          </a:xfrm>
          <a:prstGeom prst="roundRect">
            <a:avLst>
              <a:gd name="adj" fmla="val 22936"/>
            </a:avLst>
          </a:prstGeom>
          <a:solidFill>
            <a:srgbClr val="FFFFFF"/>
          </a:solidFill>
          <a:ln w="28575">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defRPr/>
            </a:pPr>
            <a:r>
              <a:rPr lang="vi-VN" altLang="zh-CN" sz="2400">
                <a:solidFill>
                  <a:srgbClr val="002060"/>
                </a:solidFill>
                <a:ea typeface="黑体" panose="02010609060101010101" pitchFamily="49" charset="-122"/>
                <a:cs typeface="Pattaya" panose="00000500000000000000" pitchFamily="2" charset="-34"/>
                <a:sym typeface="Arial"/>
              </a:rPr>
              <a:t>- Quan sát và nói đặc điểm của các hoa trong các hình.</a:t>
            </a:r>
          </a:p>
          <a:p>
            <a:pPr lvl="0" algn="just" defTabSz="1219170">
              <a:defRPr/>
            </a:pPr>
            <a:r>
              <a:rPr lang="vi-VN" altLang="zh-CN" sz="2400">
                <a:solidFill>
                  <a:srgbClr val="002060"/>
                </a:solidFill>
                <a:ea typeface="黑体" panose="02010609060101010101" pitchFamily="49" charset="-122"/>
                <a:cs typeface="Pattaya" panose="00000500000000000000" pitchFamily="2" charset="-34"/>
                <a:sym typeface="Arial"/>
              </a:rPr>
              <a:t>- So sánh màu sắc, kích thước, hình dạng của các hoa mà em quan sát được.</a:t>
            </a:r>
            <a:endParaRPr lang="vi-VN" altLang="zh-CN" sz="2400" dirty="0">
              <a:solidFill>
                <a:srgbClr val="002060"/>
              </a:solidFill>
              <a:ea typeface="黑体" panose="02010609060101010101" pitchFamily="49" charset="-122"/>
              <a:cs typeface="Pattaya" panose="00000500000000000000" pitchFamily="2" charset="-34"/>
              <a:sym typeface="Arial"/>
            </a:endParaRPr>
          </a:p>
        </p:txBody>
      </p:sp>
      <p:pic>
        <p:nvPicPr>
          <p:cNvPr id="43" name="Content Placeholder 8" descr="Picture1hh">
            <a:extLst>
              <a:ext uri="{FF2B5EF4-FFF2-40B4-BE49-F238E27FC236}">
                <a16:creationId xmlns:a16="http://schemas.microsoft.com/office/drawing/2014/main" id="{2C1AF491-016F-44E5-A738-0E207F07CC3C}"/>
              </a:ext>
            </a:extLst>
          </p:cNvPr>
          <p:cNvPicPr>
            <a:picLocks noChangeAspect="1"/>
          </p:cNvPicPr>
          <p:nvPr/>
        </p:nvPicPr>
        <p:blipFill>
          <a:blip r:embed="rId3"/>
          <a:stretch>
            <a:fillRect/>
          </a:stretch>
        </p:blipFill>
        <p:spPr>
          <a:xfrm>
            <a:off x="9831716" y="4876166"/>
            <a:ext cx="2552700" cy="2174240"/>
          </a:xfrm>
          <a:prstGeom prst="rect">
            <a:avLst/>
          </a:prstGeom>
          <a:noFill/>
          <a:ln>
            <a:noFill/>
          </a:ln>
        </p:spPr>
      </p:pic>
      <p:pic>
        <p:nvPicPr>
          <p:cNvPr id="3" name="Picture 2">
            <a:extLst>
              <a:ext uri="{FF2B5EF4-FFF2-40B4-BE49-F238E27FC236}">
                <a16:creationId xmlns:a16="http://schemas.microsoft.com/office/drawing/2014/main" id="{55985103-74E5-4ABD-8EDC-C04C0FFA7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1256" y="2042976"/>
            <a:ext cx="7529488" cy="4465889"/>
          </a:xfrm>
          <a:prstGeom prst="rect">
            <a:avLst/>
          </a:prstGeom>
        </p:spPr>
      </p:pic>
    </p:spTree>
    <p:extLst>
      <p:ext uri="{BB962C8B-B14F-4D97-AF65-F5344CB8AC3E}">
        <p14:creationId xmlns:p14="http://schemas.microsoft.com/office/powerpoint/2010/main" val="4165239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cial Issues Thesis: Climate Change by Slidesgo">
  <a:themeElements>
    <a:clrScheme name="Simple Light">
      <a:dk1>
        <a:srgbClr val="355C2E"/>
      </a:dk1>
      <a:lt1>
        <a:srgbClr val="F8EEE4"/>
      </a:lt1>
      <a:dk2>
        <a:srgbClr val="81A235"/>
      </a:dk2>
      <a:lt2>
        <a:srgbClr val="282828"/>
      </a:lt2>
      <a:accent1>
        <a:srgbClr val="F0DCC8"/>
      </a:accent1>
      <a:accent2>
        <a:srgbClr val="F4A79C"/>
      </a:accent2>
      <a:accent3>
        <a:srgbClr val="C7843C"/>
      </a:accent3>
      <a:accent4>
        <a:srgbClr val="8ACDCE"/>
      </a:accent4>
      <a:accent5>
        <a:srgbClr val="006936"/>
      </a:accent5>
      <a:accent6>
        <a:srgbClr val="7A5716"/>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ocial Issues Thesis: Climate Change by Slidesgo">
  <a:themeElements>
    <a:clrScheme name="Simple Light">
      <a:dk1>
        <a:srgbClr val="355C2E"/>
      </a:dk1>
      <a:lt1>
        <a:srgbClr val="F8EEE4"/>
      </a:lt1>
      <a:dk2>
        <a:srgbClr val="81A235"/>
      </a:dk2>
      <a:lt2>
        <a:srgbClr val="282828"/>
      </a:lt2>
      <a:accent1>
        <a:srgbClr val="F0DCC8"/>
      </a:accent1>
      <a:accent2>
        <a:srgbClr val="F4A79C"/>
      </a:accent2>
      <a:accent3>
        <a:srgbClr val="C7843C"/>
      </a:accent3>
      <a:accent4>
        <a:srgbClr val="8ACDCE"/>
      </a:accent4>
      <a:accent5>
        <a:srgbClr val="006936"/>
      </a:accent5>
      <a:accent6>
        <a:srgbClr val="7A5716"/>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290</TotalTime>
  <Words>795</Words>
  <Application>Microsoft Office PowerPoint</Application>
  <PresentationFormat>Widescreen</PresentationFormat>
  <Paragraphs>102</Paragraphs>
  <Slides>40</Slides>
  <Notes>19</Notes>
  <HiddenSlides>0</HiddenSlides>
  <MMClips>1</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40</vt:i4>
      </vt:variant>
    </vt:vector>
  </HeadingPairs>
  <TitlesOfParts>
    <vt:vector size="65" baseType="lpstr">
      <vt:lpstr>宋体</vt:lpstr>
      <vt:lpstr>.VnBlack</vt:lpstr>
      <vt:lpstr>.黑体-韩语</vt:lpstr>
      <vt:lpstr>Arial</vt:lpstr>
      <vt:lpstr>Cairo</vt:lpstr>
      <vt:lpstr>Calibri</vt:lpstr>
      <vt:lpstr>Calibri Light</vt:lpstr>
      <vt:lpstr>Coiny</vt:lpstr>
      <vt:lpstr>Fredoka One</vt:lpstr>
      <vt:lpstr>Gwendolyn</vt:lpstr>
      <vt:lpstr>iCiel Cadena</vt:lpstr>
      <vt:lpstr>Lato</vt:lpstr>
      <vt:lpstr>隶书</vt:lpstr>
      <vt:lpstr>Montserrat Alternates Black</vt:lpstr>
      <vt:lpstr>Oxygen</vt:lpstr>
      <vt:lpstr>Pattaya</vt:lpstr>
      <vt:lpstr>Quicksand Medium</vt:lpstr>
      <vt:lpstr>黑体</vt:lpstr>
      <vt:lpstr>Times New Roman</vt:lpstr>
      <vt:lpstr>Wingdings</vt:lpstr>
      <vt:lpstr>印品黑体</vt:lpstr>
      <vt:lpstr>Office 主题​​</vt:lpstr>
      <vt:lpstr>Social Issues Thesis: Climate Change by Slidesgo</vt:lpstr>
      <vt:lpstr>1_Social Issues Thesis: Climate Change by Slidesgo</vt:lpstr>
      <vt:lpstr>Office Theme</vt:lpstr>
      <vt:lpstr>Môn: Tự nhiên và xã hội</vt:lpstr>
      <vt:lpstr>Mục tiêu</vt:lpstr>
      <vt:lpstr>Khởi động</vt:lpstr>
      <vt:lpstr>PowerPoint Presentation</vt:lpstr>
      <vt:lpstr>PowerPoint Presentation</vt:lpstr>
      <vt:lpstr>PowerPoint Presentation</vt:lpstr>
      <vt:lpstr>PowerPoint Presentation</vt:lpstr>
      <vt:lpstr>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Môn: Tự nhiên và xã hội</dc:title>
  <dc:creator>Lan Hương; 0354473852</dc:creator>
  <cp:lastModifiedBy>Admin</cp:lastModifiedBy>
  <cp:revision>2</cp:revision>
  <dcterms:created xsi:type="dcterms:W3CDTF">2017-05-03T13:07:00Z</dcterms:created>
  <dcterms:modified xsi:type="dcterms:W3CDTF">2024-09-13T01:27:58Z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7ADB7C3BABF84C4DB5682CB729562251</vt:lpwstr>
  </property>
  <property fmtid="{D5CDD505-2E9C-101B-9397-08002B2CF9AE}" pid="3" name="KSOProductBuildVer">
    <vt:lpwstr>1033-11.2.0.11254</vt:lpwstr>
  </property>
</Properties>
</file>