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4" r:id="rId3"/>
    <p:sldId id="460" r:id="rId4"/>
    <p:sldId id="462" r:id="rId5"/>
    <p:sldId id="464" r:id="rId6"/>
    <p:sldId id="45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84" y="30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HOÀI PHÚ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HĐGD: LAO ĐỘNG VÀ THU NHẬP GIA ĐÌNH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3A2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19" y="761003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GVGD: </a:t>
            </a:r>
            <a:r>
              <a:rPr lang="en-US" sz="3200" dirty="0" err="1" smtClean="0"/>
              <a:t>Nguyễn</a:t>
            </a:r>
            <a:r>
              <a:rPr lang="en-US" sz="3200" dirty="0" smtClean="0"/>
              <a:t> Thị Ngọc Hằng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33350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về công việc của người thân mang lại thu nhập cho gia </a:t>
              </a:r>
              <a:r>
                <a:rPr 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988603" y="3090982"/>
            <a:ext cx="7162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công việc của người thân mang lại thu nhập cho gia đình</a:t>
            </a:r>
          </a:p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về công việc của người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46" y="2569416"/>
            <a:ext cx="7429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5003" y="5943600"/>
            <a:ext cx="717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về niềm vui của người thân khi công việc mang lại thu nhập tốt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33350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về công việc của người thân mang lại thu nhập cho gia </a:t>
              </a:r>
              <a:r>
                <a:rPr 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8" name="Picture 4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19" y="2712457"/>
            <a:ext cx="7429500" cy="55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5169" y="2712457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em công nhân, mẹ em bán hàng; bố mẹ em đều là nhân viên văn phòng, mẹ là kế toán, bố là bác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Niềm vui của người thân khi công việc mang lại thu nhập tốt là: mẹ là giáo viên rất vui khi mỗi dịp Tết, ngày nhà giáo, ngày phụ nữ Việt Nam được tiền thưởng, …</a:t>
            </a:r>
          </a:p>
        </p:txBody>
      </p:sp>
    </p:spTree>
    <p:extLst>
      <p:ext uri="{BB962C8B-B14F-4D97-AF65-F5344CB8AC3E}">
        <p14:creationId xmlns:p14="http://schemas.microsoft.com/office/powerpoint/2010/main" val="27183471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92202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 nhập </a:t>
              </a:r>
              <a:r>
                <a:rPr 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2667000"/>
            <a:ext cx="77533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708" y="2721800"/>
            <a:ext cx="7316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nhóm về nội dung các nhánh của sơ đồ tư duy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câu hỏi phỏng vấn người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205" y="5237233"/>
            <a:ext cx="7307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nhập của gia đình thường chia thành 4 nhánh: Lương của mẹ, lương của bố, các khoản thu nhập khác (tiền anh/ chị đi làm), Thu nhập từ lao động gia đình (nuôi gà, vịt,…)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78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92202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 nhập </a:t>
              </a:r>
              <a:r>
                <a:rPr lang="vi-VN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897708" y="2629317"/>
            <a:ext cx="74692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các câu hỏi phỏng vấn người thân như: lương của bố 1 tháng bao nhiêu, Lương mẹ một tháng bao nhiêu. Việc chi tiêu 1 tháng có bao giờ vượt quá tiền lương không, …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8519319" y="2819400"/>
            <a:ext cx="708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88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51054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AutoShape 2" descr="Hình ảnh đẹp về mẹ tràn ngập tình yêu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2571869"/>
            <a:ext cx="7391400" cy="23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ạt động trải nghiệm lớp 3 Tuần 19 trang 55, 56, 57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2743200"/>
            <a:ext cx="7467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71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11246</TotalTime>
  <Words>336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1188</cp:revision>
  <dcterms:created xsi:type="dcterms:W3CDTF">2008-09-09T22:52:10Z</dcterms:created>
  <dcterms:modified xsi:type="dcterms:W3CDTF">2024-09-19T08:51:21Z</dcterms:modified>
</cp:coreProperties>
</file>