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40" r:id="rId3"/>
    <p:sldId id="408" r:id="rId4"/>
    <p:sldId id="437" r:id="rId5"/>
    <p:sldId id="441" r:id="rId6"/>
    <p:sldId id="438" r:id="rId7"/>
    <p:sldId id="442" r:id="rId8"/>
    <p:sldId id="34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F5D77-9517-4A93-9728-C6446BE281AB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EBFF8-084F-433A-AD06-23194B4D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8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A8F1F-5F15-60C6-3B66-FEAFEB63C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1EA1C-356C-EF44-0E1E-E19CCE74A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1E1FD-5EBC-92C8-C807-06C84E0B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8211D-D4A5-1B58-A607-75241B18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43CD5-D9CA-2FB4-CB4F-761FFC7F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86AD-4AAA-F45F-D93C-93D55F17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88850-EB11-577E-DB85-0309D76B8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FC11C-0D24-64EB-7487-2488E623B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B255C-DA13-CC5C-8A28-89990841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355C2-E7EF-561D-7B4E-B451C5DF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6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D897CA-1208-6FAE-22B2-A99E28B3B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DA71E-D9B5-7396-6C73-CABA4C9C6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656FE-0634-08EE-AE81-98AA3A5E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2F5E1-4AA5-40E1-8DF1-CBD06D18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0FC95-C483-FEFE-7C6D-90A23DD7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6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E1-2F19-941E-1D63-F3E7CE90E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0292-8A0F-03C6-7DAB-86626703C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23B0-2EC1-77C9-89B1-201C1DF8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C0C05-8EFC-2550-0899-11E625DA4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219D1-35E0-864E-F256-565995F1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5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AABA-B4F9-2FA1-8E4B-E5F5A85D9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ACE91-0A26-E45F-EB42-689408AD6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3F40A-6854-7434-E629-FF0198C4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32E08-99B9-7C89-4876-90E5BD6E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655CA-7D86-5C47-21C2-9D047AFA0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8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B546-3A43-E4B1-05FC-766D5C463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3E30D-308C-59FF-937F-BDEC874CA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9DCE5-B625-E372-2D59-49A39B053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F68C7-0A2F-AE5F-A827-DABCAD00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D19BC-5CA1-EE5E-8622-CFED2D8D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A3CB8-731F-BACE-484D-CEC071A3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9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ECEA7-6C62-640D-08FD-D6A503315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E0D75-3368-9407-B571-4ADE62161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F35BB-A9EE-3023-7FDC-7626B4F77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49D5B-8849-7A77-7201-8F1327AF5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C48B9-D895-CE08-8DE1-30572DD37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CFC2D0-1121-72E0-547F-A39F6987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DF7010-97D1-B0C7-2982-F018BA96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94A5F9-E404-EA5A-4524-5FF5755C4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6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B797D-E290-E0ED-DE0E-A3C75EB8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AC8410-2E89-CD29-2421-8C5823F6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4F0EAA-0F6E-CBEF-7A57-CC923041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7B0921-D77C-9570-28DC-1A0042EA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A2EA2-9BFD-3F57-1C62-BC87336B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3AA947-10A5-2E6B-4D32-199CDFB8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62391-9500-DFF7-32E4-2E3C0C65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9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0B86-9163-0B6C-1C62-5620AB519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D8EB8-8BF3-3B82-89EA-38F47FF31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2D86F-7704-B7AB-C608-A0D938FBB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4D57D-A8DD-1A79-F015-3D65C5F8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42C61-A28B-6ADF-0608-DA4297155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F95F3-73B5-6209-4279-1EFC6E43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0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53E41-3702-DD56-074B-B338DC34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822F1-CB16-C56E-CCEA-C76AD57E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BE80F-A68F-E292-A500-0C3AE2D8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69295-F8D6-A902-3C1C-C4C313BEA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0D9DE-82E4-B91B-B1CF-0D3B41D1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9ABEF-6973-1673-ECFE-6DFE112F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0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8BDA52-06CE-2094-2D70-F6EB151B4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D6988-D3BC-4B73-3450-546B07318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D0066-B48F-0B1A-C79D-D99528981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2027-C815-473D-BB65-08B8BF6F3844}" type="datetimeFigureOut">
              <a:rPr lang="en-US" smtClean="0"/>
              <a:t>09/12/2024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D89A6-737C-434C-0B87-9392D0BF9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8024E-2ACA-1ED8-697A-C37D942A5A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D658B-C18C-4F70-A778-C406C949A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2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394857" y="546585"/>
            <a:ext cx="7518400" cy="512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622" b="1" dirty="0">
                <a:solidFill>
                  <a:srgbClr val="FF0066"/>
                </a:solidFill>
                <a:latin typeface="Times New Roman" pitchFamily="18" charset="0"/>
              </a:rPr>
              <a:t>TRƯỜNG TIỂU HỌC HOÀI PHÚ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29" y="4081825"/>
            <a:ext cx="1524000" cy="197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15642" y="3257768"/>
            <a:ext cx="8855635" cy="1358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348"/>
              </a:spcBef>
              <a:defRPr/>
            </a:pPr>
            <a:r>
              <a:rPr lang="en-US" sz="2996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996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996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996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996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348"/>
              </a:spcBef>
              <a:defRPr/>
            </a:pP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26: RÔ –BỐT Ở QUANH TA(T3)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1857829" y="1545441"/>
            <a:ext cx="8592457" cy="149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494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defRPr/>
            </a:pPr>
            <a:r>
              <a:rPr lang="en-US" sz="4494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1915885" y="5398175"/>
            <a:ext cx="4475239" cy="6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798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1798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1798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1798" b="1" i="1" dirty="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altLang="en-US" sz="1798" b="1" i="1" dirty="0" err="1">
                <a:solidFill>
                  <a:srgbClr val="FF0066"/>
                </a:solidFill>
                <a:latin typeface="Times New Roman" pitchFamily="18" charset="0"/>
              </a:rPr>
              <a:t>Chế</a:t>
            </a:r>
            <a:r>
              <a:rPr lang="en-US" altLang="en-US" sz="1798" b="1" i="1" dirty="0">
                <a:solidFill>
                  <a:srgbClr val="FF0066"/>
                </a:solidFill>
                <a:latin typeface="Times New Roman" pitchFamily="18" charset="0"/>
              </a:rPr>
              <a:t> Văn </a:t>
            </a:r>
            <a:r>
              <a:rPr lang="en-US" altLang="en-US" sz="1798" b="1" i="1" dirty="0" err="1">
                <a:solidFill>
                  <a:srgbClr val="FF0066"/>
                </a:solidFill>
                <a:latin typeface="Times New Roman" pitchFamily="18" charset="0"/>
              </a:rPr>
              <a:t>Sách</a:t>
            </a:r>
            <a:endParaRPr lang="en-US" altLang="en-US" sz="1798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1798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1798" b="1" i="1" dirty="0">
                <a:solidFill>
                  <a:srgbClr val="FF0066"/>
                </a:solidFill>
                <a:latin typeface="Times New Roman" pitchFamily="18" charset="0"/>
              </a:rPr>
              <a:t>:  3A4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886" y="4670913"/>
            <a:ext cx="4206724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833435" y="252654"/>
            <a:ext cx="1558931" cy="199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29320" y="313785"/>
            <a:ext cx="1564876" cy="187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4050695" y="1088821"/>
            <a:ext cx="4483704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9835848" y="741600"/>
            <a:ext cx="1104295" cy="144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1909838" y="4471855"/>
            <a:ext cx="1060752" cy="77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287" y="3833397"/>
            <a:ext cx="3246937" cy="23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67517" y="515306"/>
            <a:ext cx="1998496" cy="461217"/>
            <a:chOff x="6651116" y="743102"/>
            <a:chExt cx="2623026" cy="615737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623026" cy="615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488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397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30254" y="1431288"/>
            <a:ext cx="3139265" cy="530273"/>
            <a:chOff x="1508919" y="1888664"/>
            <a:chExt cx="3733800" cy="70792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707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8488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846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31169" y="1961528"/>
            <a:ext cx="11643818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2696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lang="en-US" sz="2696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3215701" y="947153"/>
            <a:ext cx="5667321" cy="50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69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69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26: RÔ- BỐT Ở QUANH TA(T3)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91BDB2-25A5-9235-7AB7-B5177B1DD2D9}"/>
              </a:ext>
            </a:extLst>
          </p:cNvPr>
          <p:cNvSpPr/>
          <p:nvPr/>
        </p:nvSpPr>
        <p:spPr>
          <a:xfrm>
            <a:off x="806248" y="5819457"/>
            <a:ext cx="10461432" cy="945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2696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trong các câu thơ ở bài tập a dùng để báo hiệu bộ phận câu đứng sau là phần giải thích. </a:t>
            </a:r>
            <a:endParaRPr lang="en-US" sz="26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EEBBFD-5465-86F3-AD3E-104D08559FC7}"/>
              </a:ext>
            </a:extLst>
          </p:cNvPr>
          <p:cNvSpPr/>
          <p:nvPr/>
        </p:nvSpPr>
        <p:spPr>
          <a:xfrm>
            <a:off x="4116558" y="3680605"/>
            <a:ext cx="5810433" cy="2282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đò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bến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ở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Hổ</a:t>
            </a:r>
            <a:endParaRPr lang="en-US" sz="26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528E19-BA40-754A-DFC0-9A0C92056D4B}"/>
              </a:ext>
            </a:extLst>
          </p:cNvPr>
          <p:cNvSpPr/>
          <p:nvPr/>
        </p:nvSpPr>
        <p:spPr>
          <a:xfrm>
            <a:off x="476564" y="2610315"/>
            <a:ext cx="5419292" cy="96821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696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550C97-7A43-B5A3-622D-6D0A1755018A}"/>
              </a:ext>
            </a:extLst>
          </p:cNvPr>
          <p:cNvSpPr/>
          <p:nvPr/>
        </p:nvSpPr>
        <p:spPr>
          <a:xfrm>
            <a:off x="6796008" y="2590123"/>
            <a:ext cx="4845635" cy="96821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endParaRPr lang="en-US" sz="2696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5302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73634" y="181804"/>
            <a:ext cx="3139265" cy="530273"/>
            <a:chOff x="1508919" y="1888664"/>
            <a:chExt cx="3733800" cy="70792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707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2846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46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74091" y="634655"/>
            <a:ext cx="11643818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2696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lang="en-US" sz="2696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91BDB2-25A5-9235-7AB7-B5177B1DD2D9}"/>
              </a:ext>
            </a:extLst>
          </p:cNvPr>
          <p:cNvSpPr/>
          <p:nvPr/>
        </p:nvSpPr>
        <p:spPr>
          <a:xfrm>
            <a:off x="502401" y="5881615"/>
            <a:ext cx="10772961" cy="945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2696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trong các câu văn ở bài tập b và c dùng để báo hiệu bộ phận câu đứng sau là phần liệt kê</a:t>
            </a:r>
            <a:endParaRPr lang="en-US" sz="26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EEBBFD-5465-86F3-AD3E-104D08559FC7}"/>
              </a:ext>
            </a:extLst>
          </p:cNvPr>
          <p:cNvSpPr/>
          <p:nvPr/>
        </p:nvSpPr>
        <p:spPr>
          <a:xfrm>
            <a:off x="238330" y="2383585"/>
            <a:ext cx="11238871" cy="1844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xuôi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6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C00BAF-8205-D537-9CD0-8E7FE422AD2D}"/>
              </a:ext>
            </a:extLst>
          </p:cNvPr>
          <p:cNvSpPr/>
          <p:nvPr/>
        </p:nvSpPr>
        <p:spPr>
          <a:xfrm>
            <a:off x="254484" y="1220045"/>
            <a:ext cx="5419292" cy="96821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696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73DA4A-77CF-1893-29E1-BB0830256B99}"/>
              </a:ext>
            </a:extLst>
          </p:cNvPr>
          <p:cNvSpPr/>
          <p:nvPr/>
        </p:nvSpPr>
        <p:spPr>
          <a:xfrm>
            <a:off x="6895086" y="1220045"/>
            <a:ext cx="4845635" cy="96821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46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endParaRPr lang="en-US" sz="2696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553719-C5E3-5D6A-6CAD-654E2348DEA9}"/>
              </a:ext>
            </a:extLst>
          </p:cNvPr>
          <p:cNvSpPr/>
          <p:nvPr/>
        </p:nvSpPr>
        <p:spPr>
          <a:xfrm>
            <a:off x="54341" y="4179799"/>
            <a:ext cx="11238871" cy="1844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algn="r"/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endParaRPr lang="en-US" sz="26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77960" y="155200"/>
            <a:ext cx="3139265" cy="530273"/>
            <a:chOff x="1508919" y="1888664"/>
            <a:chExt cx="3733800" cy="70792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707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2846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46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673634" y="849659"/>
            <a:ext cx="10461432" cy="9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phảy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2C34EA-364E-EB1B-EEB4-1FDCF5ADB740}"/>
              </a:ext>
            </a:extLst>
          </p:cNvPr>
          <p:cNvSpPr/>
          <p:nvPr/>
        </p:nvSpPr>
        <p:spPr>
          <a:xfrm>
            <a:off x="679340" y="1794873"/>
            <a:ext cx="11181492" cy="2719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Mun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1 con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 con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diếc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Mun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-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46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Theo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853570-01A6-0FB4-DC1E-3DBC4E08B7FD}"/>
              </a:ext>
            </a:extLst>
          </p:cNvPr>
          <p:cNvSpPr/>
          <p:nvPr/>
        </p:nvSpPr>
        <p:spPr>
          <a:xfrm>
            <a:off x="5867690" y="1944984"/>
            <a:ext cx="456620" cy="2853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8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475184D-C40B-AD63-C730-28A7C24DD0E7}"/>
              </a:ext>
            </a:extLst>
          </p:cNvPr>
          <p:cNvSpPr/>
          <p:nvPr/>
        </p:nvSpPr>
        <p:spPr>
          <a:xfrm>
            <a:off x="9178187" y="2815416"/>
            <a:ext cx="456620" cy="2853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8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F5A9353-87E7-063C-0046-E74B9641AFFD}"/>
              </a:ext>
            </a:extLst>
          </p:cNvPr>
          <p:cNvSpPr/>
          <p:nvPr/>
        </p:nvSpPr>
        <p:spPr>
          <a:xfrm>
            <a:off x="3185046" y="2355087"/>
            <a:ext cx="456620" cy="2853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8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7A54F3-9D49-2996-7E11-5B0554E085BA}"/>
              </a:ext>
            </a:extLst>
          </p:cNvPr>
          <p:cNvSpPr/>
          <p:nvPr/>
        </p:nvSpPr>
        <p:spPr>
          <a:xfrm>
            <a:off x="8835722" y="3200690"/>
            <a:ext cx="456620" cy="2853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8"/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77960" y="155200"/>
            <a:ext cx="3139265" cy="530273"/>
            <a:chOff x="1508919" y="1888664"/>
            <a:chExt cx="3733800" cy="70792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707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8488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2846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46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46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673634" y="849659"/>
            <a:ext cx="10461432" cy="9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phảy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2C34EA-364E-EB1B-EEB4-1FDCF5ADB740}"/>
              </a:ext>
            </a:extLst>
          </p:cNvPr>
          <p:cNvSpPr/>
          <p:nvPr/>
        </p:nvSpPr>
        <p:spPr>
          <a:xfrm>
            <a:off x="679340" y="1794873"/>
            <a:ext cx="11181492" cy="2719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: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Mun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1 con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 con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diếc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Mun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- “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,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!”.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:  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Theo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853570-01A6-0FB4-DC1E-3DBC4E08B7FD}"/>
              </a:ext>
            </a:extLst>
          </p:cNvPr>
          <p:cNvSpPr/>
          <p:nvPr/>
        </p:nvSpPr>
        <p:spPr>
          <a:xfrm>
            <a:off x="5847893" y="1955544"/>
            <a:ext cx="456620" cy="285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48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475184D-C40B-AD63-C730-28A7C24DD0E7}"/>
              </a:ext>
            </a:extLst>
          </p:cNvPr>
          <p:cNvSpPr/>
          <p:nvPr/>
        </p:nvSpPr>
        <p:spPr>
          <a:xfrm>
            <a:off x="9121110" y="2801147"/>
            <a:ext cx="456620" cy="285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48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F5A9353-87E7-063C-0046-E74B9641AFFD}"/>
              </a:ext>
            </a:extLst>
          </p:cNvPr>
          <p:cNvSpPr/>
          <p:nvPr/>
        </p:nvSpPr>
        <p:spPr>
          <a:xfrm>
            <a:off x="3242123" y="2328541"/>
            <a:ext cx="456620" cy="338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96" b="1" dirty="0">
                <a:solidFill>
                  <a:srgbClr val="0070C0"/>
                </a:solidFill>
                <a:latin typeface="Arial"/>
              </a:rPr>
              <a:t>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7A54F3-9D49-2996-7E11-5B0554E085BA}"/>
              </a:ext>
            </a:extLst>
          </p:cNvPr>
          <p:cNvSpPr/>
          <p:nvPr/>
        </p:nvSpPr>
        <p:spPr>
          <a:xfrm>
            <a:off x="9121110" y="3201263"/>
            <a:ext cx="456620" cy="285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48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12E4C6-B6ED-853F-7CFB-0E9CCE8C48AF}"/>
              </a:ext>
            </a:extLst>
          </p:cNvPr>
          <p:cNvSpPr/>
          <p:nvPr/>
        </p:nvSpPr>
        <p:spPr>
          <a:xfrm>
            <a:off x="636974" y="4590522"/>
            <a:ext cx="10461432" cy="2212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nl-NL" sz="2696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 dấu phẩy thay cho ô vuông trong câu Cá giòn, thơm và ngọt quá!. (Vì giòn và thơm cùng chỉ đặc điểm của món cá.) Chọn dấu hai chấm để thay cho ô vuông trong các câu còn lại. Vì đằng sau ô vuông là những bộ phận câu có ý nghĩa giải thích, liệt kê.</a:t>
            </a:r>
            <a:endParaRPr lang="en-US" sz="2696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864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67517" y="515306"/>
            <a:ext cx="1998496" cy="461217"/>
            <a:chOff x="6651116" y="743102"/>
            <a:chExt cx="2623026" cy="615737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623026" cy="615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97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30254" y="1113927"/>
            <a:ext cx="3139265" cy="530273"/>
            <a:chOff x="1508919" y="1888664"/>
            <a:chExt cx="3733800" cy="70792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707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46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130254" y="1627625"/>
            <a:ext cx="10461432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nl-NL" sz="2696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 tiếp để hoàn thành các câu dưới đây:</a:t>
            </a:r>
            <a:endParaRPr lang="en-US" sz="269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6556" y="2141322"/>
            <a:ext cx="10461432" cy="1406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(…)</a:t>
            </a:r>
          </a:p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b: Trai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Hy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–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pi- a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</a:p>
          <a:p>
            <a:pPr algn="just"/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Ngoiạ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(...)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2401" y="3929030"/>
            <a:ext cx="11415508" cy="2835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996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Rô-bốt được tạo ra để làm thay con người trong nhiều việc nguy hiểm.</a:t>
            </a:r>
            <a:endParaRPr lang="en-US" sz="29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996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b.Trai tráng khắp Hy Lạp đổ về thành phố Ô-lim-pi-a để thi đấu thể thao.</a:t>
            </a:r>
            <a:endParaRPr lang="en-US" sz="29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996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c.Chúng ta cần học ngoại ngữ để có thể giao tiếp với bạn bè quốc tế</a:t>
            </a:r>
            <a:endParaRPr lang="en-US" sz="2996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46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95">
            <a:extLst>
              <a:ext uri="{FF2B5EF4-FFF2-40B4-BE49-F238E27FC236}">
                <a16:creationId xmlns:a16="http://schemas.microsoft.com/office/drawing/2014/main" id="{FA665FD4-441E-5141-4D25-EF357835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5701" y="947153"/>
            <a:ext cx="5667321" cy="50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69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69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26: RÔ- BỐT Ở QUANH TA(T3)</a:t>
            </a:r>
          </a:p>
        </p:txBody>
      </p:sp>
    </p:spTree>
    <p:extLst>
      <p:ext uri="{BB962C8B-B14F-4D97-AF65-F5344CB8AC3E}">
        <p14:creationId xmlns:p14="http://schemas.microsoft.com/office/powerpoint/2010/main" val="34500053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67517" y="515306"/>
            <a:ext cx="1998496" cy="461217"/>
            <a:chOff x="6651116" y="743102"/>
            <a:chExt cx="2623026" cy="615737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623026" cy="615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488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397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30254" y="1113927"/>
            <a:ext cx="3139265" cy="530273"/>
            <a:chOff x="1508919" y="1888664"/>
            <a:chExt cx="3733800" cy="70792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707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8488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846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130254" y="1627625"/>
            <a:ext cx="10461432" cy="9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”?</a:t>
            </a:r>
            <a:endParaRPr lang="en-US" sz="269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51450" y="2901926"/>
            <a:ext cx="9171025" cy="140615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?(…)</a:t>
            </a: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46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46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46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846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60000" y="4429214"/>
            <a:ext cx="8353926" cy="193642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nl-NL" sz="2996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đọc sách để làm gì?</a:t>
            </a:r>
            <a:endParaRPr lang="en-US" sz="2996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996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đọc sách để mở rộng hiểu biết.</a:t>
            </a:r>
            <a:endParaRPr lang="en-US" sz="2996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996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đội mũ bảo hiểm để làm gì?</a:t>
            </a:r>
            <a:endParaRPr lang="en-US" sz="2996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996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đội mũ bảo hiểm để bảo vệ vùng đầu...</a:t>
            </a:r>
            <a:endParaRPr lang="en-US" sz="2996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95">
            <a:extLst>
              <a:ext uri="{FF2B5EF4-FFF2-40B4-BE49-F238E27FC236}">
                <a16:creationId xmlns:a16="http://schemas.microsoft.com/office/drawing/2014/main" id="{FA665FD4-441E-5141-4D25-EF357835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5701" y="947153"/>
            <a:ext cx="5667321" cy="50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684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69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69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26: RÔ- BỐT Ở QUANH TA(T3)</a:t>
            </a:r>
          </a:p>
        </p:txBody>
      </p:sp>
    </p:spTree>
    <p:extLst>
      <p:ext uri="{BB962C8B-B14F-4D97-AF65-F5344CB8AC3E}">
        <p14:creationId xmlns:p14="http://schemas.microsoft.com/office/powerpoint/2010/main" val="40916441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95681"/>
            <a:ext cx="11176001" cy="6557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157238" y="2744070"/>
            <a:ext cx="11698515" cy="11855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269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4269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4269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865</Words>
  <Application>Microsoft Office PowerPoint</Application>
  <PresentationFormat>Widescreen</PresentationFormat>
  <Paragraphs>61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DELL</cp:lastModifiedBy>
  <cp:revision>6</cp:revision>
  <dcterms:created xsi:type="dcterms:W3CDTF">2024-09-12T07:11:52Z</dcterms:created>
  <dcterms:modified xsi:type="dcterms:W3CDTF">2024-09-12T15:27:16Z</dcterms:modified>
</cp:coreProperties>
</file>