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42" r:id="rId9"/>
    <p:sldId id="433" r:id="rId10"/>
    <p:sldId id="440" r:id="rId11"/>
    <p:sldId id="34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F5D77-9517-4A93-9728-C6446BE281A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EBFF8-084F-433A-AD06-23194B4D7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84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4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8F1F-5F15-60C6-3B66-FEAFEB63C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1EA1C-356C-EF44-0E1E-E19CCE74A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E1FD-5EBC-92C8-C807-06C84E0B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211D-D4A5-1B58-A607-75241B18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3CD5-D9CA-2FB4-CB4F-761FFC7F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86AD-4AAA-F45F-D93C-93D55F17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88850-EB11-577E-DB85-0309D76B8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C11C-0D24-64EB-7487-2488E623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B255C-DA13-CC5C-8A28-89990841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355C2-E7EF-561D-7B4E-B451C5DF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897CA-1208-6FAE-22B2-A99E28B3B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DA71E-D9B5-7396-6C73-CABA4C9C6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656FE-0634-08EE-AE81-98AA3A5EB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2F5E1-4AA5-40E1-8DF1-CBD06D18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FC95-C483-FEFE-7C6D-90A23DD7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B9E1-2F19-941E-1D63-F3E7CE90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A0292-8A0F-03C6-7DAB-86626703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023B0-2EC1-77C9-89B1-201C1DF8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C0C05-8EFC-2550-0899-11E625DA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219D1-35E0-864E-F256-565995F1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5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AABA-B4F9-2FA1-8E4B-E5F5A85D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ACE91-0A26-E45F-EB42-689408AD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3F40A-6854-7434-E629-FF0198C4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32E08-99B9-7C89-4876-90E5BD6E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655CA-7D86-5C47-21C2-9D047AFA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8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7B546-3A43-E4B1-05FC-766D5C46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E30D-308C-59FF-937F-BDEC874CA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9DCE5-B625-E372-2D59-49A39B053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F68C7-0A2F-AE5F-A827-DABCAD00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D19BC-5CA1-EE5E-8622-CFED2D8D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3CB8-731F-BACE-484D-CEC071A3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9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ECEA7-6C62-640D-08FD-D6A50331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E0D75-3368-9407-B571-4ADE62161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F35BB-A9EE-3023-7FDC-7626B4F77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9D5B-8849-7A77-7201-8F1327AF5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C48B9-D895-CE08-8DE1-30572DD37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CFC2D0-1121-72E0-547F-A39F6987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F7010-97D1-B0C7-2982-F018BA96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4A5F9-E404-EA5A-4524-5FF5755C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B797D-E290-E0ED-DE0E-A3C75EB8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C8410-2E89-CD29-2421-8C5823F6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F0EAA-0F6E-CBEF-7A57-CC923041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B0921-D77C-9570-28DC-1A0042EA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3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8A2EA2-9BFD-3F57-1C62-BC87336B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AA947-10A5-2E6B-4D32-199CDFB8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62391-9500-DFF7-32E4-2E3C0C65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0B86-9163-0B6C-1C62-5620AB51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D8EB8-8BF3-3B82-89EA-38F47FF31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2D86F-7704-B7AB-C608-A0D938FBB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4D57D-A8DD-1A79-F015-3D65C5F8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42C61-A28B-6ADF-0608-DA429715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F95F3-73B5-6209-4279-1EFC6E43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3E41-3702-DD56-074B-B338DC34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822F1-CB16-C56E-CCEA-C76AD57EA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BE80F-A68F-E292-A500-0C3AE2D83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69295-F8D6-A902-3C1C-C4C313BE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0D9DE-82E4-B91B-B1CF-0D3B41D1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ABEF-6973-1673-ECFE-6DFE112F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BDA52-06CE-2094-2D70-F6EB151B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D6988-D3BC-4B73-3450-546B07318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D0066-B48F-0B1A-C79D-D99528981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F2027-C815-473D-BB65-08B8BF6F3844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D89A6-737C-434C-0B87-9392D0BF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8024E-2ACA-1ED8-697A-C37D942A5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658B-C18C-4F70-A778-C406C949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2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HOÀI PHÚ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Bùi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Thu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Thẩm</a:t>
            </a:r>
            <a:endParaRPr lang="en-US" altLang="en-US" sz="1798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 3A3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8" y="1524941"/>
            <a:ext cx="7188097" cy="507190"/>
            <a:chOff x="1508918" y="1888664"/>
            <a:chExt cx="8733709" cy="113463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134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6" name="Cloud 5"/>
          <p:cNvSpPr/>
          <p:nvPr/>
        </p:nvSpPr>
        <p:spPr>
          <a:xfrm>
            <a:off x="1961198" y="2230372"/>
            <a:ext cx="4978280" cy="96519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3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3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59193" t="23016" b="37302"/>
          <a:stretch/>
        </p:blipFill>
        <p:spPr bwMode="auto">
          <a:xfrm>
            <a:off x="1169706" y="3343384"/>
            <a:ext cx="4640906" cy="2910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59028" t="21693" r="4266" b="29630"/>
          <a:stretch/>
        </p:blipFill>
        <p:spPr bwMode="auto">
          <a:xfrm>
            <a:off x="6085172" y="3371923"/>
            <a:ext cx="4862419" cy="2910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450338" y="923877"/>
            <a:ext cx="5070315" cy="54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"/>
            <a:ext cx="12089142" cy="684930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l="13889" t="16402" r="9887" b="18254"/>
          <a:stretch/>
        </p:blipFill>
        <p:spPr bwMode="auto">
          <a:xfrm>
            <a:off x="331169" y="346813"/>
            <a:ext cx="11358429" cy="6107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Bài hát Bầu trời xanh - Nhạc và lời Nguyễn Văn Quỳ - Phan Hồ Điệp - Lớp học Đậu Ngọ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169" y="346813"/>
            <a:ext cx="11358429" cy="5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1089" y="2122727"/>
            <a:ext cx="10461432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8958" y="4048802"/>
            <a:ext cx="1017109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9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0254" y="1488365"/>
            <a:ext cx="3139265" cy="530273"/>
            <a:chOff x="1508919" y="1888664"/>
            <a:chExt cx="3733800" cy="70792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707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46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130254" y="3257769"/>
            <a:ext cx="3139265" cy="530273"/>
            <a:chOff x="1508919" y="1888664"/>
            <a:chExt cx="3733800" cy="70792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707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46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187332" y="2293738"/>
            <a:ext cx="227476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9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3848" y="1467555"/>
            <a:ext cx="5079902" cy="553357"/>
            <a:chOff x="1508918" y="1888664"/>
            <a:chExt cx="6172201" cy="1237920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237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996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2500115" y="2309835"/>
            <a:ext cx="256740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98286" y="2322276"/>
            <a:ext cx="277470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i="1" dirty="0"/>
              <a:t>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96914" y="2318470"/>
            <a:ext cx="341496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i="1" dirty="0">
                <a:solidFill>
                  <a:srgbClr val="FF0000"/>
                </a:solidFill>
              </a:rPr>
              <a:t>  </a:t>
            </a:r>
            <a:r>
              <a:rPr lang="en-US" sz="2996" i="1" dirty="0"/>
              <a:t>  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23395" y="2327983"/>
            <a:ext cx="256848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i="1" dirty="0"/>
              <a:t> 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996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50334" y="2327983"/>
            <a:ext cx="228310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i="1" dirty="0"/>
              <a:t>  </a:t>
            </a:r>
            <a:r>
              <a:rPr lang="en-US" sz="2996" i="1" dirty="0">
                <a:solidFill>
                  <a:srgbClr val="0070C0"/>
                </a:solidFill>
              </a:rPr>
              <a:t>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29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1487" y="3143613"/>
            <a:ext cx="8162088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6734" y="4513473"/>
            <a:ext cx="10009167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4081044" y="2002061"/>
            <a:ext cx="0" cy="376711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285998" y="1421051"/>
            <a:ext cx="1739677" cy="524322"/>
            <a:chOff x="1258383" y="1442589"/>
            <a:chExt cx="2322514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8383" y="1442589"/>
              <a:ext cx="2322514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46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554875" y="1432865"/>
            <a:ext cx="2157009" cy="513386"/>
            <a:chOff x="1021909" y="1442589"/>
            <a:chExt cx="2879663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1909" y="1442589"/>
              <a:ext cx="2795466" cy="654494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46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4195199" y="2059139"/>
            <a:ext cx="76656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3855" y="4226793"/>
            <a:ext cx="3749875" cy="272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2442" y="3033923"/>
            <a:ext cx="7648391" cy="129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2696" dirty="0"/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54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3855" y="2098514"/>
            <a:ext cx="214210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42483" y="2098514"/>
            <a:ext cx="225626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3855" y="2698408"/>
            <a:ext cx="16950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42484" y="2686992"/>
            <a:ext cx="21407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974" y="3390713"/>
            <a:ext cx="214198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12560" y="4393561"/>
            <a:ext cx="7665632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6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29802" y="5368344"/>
            <a:ext cx="7648391" cy="129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nl-NL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4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nl-NL" sz="254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547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5184" y="3290676"/>
            <a:ext cx="20547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4081044" y="2002061"/>
            <a:ext cx="0" cy="376711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285998" y="1421051"/>
            <a:ext cx="1739677" cy="524322"/>
            <a:chOff x="1258383" y="1442589"/>
            <a:chExt cx="2322514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8383" y="1442589"/>
              <a:ext cx="2322514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46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554875" y="1432865"/>
            <a:ext cx="2157009" cy="513386"/>
            <a:chOff x="1021909" y="1442589"/>
            <a:chExt cx="2879663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1909" y="1442589"/>
              <a:ext cx="2795466" cy="654494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46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4195199" y="2059140"/>
            <a:ext cx="7665632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3855" y="4226793"/>
            <a:ext cx="3749875" cy="272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2442" y="3033923"/>
            <a:ext cx="7648391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nl-NL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2696" dirty="0"/>
              <a:t>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3855" y="2098514"/>
            <a:ext cx="214210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42483" y="2098514"/>
            <a:ext cx="225626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3855" y="2698408"/>
            <a:ext cx="16950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42484" y="2686992"/>
            <a:ext cx="21407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974" y="3390713"/>
            <a:ext cx="214198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12560" y="4393561"/>
            <a:ext cx="7665632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29802" y="5368344"/>
            <a:ext cx="7648391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5184" y="3290676"/>
            <a:ext cx="20547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69061" y="4992925"/>
          <a:ext cx="6963459" cy="111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77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1300" baseline="0" dirty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77">
                <a:tc>
                  <a:txBody>
                    <a:bodyPr/>
                    <a:lstStyle/>
                    <a:p>
                      <a:r>
                        <a:rPr lang="en-US" sz="1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3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77">
                <a:tc>
                  <a:txBody>
                    <a:bodyPr/>
                    <a:lstStyle/>
                    <a:p>
                      <a:r>
                        <a:rPr lang="en-US" sz="1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3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77">
                <a:tc>
                  <a:txBody>
                    <a:bodyPr/>
                    <a:lstStyle/>
                    <a:p>
                      <a:r>
                        <a:rPr lang="en-US" sz="1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3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6187808" y="5549862"/>
            <a:ext cx="1472983" cy="44762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92763" y="5976919"/>
            <a:ext cx="1558487" cy="3630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92763" y="5478064"/>
            <a:ext cx="1558487" cy="88995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1409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4081044" y="2002061"/>
            <a:ext cx="0" cy="376711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285998" y="1421051"/>
            <a:ext cx="1739677" cy="524322"/>
            <a:chOff x="1258383" y="1442589"/>
            <a:chExt cx="2322514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8383" y="1442589"/>
              <a:ext cx="2322514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46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554875" y="1432865"/>
            <a:ext cx="2157009" cy="513386"/>
            <a:chOff x="1021909" y="1442589"/>
            <a:chExt cx="2879663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1909" y="1442589"/>
              <a:ext cx="2795466" cy="654494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46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46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846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2846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4195199" y="2059139"/>
            <a:ext cx="76656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3855" y="4226793"/>
            <a:ext cx="3749875" cy="272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2442" y="3033922"/>
            <a:ext cx="7648391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3855" y="2098514"/>
            <a:ext cx="214210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42483" y="2098514"/>
            <a:ext cx="225626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3855" y="2698408"/>
            <a:ext cx="16950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42484" y="2686992"/>
            <a:ext cx="21407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974" y="3390713"/>
            <a:ext cx="214198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29802" y="5368344"/>
            <a:ext cx="7648391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5184" y="3290676"/>
            <a:ext cx="20547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996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29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9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6777" y="2116217"/>
            <a:ext cx="324894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9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669062" y="2698409"/>
            <a:ext cx="6963461" cy="2442918"/>
            <a:chOff x="6004719" y="3563424"/>
            <a:chExt cx="9525001" cy="3285592"/>
          </a:xfrm>
        </p:grpSpPr>
        <p:pic>
          <p:nvPicPr>
            <p:cNvPr id="43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124424" y="443719"/>
              <a:ext cx="3285592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702916" y="4346199"/>
              <a:ext cx="8137525" cy="7442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endParaRPr lang="en-US" sz="299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353992" y="3186934"/>
            <a:ext cx="5365289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9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9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1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40752" y="953331"/>
            <a:ext cx="5136978" cy="54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284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3848" y="1524941"/>
            <a:ext cx="7188097" cy="507190"/>
            <a:chOff x="1508918" y="1888664"/>
            <a:chExt cx="8733709" cy="113463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134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698" t="21164" r="2942" b="44709"/>
          <a:stretch/>
        </p:blipFill>
        <p:spPr bwMode="auto">
          <a:xfrm>
            <a:off x="1472720" y="3200690"/>
            <a:ext cx="4455021" cy="3196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/>
          <a:srcRect l="59689" t="22307" r="3604" b="43846"/>
          <a:stretch/>
        </p:blipFill>
        <p:spPr bwMode="auto">
          <a:xfrm>
            <a:off x="6438465" y="3200690"/>
            <a:ext cx="5194056" cy="3082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loud 7"/>
          <p:cNvSpPr/>
          <p:nvPr/>
        </p:nvSpPr>
        <p:spPr>
          <a:xfrm>
            <a:off x="1758107" y="2009074"/>
            <a:ext cx="5114880" cy="96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69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653</Words>
  <Application>Microsoft Office PowerPoint</Application>
  <PresentationFormat>Widescreen</PresentationFormat>
  <Paragraphs>91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7</cp:revision>
  <dcterms:created xsi:type="dcterms:W3CDTF">2024-09-12T07:11:52Z</dcterms:created>
  <dcterms:modified xsi:type="dcterms:W3CDTF">2024-09-12T15:22:20Z</dcterms:modified>
</cp:coreProperties>
</file>