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35" y="5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Cau%20hoi/Cau%206.pptx" TargetMode="External"/><Relationship Id="rId3" Type="http://schemas.openxmlformats.org/officeDocument/2006/relationships/hyperlink" Target="Cau%20hoi/Cau%201.pptx" TargetMode="External"/><Relationship Id="rId7" Type="http://schemas.openxmlformats.org/officeDocument/2006/relationships/hyperlink" Target="Cau%20hoi/Cau%204.pptx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hyperlink" Target="Cau%20hoi/Cau%202.pptx" TargetMode="External"/><Relationship Id="rId5" Type="http://schemas.openxmlformats.org/officeDocument/2006/relationships/hyperlink" Target="Cau%20hoi/Cau%205.pptx" TargetMode="External"/><Relationship Id="rId4" Type="http://schemas.openxmlformats.org/officeDocument/2006/relationships/hyperlink" Target="Cau%20hoi/Cau%203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HOÀI PHÚ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ÔN TẬP BẢNG NHÂN 2; 5,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 CHIA 2;5 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DB7702-CA3C-9CEE-271E-9D0ACA909604}"/>
              </a:ext>
            </a:extLst>
          </p:cNvPr>
          <p:cNvSpPr txBox="1"/>
          <p:nvPr/>
        </p:nvSpPr>
        <p:spPr>
          <a:xfrm>
            <a:off x="3134519" y="7391913"/>
            <a:ext cx="41148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Giáo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viên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Chế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Văn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Sách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Lớp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3A4</a:t>
            </a:r>
          </a:p>
        </p:txBody>
      </p:sp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236910" y="136065"/>
            <a:ext cx="5492209" cy="930735"/>
            <a:chOff x="4539228" y="172432"/>
            <a:chExt cx="5399539" cy="930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4107913" y="1164913"/>
            <a:ext cx="81383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VIỆT NAM THÂN YÊU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00"/>
          <a:stretch/>
        </p:blipFill>
        <p:spPr>
          <a:xfrm>
            <a:off x="9998506" y="1743396"/>
            <a:ext cx="5735577" cy="7095805"/>
          </a:xfrm>
          <a:prstGeom prst="rect">
            <a:avLst/>
          </a:prstGeom>
        </p:spPr>
      </p:pic>
      <p:sp>
        <p:nvSpPr>
          <p:cNvPr id="32" name="Rounded Rectangle 31">
            <a:hlinkClick r:id="rId3" action="ppaction://hlinkpres?slideindex=1&amp;slidetitle="/>
          </p:cNvPr>
          <p:cNvSpPr/>
          <p:nvPr/>
        </p:nvSpPr>
        <p:spPr>
          <a:xfrm>
            <a:off x="1401574" y="2764095"/>
            <a:ext cx="2787051" cy="1219200"/>
          </a:xfrm>
          <a:prstGeom prst="roundRect">
            <a:avLst/>
          </a:prstGeom>
          <a:solidFill>
            <a:srgbClr val="2DC8FF"/>
          </a:solidFill>
          <a:ln>
            <a:solidFill>
              <a:srgbClr val="2DC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FFFF00"/>
                </a:solidFill>
              </a:rPr>
              <a:t>Tây Bắc Bộ</a:t>
            </a:r>
          </a:p>
        </p:txBody>
      </p:sp>
      <p:sp>
        <p:nvSpPr>
          <p:cNvPr id="33" name="Rounded Rectangle 32">
            <a:hlinkClick r:id="rId4" action="ppaction://hlinkpres?slideindex=1&amp;slidetitle="/>
          </p:cNvPr>
          <p:cNvSpPr/>
          <p:nvPr/>
        </p:nvSpPr>
        <p:spPr>
          <a:xfrm>
            <a:off x="1386072" y="4681697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FF0000"/>
                </a:solidFill>
              </a:rPr>
              <a:t>Đông Bắc Bộ</a:t>
            </a:r>
          </a:p>
        </p:txBody>
      </p:sp>
      <p:sp>
        <p:nvSpPr>
          <p:cNvPr id="34" name="Rounded Rectangle 33">
            <a:hlinkClick r:id="rId5" action="ppaction://hlinkpres?slideindex=1&amp;slidetitle="/>
          </p:cNvPr>
          <p:cNvSpPr/>
          <p:nvPr/>
        </p:nvSpPr>
        <p:spPr>
          <a:xfrm>
            <a:off x="1386072" y="6837104"/>
            <a:ext cx="2787051" cy="12192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/>
              <a:t>Đồng bằng sông hồng</a:t>
            </a:r>
          </a:p>
        </p:txBody>
      </p:sp>
      <p:sp>
        <p:nvSpPr>
          <p:cNvPr id="35" name="Rounded Rectangle 34">
            <a:hlinkClick r:id="rId6" action="ppaction://hlinkpres?slideindex=1&amp;slidetitle="/>
          </p:cNvPr>
          <p:cNvSpPr/>
          <p:nvPr/>
        </p:nvSpPr>
        <p:spPr>
          <a:xfrm>
            <a:off x="5198868" y="2764094"/>
            <a:ext cx="2787051" cy="1219200"/>
          </a:xfrm>
          <a:prstGeom prst="roundRect">
            <a:avLst/>
          </a:prstGeom>
          <a:solidFill>
            <a:srgbClr val="18B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/>
              <a:t>Bắc Trung Bộ</a:t>
            </a:r>
          </a:p>
        </p:txBody>
      </p:sp>
      <p:sp>
        <p:nvSpPr>
          <p:cNvPr id="36" name="Rounded Rectangle 35">
            <a:hlinkClick r:id="rId7" action="ppaction://hlinkpres?slideindex=1&amp;slidetitle="/>
          </p:cNvPr>
          <p:cNvSpPr/>
          <p:nvPr/>
        </p:nvSpPr>
        <p:spPr>
          <a:xfrm>
            <a:off x="5198868" y="4681697"/>
            <a:ext cx="2787051" cy="1219200"/>
          </a:xfrm>
          <a:prstGeom prst="roundRect">
            <a:avLst/>
          </a:prstGeom>
          <a:solidFill>
            <a:srgbClr val="606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/>
              <a:t>Nam Trung Bộ</a:t>
            </a:r>
          </a:p>
        </p:txBody>
      </p:sp>
      <p:sp>
        <p:nvSpPr>
          <p:cNvPr id="37" name="Rounded Rectangle 36">
            <a:hlinkClick r:id="rId8" action="ppaction://hlinkpres?slideindex=1&amp;slidetitle="/>
          </p:cNvPr>
          <p:cNvSpPr/>
          <p:nvPr/>
        </p:nvSpPr>
        <p:spPr>
          <a:xfrm>
            <a:off x="5154941" y="6806624"/>
            <a:ext cx="2787051" cy="12192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/>
              <a:t>Tây Nguyên</a:t>
            </a:r>
          </a:p>
        </p:txBody>
      </p: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 ÔN TẬP BẢNG NHÂN 2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CHIA 2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470819" y="2366546"/>
            <a:ext cx="1590587" cy="681454"/>
            <a:chOff x="1470819" y="1943100"/>
            <a:chExt cx="1590587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942887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pic>
        <p:nvPicPr>
          <p:cNvPr id="13" name="Picture 2">
            <a:extLst>
              <a:ext uri="{FF2B5EF4-FFF2-40B4-BE49-F238E27FC236}">
                <a16:creationId xmlns:a16="http://schemas.microsoft.com/office/drawing/2014/main" id="{73932E5D-FB36-42C6-84DD-A5CCD0C15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89" y="3048000"/>
            <a:ext cx="16148932" cy="524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2683C52-7E1F-A223-A5E8-7812A31233DC}"/>
              </a:ext>
            </a:extLst>
          </p:cNvPr>
          <p:cNvSpPr txBox="1"/>
          <p:nvPr/>
        </p:nvSpPr>
        <p:spPr>
          <a:xfrm>
            <a:off x="6461919" y="4745472"/>
            <a:ext cx="609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B685BB5-F8AE-CBD6-E61F-A8AB6EB6D5E8}"/>
              </a:ext>
            </a:extLst>
          </p:cNvPr>
          <p:cNvSpPr txBox="1"/>
          <p:nvPr/>
        </p:nvSpPr>
        <p:spPr>
          <a:xfrm>
            <a:off x="7678152" y="4745472"/>
            <a:ext cx="609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9A3B57-2DF4-B13B-C09F-7302D4CA7718}"/>
              </a:ext>
            </a:extLst>
          </p:cNvPr>
          <p:cNvSpPr txBox="1"/>
          <p:nvPr/>
        </p:nvSpPr>
        <p:spPr>
          <a:xfrm>
            <a:off x="8754847" y="4745471"/>
            <a:ext cx="83820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D18FF9F-E9FF-65AB-1078-C0944067FE2E}"/>
              </a:ext>
            </a:extLst>
          </p:cNvPr>
          <p:cNvSpPr txBox="1"/>
          <p:nvPr/>
        </p:nvSpPr>
        <p:spPr>
          <a:xfrm>
            <a:off x="9971080" y="4745470"/>
            <a:ext cx="8033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879FA2-D31C-15C6-BA04-545E8055B9E5}"/>
              </a:ext>
            </a:extLst>
          </p:cNvPr>
          <p:cNvSpPr txBox="1"/>
          <p:nvPr/>
        </p:nvSpPr>
        <p:spPr>
          <a:xfrm>
            <a:off x="11386971" y="4745470"/>
            <a:ext cx="65488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7CBDD3E-E88A-4EB9-9CC2-E8BA9A0BD794}"/>
              </a:ext>
            </a:extLst>
          </p:cNvPr>
          <p:cNvSpPr txBox="1"/>
          <p:nvPr/>
        </p:nvSpPr>
        <p:spPr>
          <a:xfrm>
            <a:off x="12492610" y="4745470"/>
            <a:ext cx="76844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FA9DDE7-31E4-10C7-4F3A-68EEC24D7F97}"/>
              </a:ext>
            </a:extLst>
          </p:cNvPr>
          <p:cNvSpPr txBox="1"/>
          <p:nvPr/>
        </p:nvSpPr>
        <p:spPr>
          <a:xfrm>
            <a:off x="13867687" y="4745470"/>
            <a:ext cx="76844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D1E76A5-FA40-2E9D-5EDD-4683B39BAA99}"/>
              </a:ext>
            </a:extLst>
          </p:cNvPr>
          <p:cNvSpPr txBox="1"/>
          <p:nvPr/>
        </p:nvSpPr>
        <p:spPr>
          <a:xfrm>
            <a:off x="6461919" y="7357121"/>
            <a:ext cx="609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C3DC50-B0DE-B714-B264-359F643E522C}"/>
              </a:ext>
            </a:extLst>
          </p:cNvPr>
          <p:cNvSpPr txBox="1"/>
          <p:nvPr/>
        </p:nvSpPr>
        <p:spPr>
          <a:xfrm>
            <a:off x="7678152" y="7357121"/>
            <a:ext cx="609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7E3CA89-332E-1103-3519-D8C932694E35}"/>
              </a:ext>
            </a:extLst>
          </p:cNvPr>
          <p:cNvSpPr txBox="1"/>
          <p:nvPr/>
        </p:nvSpPr>
        <p:spPr>
          <a:xfrm>
            <a:off x="8754847" y="7357120"/>
            <a:ext cx="83820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242E8A7-9C83-D00E-3CDF-82AF1EFFAC4B}"/>
              </a:ext>
            </a:extLst>
          </p:cNvPr>
          <p:cNvSpPr txBox="1"/>
          <p:nvPr/>
        </p:nvSpPr>
        <p:spPr>
          <a:xfrm>
            <a:off x="9971080" y="7357119"/>
            <a:ext cx="8033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BCADF1D-FBCF-288C-E510-8772BF229542}"/>
              </a:ext>
            </a:extLst>
          </p:cNvPr>
          <p:cNvSpPr txBox="1"/>
          <p:nvPr/>
        </p:nvSpPr>
        <p:spPr>
          <a:xfrm>
            <a:off x="11386971" y="7357119"/>
            <a:ext cx="65488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CFE9892-1174-3380-71F5-4EBD1A5411C2}"/>
              </a:ext>
            </a:extLst>
          </p:cNvPr>
          <p:cNvSpPr txBox="1"/>
          <p:nvPr/>
        </p:nvSpPr>
        <p:spPr>
          <a:xfrm>
            <a:off x="12492610" y="7407919"/>
            <a:ext cx="76844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A08DDC-185D-26FA-5239-94E1268E1BBE}"/>
              </a:ext>
            </a:extLst>
          </p:cNvPr>
          <p:cNvSpPr txBox="1"/>
          <p:nvPr/>
        </p:nvSpPr>
        <p:spPr>
          <a:xfrm>
            <a:off x="13867687" y="7407919"/>
            <a:ext cx="76844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2283420"/>
            <a:ext cx="5176504" cy="681454"/>
            <a:chOff x="1470819" y="1943100"/>
            <a:chExt cx="5176504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4528804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Nêu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thiếu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pic>
        <p:nvPicPr>
          <p:cNvPr id="21" name="Picture 2">
            <a:extLst>
              <a:ext uri="{FF2B5EF4-FFF2-40B4-BE49-F238E27FC236}">
                <a16:creationId xmlns:a16="http://schemas.microsoft.com/office/drawing/2014/main" id="{197BD01A-AF82-FFCE-08DA-9B453A56D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08" y="3041074"/>
            <a:ext cx="15870021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A5C582D3-085F-220A-B668-4302F499899C}"/>
              </a:ext>
            </a:extLst>
          </p:cNvPr>
          <p:cNvSpPr/>
          <p:nvPr/>
        </p:nvSpPr>
        <p:spPr>
          <a:xfrm>
            <a:off x="5477020" y="3281813"/>
            <a:ext cx="990600" cy="95161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2E398F6-1AF5-6841-D240-F9230DF073E1}"/>
              </a:ext>
            </a:extLst>
          </p:cNvPr>
          <p:cNvSpPr/>
          <p:nvPr/>
        </p:nvSpPr>
        <p:spPr>
          <a:xfrm>
            <a:off x="6916685" y="3281813"/>
            <a:ext cx="990600" cy="95161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4015C44-1BD3-4728-FB43-DF7F731AA883}"/>
              </a:ext>
            </a:extLst>
          </p:cNvPr>
          <p:cNvSpPr/>
          <p:nvPr/>
        </p:nvSpPr>
        <p:spPr>
          <a:xfrm>
            <a:off x="8331059" y="3281813"/>
            <a:ext cx="990600" cy="95161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5272904-0AA7-5315-4C49-E2CDBDB2835C}"/>
              </a:ext>
            </a:extLst>
          </p:cNvPr>
          <p:cNvSpPr/>
          <p:nvPr/>
        </p:nvSpPr>
        <p:spPr>
          <a:xfrm>
            <a:off x="11183686" y="3281813"/>
            <a:ext cx="990600" cy="95161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8E9AD2D-5080-B79A-BFFE-DDA0C4FA87DF}"/>
              </a:ext>
            </a:extLst>
          </p:cNvPr>
          <p:cNvSpPr/>
          <p:nvPr/>
        </p:nvSpPr>
        <p:spPr>
          <a:xfrm>
            <a:off x="12598060" y="3281813"/>
            <a:ext cx="990600" cy="95161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23" name="Flowchart: Decision 22">
            <a:extLst>
              <a:ext uri="{FF2B5EF4-FFF2-40B4-BE49-F238E27FC236}">
                <a16:creationId xmlns:a16="http://schemas.microsoft.com/office/drawing/2014/main" id="{C3B1C21B-A928-A0FD-A1B4-BD309C0EFC4C}"/>
              </a:ext>
            </a:extLst>
          </p:cNvPr>
          <p:cNvSpPr/>
          <p:nvPr/>
        </p:nvSpPr>
        <p:spPr>
          <a:xfrm>
            <a:off x="5414674" y="4674195"/>
            <a:ext cx="1439665" cy="1524000"/>
          </a:xfrm>
          <a:prstGeom prst="flowChartDecision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79" name="Flowchart: Decision 78">
            <a:extLst>
              <a:ext uri="{FF2B5EF4-FFF2-40B4-BE49-F238E27FC236}">
                <a16:creationId xmlns:a16="http://schemas.microsoft.com/office/drawing/2014/main" id="{85200232-4A88-8E61-D51B-276A2DD10AC9}"/>
              </a:ext>
            </a:extLst>
          </p:cNvPr>
          <p:cNvSpPr/>
          <p:nvPr/>
        </p:nvSpPr>
        <p:spPr>
          <a:xfrm>
            <a:off x="6891394" y="4674195"/>
            <a:ext cx="1439665" cy="1524000"/>
          </a:xfrm>
          <a:prstGeom prst="flowChartDecision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80" name="Flowchart: Decision 79">
            <a:extLst>
              <a:ext uri="{FF2B5EF4-FFF2-40B4-BE49-F238E27FC236}">
                <a16:creationId xmlns:a16="http://schemas.microsoft.com/office/drawing/2014/main" id="{B5333A2E-A266-CC67-1B34-5FB1500F2255}"/>
              </a:ext>
            </a:extLst>
          </p:cNvPr>
          <p:cNvSpPr/>
          <p:nvPr/>
        </p:nvSpPr>
        <p:spPr>
          <a:xfrm>
            <a:off x="9889495" y="4674195"/>
            <a:ext cx="1439665" cy="1524000"/>
          </a:xfrm>
          <a:prstGeom prst="flowChartDecision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54D38EFB-C48A-30A5-538B-AC5BCE6FA0E6}"/>
              </a:ext>
            </a:extLst>
          </p:cNvPr>
          <p:cNvSpPr/>
          <p:nvPr/>
        </p:nvSpPr>
        <p:spPr>
          <a:xfrm>
            <a:off x="11366215" y="4674195"/>
            <a:ext cx="1439665" cy="1524000"/>
          </a:xfrm>
          <a:prstGeom prst="flowChartDecision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2" name="Flowchart: Decision 81">
            <a:extLst>
              <a:ext uri="{FF2B5EF4-FFF2-40B4-BE49-F238E27FC236}">
                <a16:creationId xmlns:a16="http://schemas.microsoft.com/office/drawing/2014/main" id="{5FC7E1FE-14E0-C102-D301-309610A8458B}"/>
              </a:ext>
            </a:extLst>
          </p:cNvPr>
          <p:cNvSpPr/>
          <p:nvPr/>
        </p:nvSpPr>
        <p:spPr>
          <a:xfrm>
            <a:off x="12887596" y="4674195"/>
            <a:ext cx="1439665" cy="1524000"/>
          </a:xfrm>
          <a:prstGeom prst="flowChartDecision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89D2CE37-FB8A-3B9C-9B98-C0C6B3E9072A}"/>
              </a:ext>
            </a:extLst>
          </p:cNvPr>
          <p:cNvGrpSpPr/>
          <p:nvPr/>
        </p:nvGrpSpPr>
        <p:grpSpPr>
          <a:xfrm>
            <a:off x="1470819" y="6632032"/>
            <a:ext cx="1590587" cy="681454"/>
            <a:chOff x="1470819" y="1943100"/>
            <a:chExt cx="1590587" cy="681454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60A1AA1D-1EB4-0AD4-E52E-7678D28B17C9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39D2092F-EB9F-22BF-6F56-2D1BCFE25469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BE36BAF-6D6E-61ED-9349-FDBF5E840696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7D22E91-BA49-2EDB-FBE6-32DA3011CA70}"/>
                </a:ext>
              </a:extLst>
            </p:cNvPr>
            <p:cNvSpPr txBox="1"/>
            <p:nvPr/>
          </p:nvSpPr>
          <p:spPr>
            <a:xfrm>
              <a:off x="2118519" y="1947446"/>
              <a:ext cx="942887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pic>
        <p:nvPicPr>
          <p:cNvPr id="2052" name="Picture 4">
            <a:extLst>
              <a:ext uri="{FF2B5EF4-FFF2-40B4-BE49-F238E27FC236}">
                <a16:creationId xmlns:a16="http://schemas.microsoft.com/office/drawing/2014/main" id="{FB4839A6-35FD-F87F-912A-071586137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613" y="7033808"/>
            <a:ext cx="11659492" cy="228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F4C17D05-D007-7ABD-BC8F-7DBFB53F2AB6}"/>
              </a:ext>
            </a:extLst>
          </p:cNvPr>
          <p:cNvSpPr/>
          <p:nvPr/>
        </p:nvSpPr>
        <p:spPr>
          <a:xfrm>
            <a:off x="8289495" y="7536890"/>
            <a:ext cx="1331260" cy="140622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B1BC6167-4639-D0B1-B43D-703293C2EC7C}"/>
              </a:ext>
            </a:extLst>
          </p:cNvPr>
          <p:cNvSpPr/>
          <p:nvPr/>
        </p:nvSpPr>
        <p:spPr>
          <a:xfrm>
            <a:off x="12825435" y="7033808"/>
            <a:ext cx="1830670" cy="1905631"/>
          </a:xfrm>
          <a:prstGeom prst="triangle">
            <a:avLst>
              <a:gd name="adj" fmla="val 48859"/>
            </a:avLst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 ÔN TẬP BẢNG NHÂN 2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CHIA 2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75" grpId="0" animBg="1"/>
      <p:bldP spid="76" grpId="0" animBg="1"/>
      <p:bldP spid="77" grpId="0" animBg="1"/>
      <p:bldP spid="78" grpId="0" animBg="1"/>
      <p:bldP spid="23" grpId="0" animBg="1"/>
      <p:bldP spid="79" grpId="0" animBg="1"/>
      <p:bldP spid="80" grpId="0" animBg="1"/>
      <p:bldP spid="81" grpId="0" animBg="1"/>
      <p:bldP spid="82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823119" y="2286000"/>
            <a:ext cx="14805819" cy="1204675"/>
            <a:chOff x="1470819" y="1943100"/>
            <a:chExt cx="14805819" cy="120467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58119" cy="1200329"/>
            </a:xfrm>
            <a:prstGeom prst="rect">
              <a:avLst/>
            </a:prstGeom>
            <a:solidFill>
              <a:srgbClr val="FFDB69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3600" b="1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 18 học sinh ngồi vào các bàn học, mỗi bàn 2 bạn. Hỏi có bao nhiêu bàn học như vậy?</a:t>
              </a:r>
              <a:endPara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261369" y="3900639"/>
            <a:ext cx="201048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A9D9EC-69E4-DFA2-5253-136C1AA343DA}"/>
              </a:ext>
            </a:extLst>
          </p:cNvPr>
          <p:cNvSpPr txBox="1"/>
          <p:nvPr/>
        </p:nvSpPr>
        <p:spPr>
          <a:xfrm>
            <a:off x="1285617" y="4598886"/>
            <a:ext cx="574748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: 1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: …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FFE215-A665-E189-EF03-7BE63F601882}"/>
              </a:ext>
            </a:extLst>
          </p:cNvPr>
          <p:cNvSpPr txBox="1"/>
          <p:nvPr/>
        </p:nvSpPr>
        <p:spPr>
          <a:xfrm>
            <a:off x="10119519" y="3900639"/>
            <a:ext cx="176683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50C2BF-2DBA-88E7-E2B6-EC9DAAD69339}"/>
              </a:ext>
            </a:extLst>
          </p:cNvPr>
          <p:cNvSpPr txBox="1"/>
          <p:nvPr/>
        </p:nvSpPr>
        <p:spPr>
          <a:xfrm>
            <a:off x="6665462" y="4780895"/>
            <a:ext cx="8185887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spcBef>
                <a:spcPts val="1200"/>
              </a:spcBef>
            </a:pP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18 : 2 = 9 (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spcBef>
                <a:spcPts val="1200"/>
              </a:spcBef>
            </a:pP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 ÔN TẬP BẢNG NHÂN 2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CHIA 2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665462" y="3581400"/>
            <a:ext cx="0" cy="48768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80719" y="898134"/>
            <a:ext cx="70263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ÔN TẬP BẢNG NHÂN 2; 5,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 CHIA 2;5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E50062F-80DB-13CB-7112-1B8C189B556A}"/>
              </a:ext>
            </a:extLst>
          </p:cNvPr>
          <p:cNvGrpSpPr/>
          <p:nvPr/>
        </p:nvGrpSpPr>
        <p:grpSpPr>
          <a:xfrm>
            <a:off x="735409" y="2535814"/>
            <a:ext cx="14805819" cy="1327785"/>
            <a:chOff x="1470819" y="1943100"/>
            <a:chExt cx="14805819" cy="1327785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EFC5CBC-82E8-0182-0D2C-480A5F2D5A29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115E753B-E8D5-386C-1B0F-68A18E9F35D5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3F960C6-E4E0-27F8-0624-8582C0653E0C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4559A36-F60B-F8AC-8704-9FF6B2DC924E}"/>
                </a:ext>
              </a:extLst>
            </p:cNvPr>
            <p:cNvSpPr txBox="1"/>
            <p:nvPr/>
          </p:nvSpPr>
          <p:spPr>
            <a:xfrm>
              <a:off x="2118519" y="1947446"/>
              <a:ext cx="14158119" cy="1323439"/>
            </a:xfrm>
            <a:prstGeom prst="rect">
              <a:avLst/>
            </a:prstGeom>
            <a:solidFill>
              <a:srgbClr val="FFDB69"/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ngày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hội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đấu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đầu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xuân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10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cặp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đô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tham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gia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thi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đấu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đô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tham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gia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thi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0" dirty="0" err="1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đấu</a:t>
              </a:r>
              <a:r>
                <a:rPr lang="en-US" sz="4000" b="1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76C79C8-9761-ACA6-892D-5484216B2237}"/>
              </a:ext>
            </a:extLst>
          </p:cNvPr>
          <p:cNvSpPr txBox="1"/>
          <p:nvPr/>
        </p:nvSpPr>
        <p:spPr>
          <a:xfrm>
            <a:off x="2575719" y="4038600"/>
            <a:ext cx="201048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69E074-FD2E-3582-A434-224FFFF9045C}"/>
              </a:ext>
            </a:extLst>
          </p:cNvPr>
          <p:cNvSpPr txBox="1"/>
          <p:nvPr/>
        </p:nvSpPr>
        <p:spPr>
          <a:xfrm>
            <a:off x="735409" y="4925483"/>
            <a:ext cx="54217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: 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: 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038CA36-F194-1814-016D-A7F9A7A04203}"/>
              </a:ext>
            </a:extLst>
          </p:cNvPr>
          <p:cNvSpPr txBox="1"/>
          <p:nvPr/>
        </p:nvSpPr>
        <p:spPr>
          <a:xfrm>
            <a:off x="10500519" y="4038600"/>
            <a:ext cx="176683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61397E-D960-5428-3833-1045A9280380}"/>
              </a:ext>
            </a:extLst>
          </p:cNvPr>
          <p:cNvSpPr txBox="1"/>
          <p:nvPr/>
        </p:nvSpPr>
        <p:spPr>
          <a:xfrm>
            <a:off x="7223919" y="5056982"/>
            <a:ext cx="818588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10 x 2 = 20 (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3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654BDDEE-3CCF-3FA9-8128-BCCC5D06A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202" y="1786881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chia 2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665462" y="3581400"/>
            <a:ext cx="0" cy="48768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366</Words>
  <Application>Microsoft Office PowerPoint</Application>
  <PresentationFormat>Custom</PresentationFormat>
  <Paragraphs>84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thanhtamch12a@gmail.com</cp:lastModifiedBy>
  <cp:revision>159</cp:revision>
  <dcterms:created xsi:type="dcterms:W3CDTF">2022-07-10T01:37:20Z</dcterms:created>
  <dcterms:modified xsi:type="dcterms:W3CDTF">2024-09-16T02:44:15Z</dcterms:modified>
</cp:coreProperties>
</file>