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7" r:id="rId5"/>
    <p:sldId id="265" r:id="rId6"/>
    <p:sldId id="270" r:id="rId7"/>
    <p:sldId id="266" r:id="rId8"/>
    <p:sldId id="272" r:id="rId9"/>
    <p:sldId id="27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HP-087" pitchFamily="34" charset="0"/>
              </a:rPr>
              <a:t>GIỮ VỆ SINH TRƯỜNG, LỚP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65145" y="5791200"/>
            <a:ext cx="37934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Phan Thị Anh Lý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800" y="337295"/>
            <a:ext cx="2547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smtClean="0">
                <a:latin typeface="+mj-lt"/>
              </a:rPr>
              <a:t>MÔN: DẠO ĐỨC</a:t>
            </a:r>
            <a:r>
              <a:rPr lang="en-US" sz="2400" dirty="0" smtClean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endParaRPr lang="en-US" sz="2400" dirty="0">
              <a:solidFill>
                <a:srgbClr val="0000FF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53145" y="1981200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hát: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“KHÔNG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RÁC”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D6E551-C4C0-49D1-B1DC-1EA33612C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133600"/>
            <a:ext cx="6781800" cy="472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1396425"/>
            <a:ext cx="72603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615625"/>
            <a:ext cx="76370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</a:rPr>
              <a:t>Vì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sao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chúng</a:t>
            </a:r>
            <a:r>
              <a:rPr lang="en-US" sz="3200" dirty="0">
                <a:solidFill>
                  <a:srgbClr val="0000FF"/>
                </a:solidFill>
              </a:rPr>
              <a:t> ta </a:t>
            </a:r>
            <a:r>
              <a:rPr lang="en-US" sz="3200" dirty="0" err="1">
                <a:solidFill>
                  <a:srgbClr val="0000FF"/>
                </a:solidFill>
              </a:rPr>
              <a:t>cần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giữ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vệ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sinh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trường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lớp</a:t>
            </a:r>
            <a:r>
              <a:rPr lang="en-US" sz="3200" dirty="0">
                <a:solidFill>
                  <a:srgbClr val="0000FF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33175" y="1589782"/>
            <a:ext cx="8525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đồng tình hoặc không đồng tình với </a:t>
            </a:r>
            <a:endParaRPr lang="en-US" sz="3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 của bạn nào?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7CA940-078E-4C9E-81D8-9ED4E22C2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293" y="2895600"/>
            <a:ext cx="6777558" cy="378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1447800"/>
            <a:ext cx="533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083827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2F49A9-4EFC-47A3-9398-63FE11C0A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532912"/>
            <a:ext cx="8458200" cy="294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7777" y="2246293"/>
            <a:ext cx="83658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 nhìn xung quanh em xem có rác không. 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có, hãy nhặt rác bỏ vào thùng rác.</a:t>
            </a:r>
          </a:p>
        </p:txBody>
      </p:sp>
      <p:sp>
        <p:nvSpPr>
          <p:cNvPr id="3" name="Rectangle 2"/>
          <p:cNvSpPr/>
          <p:nvPr/>
        </p:nvSpPr>
        <p:spPr>
          <a:xfrm>
            <a:off x="1094509" y="3318163"/>
            <a:ext cx="7620001" cy="1347522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94509" y="3453315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            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4191000" y="5257800"/>
            <a:ext cx="1562100" cy="1295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173</Words>
  <Application>Microsoft Office PowerPoint</Application>
  <PresentationFormat>On-screen Show (4:3)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.VnAvant</vt:lpstr>
      <vt:lpstr>.VnUniverse</vt:lpstr>
      <vt:lpstr>Arial</vt:lpstr>
      <vt:lpstr>Calibri</vt:lpstr>
      <vt:lpstr>HP001 TD 4H</vt:lpstr>
      <vt:lpstr>HP-087</vt:lpstr>
      <vt:lpstr>HP-089</vt:lpstr>
      <vt:lpstr>Times New Roman</vt:lpstr>
      <vt:lpstr>Office Theme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Windows User</cp:lastModifiedBy>
  <cp:revision>23</cp:revision>
  <dcterms:created xsi:type="dcterms:W3CDTF">2006-08-16T00:00:00Z</dcterms:created>
  <dcterms:modified xsi:type="dcterms:W3CDTF">2024-09-19T08:36:51Z</dcterms:modified>
</cp:coreProperties>
</file>