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28"/>
  </p:notesMasterIdLst>
  <p:sldIdLst>
    <p:sldId id="268" r:id="rId3"/>
    <p:sldId id="275" r:id="rId4"/>
    <p:sldId id="264" r:id="rId5"/>
    <p:sldId id="299" r:id="rId6"/>
    <p:sldId id="333" r:id="rId7"/>
    <p:sldId id="334" r:id="rId8"/>
    <p:sldId id="323" r:id="rId9"/>
    <p:sldId id="327" r:id="rId10"/>
    <p:sldId id="328" r:id="rId11"/>
    <p:sldId id="330" r:id="rId12"/>
    <p:sldId id="316" r:id="rId13"/>
    <p:sldId id="335" r:id="rId14"/>
    <p:sldId id="336" r:id="rId15"/>
    <p:sldId id="337" r:id="rId16"/>
    <p:sldId id="325" r:id="rId17"/>
    <p:sldId id="326" r:id="rId18"/>
    <p:sldId id="338" r:id="rId19"/>
    <p:sldId id="340" r:id="rId20"/>
    <p:sldId id="341" r:id="rId21"/>
    <p:sldId id="309" r:id="rId22"/>
    <p:sldId id="331" r:id="rId23"/>
    <p:sldId id="332" r:id="rId24"/>
    <p:sldId id="342" r:id="rId25"/>
    <p:sldId id="343" r:id="rId26"/>
    <p:sldId id="33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1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6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50208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2578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Nguyễn Thị Thu Hiền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SGK/ 110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26: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bầu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22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E0E008-6329-497D-ABEC-B058BC4269B2}"/>
              </a:ext>
            </a:extLst>
          </p:cNvPr>
          <p:cNvSpPr txBox="1"/>
          <p:nvPr/>
        </p:nvSpPr>
        <p:spPr>
          <a:xfrm>
            <a:off x="1447800" y="1676400"/>
            <a:ext cx="6705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algn="ctr"/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24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938AED-D8AB-4E81-9271-CB1E04FEA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6096000" cy="44148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218EBA-A2CE-434D-8B33-A497CB315A57}"/>
              </a:ext>
            </a:extLst>
          </p:cNvPr>
          <p:cNvSpPr txBox="1"/>
          <p:nvPr/>
        </p:nvSpPr>
        <p:spPr>
          <a:xfrm>
            <a:off x="990600" y="685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9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91B093A-D3A4-46B5-91D3-5D57BF336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437" y="1447800"/>
            <a:ext cx="4367135" cy="3505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7E66CB-76F1-48B1-A8C6-ECBFE7A653F0}"/>
              </a:ext>
            </a:extLst>
          </p:cNvPr>
          <p:cNvSpPr txBox="1"/>
          <p:nvPr/>
        </p:nvSpPr>
        <p:spPr>
          <a:xfrm>
            <a:off x="1066800" y="3810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AEE4E9-1432-4CEB-B654-88530C901B35}"/>
              </a:ext>
            </a:extLst>
          </p:cNvPr>
          <p:cNvSpPr txBox="1"/>
          <p:nvPr/>
        </p:nvSpPr>
        <p:spPr>
          <a:xfrm>
            <a:off x="1097924" y="5122783"/>
            <a:ext cx="5771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144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7EB689-EF04-441B-9A0F-C86371C0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56" y="2343285"/>
            <a:ext cx="6913144" cy="3911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91797D-AFFD-42BC-89CA-84F25C37FB12}"/>
              </a:ext>
            </a:extLst>
          </p:cNvPr>
          <p:cNvSpPr txBox="1"/>
          <p:nvPr/>
        </p:nvSpPr>
        <p:spPr>
          <a:xfrm>
            <a:off x="1828800" y="609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8934C5-990C-461A-B8CC-D6C5C9EE5694}"/>
              </a:ext>
            </a:extLst>
          </p:cNvPr>
          <p:cNvSpPr txBox="1"/>
          <p:nvPr/>
        </p:nvSpPr>
        <p:spPr>
          <a:xfrm>
            <a:off x="1752600" y="533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76C4412-BBFC-483C-A7AF-7C2DD507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28" y="499056"/>
            <a:ext cx="838200" cy="712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A91A852-C53E-4C59-A724-EE968E3CE416}"/>
              </a:ext>
            </a:extLst>
          </p:cNvPr>
          <p:cNvSpPr txBox="1"/>
          <p:nvPr/>
        </p:nvSpPr>
        <p:spPr>
          <a:xfrm>
            <a:off x="897228" y="1447800"/>
            <a:ext cx="687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6EBBC38-4362-42D1-B8A7-02E98FEA6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00" y="2190904"/>
            <a:ext cx="7065499" cy="39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1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91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SGK/ 112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26: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bầu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246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E0E008-6329-497D-ABEC-B058BC4269B2}"/>
              </a:ext>
            </a:extLst>
          </p:cNvPr>
          <p:cNvSpPr txBox="1"/>
          <p:nvPr/>
        </p:nvSpPr>
        <p:spPr>
          <a:xfrm>
            <a:off x="1447800" y="1676400"/>
            <a:ext cx="6705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ngàyvà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5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108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372323-0DE7-4CD6-8FF2-8AB1E29A4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7400"/>
            <a:ext cx="6324600" cy="3813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3DB981B-89BB-4649-B3AF-CB0B5D71FC94}"/>
              </a:ext>
            </a:extLst>
          </p:cNvPr>
          <p:cNvSpPr txBox="1"/>
          <p:nvPr/>
        </p:nvSpPr>
        <p:spPr>
          <a:xfrm>
            <a:off x="990600" y="8382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195772-E06E-49E0-87DB-72CFEB149E2A}"/>
              </a:ext>
            </a:extLst>
          </p:cNvPr>
          <p:cNvSpPr txBox="1"/>
          <p:nvPr/>
        </p:nvSpPr>
        <p:spPr>
          <a:xfrm>
            <a:off x="2514600" y="10668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FA5223-97B2-4789-92BA-2217D5BE7AE3}"/>
              </a:ext>
            </a:extLst>
          </p:cNvPr>
          <p:cNvSpPr txBox="1"/>
          <p:nvPr/>
        </p:nvSpPr>
        <p:spPr>
          <a:xfrm>
            <a:off x="2514600" y="2168636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F073CB-1C2F-4512-BC7D-2C25D49FAC35}"/>
              </a:ext>
            </a:extLst>
          </p:cNvPr>
          <p:cNvSpPr txBox="1"/>
          <p:nvPr/>
        </p:nvSpPr>
        <p:spPr>
          <a:xfrm>
            <a:off x="2514600" y="3393583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97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E4B7543-0852-4529-B813-5AE437A15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74" y="762000"/>
            <a:ext cx="4679456" cy="40382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6036877-79A0-4B66-AADB-E8ADD1D20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09" y="4648200"/>
            <a:ext cx="4421658" cy="1447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C51861-456D-47C0-88F4-D3A2805883FA}"/>
              </a:ext>
            </a:extLst>
          </p:cNvPr>
          <p:cNvSpPr txBox="1"/>
          <p:nvPr/>
        </p:nvSpPr>
        <p:spPr>
          <a:xfrm>
            <a:off x="6096000" y="15240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</p:txBody>
      </p:sp>
    </p:spTree>
    <p:extLst>
      <p:ext uri="{BB962C8B-B14F-4D97-AF65-F5344CB8AC3E}">
        <p14:creationId xmlns:p14="http://schemas.microsoft.com/office/powerpoint/2010/main" val="355045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5300C8-A7D8-44BF-8EBF-BB01BE130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52600"/>
            <a:ext cx="5715000" cy="47082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4BFBE3-DB76-423F-AA58-F8BF7067E4CE}"/>
              </a:ext>
            </a:extLst>
          </p:cNvPr>
          <p:cNvSpPr txBox="1"/>
          <p:nvPr/>
        </p:nvSpPr>
        <p:spPr>
          <a:xfrm>
            <a:off x="1371600" y="6858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495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6E4B04-B4E0-4A4E-97BC-98BE58339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152" y="2285999"/>
            <a:ext cx="3200400" cy="2503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53C5D4-BBE4-44E1-9EEA-FA2CE2787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724400"/>
            <a:ext cx="3200400" cy="18528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F7F877-27C4-4999-9CB5-7C66FD944D0F}"/>
              </a:ext>
            </a:extLst>
          </p:cNvPr>
          <p:cNvSpPr txBox="1"/>
          <p:nvPr/>
        </p:nvSpPr>
        <p:spPr>
          <a:xfrm>
            <a:off x="2438400" y="533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B8F25A-8D51-410C-8821-3ECC87807C1E}"/>
              </a:ext>
            </a:extLst>
          </p:cNvPr>
          <p:cNvSpPr txBox="1"/>
          <p:nvPr/>
        </p:nvSpPr>
        <p:spPr>
          <a:xfrm>
            <a:off x="609600" y="16002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4586FA-338F-4A91-9585-B706B408A1C1}"/>
              </a:ext>
            </a:extLst>
          </p:cNvPr>
          <p:cNvSpPr txBox="1"/>
          <p:nvPr/>
        </p:nvSpPr>
        <p:spPr>
          <a:xfrm>
            <a:off x="609600" y="3453064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0431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30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A0A48C-DBC1-44FB-AF0F-62519464A214}"/>
              </a:ext>
            </a:extLst>
          </p:cNvPr>
          <p:cNvSpPr txBox="1"/>
          <p:nvPr/>
        </p:nvSpPr>
        <p:spPr>
          <a:xfrm>
            <a:off x="1147831" y="126339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F87B18-481F-4BF2-8D1A-BD953C4188C9}"/>
              </a:ext>
            </a:extLst>
          </p:cNvPr>
          <p:cNvSpPr txBox="1"/>
          <p:nvPr/>
        </p:nvSpPr>
        <p:spPr>
          <a:xfrm>
            <a:off x="457199" y="662272"/>
            <a:ext cx="800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FE6EBEA-582E-4AAD-91B1-A1B886135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24000"/>
            <a:ext cx="5904857" cy="448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BF3A85-6A96-4BD8-9F0C-087F48717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94"/>
          <a:stretch/>
        </p:blipFill>
        <p:spPr>
          <a:xfrm>
            <a:off x="3621918" y="1066800"/>
            <a:ext cx="4722788" cy="5064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391A82-A90A-4485-863E-5A10E71EA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06" y="2591468"/>
            <a:ext cx="3224492" cy="837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20C1E1-6510-4023-8E56-80F528613A61}"/>
              </a:ext>
            </a:extLst>
          </p:cNvPr>
          <p:cNvSpPr txBox="1"/>
          <p:nvPr/>
        </p:nvSpPr>
        <p:spPr>
          <a:xfrm>
            <a:off x="2209800" y="457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70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04FCCC-6768-4C4D-8EDC-E4C20C1CBD06}"/>
              </a:ext>
            </a:extLst>
          </p:cNvPr>
          <p:cNvSpPr txBox="1"/>
          <p:nvPr/>
        </p:nvSpPr>
        <p:spPr>
          <a:xfrm>
            <a:off x="2133600" y="228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BDB5E9-0AEB-47CC-8032-EFC7C636B208}"/>
              </a:ext>
            </a:extLst>
          </p:cNvPr>
          <p:cNvSpPr txBox="1"/>
          <p:nvPr/>
        </p:nvSpPr>
        <p:spPr>
          <a:xfrm>
            <a:off x="1395524" y="762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24EF008-5214-4661-AC4B-0C09391AC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48" y="2721830"/>
            <a:ext cx="2518620" cy="2154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444942F-7DD2-45B1-A3AB-FA744BACB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399" y="2721830"/>
            <a:ext cx="2473825" cy="2459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DDCE976-89AE-462E-8AA2-728789BA0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721830"/>
            <a:ext cx="2370324" cy="245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0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181163-DDDC-49D7-A3D5-09560A697A71}"/>
              </a:ext>
            </a:extLst>
          </p:cNvPr>
          <p:cNvSpPr txBox="1"/>
          <p:nvPr/>
        </p:nvSpPr>
        <p:spPr>
          <a:xfrm>
            <a:off x="2803150" y="228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0D392B-9792-4BA5-BEAE-B7801CEB9512}"/>
              </a:ext>
            </a:extLst>
          </p:cNvPr>
          <p:cNvSpPr txBox="1"/>
          <p:nvPr/>
        </p:nvSpPr>
        <p:spPr>
          <a:xfrm>
            <a:off x="6019800" y="1169332"/>
            <a:ext cx="2332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5C6E010-B561-4BDF-9A06-A99143B8CD9E}"/>
              </a:ext>
            </a:extLst>
          </p:cNvPr>
          <p:cNvSpPr txBox="1"/>
          <p:nvPr/>
        </p:nvSpPr>
        <p:spPr>
          <a:xfrm>
            <a:off x="533400" y="892334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382BD2C-54F5-4D6A-B885-540DA407B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74" y="2133600"/>
            <a:ext cx="4199127" cy="382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85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03324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1732</TotalTime>
  <Words>386</Words>
  <Application>Microsoft Office PowerPoint</Application>
  <PresentationFormat>On-screen Show (4:3)</PresentationFormat>
  <Paragraphs>54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HP</cp:lastModifiedBy>
  <cp:revision>145</cp:revision>
  <dcterms:created xsi:type="dcterms:W3CDTF">2020-08-08T13:30:12Z</dcterms:created>
  <dcterms:modified xsi:type="dcterms:W3CDTF">2024-09-16T05:55:54Z</dcterms:modified>
</cp:coreProperties>
</file>