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96" r:id="rId2"/>
    <p:sldId id="297" r:id="rId3"/>
    <p:sldId id="281" r:id="rId4"/>
    <p:sldId id="289" r:id="rId5"/>
    <p:sldId id="293" r:id="rId6"/>
    <p:sldId id="294" r:id="rId7"/>
    <p:sldId id="283" r:id="rId8"/>
    <p:sldId id="285" r:id="rId9"/>
    <p:sldId id="284" r:id="rId10"/>
    <p:sldId id="300" r:id="rId11"/>
    <p:sldId id="286" r:id="rId12"/>
    <p:sldId id="288" r:id="rId13"/>
    <p:sldId id="260" r:id="rId14"/>
    <p:sldId id="258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871427" y="6105544"/>
            <a:ext cx="6753972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Dương Thị Thu Tuyết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136823" y="217184"/>
            <a:ext cx="6412078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HOÀI PHÚ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952662" y="5220347"/>
            <a:ext cx="451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tía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61" y="378929"/>
            <a:ext cx="5853732" cy="488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71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3737" y="5608992"/>
            <a:ext cx="222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hủ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đô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1080" y="5665941"/>
            <a:ext cx="202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thư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17038" y="5665941"/>
            <a:ext cx="2262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hìa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dĩa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900324"/>
              </p:ext>
            </p:extLst>
          </p:nvPr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980948"/>
              </p:ext>
            </p:extLst>
          </p:nvPr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</a:t>
                      </a:r>
                      <a:endParaRPr lang="en-US" sz="3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ia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ia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ia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u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13591" y="5685952"/>
            <a:ext cx="202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tía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562" y="3877212"/>
            <a:ext cx="2017873" cy="164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905" y="3877212"/>
            <a:ext cx="2292349" cy="161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99" y="4129873"/>
            <a:ext cx="2078697" cy="147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107" y="3994524"/>
            <a:ext cx="2100120" cy="174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3810" y="5131605"/>
            <a:ext cx="9632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Bé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chia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thìa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, chia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dĩa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Thìa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dĩa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to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bé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chia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bố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Thìa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dĩa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nhỏ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bé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48" y="829004"/>
            <a:ext cx="9752227" cy="423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1466391" y="955528"/>
            <a:ext cx="1461151" cy="687292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91978" y="955528"/>
            <a:ext cx="605086" cy="612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04" y="1440697"/>
            <a:ext cx="7672091" cy="508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74240" y="610030"/>
            <a:ext cx="2118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Cảm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ơn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23: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,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ia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2704566" y="1060812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Khởi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14041" y="2689586"/>
            <a:ext cx="2188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33254" y="2689585"/>
            <a:ext cx="269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tử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2666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tre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ngà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4041" y="3951019"/>
            <a:ext cx="8539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to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mè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trê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rô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4" grpId="0"/>
      <p:bldP spid="26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2902" y="5519341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ung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bé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chia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quà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73" y="426203"/>
            <a:ext cx="10647013" cy="48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1058258" y="628683"/>
            <a:ext cx="2380797" cy="90585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65529" y="697836"/>
            <a:ext cx="692842" cy="7675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pic>
        <p:nvPicPr>
          <p:cNvPr id="4" name="Trung thu, bé được chia qu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6303" y="56164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823451"/>
              </p:ext>
            </p:extLst>
          </p:nvPr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ô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640530"/>
              </p:ext>
            </p:extLst>
          </p:nvPr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8538" y="4757981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tá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955667" y="4827722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20877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21899" y="479968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trê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tẻ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17625" y="475798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ạ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02806" y="503399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hủ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đô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83" y="890398"/>
            <a:ext cx="6384706" cy="40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20702" y="5047319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lá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thư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357" y="1622023"/>
            <a:ext cx="4586179" cy="323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09267" y="5292578"/>
            <a:ext cx="4394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Thìa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dĩa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09" y="1522640"/>
            <a:ext cx="5489271" cy="390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146</Words>
  <Application>Microsoft Office PowerPoint</Application>
  <PresentationFormat>Widescreen</PresentationFormat>
  <Paragraphs>58</Paragraphs>
  <Slides>15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Microsoft YaHei</vt:lpstr>
      <vt:lpstr>SimSun</vt:lpstr>
      <vt:lpstr>.VnAvant</vt:lpstr>
      <vt:lpstr>Arial</vt:lpstr>
      <vt:lpstr>Calibri</vt:lpstr>
      <vt:lpstr>Calibri Light</vt:lpstr>
      <vt:lpstr>Chivo Light</vt:lpstr>
      <vt:lpstr>等线</vt:lpstr>
      <vt:lpstr>Tahoma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Windows User</cp:lastModifiedBy>
  <cp:revision>30</cp:revision>
  <dcterms:created xsi:type="dcterms:W3CDTF">2020-08-13T09:32:00Z</dcterms:created>
  <dcterms:modified xsi:type="dcterms:W3CDTF">2024-09-19T08:22:20Z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