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328" r:id="rId3"/>
    <p:sldId id="275" r:id="rId4"/>
    <p:sldId id="264" r:id="rId5"/>
    <p:sldId id="299" r:id="rId6"/>
    <p:sldId id="323" r:id="rId7"/>
    <p:sldId id="324" r:id="rId8"/>
    <p:sldId id="325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94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919008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Thu Hiền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chơi: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8317E1-845A-4286-8610-06CC591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476"/>
            <a:ext cx="4328693" cy="48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28895" y="915107"/>
            <a:ext cx="7905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BC243B-D91F-4327-A941-05FA023F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7" y="3022027"/>
            <a:ext cx="3857043" cy="2920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609D11-DC04-41DC-A058-46626451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77" y="2819400"/>
            <a:ext cx="3369050" cy="3541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762000" y="196624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532DCA-7E2A-4EA9-AF7C-FCB5312F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103"/>
            <a:ext cx="3859200" cy="3251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6473FA-8A74-421E-A4BA-586801EF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32" y="1463361"/>
            <a:ext cx="392537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38FB6B-5D61-40CB-AB2A-A41AEE6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47" y="1986915"/>
            <a:ext cx="4109914" cy="444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1608</TotalTime>
  <Words>174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HP</cp:lastModifiedBy>
  <cp:revision>133</cp:revision>
  <dcterms:created xsi:type="dcterms:W3CDTF">2020-08-08T13:30:12Z</dcterms:created>
  <dcterms:modified xsi:type="dcterms:W3CDTF">2024-09-16T05:45:24Z</dcterms:modified>
</cp:coreProperties>
</file>