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43" r:id="rId2"/>
    <p:sldId id="370" r:id="rId3"/>
    <p:sldId id="344" r:id="rId4"/>
    <p:sldId id="346" r:id="rId5"/>
    <p:sldId id="371" r:id="rId6"/>
    <p:sldId id="372" r:id="rId7"/>
    <p:sldId id="373" r:id="rId8"/>
    <p:sldId id="374" r:id="rId9"/>
    <p:sldId id="376" r:id="rId10"/>
    <p:sldId id="375" r:id="rId11"/>
    <p:sldId id="35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EBE74-A035-4B6E-8E3C-E18D0CA82D0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A0E81-3678-4DC0-9EEC-64CE9AFC1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86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Google Shape;1945;g86fc84f7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6" name="Google Shape;1946;g86fc84f7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812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3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90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7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"/>
          <p:cNvSpPr txBox="1">
            <a:spLocks noGrp="1"/>
          </p:cNvSpPr>
          <p:nvPr>
            <p:ph type="title"/>
          </p:nvPr>
        </p:nvSpPr>
        <p:spPr>
          <a:xfrm>
            <a:off x="5970533" y="3087300"/>
            <a:ext cx="5798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45" name="Google Shape;24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3"/>
          <p:cNvSpPr txBox="1">
            <a:spLocks noGrp="1"/>
          </p:cNvSpPr>
          <p:nvPr>
            <p:ph type="subTitle" idx="1"/>
          </p:nvPr>
        </p:nvSpPr>
        <p:spPr>
          <a:xfrm>
            <a:off x="5970533" y="3965667"/>
            <a:ext cx="4922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47" name="Google Shape;247;p3"/>
          <p:cNvSpPr txBox="1">
            <a:spLocks noGrp="1"/>
          </p:cNvSpPr>
          <p:nvPr>
            <p:ph type="title" idx="2" hasCustomPrompt="1"/>
          </p:nvPr>
        </p:nvSpPr>
        <p:spPr>
          <a:xfrm>
            <a:off x="5970533" y="2038733"/>
            <a:ext cx="4922400" cy="11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19160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8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0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7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9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85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8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3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ED993-0D00-4E09-8006-DABAE8A60D7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6734-E408-4CD0-80BB-ABD16692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4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6779" y="187503"/>
            <a:ext cx="9489990" cy="74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Chủ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đề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Võ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cổ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truyền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Bình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Định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Tiết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13)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DCDCB81-159B-3DE0-5188-38610E521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919" y="1070919"/>
            <a:ext cx="9976022" cy="514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403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7A06863-AC91-9644-6E20-DF56029AE6DC}"/>
              </a:ext>
            </a:extLst>
          </p:cNvPr>
          <p:cNvSpPr txBox="1"/>
          <p:nvPr/>
        </p:nvSpPr>
        <p:spPr>
          <a:xfrm>
            <a:off x="510746" y="337751"/>
            <a:ext cx="1076685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quyền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binh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khí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tiêu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endParaRPr kumimoji="0" lang="en-US" sz="4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Thái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trản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Binh </a:t>
            </a:r>
            <a:r>
              <a:rPr lang="en-US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Đao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1109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8043" y="407036"/>
            <a:ext cx="4646141" cy="74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4000" b="1" dirty="0">
                <a:solidFill>
                  <a:srgbClr val="6E9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TẬP VỀ NHÀ</a:t>
            </a:r>
          </a:p>
        </p:txBody>
      </p:sp>
      <p:sp>
        <p:nvSpPr>
          <p:cNvPr id="5" name="Rectangle 4"/>
          <p:cNvSpPr/>
          <p:nvPr/>
        </p:nvSpPr>
        <p:spPr>
          <a:xfrm>
            <a:off x="337259" y="1463371"/>
            <a:ext cx="11194869" cy="135421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FontTx/>
              <a:buChar char="-"/>
            </a:pP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Sưu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tầm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võ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cổ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Bình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457200" indent="-457200">
              <a:spcAft>
                <a:spcPts val="1200"/>
              </a:spcAft>
              <a:buFontTx/>
              <a:buChar char="-"/>
            </a:pP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võ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14.</a:t>
            </a:r>
          </a:p>
        </p:txBody>
      </p:sp>
    </p:spTree>
    <p:extLst>
      <p:ext uri="{BB962C8B-B14F-4D97-AF65-F5344CB8AC3E}">
        <p14:creationId xmlns:p14="http://schemas.microsoft.com/office/powerpoint/2010/main" val="65071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22858PICdbgea5Gz679dY_PIC201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" y="1592984"/>
            <a:ext cx="4974809" cy="5265016"/>
          </a:xfrm>
          <a:prstGeom prst="rect">
            <a:avLst/>
          </a:prstGeom>
        </p:spPr>
      </p:pic>
      <p:sp>
        <p:nvSpPr>
          <p:cNvPr id="48" name="Cloud Callout 47"/>
          <p:cNvSpPr/>
          <p:nvPr/>
        </p:nvSpPr>
        <p:spPr>
          <a:xfrm>
            <a:off x="3695734" y="295791"/>
            <a:ext cx="7776863" cy="3901296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Em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đã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từng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xem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võ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cổ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truyền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Bình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Định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ở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đâu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?</a:t>
            </a:r>
          </a:p>
          <a:p>
            <a:pPr algn="ctr" defTabSz="1219170">
              <a:buClr>
                <a:srgbClr val="000000"/>
              </a:buClr>
              <a:defRPr/>
            </a:pP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Em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biết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những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đặc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điểm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gì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của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võ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Bình </a:t>
            </a:r>
            <a:r>
              <a:rPr lang="en-US" sz="2000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Định</a:t>
            </a:r>
            <a:r>
              <a:rPr lang="en-US" sz="2000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?</a:t>
            </a:r>
          </a:p>
          <a:p>
            <a:pPr algn="ctr" defTabSz="1219170">
              <a:buClr>
                <a:srgbClr val="000000"/>
              </a:buClr>
              <a:defRPr/>
            </a:pPr>
            <a:endParaRPr lang="en-US" sz="2000" i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59829" y="1028734"/>
            <a:ext cx="6722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?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64084" y="4911990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UVN Dzung Dakao" pitchFamily="2" charset="0"/>
                <a:sym typeface="Wingdings" pitchFamily="2" charset="2"/>
              </a:rPr>
              <a:t> </a:t>
            </a:r>
            <a:r>
              <a:rPr lang="en-US" sz="7200" dirty="0" err="1">
                <a:solidFill>
                  <a:schemeClr val="bg1"/>
                </a:solidFill>
                <a:latin typeface="UVN Dzung Dakao" pitchFamily="2" charset="0"/>
              </a:rPr>
              <a:t>Ông</a:t>
            </a:r>
            <a:r>
              <a:rPr lang="en-US" sz="7200" dirty="0">
                <a:solidFill>
                  <a:schemeClr val="bg1"/>
                </a:solidFill>
                <a:latin typeface="UVN Dzung Dakao" pitchFamily="2" charset="0"/>
              </a:rPr>
              <a:t> </a:t>
            </a:r>
            <a:r>
              <a:rPr lang="en-US" sz="7200" dirty="0" err="1">
                <a:solidFill>
                  <a:schemeClr val="bg1"/>
                </a:solidFill>
                <a:latin typeface="UVN Dzung Dakao" pitchFamily="2" charset="0"/>
              </a:rPr>
              <a:t>đồ</a:t>
            </a:r>
            <a:endParaRPr lang="en-US" sz="7200" dirty="0">
              <a:solidFill>
                <a:schemeClr val="bg1"/>
              </a:solidFill>
              <a:latin typeface="UVN Dzung Daka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>
          <a:xfrm>
            <a:off x="691978" y="634314"/>
            <a:ext cx="10405010" cy="5371070"/>
          </a:xfrm>
          <a:custGeom>
            <a:avLst/>
            <a:gdLst>
              <a:gd name="connsiteX0" fmla="*/ 304772 w 1828596"/>
              <a:gd name="connsiteY0" fmla="*/ 0 h 7365360"/>
              <a:gd name="connsiteX1" fmla="*/ 1523824 w 1828596"/>
              <a:gd name="connsiteY1" fmla="*/ 0 h 7365360"/>
              <a:gd name="connsiteX2" fmla="*/ 1828596 w 1828596"/>
              <a:gd name="connsiteY2" fmla="*/ 304772 h 7365360"/>
              <a:gd name="connsiteX3" fmla="*/ 1828596 w 1828596"/>
              <a:gd name="connsiteY3" fmla="*/ 7365360 h 7365360"/>
              <a:gd name="connsiteX4" fmla="*/ 1828596 w 1828596"/>
              <a:gd name="connsiteY4" fmla="*/ 7365360 h 7365360"/>
              <a:gd name="connsiteX5" fmla="*/ 0 w 1828596"/>
              <a:gd name="connsiteY5" fmla="*/ 7365360 h 7365360"/>
              <a:gd name="connsiteX6" fmla="*/ 0 w 1828596"/>
              <a:gd name="connsiteY6" fmla="*/ 7365360 h 7365360"/>
              <a:gd name="connsiteX7" fmla="*/ 0 w 1828596"/>
              <a:gd name="connsiteY7" fmla="*/ 304772 h 7365360"/>
              <a:gd name="connsiteX8" fmla="*/ 304772 w 1828596"/>
              <a:gd name="connsiteY8" fmla="*/ 0 h 7365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596" h="7365360">
                <a:moveTo>
                  <a:pt x="1828596" y="1227584"/>
                </a:moveTo>
                <a:lnTo>
                  <a:pt x="1828596" y="6137776"/>
                </a:lnTo>
                <a:cubicBezTo>
                  <a:pt x="1828596" y="6815752"/>
                  <a:pt x="1794719" y="7365360"/>
                  <a:pt x="1752930" y="7365360"/>
                </a:cubicBezTo>
                <a:lnTo>
                  <a:pt x="0" y="7365360"/>
                </a:lnTo>
                <a:lnTo>
                  <a:pt x="0" y="7365360"/>
                </a:lnTo>
                <a:lnTo>
                  <a:pt x="0" y="0"/>
                </a:lnTo>
                <a:lnTo>
                  <a:pt x="0" y="0"/>
                </a:lnTo>
                <a:lnTo>
                  <a:pt x="1752930" y="0"/>
                </a:lnTo>
                <a:cubicBezTo>
                  <a:pt x="1794719" y="0"/>
                  <a:pt x="1828596" y="549608"/>
                  <a:pt x="1828596" y="1227584"/>
                </a:cubicBez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 w="28575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rgbClr r="0" g="0" b="0"/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1" tIns="213089" rIns="336914" bIns="213091" numCol="1" spcCol="1270" anchor="ctr" anchorCtr="0">
            <a:noAutofit/>
          </a:bodyPr>
          <a:lstStyle/>
          <a:p>
            <a:pPr marL="0" lvl="1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2400" kern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9ABDEF-E36A-C1A1-B6C3-F7272C545A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6422" y="1688756"/>
            <a:ext cx="8167466" cy="345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2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7A06863-AC91-9644-6E20-DF56029AE6DC}"/>
              </a:ext>
            </a:extLst>
          </p:cNvPr>
          <p:cNvSpPr txBox="1"/>
          <p:nvPr/>
        </p:nvSpPr>
        <p:spPr>
          <a:xfrm>
            <a:off x="403654" y="750328"/>
            <a:ext cx="11038703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Bình </a:t>
            </a:r>
            <a:r>
              <a:rPr lang="en-US" sz="36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36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nhuần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nhuyễn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670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7A06863-AC91-9644-6E20-DF56029AE6DC}"/>
              </a:ext>
            </a:extLst>
          </p:cNvPr>
          <p:cNvSpPr txBox="1"/>
          <p:nvPr/>
        </p:nvSpPr>
        <p:spPr>
          <a:xfrm>
            <a:off x="1013254" y="1318054"/>
            <a:ext cx="965474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quyền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binh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khí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tiêu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endParaRPr kumimoji="0" lang="en-US" sz="4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060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2801-0806-CD02-0FF9-80B1281D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6148" name="Picture 4" descr="&#10; Unique Fighting-Cock Martial Arts&#10;">
            <a:extLst>
              <a:ext uri="{FF2B5EF4-FFF2-40B4-BE49-F238E27FC236}">
                <a16:creationId xmlns:a16="http://schemas.microsoft.com/office/drawing/2014/main" id="{5C5660A0-D826-B24F-2F12-2FF785793F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098" y="1392195"/>
            <a:ext cx="891334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99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2801-0806-CD02-0FF9-80B1281D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2645F258-49D9-F2C5-2248-7CC2645E16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681" y="1441622"/>
            <a:ext cx="10165492" cy="497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23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2801-0806-CD02-0FF9-80B1281D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9767A92A-67F7-DDAA-CF66-AB2411AB6F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103" y="1482810"/>
            <a:ext cx="8147221" cy="459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34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2801-0806-CD02-0FF9-80B1281D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binh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6A9488C7-575F-8380-8FD0-3E9F0CE2CE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578" y="1439999"/>
            <a:ext cx="9242854" cy="511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0536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194</Words>
  <Application>Microsoft Office PowerPoint</Application>
  <PresentationFormat>Widescreen</PresentationFormat>
  <Paragraphs>28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UVN Dzung Dakao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Đây là hình ảnh của bài quyền nào?</vt:lpstr>
      <vt:lpstr>Đây là hình ảnh của bài quyền nào?</vt:lpstr>
      <vt:lpstr>Đây là hình ảnh của bài quyền nào?</vt:lpstr>
      <vt:lpstr>Đây là hình ảnh của loại binh khí nào?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128</cp:revision>
  <dcterms:created xsi:type="dcterms:W3CDTF">2021-06-21T13:44:28Z</dcterms:created>
  <dcterms:modified xsi:type="dcterms:W3CDTF">2025-12-17T06:54:05Z</dcterms:modified>
</cp:coreProperties>
</file>