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98" r:id="rId2"/>
    <p:sldId id="290" r:id="rId3"/>
    <p:sldId id="291" r:id="rId4"/>
    <p:sldId id="292" r:id="rId5"/>
    <p:sldId id="293" r:id="rId6"/>
    <p:sldId id="294" r:id="rId7"/>
    <p:sldId id="295" r:id="rId8"/>
    <p:sldId id="400" r:id="rId9"/>
    <p:sldId id="399" r:id="rId10"/>
    <p:sldId id="274" r:id="rId11"/>
    <p:sldId id="401" r:id="rId12"/>
    <p:sldId id="264" r:id="rId13"/>
    <p:sldId id="277" r:id="rId14"/>
    <p:sldId id="280" r:id="rId15"/>
    <p:sldId id="402" r:id="rId16"/>
    <p:sldId id="278" r:id="rId17"/>
    <p:sldId id="281" r:id="rId18"/>
    <p:sldId id="282" r:id="rId19"/>
    <p:sldId id="283" r:id="rId20"/>
    <p:sldId id="284" r:id="rId21"/>
    <p:sldId id="285" r:id="rId22"/>
    <p:sldId id="403" r:id="rId23"/>
    <p:sldId id="405" r:id="rId24"/>
    <p:sldId id="267" r:id="rId25"/>
    <p:sldId id="269" r:id="rId26"/>
    <p:sldId id="391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57" d="100"/>
          <a:sy n="57" d="100"/>
        </p:scale>
        <p:origin x="2081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01/12/2025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01/12/2025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01/12/2025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3.wmf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2.wmf"/><Relationship Id="rId5" Type="http://schemas.openxmlformats.org/officeDocument/2006/relationships/slide" Target="slide2.xml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wmf"/><Relationship Id="rId3" Type="http://schemas.openxmlformats.org/officeDocument/2006/relationships/audio" Target="../media/audio1.wav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slide" Target="slide2.xml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6.bin"/><Relationship Id="rId4" Type="http://schemas.openxmlformats.org/officeDocument/2006/relationships/audio" Target="../media/audio2.wav"/><Relationship Id="rId9" Type="http://schemas.openxmlformats.org/officeDocument/2006/relationships/image" Target="../media/image10.jpeg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323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6 - LỚP 6A </a:t>
            </a:r>
            <a:endParaRPr lang="en-US" sz="3323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:a16="http://schemas.microsoft.com/office/drawing/2014/main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:a16="http://schemas.microsoft.com/office/drawing/2014/main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69" imgH="190335" progId="Equation.DSMT4">
                  <p:embed/>
                </p:oleObj>
              </mc:Choice>
              <mc:Fallback>
                <p:oleObj name="Equation" r:id="rId8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90" imgH="190417" progId="Equation.DSMT4">
                  <p:embed/>
                </p:oleObj>
              </mc:Choice>
              <mc:Fallback>
                <p:oleObj name="Equation" r:id="rId10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90" imgH="190417" progId="Equation.DSMT4">
                  <p:embed/>
                </p:oleObj>
              </mc:Choice>
              <mc:Fallback>
                <p:oleObj name="Equation" r:id="rId12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69" imgH="190335" progId="Equation.DSMT4">
                  <p:embed/>
                </p:oleObj>
              </mc:Choice>
              <mc:Fallback>
                <p:oleObj name="Equation" r:id="rId14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225" imgH="190335" progId="Equation.DSMT4">
                  <p:embed/>
                </p:oleObj>
              </mc:Choice>
              <mc:Fallback>
                <p:oleObj name="Equation" r:id="rId6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69" imgH="190335" progId="Equation.DSMT4">
                  <p:embed/>
                </p:oleObj>
              </mc:Choice>
              <mc:Fallback>
                <p:oleObj name="Equation" r:id="rId10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69" imgH="190335" progId="Equation.DSMT4">
                  <p:embed/>
                </p:oleObj>
              </mc:Choice>
              <mc:Fallback>
                <p:oleObj name="Equation" r:id="rId12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90" imgH="190417" progId="Equation.DSMT4">
                  <p:embed/>
                </p:oleObj>
              </mc:Choice>
              <mc:Fallback>
                <p:oleObj name="Equation" r:id="rId14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139" u="sng" kern="0">
                <a:latin typeface="Times New Roman" panose="02020603050405020304" pitchFamily="18" charset="0"/>
                <a:cs typeface="Times New Roman" panose="02020603050405020304" pitchFamily="18" charset="0"/>
              </a:rPr>
              <a:t>TIẾT: 11</a:t>
            </a:r>
            <a:endParaRPr lang="en-US" altLang="en-US" sz="3139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2021</TotalTime>
  <Words>1875</Words>
  <Application>Microsoft Office PowerPoint</Application>
  <PresentationFormat>On-screen Show (4:3)</PresentationFormat>
  <Paragraphs>163</Paragraphs>
  <Slides>27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Times New Roman</vt:lpstr>
      <vt:lpstr>VNI-Times</vt:lpstr>
      <vt:lpstr>迷你简菱心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TÂN PHẠM</cp:lastModifiedBy>
  <cp:revision>204</cp:revision>
  <dcterms:created xsi:type="dcterms:W3CDTF">2020-01-30T08:17:02Z</dcterms:created>
  <dcterms:modified xsi:type="dcterms:W3CDTF">2025-12-01T03:11:17Z</dcterms:modified>
</cp:coreProperties>
</file>