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20174-B496-4709-AEB0-DFC0E4618F3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AD614-C889-498B-B0E4-6BAF092D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6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61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63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5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6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36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6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2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36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9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2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88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86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4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7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7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6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58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2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EDFD-2FCB-4EEF-BC12-11CE1C580C2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B04D-684E-4525-BDB1-D14CB39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ADFE66A-D891-4AC1-9A4F-6FA922B3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3506" y="946418"/>
            <a:ext cx="5163718" cy="206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TRÁCH NHIỆM VỚI BẢN THÂN</a:t>
            </a:r>
          </a:p>
        </p:txBody>
      </p:sp>
    </p:spTree>
    <p:extLst>
      <p:ext uri="{BB962C8B-B14F-4D97-AF65-F5344CB8AC3E}">
        <p14:creationId xmlns:p14="http://schemas.microsoft.com/office/powerpoint/2010/main" val="32758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8316" y="1291790"/>
            <a:ext cx="8569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33" y="489721"/>
            <a:ext cx="905761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Chia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Montserrat SemiBold" panose="00000700000000000000" pitchFamily="2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160" y="521984"/>
                  <a:ext cx="11035575" cy="1477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NHIỆM VỤ 2. XÁC </a:t>
                  </a:r>
                  <a:r>
                    <a:rPr lang="en-US" sz="3200" b="1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 CÁCH THỨC TỰ BẢO VỆ TRONG MỘT SỐ TÌNH HUỐNG NGUY HIỂM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559395" y="2306934"/>
                <a:ext cx="7429635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60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490858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	2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.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Xác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tự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bảo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một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tình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huống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nguy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hiểm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1: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dục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phó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phó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vẫn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xảy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4244-8667-4452-9A72-D44C31FCB7CC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490858" cy="485539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huống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nguy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hiểm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2: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phó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xảy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9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085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huống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nguy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hiểm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3: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lôi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kéo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tử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xấu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lôi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kéo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tử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tử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xấu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thoát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latin typeface="Times New Roman"/>
              <a:ea typeface="Arial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4244-8667-4452-9A72-D44C31FCB7CC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9085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huống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nguy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hiểm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marL="0" lv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4: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cóc</a:t>
            </a:r>
            <a:r>
              <a:rPr lang="en-US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  <a:p>
            <a:pPr marL="0" lv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marL="0" lv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+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thoát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/>
              <a:ea typeface="Arial"/>
              <a:cs typeface="Times New Roman"/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4244-8667-4452-9A72-D44C31FCB7CC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68" y="476672"/>
            <a:ext cx="8490858" cy="5858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	2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.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Xác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định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tự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bảo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một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tình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huống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nguy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hiểm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 algn="just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kéo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chạm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vùng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…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4244-8667-4452-9A72-D44C31FCB7CC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68" y="476672"/>
            <a:ext cx="8490858" cy="5858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tĩnh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111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112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cấp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113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114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hoả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115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tế</a:t>
            </a:r>
            <a:endParaRPr lang="en-US" sz="2400" dirty="0">
              <a:latin typeface="Times New Roman"/>
              <a:ea typeface="Arial"/>
              <a:cs typeface="Times New Roman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4244-8667-4452-9A72-D44C31FCB7CC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251576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Montserrat SemiBold" panose="00000700000000000000" pitchFamily="2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971" y="524219"/>
                  <a:ext cx="447205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Montserrat SemiBold" panose="00000700000000000000" pitchFamily="2" charset="0"/>
                    </a:rPr>
                    <a:t>10 ĐIỀU GHI NHỚ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707791-4AC5-6120-2D33-9C5C94458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9012" y="1763647"/>
            <a:ext cx="5646363" cy="3949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0C6AC-B670-F455-8620-12C177550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559" y="1683017"/>
            <a:ext cx="5876900" cy="41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5563" y="516658"/>
                  <a:ext cx="3944339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NHIỆM VỤ 3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2DDEE90-BC2E-99A9-F60C-27138F49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19" y="3654668"/>
            <a:ext cx="2798723" cy="2798723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5794486-5D25-827A-6183-B339B15E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0855" y="3686677"/>
            <a:ext cx="3971449" cy="3007333"/>
          </a:xfrm>
          <a:prstGeom prst="rect">
            <a:avLst/>
          </a:prstGeom>
        </p:spPr>
      </p:pic>
      <p:sp>
        <p:nvSpPr>
          <p:cNvPr id="4" name="Google Shape;533;p35">
            <a:extLst>
              <a:ext uri="{FF2B5EF4-FFF2-40B4-BE49-F238E27FC236}">
                <a16:creationId xmlns:a16="http://schemas.microsoft.com/office/drawing/2014/main" id="{B43E779E-047E-CADD-E6B9-F8E5A87D63A0}"/>
              </a:ext>
            </a:extLst>
          </p:cNvPr>
          <p:cNvSpPr txBox="1">
            <a:spLocks/>
          </p:cNvSpPr>
          <p:nvPr/>
        </p:nvSpPr>
        <p:spPr>
          <a:xfrm>
            <a:off x="-769488" y="1287612"/>
            <a:ext cx="11012129" cy="316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oiny"/>
              <a:buNone/>
              <a:defRPr sz="52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867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KỸ NĂNG</a:t>
            </a:r>
          </a:p>
          <a:p>
            <a:r>
              <a:rPr lang="en-US" sz="5867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BẢO VỆ</a:t>
            </a:r>
          </a:p>
          <a:p>
            <a:r>
              <a:rPr lang="en-US" sz="5867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TÌNH HUỐNG</a:t>
            </a:r>
          </a:p>
          <a:p>
            <a:r>
              <a:rPr lang="en-US" sz="5867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</a:t>
            </a:r>
            <a:endParaRPr lang="en-US" sz="8000" dirty="0">
              <a:solidFill>
                <a:srgbClr val="75A9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ADFE66A-D891-4AC1-9A4F-6FA922B3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18BA1C2-27F0-4A63-94B6-278F344D4D5D}"/>
              </a:ext>
            </a:extLst>
          </p:cNvPr>
          <p:cNvSpPr txBox="1"/>
          <p:nvPr/>
        </p:nvSpPr>
        <p:spPr>
          <a:xfrm>
            <a:off x="4951936" y="2040674"/>
            <a:ext cx="3708738" cy="120032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 algn="just"/>
            <a:r>
              <a:rPr lang="en-US" altLang="zh-CN" sz="2400" dirty="0">
                <a:solidFill>
                  <a:srgbClr val="1672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BẢO VỆ TRONG TÌNH HUỐNG NGUY HIỂM</a:t>
            </a:r>
            <a:endParaRPr lang="en-US" sz="2400" dirty="0">
              <a:solidFill>
                <a:srgbClr val="1672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3D96488-18B4-44B3-B31E-0802AAF38B73}"/>
              </a:ext>
            </a:extLst>
          </p:cNvPr>
          <p:cNvSpPr txBox="1"/>
          <p:nvPr/>
        </p:nvSpPr>
        <p:spPr>
          <a:xfrm>
            <a:off x="4957814" y="3222411"/>
            <a:ext cx="4094597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 algn="just"/>
            <a:r>
              <a:rPr lang="en-US" altLang="zh-CN" sz="2400" dirty="0">
                <a:solidFill>
                  <a:srgbClr val="1672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400" dirty="0">
              <a:solidFill>
                <a:srgbClr val="1672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0AAD0D8-3B99-46F4-A2BD-55ED1F0601F1}"/>
              </a:ext>
            </a:extLst>
          </p:cNvPr>
          <p:cNvSpPr txBox="1"/>
          <p:nvPr/>
        </p:nvSpPr>
        <p:spPr>
          <a:xfrm>
            <a:off x="4958044" y="4025029"/>
            <a:ext cx="4086995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lvl="0" algn="just"/>
            <a:r>
              <a:rPr lang="en-US" altLang="zh-CN" sz="2400" dirty="0">
                <a:solidFill>
                  <a:srgbClr val="1672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400" dirty="0">
              <a:solidFill>
                <a:srgbClr val="1672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1A7E6FB-F237-4CC1-90C1-B4D4FF378DAC}"/>
              </a:ext>
            </a:extLst>
          </p:cNvPr>
          <p:cNvSpPr txBox="1"/>
          <p:nvPr/>
        </p:nvSpPr>
        <p:spPr>
          <a:xfrm>
            <a:off x="4951937" y="1248586"/>
            <a:ext cx="4086995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srgbClr val="1672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QUA KHÓ KHĂN</a:t>
            </a:r>
          </a:p>
        </p:txBody>
      </p:sp>
      <p:sp>
        <p:nvSpPr>
          <p:cNvPr id="27" name="文本框 9">
            <a:extLst>
              <a:ext uri="{FF2B5EF4-FFF2-40B4-BE49-F238E27FC236}">
                <a16:creationId xmlns:a16="http://schemas.microsoft.com/office/drawing/2014/main" id="{64652441-79AC-4CC8-8AF8-0D44FBE51D60}"/>
              </a:ext>
            </a:extLst>
          </p:cNvPr>
          <p:cNvSpPr txBox="1"/>
          <p:nvPr/>
        </p:nvSpPr>
        <p:spPr>
          <a:xfrm>
            <a:off x="4110178" y="2125409"/>
            <a:ext cx="876155" cy="400110"/>
          </a:xfrm>
          <a:prstGeom prst="rect">
            <a:avLst/>
          </a:prstGeom>
          <a:solidFill>
            <a:srgbClr val="16727D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0">
            <a:extLst>
              <a:ext uri="{FF2B5EF4-FFF2-40B4-BE49-F238E27FC236}">
                <a16:creationId xmlns:a16="http://schemas.microsoft.com/office/drawing/2014/main" id="{A33A694E-EF83-409C-A859-98CEB740DEBF}"/>
              </a:ext>
            </a:extLst>
          </p:cNvPr>
          <p:cNvSpPr txBox="1"/>
          <p:nvPr/>
        </p:nvSpPr>
        <p:spPr>
          <a:xfrm>
            <a:off x="4144575" y="3239224"/>
            <a:ext cx="877784" cy="400110"/>
          </a:xfrm>
          <a:prstGeom prst="rect">
            <a:avLst/>
          </a:prstGeom>
          <a:solidFill>
            <a:srgbClr val="16727D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688FF3B7-51EA-44FD-A6F7-025642F74BAA}"/>
              </a:ext>
            </a:extLst>
          </p:cNvPr>
          <p:cNvSpPr txBox="1"/>
          <p:nvPr/>
        </p:nvSpPr>
        <p:spPr>
          <a:xfrm>
            <a:off x="4142962" y="4054492"/>
            <a:ext cx="876155" cy="400110"/>
          </a:xfrm>
          <a:prstGeom prst="rect">
            <a:avLst/>
          </a:prstGeom>
          <a:solidFill>
            <a:srgbClr val="16727D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D6517F6B-5C44-40E5-BAB1-326EE33C9C7F}"/>
              </a:ext>
            </a:extLst>
          </p:cNvPr>
          <p:cNvSpPr txBox="1"/>
          <p:nvPr/>
        </p:nvSpPr>
        <p:spPr>
          <a:xfrm>
            <a:off x="4136855" y="1279363"/>
            <a:ext cx="876155" cy="400110"/>
          </a:xfrm>
          <a:prstGeom prst="rect">
            <a:avLst/>
          </a:prstGeom>
          <a:solidFill>
            <a:srgbClr val="16727D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31B0414-49CE-41AE-A36C-38CAEA7878B2}"/>
              </a:ext>
            </a:extLst>
          </p:cNvPr>
          <p:cNvSpPr/>
          <p:nvPr/>
        </p:nvSpPr>
        <p:spPr>
          <a:xfrm>
            <a:off x="1338723" y="1279364"/>
            <a:ext cx="2440165" cy="2856349"/>
          </a:xfrm>
          <a:prstGeom prst="rect">
            <a:avLst/>
          </a:prstGeom>
          <a:solidFill>
            <a:srgbClr val="16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FAD9924E-A56E-498C-95B7-896B8D1B8176}"/>
              </a:ext>
            </a:extLst>
          </p:cNvPr>
          <p:cNvSpPr txBox="1"/>
          <p:nvPr/>
        </p:nvSpPr>
        <p:spPr>
          <a:xfrm>
            <a:off x="1308903" y="1587858"/>
            <a:ext cx="2440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NỘI DUNG CHỦ ĐỀ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1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8723" y="524219"/>
                  <a:ext cx="5894553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XỬ LÍ TÌNH HUỐNG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D2EA33A-E5CC-0E45-F55D-B1F3A1261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9" y="1300292"/>
            <a:ext cx="6856329" cy="2599377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0F1B0EF-AB8B-40B2-B0E8-22A607BAA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507" y="3947025"/>
            <a:ext cx="7218569" cy="27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7477" y="546856"/>
                  <a:ext cx="5545285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 TRANH BIỆN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Oval 34">
            <a:extLst>
              <a:ext uri="{FF2B5EF4-FFF2-40B4-BE49-F238E27FC236}">
                <a16:creationId xmlns:a16="http://schemas.microsoft.com/office/drawing/2014/main" id="{EFF7C982-CC56-C429-9AB5-BDBEF64D4589}"/>
              </a:ext>
            </a:extLst>
          </p:cNvPr>
          <p:cNvSpPr/>
          <p:nvPr/>
        </p:nvSpPr>
        <p:spPr>
          <a:xfrm>
            <a:off x="2565169" y="1938961"/>
            <a:ext cx="4005477" cy="4005478"/>
          </a:xfrm>
          <a:prstGeom prst="ellipse">
            <a:avLst/>
          </a:prstGeom>
          <a:solidFill>
            <a:srgbClr val="37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D2731BCE-5EE9-D13C-6317-29AFB5CE20EC}"/>
              </a:ext>
            </a:extLst>
          </p:cNvPr>
          <p:cNvSpPr/>
          <p:nvPr/>
        </p:nvSpPr>
        <p:spPr>
          <a:xfrm>
            <a:off x="2961791" y="2664207"/>
            <a:ext cx="341243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MXH là nơi thích hợp</a:t>
            </a:r>
          </a:p>
          <a:p>
            <a:pPr algn="ctr">
              <a:lnSpc>
                <a:spcPct val="150000"/>
              </a:lnSpc>
            </a:pPr>
            <a:r>
              <a:rPr lang="vi-V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để tìm ra những người bạn và chia sẻ các TT, khó có thể bị nguy hiểm gì ở đây?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ontserrat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F781DE-9488-9A1B-F40A-14B656A46FDD}"/>
              </a:ext>
            </a:extLst>
          </p:cNvPr>
          <p:cNvSpPr/>
          <p:nvPr/>
        </p:nvSpPr>
        <p:spPr>
          <a:xfrm>
            <a:off x="140350" y="2664208"/>
            <a:ext cx="2215004" cy="2122883"/>
          </a:xfrm>
          <a:prstGeom prst="ellipse">
            <a:avLst/>
          </a:prstGeom>
          <a:solidFill>
            <a:srgbClr val="37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 hộ.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ì sao?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675D54-FB51-5A67-35E6-622AFB398756}"/>
              </a:ext>
            </a:extLst>
          </p:cNvPr>
          <p:cNvSpPr/>
          <p:nvPr/>
        </p:nvSpPr>
        <p:spPr>
          <a:xfrm>
            <a:off x="6767072" y="2664208"/>
            <a:ext cx="2215004" cy="2122883"/>
          </a:xfrm>
          <a:prstGeom prst="ellipse">
            <a:avLst/>
          </a:prstGeom>
          <a:solidFill>
            <a:srgbClr val="37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hản đổi.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ì sao?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8B7462-4150-ADF1-A5FF-09A20E925A41}"/>
              </a:ext>
            </a:extLst>
          </p:cNvPr>
          <p:cNvCxnSpPr>
            <a:cxnSpLocks/>
          </p:cNvCxnSpPr>
          <p:nvPr/>
        </p:nvCxnSpPr>
        <p:spPr>
          <a:xfrm>
            <a:off x="1420496" y="3725648"/>
            <a:ext cx="1192932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626E6B-F7BB-23E4-2640-3EF7675A0CD5}"/>
              </a:ext>
            </a:extLst>
          </p:cNvPr>
          <p:cNvCxnSpPr>
            <a:cxnSpLocks/>
          </p:cNvCxnSpPr>
          <p:nvPr/>
        </p:nvCxnSpPr>
        <p:spPr>
          <a:xfrm>
            <a:off x="6621978" y="3647923"/>
            <a:ext cx="1192932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6061" y="258848"/>
                  <a:ext cx="6718385" cy="984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HẬU QUẢ CỦA CÁC TÌNH HUỐNG NGUY HIỂM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28822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Google Shape;586;p38">
            <a:extLst>
              <a:ext uri="{FF2B5EF4-FFF2-40B4-BE49-F238E27FC236}">
                <a16:creationId xmlns:a16="http://schemas.microsoft.com/office/drawing/2014/main" id="{B1D3580E-4211-4AED-3E2C-09F00DDAE31B}"/>
              </a:ext>
            </a:extLst>
          </p:cNvPr>
          <p:cNvSpPr txBox="1">
            <a:spLocks/>
          </p:cNvSpPr>
          <p:nvPr/>
        </p:nvSpPr>
        <p:spPr>
          <a:xfrm>
            <a:off x="161925" y="2191871"/>
            <a:ext cx="4590879" cy="362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iny"/>
              <a:buNone/>
              <a:defRPr sz="22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533387" algn="just"/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 từ con người gây ra những hậu quả nghiêm trọng, làm tổn hại đến tính mạng, tinh thần của cá nhân; huy hoại tài sản của con người và xã hội.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D4D3014-27C1-ED14-0246-7C2A918D9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95" y="1458094"/>
            <a:ext cx="4022805" cy="40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-1"/>
            <a:ext cx="9210762" cy="6858001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5563" y="548572"/>
                  <a:ext cx="3944339" cy="428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NHIỆM VỤ 4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2DDEE90-BC2E-99A9-F60C-27138F49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2" y="3870101"/>
            <a:ext cx="2798723" cy="2798723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5794486-5D25-827A-6183-B339B15E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8251" y="3780888"/>
            <a:ext cx="3971449" cy="3007333"/>
          </a:xfrm>
          <a:prstGeom prst="rect">
            <a:avLst/>
          </a:prstGeom>
        </p:spPr>
      </p:pic>
      <p:sp>
        <p:nvSpPr>
          <p:cNvPr id="4" name="Google Shape;533;p35">
            <a:extLst>
              <a:ext uri="{FF2B5EF4-FFF2-40B4-BE49-F238E27FC236}">
                <a16:creationId xmlns:a16="http://schemas.microsoft.com/office/drawing/2014/main" id="{B43E779E-047E-CADD-E6B9-F8E5A87D63A0}"/>
              </a:ext>
            </a:extLst>
          </p:cNvPr>
          <p:cNvSpPr txBox="1">
            <a:spLocks/>
          </p:cNvSpPr>
          <p:nvPr/>
        </p:nvSpPr>
        <p:spPr>
          <a:xfrm>
            <a:off x="251092" y="1011116"/>
            <a:ext cx="8892908" cy="372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oiny"/>
              <a:buNone/>
              <a:defRPr sz="52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400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VÀ </a:t>
            </a:r>
          </a:p>
          <a:p>
            <a:r>
              <a:rPr lang="en-US" sz="5400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SẢN PHẨM TỰ BẢO VỆ </a:t>
            </a:r>
          </a:p>
          <a:p>
            <a:r>
              <a:rPr lang="en-US" sz="5400" dirty="0">
                <a:solidFill>
                  <a:srgbClr val="75A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TRƯƠC TÌNH HUỐNG NGUY HIỂM</a:t>
            </a:r>
            <a:endParaRPr lang="en-US" sz="7200" dirty="0">
              <a:solidFill>
                <a:srgbClr val="75A9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265024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971" y="524219"/>
                  <a:ext cx="447205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LUYỆN TẬP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0EDF05-5E77-6254-006E-7C30188F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96897"/>
              </p:ext>
            </p:extLst>
          </p:nvPr>
        </p:nvGraphicFramePr>
        <p:xfrm>
          <a:off x="213711" y="2770918"/>
          <a:ext cx="8849607" cy="31772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3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8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9894ED2-2B46-2C79-72F3-919A86FB3010}"/>
              </a:ext>
            </a:extLst>
          </p:cNvPr>
          <p:cNvSpPr/>
          <p:nvPr/>
        </p:nvSpPr>
        <p:spPr>
          <a:xfrm>
            <a:off x="294393" y="1326520"/>
            <a:ext cx="8806564" cy="932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0128" algn="just">
              <a:lnSpc>
                <a:spcPct val="130000"/>
              </a:lnSpc>
              <a:spcAft>
                <a:spcPts val="267"/>
              </a:spcAft>
            </a:pP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đây:</a:t>
            </a:r>
            <a:endParaRPr lang="en-US" sz="2667" b="1" dirty="0">
              <a:solidFill>
                <a:srgbClr val="75A9B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971" y="524219"/>
                  <a:ext cx="447205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LUYỆN </a:t>
                  </a:r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0EDF05-5E77-6254-006E-7C30188F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21460"/>
              </p:ext>
            </p:extLst>
          </p:nvPr>
        </p:nvGraphicFramePr>
        <p:xfrm>
          <a:off x="348182" y="2448189"/>
          <a:ext cx="8526876" cy="3908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5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8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nổ, rò rỉ khí gas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nạt, bị tẩy chay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lừa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9894ED2-2B46-2C79-72F3-919A86FB3010}"/>
              </a:ext>
            </a:extLst>
          </p:cNvPr>
          <p:cNvSpPr/>
          <p:nvPr/>
        </p:nvSpPr>
        <p:spPr>
          <a:xfrm>
            <a:off x="348182" y="1326520"/>
            <a:ext cx="8633894" cy="932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0128" algn="just">
              <a:lnSpc>
                <a:spcPct val="130000"/>
              </a:lnSpc>
              <a:spcAft>
                <a:spcPts val="267"/>
              </a:spcAft>
            </a:pP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b="1" dirty="0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5A9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đây:</a:t>
            </a:r>
            <a:endParaRPr lang="en-US" sz="2667" b="1" dirty="0">
              <a:solidFill>
                <a:srgbClr val="75A9B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5DE1CC9D-3EAA-4361-8523-8A31FF4FF2AA}"/>
              </a:ext>
            </a:extLst>
          </p:cNvPr>
          <p:cNvGrpSpPr/>
          <p:nvPr/>
        </p:nvGrpSpPr>
        <p:grpSpPr>
          <a:xfrm>
            <a:off x="0" y="0"/>
            <a:ext cx="9140001" cy="6858000"/>
            <a:chOff x="0" y="0"/>
            <a:chExt cx="12192000" cy="6858000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69CC3C2A-84E7-4071-A831-C0859EE4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6CC5C2E-C87D-4B69-8AA9-D75E5C28C200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7C4832ED-65EF-4644-9720-12F5499AB96C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5C1F7A78-BCE2-4F3E-ADCD-68DE65ABDFA7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8">
                  <a:extLst>
                    <a:ext uri="{FF2B5EF4-FFF2-40B4-BE49-F238E27FC236}">
                      <a16:creationId xmlns:a16="http://schemas.microsoft.com/office/drawing/2014/main" id="{A0D53FEC-26F5-48E4-94CB-AC952C9439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0649" y="508554"/>
                  <a:ext cx="964328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CHIA LỚP THÀNH 4 NHÓM THỰC HIỆN NHIỆM VỤ</a:t>
                  </a:r>
                </a:p>
              </p:txBody>
            </p:sp>
          </p:grp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BBEE1446-7932-48D5-8AB3-D0A06E7FA1B2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990AE912-E101-49EB-948E-16E2CF49D2EE}"/>
              </a:ext>
            </a:extLst>
          </p:cNvPr>
          <p:cNvSpPr/>
          <p:nvPr/>
        </p:nvSpPr>
        <p:spPr>
          <a:xfrm>
            <a:off x="341019" y="1739308"/>
            <a:ext cx="1600200" cy="1600200"/>
          </a:xfrm>
          <a:prstGeom prst="ellipse">
            <a:avLst/>
          </a:prstGeom>
          <a:noFill/>
          <a:ln w="19050">
            <a:solidFill>
              <a:srgbClr val="167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anose="000007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F85974-531D-4F28-9CF3-35E632CC3EF2}"/>
              </a:ext>
            </a:extLst>
          </p:cNvPr>
          <p:cNvSpPr/>
          <p:nvPr/>
        </p:nvSpPr>
        <p:spPr>
          <a:xfrm>
            <a:off x="683919" y="3085508"/>
            <a:ext cx="914400" cy="330200"/>
          </a:xfrm>
          <a:prstGeom prst="rect">
            <a:avLst/>
          </a:prstGeom>
          <a:solidFill>
            <a:srgbClr val="16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500">
                <a:solidFill>
                  <a:srgbClr val="FFFFFF"/>
                </a:solidFill>
                <a:latin typeface="Montserrat SemiBold" panose="00000700000000000000" pitchFamily="2" charset="0"/>
              </a:rPr>
              <a:t>1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E08E2BF-D0B7-48E0-8CAA-06AC3FCC6B6B}"/>
              </a:ext>
            </a:extLst>
          </p:cNvPr>
          <p:cNvSpPr/>
          <p:nvPr/>
        </p:nvSpPr>
        <p:spPr>
          <a:xfrm>
            <a:off x="2540000" y="1696648"/>
            <a:ext cx="1600200" cy="1600200"/>
          </a:xfrm>
          <a:prstGeom prst="ellipse">
            <a:avLst/>
          </a:prstGeom>
          <a:noFill/>
          <a:ln w="19050">
            <a:solidFill>
              <a:srgbClr val="167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anose="000007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AA3CFF-1BE5-41B9-B2C9-99A1243434EE}"/>
              </a:ext>
            </a:extLst>
          </p:cNvPr>
          <p:cNvSpPr/>
          <p:nvPr/>
        </p:nvSpPr>
        <p:spPr>
          <a:xfrm>
            <a:off x="2882900" y="3042848"/>
            <a:ext cx="914400" cy="330200"/>
          </a:xfrm>
          <a:prstGeom prst="rect">
            <a:avLst/>
          </a:prstGeom>
          <a:solidFill>
            <a:srgbClr val="16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500">
                <a:solidFill>
                  <a:srgbClr val="FFFFFF"/>
                </a:solidFill>
                <a:latin typeface="Montserrat SemiBold" panose="00000700000000000000" pitchFamily="2" charset="0"/>
              </a:rPr>
              <a:t>2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A250E82-6503-4AD1-860F-46965ECA584C}"/>
              </a:ext>
            </a:extLst>
          </p:cNvPr>
          <p:cNvSpPr/>
          <p:nvPr/>
        </p:nvSpPr>
        <p:spPr>
          <a:xfrm>
            <a:off x="4978400" y="1696648"/>
            <a:ext cx="1600200" cy="1600200"/>
          </a:xfrm>
          <a:prstGeom prst="ellipse">
            <a:avLst/>
          </a:prstGeom>
          <a:noFill/>
          <a:ln w="19050">
            <a:solidFill>
              <a:srgbClr val="167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anose="000007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BBF628-8575-4B32-B5B6-48DA633D676A}"/>
              </a:ext>
            </a:extLst>
          </p:cNvPr>
          <p:cNvSpPr/>
          <p:nvPr/>
        </p:nvSpPr>
        <p:spPr>
          <a:xfrm>
            <a:off x="5321300" y="3042848"/>
            <a:ext cx="914400" cy="330200"/>
          </a:xfrm>
          <a:prstGeom prst="rect">
            <a:avLst/>
          </a:prstGeom>
          <a:solidFill>
            <a:srgbClr val="16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500">
                <a:solidFill>
                  <a:srgbClr val="FFFFFF"/>
                </a:solidFill>
                <a:latin typeface="Montserrat SemiBold" panose="00000700000000000000" pitchFamily="2" charset="0"/>
              </a:rPr>
              <a:t>3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16671B3-39E8-4DD8-BD87-BD24A5F7A7D6}"/>
              </a:ext>
            </a:extLst>
          </p:cNvPr>
          <p:cNvSpPr/>
          <p:nvPr/>
        </p:nvSpPr>
        <p:spPr>
          <a:xfrm>
            <a:off x="7255436" y="1696648"/>
            <a:ext cx="1600200" cy="1600200"/>
          </a:xfrm>
          <a:prstGeom prst="ellipse">
            <a:avLst/>
          </a:prstGeom>
          <a:noFill/>
          <a:ln w="19050">
            <a:solidFill>
              <a:srgbClr val="167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anose="000007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063F98-435F-4B60-AD50-1E4C9EF3149C}"/>
              </a:ext>
            </a:extLst>
          </p:cNvPr>
          <p:cNvSpPr/>
          <p:nvPr/>
        </p:nvSpPr>
        <p:spPr>
          <a:xfrm>
            <a:off x="7598336" y="3042848"/>
            <a:ext cx="914400" cy="330200"/>
          </a:xfrm>
          <a:prstGeom prst="rect">
            <a:avLst/>
          </a:prstGeom>
          <a:solidFill>
            <a:srgbClr val="167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500">
                <a:solidFill>
                  <a:srgbClr val="FFFFFF"/>
                </a:solidFill>
                <a:latin typeface="Montserrat SemiBold" panose="00000700000000000000" pitchFamily="2" charset="0"/>
              </a:rPr>
              <a:t>4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A732E67E-B05E-4BEE-B37B-F6EAE366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9" y="3634571"/>
            <a:ext cx="24087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BACKGROUND PHÒNG – CHỐNG BẠO LỰC HỌC ĐƯỜNG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9A56BB84-B77C-4639-9203-C26230DC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714" y="3606347"/>
            <a:ext cx="1741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VIDEO CLIP PHÒNG CHỐNG BẮT CÓC Ở TRẺ EM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FDDFB9-65CB-4928-871B-EF50DDA7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114" y="3606347"/>
            <a:ext cx="1741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BĂNG RÔN TUYÊN TRUYỀN BẢO VỆ TRẺ EM</a:t>
            </a:r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B1F97B-E8CE-4900-959A-6DD27C83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150" y="3606347"/>
            <a:ext cx="1741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ĐÓNG TIỂU PHẨM PHÒNG CHỐNG XÂM HẠI TÌNH DỤC</a:t>
            </a:r>
            <a:endParaRPr lang="en-US" sz="24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563D1123-360A-4DA4-A4CE-9FB457B009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394" y="2073365"/>
            <a:ext cx="723177" cy="764267"/>
            <a:chOff x="1834" y="425"/>
            <a:chExt cx="704" cy="744"/>
          </a:xfrm>
          <a:solidFill>
            <a:srgbClr val="16727D"/>
          </a:solidFill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2CABF19C-CABC-4B9E-B881-602838B40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2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695E89C1-27C0-4285-BE98-B4F113FE2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2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DBC56AD8-BE69-4735-A12D-9F40CCAD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4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FD9CCAAD-B401-4A40-9FDB-AF8B27E1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84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781B57D-6145-4038-B2A2-43C3BDC7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592"/>
              <a:ext cx="704" cy="577"/>
            </a:xfrm>
            <a:custGeom>
              <a:avLst/>
              <a:gdLst>
                <a:gd name="T0" fmla="*/ 295 w 295"/>
                <a:gd name="T1" fmla="*/ 42 h 242"/>
                <a:gd name="T2" fmla="*/ 250 w 295"/>
                <a:gd name="T3" fmla="*/ 0 h 242"/>
                <a:gd name="T4" fmla="*/ 206 w 295"/>
                <a:gd name="T5" fmla="*/ 42 h 242"/>
                <a:gd name="T6" fmla="*/ 206 w 295"/>
                <a:gd name="T7" fmla="*/ 58 h 242"/>
                <a:gd name="T8" fmla="*/ 180 w 295"/>
                <a:gd name="T9" fmla="*/ 86 h 242"/>
                <a:gd name="T10" fmla="*/ 116 w 295"/>
                <a:gd name="T11" fmla="*/ 86 h 242"/>
                <a:gd name="T12" fmla="*/ 89 w 295"/>
                <a:gd name="T13" fmla="*/ 57 h 242"/>
                <a:gd name="T14" fmla="*/ 89 w 295"/>
                <a:gd name="T15" fmla="*/ 42 h 242"/>
                <a:gd name="T16" fmla="*/ 44 w 295"/>
                <a:gd name="T17" fmla="*/ 0 h 242"/>
                <a:gd name="T18" fmla="*/ 0 w 295"/>
                <a:gd name="T19" fmla="*/ 42 h 242"/>
                <a:gd name="T20" fmla="*/ 0 w 295"/>
                <a:gd name="T21" fmla="*/ 66 h 242"/>
                <a:gd name="T22" fmla="*/ 80 w 295"/>
                <a:gd name="T23" fmla="*/ 66 h 242"/>
                <a:gd name="T24" fmla="*/ 101 w 295"/>
                <a:gd name="T25" fmla="*/ 90 h 242"/>
                <a:gd name="T26" fmla="*/ 101 w 295"/>
                <a:gd name="T27" fmla="*/ 141 h 242"/>
                <a:gd name="T28" fmla="*/ 76 w 295"/>
                <a:gd name="T29" fmla="*/ 188 h 242"/>
                <a:gd name="T30" fmla="*/ 45 w 295"/>
                <a:gd name="T31" fmla="*/ 175 h 242"/>
                <a:gd name="T32" fmla="*/ 0 w 295"/>
                <a:gd name="T33" fmla="*/ 218 h 242"/>
                <a:gd name="T34" fmla="*/ 0 w 295"/>
                <a:gd name="T35" fmla="*/ 242 h 242"/>
                <a:gd name="T36" fmla="*/ 89 w 295"/>
                <a:gd name="T37" fmla="*/ 242 h 242"/>
                <a:gd name="T38" fmla="*/ 89 w 295"/>
                <a:gd name="T39" fmla="*/ 218 h 242"/>
                <a:gd name="T40" fmla="*/ 84 w 295"/>
                <a:gd name="T41" fmla="*/ 199 h 242"/>
                <a:gd name="T42" fmla="*/ 115 w 295"/>
                <a:gd name="T43" fmla="*/ 144 h 242"/>
                <a:gd name="T44" fmla="*/ 180 w 295"/>
                <a:gd name="T45" fmla="*/ 144 h 242"/>
                <a:gd name="T46" fmla="*/ 211 w 295"/>
                <a:gd name="T47" fmla="*/ 198 h 242"/>
                <a:gd name="T48" fmla="*/ 206 w 295"/>
                <a:gd name="T49" fmla="*/ 218 h 242"/>
                <a:gd name="T50" fmla="*/ 206 w 295"/>
                <a:gd name="T51" fmla="*/ 242 h 242"/>
                <a:gd name="T52" fmla="*/ 295 w 295"/>
                <a:gd name="T53" fmla="*/ 242 h 242"/>
                <a:gd name="T54" fmla="*/ 295 w 295"/>
                <a:gd name="T55" fmla="*/ 218 h 242"/>
                <a:gd name="T56" fmla="*/ 250 w 295"/>
                <a:gd name="T57" fmla="*/ 175 h 242"/>
                <a:gd name="T58" fmla="*/ 219 w 295"/>
                <a:gd name="T59" fmla="*/ 187 h 242"/>
                <a:gd name="T60" fmla="*/ 191 w 295"/>
                <a:gd name="T61" fmla="*/ 136 h 242"/>
                <a:gd name="T62" fmla="*/ 191 w 295"/>
                <a:gd name="T63" fmla="*/ 92 h 242"/>
                <a:gd name="T64" fmla="*/ 216 w 295"/>
                <a:gd name="T65" fmla="*/ 66 h 242"/>
                <a:gd name="T66" fmla="*/ 295 w 295"/>
                <a:gd name="T67" fmla="*/ 66 h 242"/>
                <a:gd name="T68" fmla="*/ 295 w 295"/>
                <a:gd name="T69" fmla="*/ 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42">
                  <a:moveTo>
                    <a:pt x="295" y="42"/>
                  </a:moveTo>
                  <a:cubicBezTo>
                    <a:pt x="295" y="19"/>
                    <a:pt x="275" y="0"/>
                    <a:pt x="250" y="0"/>
                  </a:cubicBezTo>
                  <a:cubicBezTo>
                    <a:pt x="226" y="0"/>
                    <a:pt x="206" y="19"/>
                    <a:pt x="206" y="42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19"/>
                    <a:pt x="69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68" y="180"/>
                    <a:pt x="57" y="175"/>
                    <a:pt x="45" y="175"/>
                  </a:cubicBezTo>
                  <a:cubicBezTo>
                    <a:pt x="20" y="175"/>
                    <a:pt x="0" y="194"/>
                    <a:pt x="0" y="2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89" y="211"/>
                    <a:pt x="87" y="205"/>
                    <a:pt x="84" y="199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4"/>
                    <a:pt x="206" y="211"/>
                    <a:pt x="206" y="218"/>
                  </a:cubicBezTo>
                  <a:cubicBezTo>
                    <a:pt x="206" y="242"/>
                    <a:pt x="206" y="242"/>
                    <a:pt x="206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18"/>
                    <a:pt x="295" y="218"/>
                    <a:pt x="295" y="218"/>
                  </a:cubicBezTo>
                  <a:cubicBezTo>
                    <a:pt x="295" y="194"/>
                    <a:pt x="275" y="175"/>
                    <a:pt x="250" y="175"/>
                  </a:cubicBezTo>
                  <a:cubicBezTo>
                    <a:pt x="238" y="175"/>
                    <a:pt x="228" y="180"/>
                    <a:pt x="219" y="187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95" y="66"/>
                    <a:pt x="295" y="66"/>
                    <a:pt x="295" y="66"/>
                  </a:cubicBezTo>
                  <a:cubicBezTo>
                    <a:pt x="295" y="42"/>
                    <a:pt x="295" y="42"/>
                    <a:pt x="29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68892DDF-174A-438F-B0E7-359DA4AFC1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8709" y="2024442"/>
            <a:ext cx="882782" cy="776788"/>
            <a:chOff x="3551" y="1900"/>
            <a:chExt cx="583" cy="513"/>
          </a:xfrm>
          <a:solidFill>
            <a:srgbClr val="16727D"/>
          </a:solidFill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DBF33239-0D4A-466B-BA71-E096010E7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1900"/>
              <a:ext cx="583" cy="513"/>
            </a:xfrm>
            <a:custGeom>
              <a:avLst/>
              <a:gdLst>
                <a:gd name="T0" fmla="*/ 28 w 244"/>
                <a:gd name="T1" fmla="*/ 107 h 214"/>
                <a:gd name="T2" fmla="*/ 38 w 244"/>
                <a:gd name="T3" fmla="*/ 99 h 214"/>
                <a:gd name="T4" fmla="*/ 38 w 244"/>
                <a:gd name="T5" fmla="*/ 198 h 214"/>
                <a:gd name="T6" fmla="*/ 54 w 244"/>
                <a:gd name="T7" fmla="*/ 214 h 214"/>
                <a:gd name="T8" fmla="*/ 190 w 244"/>
                <a:gd name="T9" fmla="*/ 214 h 214"/>
                <a:gd name="T10" fmla="*/ 206 w 244"/>
                <a:gd name="T11" fmla="*/ 198 h 214"/>
                <a:gd name="T12" fmla="*/ 206 w 244"/>
                <a:gd name="T13" fmla="*/ 98 h 214"/>
                <a:gd name="T14" fmla="*/ 217 w 244"/>
                <a:gd name="T15" fmla="*/ 107 h 214"/>
                <a:gd name="T16" fmla="*/ 226 w 244"/>
                <a:gd name="T17" fmla="*/ 110 h 214"/>
                <a:gd name="T18" fmla="*/ 239 w 244"/>
                <a:gd name="T19" fmla="*/ 103 h 214"/>
                <a:gd name="T20" fmla="*/ 236 w 244"/>
                <a:gd name="T21" fmla="*/ 81 h 214"/>
                <a:gd name="T22" fmla="*/ 131 w 244"/>
                <a:gd name="T23" fmla="*/ 4 h 214"/>
                <a:gd name="T24" fmla="*/ 112 w 244"/>
                <a:gd name="T25" fmla="*/ 4 h 214"/>
                <a:gd name="T26" fmla="*/ 9 w 244"/>
                <a:gd name="T27" fmla="*/ 81 h 214"/>
                <a:gd name="T28" fmla="*/ 5 w 244"/>
                <a:gd name="T29" fmla="*/ 103 h 214"/>
                <a:gd name="T30" fmla="*/ 28 w 244"/>
                <a:gd name="T31" fmla="*/ 107 h 214"/>
                <a:gd name="T32" fmla="*/ 122 w 244"/>
                <a:gd name="T33" fmla="*/ 37 h 214"/>
                <a:gd name="T34" fmla="*/ 174 w 244"/>
                <a:gd name="T35" fmla="*/ 75 h 214"/>
                <a:gd name="T36" fmla="*/ 174 w 244"/>
                <a:gd name="T37" fmla="*/ 78 h 214"/>
                <a:gd name="T38" fmla="*/ 174 w 244"/>
                <a:gd name="T39" fmla="*/ 182 h 214"/>
                <a:gd name="T40" fmla="*/ 70 w 244"/>
                <a:gd name="T41" fmla="*/ 182 h 214"/>
                <a:gd name="T42" fmla="*/ 70 w 244"/>
                <a:gd name="T43" fmla="*/ 78 h 214"/>
                <a:gd name="T44" fmla="*/ 69 w 244"/>
                <a:gd name="T45" fmla="*/ 76 h 214"/>
                <a:gd name="T46" fmla="*/ 122 w 244"/>
                <a:gd name="T47" fmla="*/ 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14">
                  <a:moveTo>
                    <a:pt x="28" y="107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207"/>
                    <a:pt x="45" y="214"/>
                    <a:pt x="54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9" y="214"/>
                    <a:pt x="206" y="207"/>
                    <a:pt x="206" y="1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220" y="109"/>
                    <a:pt x="223" y="110"/>
                    <a:pt x="226" y="110"/>
                  </a:cubicBezTo>
                  <a:cubicBezTo>
                    <a:pt x="231" y="110"/>
                    <a:pt x="236" y="108"/>
                    <a:pt x="239" y="103"/>
                  </a:cubicBezTo>
                  <a:cubicBezTo>
                    <a:pt x="244" y="96"/>
                    <a:pt x="243" y="86"/>
                    <a:pt x="236" y="81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5" y="0"/>
                    <a:pt x="118" y="0"/>
                    <a:pt x="112" y="4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2" y="86"/>
                    <a:pt x="0" y="96"/>
                    <a:pt x="5" y="103"/>
                  </a:cubicBezTo>
                  <a:cubicBezTo>
                    <a:pt x="11" y="110"/>
                    <a:pt x="21" y="112"/>
                    <a:pt x="28" y="107"/>
                  </a:cubicBezTo>
                  <a:close/>
                  <a:moveTo>
                    <a:pt x="122" y="37"/>
                  </a:moveTo>
                  <a:cubicBezTo>
                    <a:pt x="174" y="75"/>
                    <a:pt x="174" y="75"/>
                    <a:pt x="174" y="75"/>
                  </a:cubicBezTo>
                  <a:cubicBezTo>
                    <a:pt x="174" y="76"/>
                    <a:pt x="174" y="77"/>
                    <a:pt x="174" y="78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7"/>
                    <a:pt x="70" y="76"/>
                    <a:pt x="69" y="7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7888DCE-E193-4665-B5AF-A0CA967E4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2054"/>
              <a:ext cx="141" cy="253"/>
            </a:xfrm>
            <a:custGeom>
              <a:avLst/>
              <a:gdLst>
                <a:gd name="T0" fmla="*/ 22 w 59"/>
                <a:gd name="T1" fmla="*/ 80 h 106"/>
                <a:gd name="T2" fmla="*/ 18 w 59"/>
                <a:gd name="T3" fmla="*/ 77 h 106"/>
                <a:gd name="T4" fmla="*/ 17 w 59"/>
                <a:gd name="T5" fmla="*/ 72 h 106"/>
                <a:gd name="T6" fmla="*/ 8 w 59"/>
                <a:gd name="T7" fmla="*/ 67 h 106"/>
                <a:gd name="T8" fmla="*/ 1 w 59"/>
                <a:gd name="T9" fmla="*/ 77 h 106"/>
                <a:gd name="T10" fmla="*/ 10 w 59"/>
                <a:gd name="T11" fmla="*/ 90 h 106"/>
                <a:gd name="T12" fmla="*/ 18 w 59"/>
                <a:gd name="T13" fmla="*/ 93 h 106"/>
                <a:gd name="T14" fmla="*/ 27 w 59"/>
                <a:gd name="T15" fmla="*/ 100 h 106"/>
                <a:gd name="T16" fmla="*/ 30 w 59"/>
                <a:gd name="T17" fmla="*/ 106 h 106"/>
                <a:gd name="T18" fmla="*/ 33 w 59"/>
                <a:gd name="T19" fmla="*/ 100 h 106"/>
                <a:gd name="T20" fmla="*/ 41 w 59"/>
                <a:gd name="T21" fmla="*/ 93 h 106"/>
                <a:gd name="T22" fmla="*/ 48 w 59"/>
                <a:gd name="T23" fmla="*/ 90 h 106"/>
                <a:gd name="T24" fmla="*/ 59 w 59"/>
                <a:gd name="T25" fmla="*/ 68 h 106"/>
                <a:gd name="T26" fmla="*/ 51 w 59"/>
                <a:gd name="T27" fmla="*/ 51 h 106"/>
                <a:gd name="T28" fmla="*/ 42 w 59"/>
                <a:gd name="T29" fmla="*/ 46 h 106"/>
                <a:gd name="T30" fmla="*/ 33 w 59"/>
                <a:gd name="T31" fmla="*/ 33 h 106"/>
                <a:gd name="T32" fmla="*/ 33 w 59"/>
                <a:gd name="T33" fmla="*/ 30 h 106"/>
                <a:gd name="T34" fmla="*/ 37 w 59"/>
                <a:gd name="T35" fmla="*/ 22 h 106"/>
                <a:gd name="T36" fmla="*/ 41 w 59"/>
                <a:gd name="T37" fmla="*/ 25 h 106"/>
                <a:gd name="T38" fmla="*/ 42 w 59"/>
                <a:gd name="T39" fmla="*/ 29 h 106"/>
                <a:gd name="T40" fmla="*/ 50 w 59"/>
                <a:gd name="T41" fmla="*/ 32 h 106"/>
                <a:gd name="T42" fmla="*/ 56 w 59"/>
                <a:gd name="T43" fmla="*/ 23 h 106"/>
                <a:gd name="T44" fmla="*/ 48 w 59"/>
                <a:gd name="T45" fmla="*/ 12 h 106"/>
                <a:gd name="T46" fmla="*/ 40 w 59"/>
                <a:gd name="T47" fmla="*/ 9 h 106"/>
                <a:gd name="T48" fmla="*/ 33 w 59"/>
                <a:gd name="T49" fmla="*/ 4 h 106"/>
                <a:gd name="T50" fmla="*/ 30 w 59"/>
                <a:gd name="T51" fmla="*/ 0 h 106"/>
                <a:gd name="T52" fmla="*/ 27 w 59"/>
                <a:gd name="T53" fmla="*/ 4 h 106"/>
                <a:gd name="T54" fmla="*/ 22 w 59"/>
                <a:gd name="T55" fmla="*/ 8 h 106"/>
                <a:gd name="T56" fmla="*/ 18 w 59"/>
                <a:gd name="T57" fmla="*/ 9 h 106"/>
                <a:gd name="T58" fmla="*/ 9 w 59"/>
                <a:gd name="T59" fmla="*/ 15 h 106"/>
                <a:gd name="T60" fmla="*/ 4 w 59"/>
                <a:gd name="T61" fmla="*/ 22 h 106"/>
                <a:gd name="T62" fmla="*/ 2 w 59"/>
                <a:gd name="T63" fmla="*/ 32 h 106"/>
                <a:gd name="T64" fmla="*/ 3 w 59"/>
                <a:gd name="T65" fmla="*/ 40 h 106"/>
                <a:gd name="T66" fmla="*/ 14 w 59"/>
                <a:gd name="T67" fmla="*/ 52 h 106"/>
                <a:gd name="T68" fmla="*/ 22 w 59"/>
                <a:gd name="T69" fmla="*/ 55 h 106"/>
                <a:gd name="T70" fmla="*/ 25 w 59"/>
                <a:gd name="T71" fmla="*/ 56 h 106"/>
                <a:gd name="T72" fmla="*/ 27 w 59"/>
                <a:gd name="T73" fmla="*/ 67 h 106"/>
                <a:gd name="T74" fmla="*/ 27 w 59"/>
                <a:gd name="T75" fmla="*/ 72 h 106"/>
                <a:gd name="T76" fmla="*/ 22 w 59"/>
                <a:gd name="T77" fmla="*/ 80 h 106"/>
                <a:gd name="T78" fmla="*/ 33 w 59"/>
                <a:gd name="T79" fmla="*/ 69 h 106"/>
                <a:gd name="T80" fmla="*/ 36 w 59"/>
                <a:gd name="T81" fmla="*/ 60 h 106"/>
                <a:gd name="T82" fmla="*/ 40 w 59"/>
                <a:gd name="T83" fmla="*/ 62 h 106"/>
                <a:gd name="T84" fmla="*/ 43 w 59"/>
                <a:gd name="T85" fmla="*/ 70 h 106"/>
                <a:gd name="T86" fmla="*/ 39 w 59"/>
                <a:gd name="T87" fmla="*/ 79 h 106"/>
                <a:gd name="T88" fmla="*/ 36 w 59"/>
                <a:gd name="T89" fmla="*/ 81 h 106"/>
                <a:gd name="T90" fmla="*/ 33 w 59"/>
                <a:gd name="T91" fmla="*/ 72 h 106"/>
                <a:gd name="T92" fmla="*/ 33 w 59"/>
                <a:gd name="T93" fmla="*/ 69 h 106"/>
                <a:gd name="T94" fmla="*/ 24 w 59"/>
                <a:gd name="T95" fmla="*/ 40 h 106"/>
                <a:gd name="T96" fmla="*/ 21 w 59"/>
                <a:gd name="T97" fmla="*/ 38 h 106"/>
                <a:gd name="T98" fmla="*/ 17 w 59"/>
                <a:gd name="T99" fmla="*/ 30 h 106"/>
                <a:gd name="T100" fmla="*/ 20 w 59"/>
                <a:gd name="T101" fmla="*/ 23 h 106"/>
                <a:gd name="T102" fmla="*/ 23 w 59"/>
                <a:gd name="T103" fmla="*/ 21 h 106"/>
                <a:gd name="T104" fmla="*/ 27 w 59"/>
                <a:gd name="T105" fmla="*/ 30 h 106"/>
                <a:gd name="T106" fmla="*/ 27 w 59"/>
                <a:gd name="T107" fmla="*/ 31 h 106"/>
                <a:gd name="T108" fmla="*/ 24 w 59"/>
                <a:gd name="T10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6">
                  <a:moveTo>
                    <a:pt x="22" y="80"/>
                  </a:moveTo>
                  <a:cubicBezTo>
                    <a:pt x="20" y="79"/>
                    <a:pt x="19" y="78"/>
                    <a:pt x="18" y="77"/>
                  </a:cubicBezTo>
                  <a:cubicBezTo>
                    <a:pt x="18" y="76"/>
                    <a:pt x="17" y="74"/>
                    <a:pt x="17" y="72"/>
                  </a:cubicBezTo>
                  <a:cubicBezTo>
                    <a:pt x="16" y="69"/>
                    <a:pt x="12" y="67"/>
                    <a:pt x="8" y="67"/>
                  </a:cubicBezTo>
                  <a:cubicBezTo>
                    <a:pt x="4" y="67"/>
                    <a:pt x="0" y="71"/>
                    <a:pt x="1" y="77"/>
                  </a:cubicBezTo>
                  <a:cubicBezTo>
                    <a:pt x="3" y="82"/>
                    <a:pt x="5" y="87"/>
                    <a:pt x="10" y="90"/>
                  </a:cubicBezTo>
                  <a:cubicBezTo>
                    <a:pt x="12" y="91"/>
                    <a:pt x="15" y="92"/>
                    <a:pt x="18" y="93"/>
                  </a:cubicBezTo>
                  <a:cubicBezTo>
                    <a:pt x="23" y="94"/>
                    <a:pt x="27" y="97"/>
                    <a:pt x="27" y="100"/>
                  </a:cubicBezTo>
                  <a:cubicBezTo>
                    <a:pt x="27" y="104"/>
                    <a:pt x="28" y="106"/>
                    <a:pt x="30" y="106"/>
                  </a:cubicBezTo>
                  <a:cubicBezTo>
                    <a:pt x="31" y="106"/>
                    <a:pt x="33" y="104"/>
                    <a:pt x="33" y="100"/>
                  </a:cubicBezTo>
                  <a:cubicBezTo>
                    <a:pt x="33" y="97"/>
                    <a:pt x="36" y="94"/>
                    <a:pt x="41" y="93"/>
                  </a:cubicBezTo>
                  <a:cubicBezTo>
                    <a:pt x="44" y="92"/>
                    <a:pt x="46" y="91"/>
                    <a:pt x="48" y="90"/>
                  </a:cubicBezTo>
                  <a:cubicBezTo>
                    <a:pt x="56" y="85"/>
                    <a:pt x="59" y="78"/>
                    <a:pt x="59" y="68"/>
                  </a:cubicBezTo>
                  <a:cubicBezTo>
                    <a:pt x="59" y="61"/>
                    <a:pt x="57" y="55"/>
                    <a:pt x="51" y="51"/>
                  </a:cubicBezTo>
                  <a:cubicBezTo>
                    <a:pt x="49" y="50"/>
                    <a:pt x="46" y="48"/>
                    <a:pt x="42" y="46"/>
                  </a:cubicBezTo>
                  <a:cubicBezTo>
                    <a:pt x="37" y="44"/>
                    <a:pt x="33" y="38"/>
                    <a:pt x="33" y="3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5"/>
                    <a:pt x="35" y="20"/>
                    <a:pt x="37" y="22"/>
                  </a:cubicBezTo>
                  <a:cubicBezTo>
                    <a:pt x="39" y="22"/>
                    <a:pt x="40" y="23"/>
                    <a:pt x="41" y="25"/>
                  </a:cubicBezTo>
                  <a:cubicBezTo>
                    <a:pt x="41" y="26"/>
                    <a:pt x="42" y="27"/>
                    <a:pt x="42" y="29"/>
                  </a:cubicBezTo>
                  <a:cubicBezTo>
                    <a:pt x="42" y="31"/>
                    <a:pt x="46" y="32"/>
                    <a:pt x="50" y="32"/>
                  </a:cubicBezTo>
                  <a:cubicBezTo>
                    <a:pt x="54" y="32"/>
                    <a:pt x="58" y="28"/>
                    <a:pt x="56" y="23"/>
                  </a:cubicBezTo>
                  <a:cubicBezTo>
                    <a:pt x="54" y="18"/>
                    <a:pt x="52" y="15"/>
                    <a:pt x="48" y="12"/>
                  </a:cubicBezTo>
                  <a:cubicBezTo>
                    <a:pt x="46" y="11"/>
                    <a:pt x="43" y="10"/>
                    <a:pt x="40" y="9"/>
                  </a:cubicBezTo>
                  <a:cubicBezTo>
                    <a:pt x="36" y="8"/>
                    <a:pt x="33" y="6"/>
                    <a:pt x="33" y="4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8" y="0"/>
                    <a:pt x="27" y="1"/>
                    <a:pt x="27" y="4"/>
                  </a:cubicBezTo>
                  <a:cubicBezTo>
                    <a:pt x="27" y="6"/>
                    <a:pt x="25" y="8"/>
                    <a:pt x="22" y="8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5" y="10"/>
                    <a:pt x="12" y="12"/>
                    <a:pt x="9" y="15"/>
                  </a:cubicBezTo>
                  <a:cubicBezTo>
                    <a:pt x="7" y="17"/>
                    <a:pt x="5" y="19"/>
                    <a:pt x="4" y="22"/>
                  </a:cubicBezTo>
                  <a:cubicBezTo>
                    <a:pt x="3" y="25"/>
                    <a:pt x="2" y="29"/>
                    <a:pt x="2" y="32"/>
                  </a:cubicBezTo>
                  <a:cubicBezTo>
                    <a:pt x="2" y="35"/>
                    <a:pt x="2" y="37"/>
                    <a:pt x="3" y="40"/>
                  </a:cubicBezTo>
                  <a:cubicBezTo>
                    <a:pt x="4" y="44"/>
                    <a:pt x="9" y="50"/>
                    <a:pt x="14" y="52"/>
                  </a:cubicBezTo>
                  <a:cubicBezTo>
                    <a:pt x="16" y="53"/>
                    <a:pt x="19" y="54"/>
                    <a:pt x="22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61"/>
                    <a:pt x="27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7"/>
                    <a:pt x="25" y="81"/>
                    <a:pt x="22" y="80"/>
                  </a:cubicBezTo>
                  <a:close/>
                  <a:moveTo>
                    <a:pt x="33" y="69"/>
                  </a:moveTo>
                  <a:cubicBezTo>
                    <a:pt x="33" y="63"/>
                    <a:pt x="34" y="59"/>
                    <a:pt x="36" y="60"/>
                  </a:cubicBezTo>
                  <a:cubicBezTo>
                    <a:pt x="38" y="61"/>
                    <a:pt x="39" y="62"/>
                    <a:pt x="40" y="62"/>
                  </a:cubicBezTo>
                  <a:cubicBezTo>
                    <a:pt x="42" y="64"/>
                    <a:pt x="43" y="67"/>
                    <a:pt x="43" y="70"/>
                  </a:cubicBezTo>
                  <a:cubicBezTo>
                    <a:pt x="43" y="75"/>
                    <a:pt x="42" y="78"/>
                    <a:pt x="39" y="79"/>
                  </a:cubicBezTo>
                  <a:cubicBezTo>
                    <a:pt x="39" y="80"/>
                    <a:pt x="37" y="80"/>
                    <a:pt x="36" y="81"/>
                  </a:cubicBezTo>
                  <a:cubicBezTo>
                    <a:pt x="34" y="81"/>
                    <a:pt x="33" y="77"/>
                    <a:pt x="33" y="72"/>
                  </a:cubicBezTo>
                  <a:cubicBezTo>
                    <a:pt x="33" y="69"/>
                    <a:pt x="33" y="69"/>
                    <a:pt x="33" y="69"/>
                  </a:cubicBezTo>
                  <a:close/>
                  <a:moveTo>
                    <a:pt x="24" y="40"/>
                  </a:moveTo>
                  <a:cubicBezTo>
                    <a:pt x="23" y="39"/>
                    <a:pt x="22" y="39"/>
                    <a:pt x="21" y="38"/>
                  </a:cubicBezTo>
                  <a:cubicBezTo>
                    <a:pt x="18" y="36"/>
                    <a:pt x="17" y="34"/>
                    <a:pt x="17" y="30"/>
                  </a:cubicBezTo>
                  <a:cubicBezTo>
                    <a:pt x="17" y="27"/>
                    <a:pt x="18" y="25"/>
                    <a:pt x="20" y="23"/>
                  </a:cubicBezTo>
                  <a:cubicBezTo>
                    <a:pt x="20" y="22"/>
                    <a:pt x="22" y="22"/>
                    <a:pt x="23" y="21"/>
                  </a:cubicBezTo>
                  <a:cubicBezTo>
                    <a:pt x="25" y="20"/>
                    <a:pt x="27" y="25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6" y="41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27" name="Group 17">
            <a:extLst>
              <a:ext uri="{FF2B5EF4-FFF2-40B4-BE49-F238E27FC236}">
                <a16:creationId xmlns:a16="http://schemas.microsoft.com/office/drawing/2014/main" id="{CB670C87-9FC8-40FF-B519-E0E5CC4045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0325" y="2004548"/>
            <a:ext cx="776350" cy="816581"/>
            <a:chOff x="4364" y="740"/>
            <a:chExt cx="1428" cy="1502"/>
          </a:xfrm>
          <a:solidFill>
            <a:srgbClr val="16727D"/>
          </a:solidFill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5D8C31D-746C-4EBB-B78E-EFE15CFA1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1385"/>
              <a:ext cx="653" cy="857"/>
            </a:xfrm>
            <a:custGeom>
              <a:avLst/>
              <a:gdLst>
                <a:gd name="T0" fmla="*/ 666 w 782"/>
                <a:gd name="T1" fmla="*/ 613 h 1027"/>
                <a:gd name="T2" fmla="*/ 781 w 782"/>
                <a:gd name="T3" fmla="*/ 360 h 1027"/>
                <a:gd name="T4" fmla="*/ 777 w 782"/>
                <a:gd name="T5" fmla="*/ 329 h 1027"/>
                <a:gd name="T6" fmla="*/ 571 w 782"/>
                <a:gd name="T7" fmla="*/ 68 h 1027"/>
                <a:gd name="T8" fmla="*/ 489 w 782"/>
                <a:gd name="T9" fmla="*/ 30 h 1027"/>
                <a:gd name="T10" fmla="*/ 453 w 782"/>
                <a:gd name="T11" fmla="*/ 0 h 1027"/>
                <a:gd name="T12" fmla="*/ 398 w 782"/>
                <a:gd name="T13" fmla="*/ 54 h 1027"/>
                <a:gd name="T14" fmla="*/ 452 w 782"/>
                <a:gd name="T15" fmla="*/ 413 h 1027"/>
                <a:gd name="T16" fmla="*/ 451 w 782"/>
                <a:gd name="T17" fmla="*/ 416 h 1027"/>
                <a:gd name="T18" fmla="*/ 395 w 782"/>
                <a:gd name="T19" fmla="*/ 492 h 1027"/>
                <a:gd name="T20" fmla="*/ 392 w 782"/>
                <a:gd name="T21" fmla="*/ 494 h 1027"/>
                <a:gd name="T22" fmla="*/ 388 w 782"/>
                <a:gd name="T23" fmla="*/ 492 h 1027"/>
                <a:gd name="T24" fmla="*/ 332 w 782"/>
                <a:gd name="T25" fmla="*/ 416 h 1027"/>
                <a:gd name="T26" fmla="*/ 331 w 782"/>
                <a:gd name="T27" fmla="*/ 413 h 1027"/>
                <a:gd name="T28" fmla="*/ 385 w 782"/>
                <a:gd name="T29" fmla="*/ 54 h 1027"/>
                <a:gd name="T30" fmla="*/ 331 w 782"/>
                <a:gd name="T31" fmla="*/ 0 h 1027"/>
                <a:gd name="T32" fmla="*/ 295 w 782"/>
                <a:gd name="T33" fmla="*/ 30 h 1027"/>
                <a:gd name="T34" fmla="*/ 211 w 782"/>
                <a:gd name="T35" fmla="*/ 68 h 1027"/>
                <a:gd name="T36" fmla="*/ 5 w 782"/>
                <a:gd name="T37" fmla="*/ 330 h 1027"/>
                <a:gd name="T38" fmla="*/ 1 w 782"/>
                <a:gd name="T39" fmla="*/ 361 h 1027"/>
                <a:gd name="T40" fmla="*/ 116 w 782"/>
                <a:gd name="T41" fmla="*/ 613 h 1027"/>
                <a:gd name="T42" fmla="*/ 169 w 782"/>
                <a:gd name="T43" fmla="*/ 642 h 1027"/>
                <a:gd name="T44" fmla="*/ 201 w 782"/>
                <a:gd name="T45" fmla="*/ 634 h 1027"/>
                <a:gd name="T46" fmla="*/ 224 w 782"/>
                <a:gd name="T47" fmla="*/ 676 h 1027"/>
                <a:gd name="T48" fmla="*/ 224 w 782"/>
                <a:gd name="T49" fmla="*/ 1027 h 1027"/>
                <a:gd name="T50" fmla="*/ 376 w 782"/>
                <a:gd name="T51" fmla="*/ 1027 h 1027"/>
                <a:gd name="T52" fmla="*/ 376 w 782"/>
                <a:gd name="T53" fmla="*/ 756 h 1027"/>
                <a:gd name="T54" fmla="*/ 392 w 782"/>
                <a:gd name="T55" fmla="*/ 757 h 1027"/>
                <a:gd name="T56" fmla="*/ 408 w 782"/>
                <a:gd name="T57" fmla="*/ 756 h 1027"/>
                <a:gd name="T58" fmla="*/ 408 w 782"/>
                <a:gd name="T59" fmla="*/ 1027 h 1027"/>
                <a:gd name="T60" fmla="*/ 559 w 782"/>
                <a:gd name="T61" fmla="*/ 1027 h 1027"/>
                <a:gd name="T62" fmla="*/ 559 w 782"/>
                <a:gd name="T63" fmla="*/ 676 h 1027"/>
                <a:gd name="T64" fmla="*/ 582 w 782"/>
                <a:gd name="T65" fmla="*/ 634 h 1027"/>
                <a:gd name="T66" fmla="*/ 613 w 782"/>
                <a:gd name="T67" fmla="*/ 642 h 1027"/>
                <a:gd name="T68" fmla="*/ 666 w 782"/>
                <a:gd name="T69" fmla="*/ 613 h 1027"/>
                <a:gd name="T70" fmla="*/ 129 w 782"/>
                <a:gd name="T71" fmla="*/ 359 h 1027"/>
                <a:gd name="T72" fmla="*/ 193 w 782"/>
                <a:gd name="T73" fmla="*/ 254 h 1027"/>
                <a:gd name="T74" fmla="*/ 193 w 782"/>
                <a:gd name="T75" fmla="*/ 497 h 1027"/>
                <a:gd name="T76" fmla="*/ 129 w 782"/>
                <a:gd name="T77" fmla="*/ 359 h 1027"/>
                <a:gd name="T78" fmla="*/ 591 w 782"/>
                <a:gd name="T79" fmla="*/ 494 h 1027"/>
                <a:gd name="T80" fmla="*/ 591 w 782"/>
                <a:gd name="T81" fmla="*/ 256 h 1027"/>
                <a:gd name="T82" fmla="*/ 653 w 782"/>
                <a:gd name="T83" fmla="*/ 359 h 1027"/>
                <a:gd name="T84" fmla="*/ 591 w 782"/>
                <a:gd name="T85" fmla="*/ 49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1027">
                  <a:moveTo>
                    <a:pt x="666" y="613"/>
                  </a:moveTo>
                  <a:cubicBezTo>
                    <a:pt x="683" y="586"/>
                    <a:pt x="770" y="446"/>
                    <a:pt x="781" y="360"/>
                  </a:cubicBezTo>
                  <a:cubicBezTo>
                    <a:pt x="782" y="350"/>
                    <a:pt x="781" y="339"/>
                    <a:pt x="777" y="329"/>
                  </a:cubicBezTo>
                  <a:cubicBezTo>
                    <a:pt x="765" y="298"/>
                    <a:pt x="676" y="119"/>
                    <a:pt x="571" y="68"/>
                  </a:cubicBezTo>
                  <a:cubicBezTo>
                    <a:pt x="571" y="68"/>
                    <a:pt x="489" y="30"/>
                    <a:pt x="489" y="3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2" y="414"/>
                    <a:pt x="452" y="415"/>
                    <a:pt x="451" y="416"/>
                  </a:cubicBezTo>
                  <a:cubicBezTo>
                    <a:pt x="395" y="492"/>
                    <a:pt x="395" y="492"/>
                    <a:pt x="395" y="492"/>
                  </a:cubicBezTo>
                  <a:cubicBezTo>
                    <a:pt x="395" y="494"/>
                    <a:pt x="393" y="494"/>
                    <a:pt x="392" y="494"/>
                  </a:cubicBezTo>
                  <a:cubicBezTo>
                    <a:pt x="390" y="494"/>
                    <a:pt x="389" y="494"/>
                    <a:pt x="388" y="492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32" y="415"/>
                    <a:pt x="331" y="414"/>
                    <a:pt x="331" y="41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30"/>
                    <a:pt x="213" y="67"/>
                    <a:pt x="211" y="68"/>
                  </a:cubicBezTo>
                  <a:cubicBezTo>
                    <a:pt x="106" y="119"/>
                    <a:pt x="17" y="299"/>
                    <a:pt x="5" y="330"/>
                  </a:cubicBezTo>
                  <a:cubicBezTo>
                    <a:pt x="1" y="339"/>
                    <a:pt x="0" y="350"/>
                    <a:pt x="1" y="361"/>
                  </a:cubicBezTo>
                  <a:cubicBezTo>
                    <a:pt x="12" y="446"/>
                    <a:pt x="99" y="586"/>
                    <a:pt x="116" y="613"/>
                  </a:cubicBezTo>
                  <a:cubicBezTo>
                    <a:pt x="128" y="632"/>
                    <a:pt x="148" y="642"/>
                    <a:pt x="169" y="642"/>
                  </a:cubicBezTo>
                  <a:cubicBezTo>
                    <a:pt x="180" y="642"/>
                    <a:pt x="191" y="640"/>
                    <a:pt x="201" y="634"/>
                  </a:cubicBezTo>
                  <a:cubicBezTo>
                    <a:pt x="207" y="649"/>
                    <a:pt x="215" y="663"/>
                    <a:pt x="224" y="676"/>
                  </a:cubicBezTo>
                  <a:cubicBezTo>
                    <a:pt x="224" y="1027"/>
                    <a:pt x="224" y="1027"/>
                    <a:pt x="224" y="1027"/>
                  </a:cubicBezTo>
                  <a:cubicBezTo>
                    <a:pt x="376" y="1027"/>
                    <a:pt x="376" y="1027"/>
                    <a:pt x="376" y="1027"/>
                  </a:cubicBezTo>
                  <a:cubicBezTo>
                    <a:pt x="376" y="756"/>
                    <a:pt x="376" y="756"/>
                    <a:pt x="376" y="756"/>
                  </a:cubicBezTo>
                  <a:cubicBezTo>
                    <a:pt x="381" y="757"/>
                    <a:pt x="386" y="757"/>
                    <a:pt x="392" y="757"/>
                  </a:cubicBezTo>
                  <a:cubicBezTo>
                    <a:pt x="397" y="757"/>
                    <a:pt x="402" y="757"/>
                    <a:pt x="408" y="756"/>
                  </a:cubicBezTo>
                  <a:cubicBezTo>
                    <a:pt x="408" y="1027"/>
                    <a:pt x="408" y="1027"/>
                    <a:pt x="408" y="1027"/>
                  </a:cubicBezTo>
                  <a:cubicBezTo>
                    <a:pt x="559" y="1027"/>
                    <a:pt x="559" y="1027"/>
                    <a:pt x="559" y="102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69" y="663"/>
                    <a:pt x="577" y="649"/>
                    <a:pt x="582" y="634"/>
                  </a:cubicBezTo>
                  <a:cubicBezTo>
                    <a:pt x="592" y="640"/>
                    <a:pt x="602" y="642"/>
                    <a:pt x="613" y="642"/>
                  </a:cubicBezTo>
                  <a:cubicBezTo>
                    <a:pt x="634" y="642"/>
                    <a:pt x="654" y="632"/>
                    <a:pt x="666" y="613"/>
                  </a:cubicBezTo>
                  <a:close/>
                  <a:moveTo>
                    <a:pt x="129" y="359"/>
                  </a:moveTo>
                  <a:cubicBezTo>
                    <a:pt x="142" y="332"/>
                    <a:pt x="166" y="290"/>
                    <a:pt x="193" y="254"/>
                  </a:cubicBezTo>
                  <a:cubicBezTo>
                    <a:pt x="193" y="497"/>
                    <a:pt x="193" y="497"/>
                    <a:pt x="193" y="497"/>
                  </a:cubicBezTo>
                  <a:cubicBezTo>
                    <a:pt x="166" y="449"/>
                    <a:pt x="139" y="394"/>
                    <a:pt x="129" y="359"/>
                  </a:cubicBezTo>
                  <a:close/>
                  <a:moveTo>
                    <a:pt x="591" y="494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617" y="292"/>
                    <a:pt x="640" y="332"/>
                    <a:pt x="653" y="359"/>
                  </a:cubicBezTo>
                  <a:cubicBezTo>
                    <a:pt x="644" y="393"/>
                    <a:pt x="617" y="447"/>
                    <a:pt x="591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5CF4563-4608-43B1-9F77-C70C5E405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059"/>
              <a:ext cx="272" cy="323"/>
            </a:xfrm>
            <a:custGeom>
              <a:avLst/>
              <a:gdLst>
                <a:gd name="T0" fmla="*/ 325 w 326"/>
                <a:gd name="T1" fmla="*/ 159 h 388"/>
                <a:gd name="T2" fmla="*/ 163 w 326"/>
                <a:gd name="T3" fmla="*/ 0 h 388"/>
                <a:gd name="T4" fmla="*/ 1 w 326"/>
                <a:gd name="T5" fmla="*/ 159 h 388"/>
                <a:gd name="T6" fmla="*/ 163 w 326"/>
                <a:gd name="T7" fmla="*/ 388 h 388"/>
                <a:gd name="T8" fmla="*/ 325 w 326"/>
                <a:gd name="T9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88">
                  <a:moveTo>
                    <a:pt x="325" y="159"/>
                  </a:moveTo>
                  <a:cubicBezTo>
                    <a:pt x="326" y="59"/>
                    <a:pt x="278" y="0"/>
                    <a:pt x="163" y="0"/>
                  </a:cubicBezTo>
                  <a:cubicBezTo>
                    <a:pt x="47" y="0"/>
                    <a:pt x="0" y="59"/>
                    <a:pt x="1" y="159"/>
                  </a:cubicBezTo>
                  <a:cubicBezTo>
                    <a:pt x="2" y="302"/>
                    <a:pt x="71" y="388"/>
                    <a:pt x="163" y="388"/>
                  </a:cubicBezTo>
                  <a:cubicBezTo>
                    <a:pt x="255" y="388"/>
                    <a:pt x="323" y="302"/>
                    <a:pt x="32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91709DC-B268-40D5-8D46-86540639E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" y="740"/>
              <a:ext cx="1428" cy="1403"/>
            </a:xfrm>
            <a:custGeom>
              <a:avLst/>
              <a:gdLst>
                <a:gd name="T0" fmla="*/ 855 w 1710"/>
                <a:gd name="T1" fmla="*/ 0 h 1681"/>
                <a:gd name="T2" fmla="*/ 273 w 1710"/>
                <a:gd name="T3" fmla="*/ 215 h 1681"/>
                <a:gd name="T4" fmla="*/ 153 w 1710"/>
                <a:gd name="T5" fmla="*/ 366 h 1681"/>
                <a:gd name="T6" fmla="*/ 0 w 1710"/>
                <a:gd name="T7" fmla="*/ 855 h 1681"/>
                <a:gd name="T8" fmla="*/ 632 w 1710"/>
                <a:gd name="T9" fmla="*/ 1681 h 1681"/>
                <a:gd name="T10" fmla="*/ 620 w 1710"/>
                <a:gd name="T11" fmla="*/ 1531 h 1681"/>
                <a:gd name="T12" fmla="*/ 274 w 1710"/>
                <a:gd name="T13" fmla="*/ 1135 h 1681"/>
                <a:gd name="T14" fmla="*/ 410 w 1710"/>
                <a:gd name="T15" fmla="*/ 1124 h 1681"/>
                <a:gd name="T16" fmla="*/ 429 w 1710"/>
                <a:gd name="T17" fmla="*/ 1039 h 1681"/>
                <a:gd name="T18" fmla="*/ 139 w 1710"/>
                <a:gd name="T19" fmla="*/ 855 h 1681"/>
                <a:gd name="T20" fmla="*/ 491 w 1710"/>
                <a:gd name="T21" fmla="*/ 656 h 1681"/>
                <a:gd name="T22" fmla="*/ 483 w 1710"/>
                <a:gd name="T23" fmla="*/ 942 h 1681"/>
                <a:gd name="T24" fmla="*/ 633 w 1710"/>
                <a:gd name="T25" fmla="*/ 632 h 1681"/>
                <a:gd name="T26" fmla="*/ 855 w 1710"/>
                <a:gd name="T27" fmla="*/ 139 h 1681"/>
                <a:gd name="T28" fmla="*/ 1077 w 1710"/>
                <a:gd name="T29" fmla="*/ 632 h 1681"/>
                <a:gd name="T30" fmla="*/ 1069 w 1710"/>
                <a:gd name="T31" fmla="*/ 779 h 1681"/>
                <a:gd name="T32" fmla="*/ 1289 w 1710"/>
                <a:gd name="T33" fmla="*/ 855 h 1681"/>
                <a:gd name="T34" fmla="*/ 1219 w 1710"/>
                <a:gd name="T35" fmla="*/ 656 h 1681"/>
                <a:gd name="T36" fmla="*/ 1281 w 1710"/>
                <a:gd name="T37" fmla="*/ 1039 h 1681"/>
                <a:gd name="T38" fmla="*/ 1300 w 1710"/>
                <a:gd name="T39" fmla="*/ 1124 h 1681"/>
                <a:gd name="T40" fmla="*/ 1436 w 1710"/>
                <a:gd name="T41" fmla="*/ 1135 h 1681"/>
                <a:gd name="T42" fmla="*/ 1090 w 1710"/>
                <a:gd name="T43" fmla="*/ 1531 h 1681"/>
                <a:gd name="T44" fmla="*/ 1079 w 1710"/>
                <a:gd name="T45" fmla="*/ 1680 h 1681"/>
                <a:gd name="T46" fmla="*/ 1710 w 1710"/>
                <a:gd name="T47" fmla="*/ 855 h 1681"/>
                <a:gd name="T48" fmla="*/ 1460 w 1710"/>
                <a:gd name="T49" fmla="*/ 250 h 1681"/>
                <a:gd name="T50" fmla="*/ 511 w 1710"/>
                <a:gd name="T51" fmla="*/ 511 h 1681"/>
                <a:gd name="T52" fmla="*/ 178 w 1710"/>
                <a:gd name="T53" fmla="*/ 619 h 1681"/>
                <a:gd name="T54" fmla="*/ 273 w 1710"/>
                <a:gd name="T55" fmla="*/ 460 h 1681"/>
                <a:gd name="T56" fmla="*/ 392 w 1710"/>
                <a:gd name="T57" fmla="*/ 309 h 1681"/>
                <a:gd name="T58" fmla="*/ 575 w 1710"/>
                <a:gd name="T59" fmla="*/ 274 h 1681"/>
                <a:gd name="T60" fmla="*/ 1199 w 1710"/>
                <a:gd name="T61" fmla="*/ 511 h 1681"/>
                <a:gd name="T62" fmla="*/ 1090 w 1710"/>
                <a:gd name="T63" fmla="*/ 178 h 1681"/>
                <a:gd name="T64" fmla="*/ 1436 w 1710"/>
                <a:gd name="T65" fmla="*/ 575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0" h="1681">
                  <a:moveTo>
                    <a:pt x="1460" y="250"/>
                  </a:moveTo>
                  <a:cubicBezTo>
                    <a:pt x="1298" y="89"/>
                    <a:pt x="1083" y="0"/>
                    <a:pt x="855" y="0"/>
                  </a:cubicBezTo>
                  <a:cubicBezTo>
                    <a:pt x="644" y="0"/>
                    <a:pt x="444" y="76"/>
                    <a:pt x="287" y="216"/>
                  </a:cubicBezTo>
                  <a:cubicBezTo>
                    <a:pt x="283" y="215"/>
                    <a:pt x="278" y="215"/>
                    <a:pt x="273" y="215"/>
                  </a:cubicBezTo>
                  <a:cubicBezTo>
                    <a:pt x="205" y="215"/>
                    <a:pt x="150" y="270"/>
                    <a:pt x="150" y="338"/>
                  </a:cubicBezTo>
                  <a:cubicBezTo>
                    <a:pt x="150" y="347"/>
                    <a:pt x="151" y="357"/>
                    <a:pt x="153" y="366"/>
                  </a:cubicBezTo>
                  <a:cubicBezTo>
                    <a:pt x="54" y="508"/>
                    <a:pt x="0" y="677"/>
                    <a:pt x="0" y="855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1083"/>
                    <a:pt x="89" y="1298"/>
                    <a:pt x="250" y="1459"/>
                  </a:cubicBezTo>
                  <a:cubicBezTo>
                    <a:pt x="358" y="1567"/>
                    <a:pt x="489" y="1642"/>
                    <a:pt x="632" y="1681"/>
                  </a:cubicBezTo>
                  <a:cubicBezTo>
                    <a:pt x="632" y="1536"/>
                    <a:pt x="632" y="1536"/>
                    <a:pt x="632" y="1536"/>
                  </a:cubicBezTo>
                  <a:cubicBezTo>
                    <a:pt x="620" y="1531"/>
                    <a:pt x="620" y="1531"/>
                    <a:pt x="620" y="1531"/>
                  </a:cubicBezTo>
                  <a:cubicBezTo>
                    <a:pt x="414" y="1460"/>
                    <a:pt x="250" y="1296"/>
                    <a:pt x="178" y="1090"/>
                  </a:cubicBezTo>
                  <a:cubicBezTo>
                    <a:pt x="207" y="1106"/>
                    <a:pt x="239" y="1121"/>
                    <a:pt x="274" y="1135"/>
                  </a:cubicBezTo>
                  <a:cubicBezTo>
                    <a:pt x="320" y="1153"/>
                    <a:pt x="370" y="1168"/>
                    <a:pt x="423" y="1181"/>
                  </a:cubicBezTo>
                  <a:cubicBezTo>
                    <a:pt x="417" y="1161"/>
                    <a:pt x="412" y="1142"/>
                    <a:pt x="410" y="1124"/>
                  </a:cubicBezTo>
                  <a:cubicBezTo>
                    <a:pt x="407" y="1104"/>
                    <a:pt x="409" y="1084"/>
                    <a:pt x="416" y="1066"/>
                  </a:cubicBezTo>
                  <a:cubicBezTo>
                    <a:pt x="417" y="1065"/>
                    <a:pt x="421" y="1055"/>
                    <a:pt x="429" y="1039"/>
                  </a:cubicBezTo>
                  <a:cubicBezTo>
                    <a:pt x="245" y="990"/>
                    <a:pt x="139" y="914"/>
                    <a:pt x="139" y="855"/>
                  </a:cubicBezTo>
                  <a:cubicBezTo>
                    <a:pt x="139" y="855"/>
                    <a:pt x="139" y="855"/>
                    <a:pt x="139" y="855"/>
                  </a:cubicBezTo>
                  <a:cubicBezTo>
                    <a:pt x="139" y="806"/>
                    <a:pt x="210" y="749"/>
                    <a:pt x="325" y="704"/>
                  </a:cubicBezTo>
                  <a:cubicBezTo>
                    <a:pt x="374" y="685"/>
                    <a:pt x="430" y="669"/>
                    <a:pt x="491" y="656"/>
                  </a:cubicBezTo>
                  <a:cubicBezTo>
                    <a:pt x="484" y="720"/>
                    <a:pt x="481" y="787"/>
                    <a:pt x="481" y="855"/>
                  </a:cubicBezTo>
                  <a:cubicBezTo>
                    <a:pt x="481" y="884"/>
                    <a:pt x="482" y="914"/>
                    <a:pt x="483" y="942"/>
                  </a:cubicBezTo>
                  <a:cubicBezTo>
                    <a:pt x="518" y="888"/>
                    <a:pt x="565" y="828"/>
                    <a:pt x="621" y="791"/>
                  </a:cubicBezTo>
                  <a:cubicBezTo>
                    <a:pt x="623" y="735"/>
                    <a:pt x="627" y="682"/>
                    <a:pt x="633" y="632"/>
                  </a:cubicBezTo>
                  <a:cubicBezTo>
                    <a:pt x="633" y="632"/>
                    <a:pt x="625" y="435"/>
                    <a:pt x="688" y="371"/>
                  </a:cubicBezTo>
                  <a:cubicBezTo>
                    <a:pt x="737" y="223"/>
                    <a:pt x="802" y="139"/>
                    <a:pt x="855" y="139"/>
                  </a:cubicBezTo>
                  <a:cubicBezTo>
                    <a:pt x="907" y="139"/>
                    <a:pt x="973" y="222"/>
                    <a:pt x="1021" y="369"/>
                  </a:cubicBezTo>
                  <a:cubicBezTo>
                    <a:pt x="1095" y="478"/>
                    <a:pt x="1077" y="632"/>
                    <a:pt x="1077" y="632"/>
                  </a:cubicBezTo>
                  <a:cubicBezTo>
                    <a:pt x="1082" y="673"/>
                    <a:pt x="1086" y="716"/>
                    <a:pt x="1088" y="760"/>
                  </a:cubicBezTo>
                  <a:cubicBezTo>
                    <a:pt x="1081" y="766"/>
                    <a:pt x="1075" y="772"/>
                    <a:pt x="1069" y="779"/>
                  </a:cubicBezTo>
                  <a:cubicBezTo>
                    <a:pt x="1138" y="817"/>
                    <a:pt x="1196" y="892"/>
                    <a:pt x="1236" y="956"/>
                  </a:cubicBezTo>
                  <a:cubicBezTo>
                    <a:pt x="1268" y="934"/>
                    <a:pt x="1289" y="897"/>
                    <a:pt x="1289" y="855"/>
                  </a:cubicBezTo>
                  <a:cubicBezTo>
                    <a:pt x="1289" y="809"/>
                    <a:pt x="1263" y="769"/>
                    <a:pt x="1226" y="748"/>
                  </a:cubicBezTo>
                  <a:cubicBezTo>
                    <a:pt x="1225" y="717"/>
                    <a:pt x="1222" y="686"/>
                    <a:pt x="1219" y="656"/>
                  </a:cubicBezTo>
                  <a:cubicBezTo>
                    <a:pt x="1441" y="704"/>
                    <a:pt x="1571" y="789"/>
                    <a:pt x="1571" y="855"/>
                  </a:cubicBezTo>
                  <a:cubicBezTo>
                    <a:pt x="1571" y="914"/>
                    <a:pt x="1465" y="990"/>
                    <a:pt x="1281" y="1039"/>
                  </a:cubicBezTo>
                  <a:cubicBezTo>
                    <a:pt x="1289" y="1055"/>
                    <a:pt x="1293" y="1065"/>
                    <a:pt x="1294" y="1065"/>
                  </a:cubicBezTo>
                  <a:cubicBezTo>
                    <a:pt x="1301" y="1084"/>
                    <a:pt x="1303" y="1104"/>
                    <a:pt x="1300" y="1124"/>
                  </a:cubicBezTo>
                  <a:cubicBezTo>
                    <a:pt x="1298" y="1142"/>
                    <a:pt x="1293" y="1161"/>
                    <a:pt x="1287" y="1181"/>
                  </a:cubicBezTo>
                  <a:cubicBezTo>
                    <a:pt x="1340" y="1168"/>
                    <a:pt x="1390" y="1153"/>
                    <a:pt x="1436" y="1135"/>
                  </a:cubicBezTo>
                  <a:cubicBezTo>
                    <a:pt x="1471" y="1121"/>
                    <a:pt x="1503" y="1106"/>
                    <a:pt x="1532" y="1090"/>
                  </a:cubicBezTo>
                  <a:cubicBezTo>
                    <a:pt x="1460" y="1296"/>
                    <a:pt x="1296" y="1460"/>
                    <a:pt x="1090" y="1531"/>
                  </a:cubicBezTo>
                  <a:cubicBezTo>
                    <a:pt x="1079" y="1535"/>
                    <a:pt x="1079" y="1535"/>
                    <a:pt x="1079" y="1535"/>
                  </a:cubicBezTo>
                  <a:cubicBezTo>
                    <a:pt x="1079" y="1680"/>
                    <a:pt x="1079" y="1680"/>
                    <a:pt x="1079" y="1680"/>
                  </a:cubicBezTo>
                  <a:cubicBezTo>
                    <a:pt x="1222" y="1642"/>
                    <a:pt x="1352" y="1567"/>
                    <a:pt x="1460" y="1459"/>
                  </a:cubicBezTo>
                  <a:cubicBezTo>
                    <a:pt x="1621" y="1298"/>
                    <a:pt x="1710" y="1083"/>
                    <a:pt x="1710" y="855"/>
                  </a:cubicBezTo>
                  <a:cubicBezTo>
                    <a:pt x="1710" y="855"/>
                    <a:pt x="1710" y="855"/>
                    <a:pt x="1710" y="855"/>
                  </a:cubicBezTo>
                  <a:cubicBezTo>
                    <a:pt x="1710" y="627"/>
                    <a:pt x="1621" y="412"/>
                    <a:pt x="1460" y="250"/>
                  </a:cubicBezTo>
                  <a:close/>
                  <a:moveTo>
                    <a:pt x="575" y="274"/>
                  </a:moveTo>
                  <a:cubicBezTo>
                    <a:pt x="548" y="344"/>
                    <a:pt x="526" y="424"/>
                    <a:pt x="511" y="511"/>
                  </a:cubicBezTo>
                  <a:cubicBezTo>
                    <a:pt x="424" y="526"/>
                    <a:pt x="344" y="548"/>
                    <a:pt x="274" y="575"/>
                  </a:cubicBezTo>
                  <a:cubicBezTo>
                    <a:pt x="239" y="589"/>
                    <a:pt x="207" y="604"/>
                    <a:pt x="178" y="619"/>
                  </a:cubicBezTo>
                  <a:cubicBezTo>
                    <a:pt x="198" y="563"/>
                    <a:pt x="225" y="509"/>
                    <a:pt x="258" y="459"/>
                  </a:cubicBezTo>
                  <a:cubicBezTo>
                    <a:pt x="263" y="460"/>
                    <a:pt x="268" y="460"/>
                    <a:pt x="273" y="460"/>
                  </a:cubicBezTo>
                  <a:cubicBezTo>
                    <a:pt x="341" y="460"/>
                    <a:pt x="396" y="405"/>
                    <a:pt x="396" y="338"/>
                  </a:cubicBezTo>
                  <a:cubicBezTo>
                    <a:pt x="396" y="328"/>
                    <a:pt x="394" y="318"/>
                    <a:pt x="392" y="309"/>
                  </a:cubicBezTo>
                  <a:cubicBezTo>
                    <a:pt x="459" y="252"/>
                    <a:pt x="536" y="208"/>
                    <a:pt x="620" y="178"/>
                  </a:cubicBezTo>
                  <a:cubicBezTo>
                    <a:pt x="604" y="207"/>
                    <a:pt x="589" y="239"/>
                    <a:pt x="575" y="274"/>
                  </a:cubicBezTo>
                  <a:close/>
                  <a:moveTo>
                    <a:pt x="1436" y="575"/>
                  </a:moveTo>
                  <a:cubicBezTo>
                    <a:pt x="1366" y="548"/>
                    <a:pt x="1286" y="526"/>
                    <a:pt x="1199" y="511"/>
                  </a:cubicBezTo>
                  <a:cubicBezTo>
                    <a:pt x="1184" y="424"/>
                    <a:pt x="1162" y="344"/>
                    <a:pt x="1135" y="274"/>
                  </a:cubicBezTo>
                  <a:cubicBezTo>
                    <a:pt x="1121" y="239"/>
                    <a:pt x="1106" y="207"/>
                    <a:pt x="1090" y="178"/>
                  </a:cubicBezTo>
                  <a:cubicBezTo>
                    <a:pt x="1296" y="250"/>
                    <a:pt x="1460" y="414"/>
                    <a:pt x="1532" y="619"/>
                  </a:cubicBezTo>
                  <a:cubicBezTo>
                    <a:pt x="1503" y="604"/>
                    <a:pt x="1471" y="589"/>
                    <a:pt x="1436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6338F3-B4A5-4991-931E-3CEF267F1C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6560" y="1996722"/>
            <a:ext cx="757952" cy="832233"/>
            <a:chOff x="5449" y="693"/>
            <a:chExt cx="551" cy="605"/>
          </a:xfrm>
          <a:solidFill>
            <a:srgbClr val="16727D"/>
          </a:solidFill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57E17C5-F3A3-4668-9483-EC1F183B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002"/>
              <a:ext cx="125" cy="136"/>
            </a:xfrm>
            <a:custGeom>
              <a:avLst/>
              <a:gdLst>
                <a:gd name="T0" fmla="*/ 89 w 102"/>
                <a:gd name="T1" fmla="*/ 2 h 111"/>
                <a:gd name="T2" fmla="*/ 14 w 102"/>
                <a:gd name="T3" fmla="*/ 22 h 111"/>
                <a:gd name="T4" fmla="*/ 1 w 102"/>
                <a:gd name="T5" fmla="*/ 41 h 111"/>
                <a:gd name="T6" fmla="*/ 0 w 102"/>
                <a:gd name="T7" fmla="*/ 56 h 111"/>
                <a:gd name="T8" fmla="*/ 1 w 102"/>
                <a:gd name="T9" fmla="*/ 71 h 111"/>
                <a:gd name="T10" fmla="*/ 14 w 102"/>
                <a:gd name="T11" fmla="*/ 90 h 111"/>
                <a:gd name="T12" fmla="*/ 89 w 102"/>
                <a:gd name="T13" fmla="*/ 110 h 111"/>
                <a:gd name="T14" fmla="*/ 101 w 102"/>
                <a:gd name="T15" fmla="*/ 99 h 111"/>
                <a:gd name="T16" fmla="*/ 100 w 102"/>
                <a:gd name="T17" fmla="*/ 56 h 111"/>
                <a:gd name="T18" fmla="*/ 101 w 102"/>
                <a:gd name="T19" fmla="*/ 13 h 111"/>
                <a:gd name="T20" fmla="*/ 89 w 102"/>
                <a:gd name="T21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89" y="2"/>
                  </a:moveTo>
                  <a:cubicBezTo>
                    <a:pt x="59" y="7"/>
                    <a:pt x="33" y="14"/>
                    <a:pt x="14" y="22"/>
                  </a:cubicBezTo>
                  <a:cubicBezTo>
                    <a:pt x="7" y="25"/>
                    <a:pt x="1" y="34"/>
                    <a:pt x="1" y="41"/>
                  </a:cubicBezTo>
                  <a:cubicBezTo>
                    <a:pt x="0" y="46"/>
                    <a:pt x="0" y="51"/>
                    <a:pt x="0" y="56"/>
                  </a:cubicBezTo>
                  <a:cubicBezTo>
                    <a:pt x="0" y="61"/>
                    <a:pt x="0" y="66"/>
                    <a:pt x="1" y="71"/>
                  </a:cubicBezTo>
                  <a:cubicBezTo>
                    <a:pt x="1" y="78"/>
                    <a:pt x="7" y="87"/>
                    <a:pt x="14" y="90"/>
                  </a:cubicBezTo>
                  <a:cubicBezTo>
                    <a:pt x="33" y="98"/>
                    <a:pt x="59" y="105"/>
                    <a:pt x="89" y="110"/>
                  </a:cubicBezTo>
                  <a:cubicBezTo>
                    <a:pt x="97" y="111"/>
                    <a:pt x="102" y="106"/>
                    <a:pt x="101" y="99"/>
                  </a:cubicBezTo>
                  <a:cubicBezTo>
                    <a:pt x="100" y="85"/>
                    <a:pt x="100" y="70"/>
                    <a:pt x="100" y="56"/>
                  </a:cubicBezTo>
                  <a:cubicBezTo>
                    <a:pt x="100" y="42"/>
                    <a:pt x="100" y="27"/>
                    <a:pt x="101" y="13"/>
                  </a:cubicBezTo>
                  <a:cubicBezTo>
                    <a:pt x="102" y="6"/>
                    <a:pt x="97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D9817D5-27B5-4074-8146-FB97D41B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1138"/>
              <a:ext cx="142" cy="143"/>
            </a:xfrm>
            <a:custGeom>
              <a:avLst/>
              <a:gdLst>
                <a:gd name="T0" fmla="*/ 106 w 116"/>
                <a:gd name="T1" fmla="*/ 114 h 117"/>
                <a:gd name="T2" fmla="*/ 114 w 116"/>
                <a:gd name="T3" fmla="*/ 106 h 117"/>
                <a:gd name="T4" fmla="*/ 97 w 116"/>
                <a:gd name="T5" fmla="*/ 35 h 117"/>
                <a:gd name="T6" fmla="*/ 81 w 116"/>
                <a:gd name="T7" fmla="*/ 20 h 117"/>
                <a:gd name="T8" fmla="*/ 10 w 116"/>
                <a:gd name="T9" fmla="*/ 3 h 117"/>
                <a:gd name="T10" fmla="*/ 2 w 116"/>
                <a:gd name="T11" fmla="*/ 11 h 117"/>
                <a:gd name="T12" fmla="*/ 106 w 116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114"/>
                  </a:moveTo>
                  <a:cubicBezTo>
                    <a:pt x="113" y="117"/>
                    <a:pt x="116" y="113"/>
                    <a:pt x="114" y="106"/>
                  </a:cubicBezTo>
                  <a:cubicBezTo>
                    <a:pt x="106" y="85"/>
                    <a:pt x="100" y="61"/>
                    <a:pt x="97" y="35"/>
                  </a:cubicBezTo>
                  <a:cubicBezTo>
                    <a:pt x="95" y="28"/>
                    <a:pt x="89" y="21"/>
                    <a:pt x="81" y="20"/>
                  </a:cubicBezTo>
                  <a:cubicBezTo>
                    <a:pt x="55" y="16"/>
                    <a:pt x="31" y="10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21" y="58"/>
                    <a:pt x="58" y="96"/>
                    <a:pt x="10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E9BB7920-BAD9-4F5D-8CF6-057BE00D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847"/>
              <a:ext cx="135" cy="125"/>
            </a:xfrm>
            <a:custGeom>
              <a:avLst/>
              <a:gdLst>
                <a:gd name="T0" fmla="*/ 22 w 111"/>
                <a:gd name="T1" fmla="*/ 15 h 102"/>
                <a:gd name="T2" fmla="*/ 1 w 111"/>
                <a:gd name="T3" fmla="*/ 90 h 102"/>
                <a:gd name="T4" fmla="*/ 12 w 111"/>
                <a:gd name="T5" fmla="*/ 102 h 102"/>
                <a:gd name="T6" fmla="*/ 55 w 111"/>
                <a:gd name="T7" fmla="*/ 100 h 102"/>
                <a:gd name="T8" fmla="*/ 98 w 111"/>
                <a:gd name="T9" fmla="*/ 102 h 102"/>
                <a:gd name="T10" fmla="*/ 110 w 111"/>
                <a:gd name="T11" fmla="*/ 90 h 102"/>
                <a:gd name="T12" fmla="*/ 89 w 111"/>
                <a:gd name="T13" fmla="*/ 15 h 102"/>
                <a:gd name="T14" fmla="*/ 70 w 111"/>
                <a:gd name="T15" fmla="*/ 1 h 102"/>
                <a:gd name="T16" fmla="*/ 55 w 111"/>
                <a:gd name="T17" fmla="*/ 0 h 102"/>
                <a:gd name="T18" fmla="*/ 41 w 111"/>
                <a:gd name="T19" fmla="*/ 1 h 102"/>
                <a:gd name="T20" fmla="*/ 22 w 111"/>
                <a:gd name="T2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22" y="15"/>
                  </a:moveTo>
                  <a:cubicBezTo>
                    <a:pt x="13" y="34"/>
                    <a:pt x="6" y="59"/>
                    <a:pt x="1" y="90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27" y="101"/>
                    <a:pt x="41" y="100"/>
                    <a:pt x="55" y="100"/>
                  </a:cubicBezTo>
                  <a:cubicBezTo>
                    <a:pt x="70" y="100"/>
                    <a:pt x="84" y="101"/>
                    <a:pt x="98" y="102"/>
                  </a:cubicBezTo>
                  <a:cubicBezTo>
                    <a:pt x="106" y="102"/>
                    <a:pt x="111" y="97"/>
                    <a:pt x="110" y="90"/>
                  </a:cubicBezTo>
                  <a:cubicBezTo>
                    <a:pt x="105" y="59"/>
                    <a:pt x="98" y="34"/>
                    <a:pt x="89" y="15"/>
                  </a:cubicBezTo>
                  <a:cubicBezTo>
                    <a:pt x="86" y="8"/>
                    <a:pt x="78" y="2"/>
                    <a:pt x="70" y="1"/>
                  </a:cubicBezTo>
                  <a:cubicBezTo>
                    <a:pt x="65" y="1"/>
                    <a:pt x="60" y="0"/>
                    <a:pt x="55" y="0"/>
                  </a:cubicBezTo>
                  <a:cubicBezTo>
                    <a:pt x="51" y="0"/>
                    <a:pt x="46" y="1"/>
                    <a:pt x="41" y="1"/>
                  </a:cubicBezTo>
                  <a:cubicBezTo>
                    <a:pt x="33" y="2"/>
                    <a:pt x="25" y="8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62A3593-B469-4B56-9E84-18E09B4E4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860"/>
              <a:ext cx="142" cy="143"/>
            </a:xfrm>
            <a:custGeom>
              <a:avLst/>
              <a:gdLst>
                <a:gd name="T0" fmla="*/ 106 w 116"/>
                <a:gd name="T1" fmla="*/ 3 h 117"/>
                <a:gd name="T2" fmla="*/ 2 w 116"/>
                <a:gd name="T3" fmla="*/ 106 h 117"/>
                <a:gd name="T4" fmla="*/ 10 w 116"/>
                <a:gd name="T5" fmla="*/ 114 h 117"/>
                <a:gd name="T6" fmla="*/ 81 w 116"/>
                <a:gd name="T7" fmla="*/ 97 h 117"/>
                <a:gd name="T8" fmla="*/ 97 w 116"/>
                <a:gd name="T9" fmla="*/ 82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58" y="21"/>
                    <a:pt x="21" y="59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31" y="107"/>
                    <a:pt x="55" y="101"/>
                    <a:pt x="81" y="97"/>
                  </a:cubicBezTo>
                  <a:cubicBezTo>
                    <a:pt x="89" y="96"/>
                    <a:pt x="95" y="89"/>
                    <a:pt x="97" y="82"/>
                  </a:cubicBezTo>
                  <a:cubicBezTo>
                    <a:pt x="100" y="56"/>
                    <a:pt x="106" y="31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884DC1A-6ED5-44EE-B572-866F409DD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860"/>
              <a:ext cx="143" cy="143"/>
            </a:xfrm>
            <a:custGeom>
              <a:avLst/>
              <a:gdLst>
                <a:gd name="T0" fmla="*/ 19 w 116"/>
                <a:gd name="T1" fmla="*/ 82 h 117"/>
                <a:gd name="T2" fmla="*/ 34 w 116"/>
                <a:gd name="T3" fmla="*/ 97 h 117"/>
                <a:gd name="T4" fmla="*/ 106 w 116"/>
                <a:gd name="T5" fmla="*/ 114 h 117"/>
                <a:gd name="T6" fmla="*/ 114 w 116"/>
                <a:gd name="T7" fmla="*/ 106 h 117"/>
                <a:gd name="T8" fmla="*/ 10 w 116"/>
                <a:gd name="T9" fmla="*/ 3 h 117"/>
                <a:gd name="T10" fmla="*/ 2 w 116"/>
                <a:gd name="T11" fmla="*/ 11 h 117"/>
                <a:gd name="T12" fmla="*/ 19 w 116"/>
                <a:gd name="T13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9" y="82"/>
                  </a:moveTo>
                  <a:cubicBezTo>
                    <a:pt x="21" y="89"/>
                    <a:pt x="27" y="96"/>
                    <a:pt x="34" y="97"/>
                  </a:cubicBezTo>
                  <a:cubicBezTo>
                    <a:pt x="61" y="101"/>
                    <a:pt x="85" y="107"/>
                    <a:pt x="106" y="114"/>
                  </a:cubicBezTo>
                  <a:cubicBezTo>
                    <a:pt x="113" y="117"/>
                    <a:pt x="116" y="113"/>
                    <a:pt x="114" y="106"/>
                  </a:cubicBezTo>
                  <a:cubicBezTo>
                    <a:pt x="95" y="59"/>
                    <a:pt x="58" y="21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10" y="31"/>
                    <a:pt x="15" y="56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5D3B8183-9F94-444E-9BEB-5392D8366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1002"/>
              <a:ext cx="125" cy="136"/>
            </a:xfrm>
            <a:custGeom>
              <a:avLst/>
              <a:gdLst>
                <a:gd name="T0" fmla="*/ 101 w 102"/>
                <a:gd name="T1" fmla="*/ 41 h 111"/>
                <a:gd name="T2" fmla="*/ 88 w 102"/>
                <a:gd name="T3" fmla="*/ 22 h 111"/>
                <a:gd name="T4" fmla="*/ 13 w 102"/>
                <a:gd name="T5" fmla="*/ 2 h 111"/>
                <a:gd name="T6" fmla="*/ 1 w 102"/>
                <a:gd name="T7" fmla="*/ 13 h 111"/>
                <a:gd name="T8" fmla="*/ 2 w 102"/>
                <a:gd name="T9" fmla="*/ 56 h 111"/>
                <a:gd name="T10" fmla="*/ 1 w 102"/>
                <a:gd name="T11" fmla="*/ 99 h 111"/>
                <a:gd name="T12" fmla="*/ 13 w 102"/>
                <a:gd name="T13" fmla="*/ 110 h 111"/>
                <a:gd name="T14" fmla="*/ 88 w 102"/>
                <a:gd name="T15" fmla="*/ 90 h 111"/>
                <a:gd name="T16" fmla="*/ 101 w 102"/>
                <a:gd name="T17" fmla="*/ 71 h 111"/>
                <a:gd name="T18" fmla="*/ 102 w 102"/>
                <a:gd name="T19" fmla="*/ 56 h 111"/>
                <a:gd name="T20" fmla="*/ 101 w 102"/>
                <a:gd name="T21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101" y="41"/>
                  </a:moveTo>
                  <a:cubicBezTo>
                    <a:pt x="101" y="34"/>
                    <a:pt x="95" y="25"/>
                    <a:pt x="88" y="22"/>
                  </a:cubicBezTo>
                  <a:cubicBezTo>
                    <a:pt x="69" y="14"/>
                    <a:pt x="43" y="7"/>
                    <a:pt x="13" y="2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1" y="27"/>
                    <a:pt x="2" y="42"/>
                    <a:pt x="2" y="56"/>
                  </a:cubicBezTo>
                  <a:cubicBezTo>
                    <a:pt x="2" y="70"/>
                    <a:pt x="1" y="85"/>
                    <a:pt x="1" y="99"/>
                  </a:cubicBezTo>
                  <a:cubicBezTo>
                    <a:pt x="0" y="106"/>
                    <a:pt x="5" y="111"/>
                    <a:pt x="13" y="110"/>
                  </a:cubicBezTo>
                  <a:cubicBezTo>
                    <a:pt x="43" y="105"/>
                    <a:pt x="69" y="98"/>
                    <a:pt x="88" y="90"/>
                  </a:cubicBezTo>
                  <a:cubicBezTo>
                    <a:pt x="95" y="87"/>
                    <a:pt x="101" y="78"/>
                    <a:pt x="101" y="71"/>
                  </a:cubicBezTo>
                  <a:cubicBezTo>
                    <a:pt x="102" y="66"/>
                    <a:pt x="102" y="61"/>
                    <a:pt x="102" y="56"/>
                  </a:cubicBezTo>
                  <a:cubicBezTo>
                    <a:pt x="102" y="51"/>
                    <a:pt x="102" y="46"/>
                    <a:pt x="10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8D6714E-3A5D-4E1F-A036-26975F277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94"/>
              <a:ext cx="151" cy="151"/>
            </a:xfrm>
            <a:custGeom>
              <a:avLst/>
              <a:gdLst>
                <a:gd name="T0" fmla="*/ 123 w 123"/>
                <a:gd name="T1" fmla="*/ 62 h 123"/>
                <a:gd name="T2" fmla="*/ 121 w 123"/>
                <a:gd name="T3" fmla="*/ 17 h 123"/>
                <a:gd name="T4" fmla="*/ 107 w 123"/>
                <a:gd name="T5" fmla="*/ 2 h 123"/>
                <a:gd name="T6" fmla="*/ 61 w 123"/>
                <a:gd name="T7" fmla="*/ 0 h 123"/>
                <a:gd name="T8" fmla="*/ 16 w 123"/>
                <a:gd name="T9" fmla="*/ 2 h 123"/>
                <a:gd name="T10" fmla="*/ 2 w 123"/>
                <a:gd name="T11" fmla="*/ 17 h 123"/>
                <a:gd name="T12" fmla="*/ 0 w 123"/>
                <a:gd name="T13" fmla="*/ 62 h 123"/>
                <a:gd name="T14" fmla="*/ 2 w 123"/>
                <a:gd name="T15" fmla="*/ 107 h 123"/>
                <a:gd name="T16" fmla="*/ 16 w 123"/>
                <a:gd name="T17" fmla="*/ 122 h 123"/>
                <a:gd name="T18" fmla="*/ 61 w 123"/>
                <a:gd name="T19" fmla="*/ 123 h 123"/>
                <a:gd name="T20" fmla="*/ 107 w 123"/>
                <a:gd name="T21" fmla="*/ 122 h 123"/>
                <a:gd name="T22" fmla="*/ 121 w 123"/>
                <a:gd name="T23" fmla="*/ 107 h 123"/>
                <a:gd name="T24" fmla="*/ 123 w 123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cubicBezTo>
                    <a:pt x="123" y="46"/>
                    <a:pt x="122" y="31"/>
                    <a:pt x="121" y="17"/>
                  </a:cubicBezTo>
                  <a:cubicBezTo>
                    <a:pt x="121" y="9"/>
                    <a:pt x="114" y="3"/>
                    <a:pt x="107" y="2"/>
                  </a:cubicBezTo>
                  <a:cubicBezTo>
                    <a:pt x="92" y="1"/>
                    <a:pt x="77" y="0"/>
                    <a:pt x="61" y="0"/>
                  </a:cubicBezTo>
                  <a:cubicBezTo>
                    <a:pt x="46" y="0"/>
                    <a:pt x="31" y="1"/>
                    <a:pt x="16" y="2"/>
                  </a:cubicBezTo>
                  <a:cubicBezTo>
                    <a:pt x="9" y="3"/>
                    <a:pt x="2" y="9"/>
                    <a:pt x="2" y="17"/>
                  </a:cubicBezTo>
                  <a:cubicBezTo>
                    <a:pt x="1" y="31"/>
                    <a:pt x="0" y="46"/>
                    <a:pt x="0" y="62"/>
                  </a:cubicBezTo>
                  <a:cubicBezTo>
                    <a:pt x="0" y="78"/>
                    <a:pt x="1" y="93"/>
                    <a:pt x="2" y="107"/>
                  </a:cubicBezTo>
                  <a:cubicBezTo>
                    <a:pt x="2" y="115"/>
                    <a:pt x="9" y="121"/>
                    <a:pt x="16" y="122"/>
                  </a:cubicBezTo>
                  <a:cubicBezTo>
                    <a:pt x="31" y="123"/>
                    <a:pt x="46" y="123"/>
                    <a:pt x="61" y="123"/>
                  </a:cubicBezTo>
                  <a:cubicBezTo>
                    <a:pt x="77" y="123"/>
                    <a:pt x="92" y="123"/>
                    <a:pt x="107" y="122"/>
                  </a:cubicBezTo>
                  <a:cubicBezTo>
                    <a:pt x="114" y="121"/>
                    <a:pt x="121" y="115"/>
                    <a:pt x="121" y="107"/>
                  </a:cubicBezTo>
                  <a:cubicBezTo>
                    <a:pt x="122" y="93"/>
                    <a:pt x="123" y="78"/>
                    <a:pt x="12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BC12F1D9-2058-4EEA-8CDB-B9BFA2B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138"/>
              <a:ext cx="143" cy="143"/>
            </a:xfrm>
            <a:custGeom>
              <a:avLst/>
              <a:gdLst>
                <a:gd name="T0" fmla="*/ 106 w 116"/>
                <a:gd name="T1" fmla="*/ 3 h 117"/>
                <a:gd name="T2" fmla="*/ 34 w 116"/>
                <a:gd name="T3" fmla="*/ 20 h 117"/>
                <a:gd name="T4" fmla="*/ 19 w 116"/>
                <a:gd name="T5" fmla="*/ 35 h 117"/>
                <a:gd name="T6" fmla="*/ 2 w 116"/>
                <a:gd name="T7" fmla="*/ 106 h 117"/>
                <a:gd name="T8" fmla="*/ 10 w 116"/>
                <a:gd name="T9" fmla="*/ 114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85" y="10"/>
                    <a:pt x="61" y="16"/>
                    <a:pt x="34" y="20"/>
                  </a:cubicBezTo>
                  <a:cubicBezTo>
                    <a:pt x="27" y="21"/>
                    <a:pt x="21" y="28"/>
                    <a:pt x="19" y="35"/>
                  </a:cubicBezTo>
                  <a:cubicBezTo>
                    <a:pt x="15" y="61"/>
                    <a:pt x="10" y="85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58" y="96"/>
                    <a:pt x="95" y="58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0CE9067-D18C-45F4-B22E-98D02C87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1167"/>
              <a:ext cx="135" cy="125"/>
            </a:xfrm>
            <a:custGeom>
              <a:avLst/>
              <a:gdLst>
                <a:gd name="T0" fmla="*/ 98 w 111"/>
                <a:gd name="T1" fmla="*/ 1 h 102"/>
                <a:gd name="T2" fmla="*/ 55 w 111"/>
                <a:gd name="T3" fmla="*/ 2 h 102"/>
                <a:gd name="T4" fmla="*/ 12 w 111"/>
                <a:gd name="T5" fmla="*/ 1 h 102"/>
                <a:gd name="T6" fmla="*/ 1 w 111"/>
                <a:gd name="T7" fmla="*/ 13 h 102"/>
                <a:gd name="T8" fmla="*/ 22 w 111"/>
                <a:gd name="T9" fmla="*/ 88 h 102"/>
                <a:gd name="T10" fmla="*/ 41 w 111"/>
                <a:gd name="T11" fmla="*/ 102 h 102"/>
                <a:gd name="T12" fmla="*/ 55 w 111"/>
                <a:gd name="T13" fmla="*/ 102 h 102"/>
                <a:gd name="T14" fmla="*/ 70 w 111"/>
                <a:gd name="T15" fmla="*/ 102 h 102"/>
                <a:gd name="T16" fmla="*/ 89 w 111"/>
                <a:gd name="T17" fmla="*/ 88 h 102"/>
                <a:gd name="T18" fmla="*/ 110 w 111"/>
                <a:gd name="T19" fmla="*/ 13 h 102"/>
                <a:gd name="T20" fmla="*/ 98 w 111"/>
                <a:gd name="T2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98" y="1"/>
                  </a:moveTo>
                  <a:cubicBezTo>
                    <a:pt x="84" y="2"/>
                    <a:pt x="70" y="2"/>
                    <a:pt x="55" y="2"/>
                  </a:cubicBezTo>
                  <a:cubicBezTo>
                    <a:pt x="41" y="2"/>
                    <a:pt x="27" y="2"/>
                    <a:pt x="12" y="1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6" y="43"/>
                    <a:pt x="13" y="69"/>
                    <a:pt x="22" y="88"/>
                  </a:cubicBezTo>
                  <a:cubicBezTo>
                    <a:pt x="25" y="95"/>
                    <a:pt x="33" y="101"/>
                    <a:pt x="41" y="102"/>
                  </a:cubicBezTo>
                  <a:cubicBezTo>
                    <a:pt x="46" y="102"/>
                    <a:pt x="51" y="102"/>
                    <a:pt x="55" y="102"/>
                  </a:cubicBezTo>
                  <a:cubicBezTo>
                    <a:pt x="60" y="102"/>
                    <a:pt x="65" y="102"/>
                    <a:pt x="70" y="102"/>
                  </a:cubicBezTo>
                  <a:cubicBezTo>
                    <a:pt x="78" y="101"/>
                    <a:pt x="86" y="95"/>
                    <a:pt x="89" y="88"/>
                  </a:cubicBezTo>
                  <a:cubicBezTo>
                    <a:pt x="98" y="69"/>
                    <a:pt x="105" y="43"/>
                    <a:pt x="110" y="13"/>
                  </a:cubicBezTo>
                  <a:cubicBezTo>
                    <a:pt x="111" y="6"/>
                    <a:pt x="106" y="0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77D7AFA-DD5C-4D10-BBB0-E339A284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693"/>
              <a:ext cx="185" cy="160"/>
            </a:xfrm>
            <a:custGeom>
              <a:avLst/>
              <a:gdLst>
                <a:gd name="T0" fmla="*/ 12 w 151"/>
                <a:gd name="T1" fmla="*/ 89 h 131"/>
                <a:gd name="T2" fmla="*/ 15 w 151"/>
                <a:gd name="T3" fmla="*/ 89 h 131"/>
                <a:gd name="T4" fmla="*/ 12 w 151"/>
                <a:gd name="T5" fmla="*/ 93 h 131"/>
                <a:gd name="T6" fmla="*/ 9 w 151"/>
                <a:gd name="T7" fmla="*/ 102 h 131"/>
                <a:gd name="T8" fmla="*/ 9 w 151"/>
                <a:gd name="T9" fmla="*/ 102 h 131"/>
                <a:gd name="T10" fmla="*/ 19 w 151"/>
                <a:gd name="T11" fmla="*/ 103 h 131"/>
                <a:gd name="T12" fmla="*/ 23 w 151"/>
                <a:gd name="T13" fmla="*/ 103 h 131"/>
                <a:gd name="T14" fmla="*/ 22 w 151"/>
                <a:gd name="T15" fmla="*/ 106 h 131"/>
                <a:gd name="T16" fmla="*/ 26 w 151"/>
                <a:gd name="T17" fmla="*/ 119 h 131"/>
                <a:gd name="T18" fmla="*/ 27 w 151"/>
                <a:gd name="T19" fmla="*/ 120 h 131"/>
                <a:gd name="T20" fmla="*/ 37 w 151"/>
                <a:gd name="T21" fmla="*/ 111 h 131"/>
                <a:gd name="T22" fmla="*/ 38 w 151"/>
                <a:gd name="T23" fmla="*/ 99 h 131"/>
                <a:gd name="T24" fmla="*/ 38 w 151"/>
                <a:gd name="T25" fmla="*/ 97 h 131"/>
                <a:gd name="T26" fmla="*/ 41 w 151"/>
                <a:gd name="T27" fmla="*/ 95 h 131"/>
                <a:gd name="T28" fmla="*/ 79 w 151"/>
                <a:gd name="T29" fmla="*/ 72 h 131"/>
                <a:gd name="T30" fmla="*/ 98 w 151"/>
                <a:gd name="T31" fmla="*/ 129 h 131"/>
                <a:gd name="T32" fmla="*/ 102 w 151"/>
                <a:gd name="T33" fmla="*/ 130 h 131"/>
                <a:gd name="T34" fmla="*/ 112 w 151"/>
                <a:gd name="T35" fmla="*/ 121 h 131"/>
                <a:gd name="T36" fmla="*/ 114 w 151"/>
                <a:gd name="T37" fmla="*/ 116 h 131"/>
                <a:gd name="T38" fmla="*/ 103 w 151"/>
                <a:gd name="T39" fmla="*/ 56 h 131"/>
                <a:gd name="T40" fmla="*/ 139 w 151"/>
                <a:gd name="T41" fmla="*/ 31 h 131"/>
                <a:gd name="T42" fmla="*/ 151 w 151"/>
                <a:gd name="T43" fmla="*/ 15 h 131"/>
                <a:gd name="T44" fmla="*/ 150 w 151"/>
                <a:gd name="T45" fmla="*/ 10 h 131"/>
                <a:gd name="T46" fmla="*/ 150 w 151"/>
                <a:gd name="T47" fmla="*/ 10 h 131"/>
                <a:gd name="T48" fmla="*/ 146 w 151"/>
                <a:gd name="T49" fmla="*/ 7 h 131"/>
                <a:gd name="T50" fmla="*/ 127 w 151"/>
                <a:gd name="T51" fmla="*/ 11 h 131"/>
                <a:gd name="T52" fmla="*/ 89 w 151"/>
                <a:gd name="T53" fmla="*/ 34 h 131"/>
                <a:gd name="T54" fmla="*/ 38 w 151"/>
                <a:gd name="T55" fmla="*/ 1 h 131"/>
                <a:gd name="T56" fmla="*/ 33 w 151"/>
                <a:gd name="T57" fmla="*/ 1 h 131"/>
                <a:gd name="T58" fmla="*/ 20 w 151"/>
                <a:gd name="T59" fmla="*/ 7 h 131"/>
                <a:gd name="T60" fmla="*/ 20 w 151"/>
                <a:gd name="T61" fmla="*/ 10 h 131"/>
                <a:gd name="T62" fmla="*/ 65 w 151"/>
                <a:gd name="T63" fmla="*/ 51 h 131"/>
                <a:gd name="T64" fmla="*/ 28 w 151"/>
                <a:gd name="T65" fmla="*/ 76 h 131"/>
                <a:gd name="T66" fmla="*/ 26 w 151"/>
                <a:gd name="T67" fmla="*/ 78 h 131"/>
                <a:gd name="T68" fmla="*/ 24 w 151"/>
                <a:gd name="T69" fmla="*/ 77 h 131"/>
                <a:gd name="T70" fmla="*/ 13 w 151"/>
                <a:gd name="T71" fmla="*/ 74 h 131"/>
                <a:gd name="T72" fmla="*/ 0 w 151"/>
                <a:gd name="T73" fmla="*/ 80 h 131"/>
                <a:gd name="T74" fmla="*/ 1 w 151"/>
                <a:gd name="T75" fmla="*/ 80 h 131"/>
                <a:gd name="T76" fmla="*/ 12 w 151"/>
                <a:gd name="T77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31">
                  <a:moveTo>
                    <a:pt x="12" y="89"/>
                  </a:moveTo>
                  <a:cubicBezTo>
                    <a:pt x="13" y="90"/>
                    <a:pt x="14" y="90"/>
                    <a:pt x="15" y="89"/>
                  </a:cubicBezTo>
                  <a:cubicBezTo>
                    <a:pt x="14" y="90"/>
                    <a:pt x="14" y="91"/>
                    <a:pt x="12" y="93"/>
                  </a:cubicBezTo>
                  <a:cubicBezTo>
                    <a:pt x="12" y="93"/>
                    <a:pt x="8" y="100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1" y="105"/>
                    <a:pt x="19" y="103"/>
                    <a:pt x="19" y="103"/>
                  </a:cubicBezTo>
                  <a:cubicBezTo>
                    <a:pt x="21" y="103"/>
                    <a:pt x="23" y="103"/>
                    <a:pt x="23" y="103"/>
                  </a:cubicBezTo>
                  <a:cubicBezTo>
                    <a:pt x="23" y="103"/>
                    <a:pt x="22" y="104"/>
                    <a:pt x="22" y="106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9"/>
                    <a:pt x="27" y="120"/>
                    <a:pt x="27" y="12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8"/>
                    <a:pt x="38" y="97"/>
                    <a:pt x="38" y="97"/>
                  </a:cubicBezTo>
                  <a:cubicBezTo>
                    <a:pt x="38" y="97"/>
                    <a:pt x="41" y="96"/>
                    <a:pt x="41" y="95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9" y="131"/>
                    <a:pt x="100" y="131"/>
                    <a:pt x="102" y="130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3" y="120"/>
                    <a:pt x="114" y="118"/>
                    <a:pt x="114" y="11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6" y="26"/>
                    <a:pt x="151" y="19"/>
                    <a:pt x="151" y="15"/>
                  </a:cubicBezTo>
                  <a:cubicBezTo>
                    <a:pt x="151" y="13"/>
                    <a:pt x="151" y="11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9" y="9"/>
                    <a:pt x="147" y="7"/>
                    <a:pt x="146" y="7"/>
                  </a:cubicBezTo>
                  <a:cubicBezTo>
                    <a:pt x="142" y="5"/>
                    <a:pt x="134" y="7"/>
                    <a:pt x="127" y="1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4" y="0"/>
                    <a:pt x="33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6" y="78"/>
                    <a:pt x="26" y="78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0"/>
                    <a:pt x="1" y="80"/>
                  </a:cubicBezTo>
                  <a:lnTo>
                    <a:pt x="1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C55D703-0D10-469D-A32D-E294217B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" y="825"/>
              <a:ext cx="132" cy="206"/>
            </a:xfrm>
            <a:custGeom>
              <a:avLst/>
              <a:gdLst>
                <a:gd name="T0" fmla="*/ 0 w 108"/>
                <a:gd name="T1" fmla="*/ 168 h 168"/>
                <a:gd name="T2" fmla="*/ 3 w 108"/>
                <a:gd name="T3" fmla="*/ 151 h 168"/>
                <a:gd name="T4" fmla="*/ 4 w 108"/>
                <a:gd name="T5" fmla="*/ 145 h 168"/>
                <a:gd name="T6" fmla="*/ 6 w 108"/>
                <a:gd name="T7" fmla="*/ 137 h 168"/>
                <a:gd name="T8" fmla="*/ 8 w 108"/>
                <a:gd name="T9" fmla="*/ 133 h 168"/>
                <a:gd name="T10" fmla="*/ 11 w 108"/>
                <a:gd name="T11" fmla="*/ 121 h 168"/>
                <a:gd name="T12" fmla="*/ 15 w 108"/>
                <a:gd name="T13" fmla="*/ 113 h 168"/>
                <a:gd name="T14" fmla="*/ 21 w 108"/>
                <a:gd name="T15" fmla="*/ 98 h 168"/>
                <a:gd name="T16" fmla="*/ 26 w 108"/>
                <a:gd name="T17" fmla="*/ 88 h 168"/>
                <a:gd name="T18" fmla="*/ 28 w 108"/>
                <a:gd name="T19" fmla="*/ 85 h 168"/>
                <a:gd name="T20" fmla="*/ 32 w 108"/>
                <a:gd name="T21" fmla="*/ 79 h 168"/>
                <a:gd name="T22" fmla="*/ 36 w 108"/>
                <a:gd name="T23" fmla="*/ 72 h 168"/>
                <a:gd name="T24" fmla="*/ 44 w 108"/>
                <a:gd name="T25" fmla="*/ 60 h 168"/>
                <a:gd name="T26" fmla="*/ 56 w 108"/>
                <a:gd name="T27" fmla="*/ 44 h 168"/>
                <a:gd name="T28" fmla="*/ 64 w 108"/>
                <a:gd name="T29" fmla="*/ 35 h 168"/>
                <a:gd name="T30" fmla="*/ 68 w 108"/>
                <a:gd name="T31" fmla="*/ 31 h 168"/>
                <a:gd name="T32" fmla="*/ 78 w 108"/>
                <a:gd name="T33" fmla="*/ 21 h 168"/>
                <a:gd name="T34" fmla="*/ 90 w 108"/>
                <a:gd name="T35" fmla="*/ 11 h 168"/>
                <a:gd name="T36" fmla="*/ 101 w 108"/>
                <a:gd name="T37" fmla="*/ 2 h 168"/>
                <a:gd name="T38" fmla="*/ 103 w 108"/>
                <a:gd name="T39" fmla="*/ 0 h 168"/>
                <a:gd name="T40" fmla="*/ 108 w 108"/>
                <a:gd name="T41" fmla="*/ 7 h 168"/>
                <a:gd name="T42" fmla="*/ 105 w 108"/>
                <a:gd name="T43" fmla="*/ 9 h 168"/>
                <a:gd name="T44" fmla="*/ 94 w 108"/>
                <a:gd name="T45" fmla="*/ 17 h 168"/>
                <a:gd name="T46" fmla="*/ 94 w 108"/>
                <a:gd name="T47" fmla="*/ 17 h 168"/>
                <a:gd name="T48" fmla="*/ 83 w 108"/>
                <a:gd name="T49" fmla="*/ 27 h 168"/>
                <a:gd name="T50" fmla="*/ 73 w 108"/>
                <a:gd name="T51" fmla="*/ 36 h 168"/>
                <a:gd name="T52" fmla="*/ 61 w 108"/>
                <a:gd name="T53" fmla="*/ 48 h 168"/>
                <a:gd name="T54" fmla="*/ 60 w 108"/>
                <a:gd name="T55" fmla="*/ 48 h 168"/>
                <a:gd name="T56" fmla="*/ 48 w 108"/>
                <a:gd name="T57" fmla="*/ 63 h 168"/>
                <a:gd name="T58" fmla="*/ 40 w 108"/>
                <a:gd name="T59" fmla="*/ 74 h 168"/>
                <a:gd name="T60" fmla="*/ 36 w 108"/>
                <a:gd name="T61" fmla="*/ 80 h 168"/>
                <a:gd name="T62" fmla="*/ 31 w 108"/>
                <a:gd name="T63" fmla="*/ 87 h 168"/>
                <a:gd name="T64" fmla="*/ 29 w 108"/>
                <a:gd name="T65" fmla="*/ 90 h 168"/>
                <a:gd name="T66" fmla="*/ 24 w 108"/>
                <a:gd name="T67" fmla="*/ 100 h 168"/>
                <a:gd name="T68" fmla="*/ 17 w 108"/>
                <a:gd name="T69" fmla="*/ 113 h 168"/>
                <a:gd name="T70" fmla="*/ 13 w 108"/>
                <a:gd name="T71" fmla="*/ 121 h 168"/>
                <a:gd name="T72" fmla="*/ 13 w 108"/>
                <a:gd name="T73" fmla="*/ 122 h 168"/>
                <a:gd name="T74" fmla="*/ 9 w 108"/>
                <a:gd name="T75" fmla="*/ 133 h 168"/>
                <a:gd name="T76" fmla="*/ 8 w 108"/>
                <a:gd name="T77" fmla="*/ 137 h 168"/>
                <a:gd name="T78" fmla="*/ 5 w 108"/>
                <a:gd name="T79" fmla="*/ 146 h 168"/>
                <a:gd name="T80" fmla="*/ 3 w 108"/>
                <a:gd name="T81" fmla="*/ 152 h 168"/>
                <a:gd name="T82" fmla="*/ 0 w 108"/>
                <a:gd name="T8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68">
                  <a:moveTo>
                    <a:pt x="0" y="168"/>
                  </a:moveTo>
                  <a:cubicBezTo>
                    <a:pt x="0" y="162"/>
                    <a:pt x="2" y="157"/>
                    <a:pt x="3" y="151"/>
                  </a:cubicBezTo>
                  <a:cubicBezTo>
                    <a:pt x="3" y="149"/>
                    <a:pt x="4" y="147"/>
                    <a:pt x="4" y="145"/>
                  </a:cubicBezTo>
                  <a:cubicBezTo>
                    <a:pt x="5" y="142"/>
                    <a:pt x="5" y="140"/>
                    <a:pt x="6" y="137"/>
                  </a:cubicBezTo>
                  <a:cubicBezTo>
                    <a:pt x="7" y="136"/>
                    <a:pt x="7" y="134"/>
                    <a:pt x="8" y="133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18"/>
                    <a:pt x="14" y="116"/>
                    <a:pt x="15" y="113"/>
                  </a:cubicBezTo>
                  <a:cubicBezTo>
                    <a:pt x="17" y="108"/>
                    <a:pt x="19" y="103"/>
                    <a:pt x="21" y="9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7" y="87"/>
                    <a:pt x="27" y="86"/>
                    <a:pt x="28" y="85"/>
                  </a:cubicBezTo>
                  <a:cubicBezTo>
                    <a:pt x="29" y="83"/>
                    <a:pt x="30" y="80"/>
                    <a:pt x="32" y="79"/>
                  </a:cubicBezTo>
                  <a:cubicBezTo>
                    <a:pt x="33" y="76"/>
                    <a:pt x="35" y="74"/>
                    <a:pt x="36" y="72"/>
                  </a:cubicBezTo>
                  <a:cubicBezTo>
                    <a:pt x="39" y="68"/>
                    <a:pt x="41" y="64"/>
                    <a:pt x="44" y="60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1"/>
                    <a:pt x="62" y="38"/>
                    <a:pt x="64" y="3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27"/>
                    <a:pt x="75" y="24"/>
                    <a:pt x="78" y="2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4" y="7"/>
                    <a:pt x="98" y="5"/>
                    <a:pt x="101" y="2"/>
                  </a:cubicBezTo>
                  <a:cubicBezTo>
                    <a:pt x="102" y="2"/>
                    <a:pt x="103" y="1"/>
                    <a:pt x="103" y="0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8"/>
                    <a:pt x="106" y="9"/>
                    <a:pt x="105" y="9"/>
                  </a:cubicBezTo>
                  <a:cubicBezTo>
                    <a:pt x="102" y="11"/>
                    <a:pt x="99" y="14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9"/>
                    <a:pt x="76" y="32"/>
                    <a:pt x="73" y="3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5" y="66"/>
                    <a:pt x="42" y="70"/>
                    <a:pt x="40" y="74"/>
                  </a:cubicBezTo>
                  <a:cubicBezTo>
                    <a:pt x="39" y="76"/>
                    <a:pt x="37" y="78"/>
                    <a:pt x="36" y="80"/>
                  </a:cubicBezTo>
                  <a:cubicBezTo>
                    <a:pt x="34" y="82"/>
                    <a:pt x="32" y="85"/>
                    <a:pt x="31" y="87"/>
                  </a:cubicBezTo>
                  <a:cubicBezTo>
                    <a:pt x="30" y="88"/>
                    <a:pt x="30" y="89"/>
                    <a:pt x="29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4"/>
                    <a:pt x="19" y="109"/>
                    <a:pt x="17" y="113"/>
                  </a:cubicBezTo>
                  <a:cubicBezTo>
                    <a:pt x="16" y="116"/>
                    <a:pt x="15" y="119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8" y="136"/>
                    <a:pt x="8" y="137"/>
                  </a:cubicBezTo>
                  <a:cubicBezTo>
                    <a:pt x="7" y="140"/>
                    <a:pt x="6" y="143"/>
                    <a:pt x="5" y="146"/>
                  </a:cubicBezTo>
                  <a:cubicBezTo>
                    <a:pt x="4" y="148"/>
                    <a:pt x="4" y="150"/>
                    <a:pt x="3" y="152"/>
                  </a:cubicBezTo>
                  <a:cubicBezTo>
                    <a:pt x="2" y="157"/>
                    <a:pt x="1" y="162"/>
                    <a:pt x="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4E069E-8343-4FBA-B787-7071588FB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" y="812"/>
              <a:ext cx="305" cy="486"/>
            </a:xfrm>
            <a:custGeom>
              <a:avLst/>
              <a:gdLst>
                <a:gd name="T0" fmla="*/ 110 w 249"/>
                <a:gd name="T1" fmla="*/ 4 h 397"/>
                <a:gd name="T2" fmla="*/ 84 w 249"/>
                <a:gd name="T3" fmla="*/ 25 h 397"/>
                <a:gd name="T4" fmla="*/ 60 w 249"/>
                <a:gd name="T5" fmla="*/ 50 h 397"/>
                <a:gd name="T6" fmla="*/ 35 w 249"/>
                <a:gd name="T7" fmla="*/ 85 h 397"/>
                <a:gd name="T8" fmla="*/ 24 w 249"/>
                <a:gd name="T9" fmla="*/ 106 h 397"/>
                <a:gd name="T10" fmla="*/ 10 w 249"/>
                <a:gd name="T11" fmla="*/ 142 h 397"/>
                <a:gd name="T12" fmla="*/ 2 w 249"/>
                <a:gd name="T13" fmla="*/ 181 h 397"/>
                <a:gd name="T14" fmla="*/ 0 w 249"/>
                <a:gd name="T15" fmla="*/ 209 h 397"/>
                <a:gd name="T16" fmla="*/ 1 w 249"/>
                <a:gd name="T17" fmla="*/ 223 h 397"/>
                <a:gd name="T18" fmla="*/ 5 w 249"/>
                <a:gd name="T19" fmla="*/ 251 h 397"/>
                <a:gd name="T20" fmla="*/ 9 w 249"/>
                <a:gd name="T21" fmla="*/ 265 h 397"/>
                <a:gd name="T22" fmla="*/ 19 w 249"/>
                <a:gd name="T23" fmla="*/ 291 h 397"/>
                <a:gd name="T24" fmla="*/ 34 w 249"/>
                <a:gd name="T25" fmla="*/ 316 h 397"/>
                <a:gd name="T26" fmla="*/ 51 w 249"/>
                <a:gd name="T27" fmla="*/ 337 h 397"/>
                <a:gd name="T28" fmla="*/ 114 w 249"/>
                <a:gd name="T29" fmla="*/ 380 h 397"/>
                <a:gd name="T30" fmla="*/ 177 w 249"/>
                <a:gd name="T31" fmla="*/ 396 h 397"/>
                <a:gd name="T32" fmla="*/ 195 w 249"/>
                <a:gd name="T33" fmla="*/ 397 h 397"/>
                <a:gd name="T34" fmla="*/ 203 w 249"/>
                <a:gd name="T35" fmla="*/ 397 h 397"/>
                <a:gd name="T36" fmla="*/ 218 w 249"/>
                <a:gd name="T37" fmla="*/ 396 h 397"/>
                <a:gd name="T38" fmla="*/ 235 w 249"/>
                <a:gd name="T39" fmla="*/ 394 h 397"/>
                <a:gd name="T40" fmla="*/ 249 w 249"/>
                <a:gd name="T41" fmla="*/ 391 h 397"/>
                <a:gd name="T42" fmla="*/ 235 w 249"/>
                <a:gd name="T43" fmla="*/ 393 h 397"/>
                <a:gd name="T44" fmla="*/ 218 w 249"/>
                <a:gd name="T45" fmla="*/ 395 h 397"/>
                <a:gd name="T46" fmla="*/ 203 w 249"/>
                <a:gd name="T47" fmla="*/ 395 h 397"/>
                <a:gd name="T48" fmla="*/ 187 w 249"/>
                <a:gd name="T49" fmla="*/ 394 h 397"/>
                <a:gd name="T50" fmla="*/ 158 w 249"/>
                <a:gd name="T51" fmla="*/ 389 h 397"/>
                <a:gd name="T52" fmla="*/ 76 w 249"/>
                <a:gd name="T53" fmla="*/ 349 h 397"/>
                <a:gd name="T54" fmla="*/ 50 w 249"/>
                <a:gd name="T55" fmla="*/ 321 h 397"/>
                <a:gd name="T56" fmla="*/ 21 w 249"/>
                <a:gd name="T57" fmla="*/ 261 h 397"/>
                <a:gd name="T58" fmla="*/ 18 w 249"/>
                <a:gd name="T59" fmla="*/ 248 h 397"/>
                <a:gd name="T60" fmla="*/ 15 w 249"/>
                <a:gd name="T61" fmla="*/ 222 h 397"/>
                <a:gd name="T62" fmla="*/ 15 w 249"/>
                <a:gd name="T63" fmla="*/ 209 h 397"/>
                <a:gd name="T64" fmla="*/ 17 w 249"/>
                <a:gd name="T65" fmla="*/ 183 h 397"/>
                <a:gd name="T66" fmla="*/ 27 w 249"/>
                <a:gd name="T67" fmla="*/ 147 h 397"/>
                <a:gd name="T68" fmla="*/ 41 w 249"/>
                <a:gd name="T69" fmla="*/ 115 h 397"/>
                <a:gd name="T70" fmla="*/ 52 w 249"/>
                <a:gd name="T71" fmla="*/ 96 h 397"/>
                <a:gd name="T72" fmla="*/ 76 w 249"/>
                <a:gd name="T73" fmla="*/ 64 h 397"/>
                <a:gd name="T74" fmla="*/ 99 w 249"/>
                <a:gd name="T75" fmla="*/ 43 h 397"/>
                <a:gd name="T76" fmla="*/ 124 w 249"/>
                <a:gd name="T77" fmla="*/ 24 h 397"/>
                <a:gd name="T78" fmla="*/ 115 w 249"/>
                <a:gd name="T79" fmla="*/ 0 h 397"/>
                <a:gd name="T80" fmla="*/ 249 w 249"/>
                <a:gd name="T81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397">
                  <a:moveTo>
                    <a:pt x="115" y="0"/>
                  </a:moveTo>
                  <a:cubicBezTo>
                    <a:pt x="115" y="0"/>
                    <a:pt x="113" y="1"/>
                    <a:pt x="110" y="4"/>
                  </a:cubicBezTo>
                  <a:cubicBezTo>
                    <a:pt x="106" y="7"/>
                    <a:pt x="101" y="10"/>
                    <a:pt x="95" y="15"/>
                  </a:cubicBezTo>
                  <a:cubicBezTo>
                    <a:pt x="92" y="18"/>
                    <a:pt x="88" y="22"/>
                    <a:pt x="84" y="25"/>
                  </a:cubicBezTo>
                  <a:cubicBezTo>
                    <a:pt x="81" y="28"/>
                    <a:pt x="76" y="32"/>
                    <a:pt x="73" y="36"/>
                  </a:cubicBezTo>
                  <a:cubicBezTo>
                    <a:pt x="69" y="41"/>
                    <a:pt x="64" y="45"/>
                    <a:pt x="60" y="50"/>
                  </a:cubicBezTo>
                  <a:cubicBezTo>
                    <a:pt x="56" y="55"/>
                    <a:pt x="52" y="61"/>
                    <a:pt x="47" y="66"/>
                  </a:cubicBezTo>
                  <a:cubicBezTo>
                    <a:pt x="43" y="72"/>
                    <a:pt x="39" y="79"/>
                    <a:pt x="35" y="85"/>
                  </a:cubicBezTo>
                  <a:cubicBezTo>
                    <a:pt x="33" y="88"/>
                    <a:pt x="31" y="92"/>
                    <a:pt x="29" y="95"/>
                  </a:cubicBezTo>
                  <a:cubicBezTo>
                    <a:pt x="27" y="99"/>
                    <a:pt x="26" y="102"/>
                    <a:pt x="24" y="106"/>
                  </a:cubicBezTo>
                  <a:cubicBezTo>
                    <a:pt x="20" y="113"/>
                    <a:pt x="17" y="121"/>
                    <a:pt x="14" y="129"/>
                  </a:cubicBezTo>
                  <a:cubicBezTo>
                    <a:pt x="13" y="133"/>
                    <a:pt x="11" y="137"/>
                    <a:pt x="10" y="142"/>
                  </a:cubicBezTo>
                  <a:cubicBezTo>
                    <a:pt x="9" y="146"/>
                    <a:pt x="7" y="150"/>
                    <a:pt x="6" y="154"/>
                  </a:cubicBezTo>
                  <a:cubicBezTo>
                    <a:pt x="5" y="163"/>
                    <a:pt x="2" y="172"/>
                    <a:pt x="2" y="181"/>
                  </a:cubicBezTo>
                  <a:cubicBezTo>
                    <a:pt x="1" y="186"/>
                    <a:pt x="0" y="190"/>
                    <a:pt x="0" y="195"/>
                  </a:cubicBezTo>
                  <a:cubicBezTo>
                    <a:pt x="0" y="200"/>
                    <a:pt x="0" y="204"/>
                    <a:pt x="0" y="209"/>
                  </a:cubicBezTo>
                  <a:cubicBezTo>
                    <a:pt x="0" y="211"/>
                    <a:pt x="0" y="214"/>
                    <a:pt x="0" y="216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8"/>
                    <a:pt x="2" y="232"/>
                    <a:pt x="2" y="23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6" y="253"/>
                    <a:pt x="6" y="256"/>
                    <a:pt x="7" y="258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11" y="269"/>
                    <a:pt x="12" y="274"/>
                    <a:pt x="14" y="278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21" y="296"/>
                    <a:pt x="24" y="299"/>
                    <a:pt x="26" y="303"/>
                  </a:cubicBezTo>
                  <a:cubicBezTo>
                    <a:pt x="29" y="308"/>
                    <a:pt x="31" y="311"/>
                    <a:pt x="34" y="316"/>
                  </a:cubicBezTo>
                  <a:cubicBezTo>
                    <a:pt x="36" y="319"/>
                    <a:pt x="39" y="323"/>
                    <a:pt x="42" y="326"/>
                  </a:cubicBezTo>
                  <a:cubicBezTo>
                    <a:pt x="45" y="330"/>
                    <a:pt x="48" y="333"/>
                    <a:pt x="51" y="337"/>
                  </a:cubicBezTo>
                  <a:cubicBezTo>
                    <a:pt x="57" y="343"/>
                    <a:pt x="64" y="349"/>
                    <a:pt x="71" y="355"/>
                  </a:cubicBezTo>
                  <a:cubicBezTo>
                    <a:pt x="85" y="365"/>
                    <a:pt x="100" y="374"/>
                    <a:pt x="114" y="380"/>
                  </a:cubicBezTo>
                  <a:cubicBezTo>
                    <a:pt x="129" y="386"/>
                    <a:pt x="144" y="390"/>
                    <a:pt x="157" y="393"/>
                  </a:cubicBezTo>
                  <a:cubicBezTo>
                    <a:pt x="164" y="394"/>
                    <a:pt x="171" y="395"/>
                    <a:pt x="177" y="396"/>
                  </a:cubicBezTo>
                  <a:cubicBezTo>
                    <a:pt x="180" y="396"/>
                    <a:pt x="183" y="396"/>
                    <a:pt x="186" y="396"/>
                  </a:cubicBezTo>
                  <a:cubicBezTo>
                    <a:pt x="189" y="396"/>
                    <a:pt x="192" y="396"/>
                    <a:pt x="195" y="397"/>
                  </a:cubicBezTo>
                  <a:cubicBezTo>
                    <a:pt x="197" y="397"/>
                    <a:pt x="199" y="397"/>
                    <a:pt x="202" y="397"/>
                  </a:cubicBezTo>
                  <a:cubicBezTo>
                    <a:pt x="202" y="397"/>
                    <a:pt x="203" y="397"/>
                    <a:pt x="203" y="397"/>
                  </a:cubicBezTo>
                  <a:cubicBezTo>
                    <a:pt x="206" y="397"/>
                    <a:pt x="208" y="396"/>
                    <a:pt x="211" y="396"/>
                  </a:cubicBezTo>
                  <a:cubicBezTo>
                    <a:pt x="213" y="396"/>
                    <a:pt x="216" y="396"/>
                    <a:pt x="218" y="396"/>
                  </a:cubicBezTo>
                  <a:cubicBezTo>
                    <a:pt x="220" y="396"/>
                    <a:pt x="222" y="395"/>
                    <a:pt x="224" y="395"/>
                  </a:cubicBezTo>
                  <a:cubicBezTo>
                    <a:pt x="228" y="395"/>
                    <a:pt x="232" y="395"/>
                    <a:pt x="235" y="394"/>
                  </a:cubicBezTo>
                  <a:cubicBezTo>
                    <a:pt x="238" y="393"/>
                    <a:pt x="240" y="393"/>
                    <a:pt x="243" y="393"/>
                  </a:cubicBezTo>
                  <a:cubicBezTo>
                    <a:pt x="247" y="392"/>
                    <a:pt x="249" y="391"/>
                    <a:pt x="249" y="391"/>
                  </a:cubicBezTo>
                  <a:cubicBezTo>
                    <a:pt x="249" y="391"/>
                    <a:pt x="247" y="392"/>
                    <a:pt x="243" y="392"/>
                  </a:cubicBezTo>
                  <a:cubicBezTo>
                    <a:pt x="240" y="393"/>
                    <a:pt x="238" y="393"/>
                    <a:pt x="235" y="393"/>
                  </a:cubicBezTo>
                  <a:cubicBezTo>
                    <a:pt x="232" y="394"/>
                    <a:pt x="228" y="394"/>
                    <a:pt x="224" y="394"/>
                  </a:cubicBezTo>
                  <a:cubicBezTo>
                    <a:pt x="222" y="394"/>
                    <a:pt x="220" y="394"/>
                    <a:pt x="218" y="395"/>
                  </a:cubicBezTo>
                  <a:cubicBezTo>
                    <a:pt x="216" y="395"/>
                    <a:pt x="213" y="395"/>
                    <a:pt x="211" y="395"/>
                  </a:cubicBezTo>
                  <a:cubicBezTo>
                    <a:pt x="208" y="395"/>
                    <a:pt x="206" y="395"/>
                    <a:pt x="203" y="395"/>
                  </a:cubicBezTo>
                  <a:cubicBezTo>
                    <a:pt x="201" y="395"/>
                    <a:pt x="198" y="394"/>
                    <a:pt x="195" y="394"/>
                  </a:cubicBezTo>
                  <a:cubicBezTo>
                    <a:pt x="192" y="394"/>
                    <a:pt x="190" y="394"/>
                    <a:pt x="187" y="394"/>
                  </a:cubicBezTo>
                  <a:cubicBezTo>
                    <a:pt x="184" y="393"/>
                    <a:pt x="181" y="393"/>
                    <a:pt x="178" y="393"/>
                  </a:cubicBezTo>
                  <a:cubicBezTo>
                    <a:pt x="171" y="392"/>
                    <a:pt x="165" y="390"/>
                    <a:pt x="158" y="389"/>
                  </a:cubicBezTo>
                  <a:cubicBezTo>
                    <a:pt x="145" y="386"/>
                    <a:pt x="131" y="381"/>
                    <a:pt x="117" y="375"/>
                  </a:cubicBezTo>
                  <a:cubicBezTo>
                    <a:pt x="103" y="368"/>
                    <a:pt x="89" y="359"/>
                    <a:pt x="76" y="349"/>
                  </a:cubicBezTo>
                  <a:cubicBezTo>
                    <a:pt x="69" y="343"/>
                    <a:pt x="63" y="337"/>
                    <a:pt x="58" y="331"/>
                  </a:cubicBezTo>
                  <a:cubicBezTo>
                    <a:pt x="55" y="327"/>
                    <a:pt x="52" y="324"/>
                    <a:pt x="50" y="321"/>
                  </a:cubicBezTo>
                  <a:cubicBezTo>
                    <a:pt x="47" y="317"/>
                    <a:pt x="44" y="313"/>
                    <a:pt x="42" y="310"/>
                  </a:cubicBezTo>
                  <a:cubicBezTo>
                    <a:pt x="33" y="295"/>
                    <a:pt x="25" y="279"/>
                    <a:pt x="21" y="261"/>
                  </a:cubicBezTo>
                  <a:cubicBezTo>
                    <a:pt x="19" y="255"/>
                    <a:pt x="19" y="255"/>
                    <a:pt x="19" y="255"/>
                  </a:cubicBezTo>
                  <a:cubicBezTo>
                    <a:pt x="18" y="253"/>
                    <a:pt x="18" y="251"/>
                    <a:pt x="18" y="248"/>
                  </a:cubicBezTo>
                  <a:cubicBezTo>
                    <a:pt x="16" y="235"/>
                    <a:pt x="16" y="235"/>
                    <a:pt x="16" y="235"/>
                  </a:cubicBezTo>
                  <a:cubicBezTo>
                    <a:pt x="15" y="231"/>
                    <a:pt x="15" y="226"/>
                    <a:pt x="15" y="222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3"/>
                    <a:pt x="15" y="211"/>
                    <a:pt x="15" y="209"/>
                  </a:cubicBezTo>
                  <a:cubicBezTo>
                    <a:pt x="15" y="205"/>
                    <a:pt x="15" y="200"/>
                    <a:pt x="16" y="196"/>
                  </a:cubicBezTo>
                  <a:cubicBezTo>
                    <a:pt x="16" y="192"/>
                    <a:pt x="17" y="188"/>
                    <a:pt x="17" y="183"/>
                  </a:cubicBezTo>
                  <a:cubicBezTo>
                    <a:pt x="18" y="175"/>
                    <a:pt x="21" y="167"/>
                    <a:pt x="23" y="159"/>
                  </a:cubicBezTo>
                  <a:cubicBezTo>
                    <a:pt x="24" y="155"/>
                    <a:pt x="25" y="151"/>
                    <a:pt x="27" y="147"/>
                  </a:cubicBezTo>
                  <a:cubicBezTo>
                    <a:pt x="28" y="143"/>
                    <a:pt x="29" y="139"/>
                    <a:pt x="31" y="136"/>
                  </a:cubicBezTo>
                  <a:cubicBezTo>
                    <a:pt x="34" y="128"/>
                    <a:pt x="37" y="121"/>
                    <a:pt x="41" y="115"/>
                  </a:cubicBezTo>
                  <a:cubicBezTo>
                    <a:pt x="43" y="111"/>
                    <a:pt x="44" y="108"/>
                    <a:pt x="46" y="105"/>
                  </a:cubicBezTo>
                  <a:cubicBezTo>
                    <a:pt x="48" y="102"/>
                    <a:pt x="50" y="99"/>
                    <a:pt x="52" y="96"/>
                  </a:cubicBezTo>
                  <a:cubicBezTo>
                    <a:pt x="56" y="90"/>
                    <a:pt x="60" y="84"/>
                    <a:pt x="64" y="79"/>
                  </a:cubicBezTo>
                  <a:cubicBezTo>
                    <a:pt x="68" y="74"/>
                    <a:pt x="72" y="69"/>
                    <a:pt x="76" y="64"/>
                  </a:cubicBezTo>
                  <a:cubicBezTo>
                    <a:pt x="81" y="60"/>
                    <a:pt x="85" y="56"/>
                    <a:pt x="88" y="52"/>
                  </a:cubicBezTo>
                  <a:cubicBezTo>
                    <a:pt x="92" y="48"/>
                    <a:pt x="96" y="45"/>
                    <a:pt x="99" y="43"/>
                  </a:cubicBezTo>
                  <a:cubicBezTo>
                    <a:pt x="103" y="40"/>
                    <a:pt x="106" y="37"/>
                    <a:pt x="109" y="35"/>
                  </a:cubicBezTo>
                  <a:cubicBezTo>
                    <a:pt x="115" y="30"/>
                    <a:pt x="121" y="26"/>
                    <a:pt x="124" y="24"/>
                  </a:cubicBezTo>
                  <a:cubicBezTo>
                    <a:pt x="128" y="21"/>
                    <a:pt x="130" y="20"/>
                    <a:pt x="130" y="20"/>
                  </a:cubicBezTo>
                  <a:cubicBezTo>
                    <a:pt x="115" y="0"/>
                    <a:pt x="115" y="0"/>
                    <a:pt x="115" y="0"/>
                  </a:cubicBezTo>
                  <a:close/>
                  <a:moveTo>
                    <a:pt x="249" y="391"/>
                  </a:moveTo>
                  <a:cubicBezTo>
                    <a:pt x="249" y="391"/>
                    <a:pt x="249" y="391"/>
                    <a:pt x="24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  <a:ea typeface="字魂35号-经典雅黑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6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971" y="524219"/>
                  <a:ext cx="447205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ĐÁNH GIÁ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8BCE1A-0C90-788A-FCDB-4BAACD45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294740"/>
            <a:ext cx="8820150" cy="51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3;p35">
            <a:extLst>
              <a:ext uri="{FF2B5EF4-FFF2-40B4-BE49-F238E27FC236}">
                <a16:creationId xmlns:a16="http://schemas.microsoft.com/office/drawing/2014/main" id="{ED9409D7-A779-8F4C-9571-FE5CB35D9A95}"/>
              </a:ext>
            </a:extLst>
          </p:cNvPr>
          <p:cNvSpPr txBox="1">
            <a:spLocks/>
          </p:cNvSpPr>
          <p:nvPr/>
        </p:nvSpPr>
        <p:spPr>
          <a:xfrm>
            <a:off x="91143" y="793486"/>
            <a:ext cx="8279228" cy="3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oiny"/>
              <a:buNone/>
              <a:defRPr sz="52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333" dirty="0">
                <a:solidFill>
                  <a:srgbClr val="528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ĐANG ĐI NGOÀI ĐƯỜNG VÀ CÓ MỘT NGƯỜI LẠ ĐI THEO THÌ EM SẼ XỬ LÝ NTN?</a:t>
            </a:r>
            <a:endParaRPr lang="en-US" sz="7200" dirty="0">
              <a:solidFill>
                <a:srgbClr val="5280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DF6F6DD-3073-0441-BEF2-C659AFB7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91" y="3451758"/>
            <a:ext cx="3213420" cy="32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67D19AD-9B68-4860-9035-071B9E67D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18">
            <a:extLst>
              <a:ext uri="{FF2B5EF4-FFF2-40B4-BE49-F238E27FC236}">
                <a16:creationId xmlns:a16="http://schemas.microsoft.com/office/drawing/2014/main" id="{53046D84-6FC0-4A49-8BFD-18F24FED5180}"/>
              </a:ext>
            </a:extLst>
          </p:cNvPr>
          <p:cNvSpPr/>
          <p:nvPr/>
        </p:nvSpPr>
        <p:spPr>
          <a:xfrm>
            <a:off x="2931959" y="1663701"/>
            <a:ext cx="3610284" cy="875252"/>
          </a:xfrm>
          <a:prstGeom prst="roundRect">
            <a:avLst>
              <a:gd name="adj" fmla="val 0"/>
            </a:avLst>
          </a:prstGeom>
          <a:solidFill>
            <a:srgbClr val="16727D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algn="ctr" defTabSz="914377">
              <a:buClrTx/>
              <a:defRPr/>
            </a:pP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4F648B-B285-4122-B746-681BBACEBA83}"/>
              </a:ext>
            </a:extLst>
          </p:cNvPr>
          <p:cNvSpPr txBox="1">
            <a:spLocks/>
          </p:cNvSpPr>
          <p:nvPr/>
        </p:nvSpPr>
        <p:spPr>
          <a:xfrm>
            <a:off x="3483788" y="1865586"/>
            <a:ext cx="2582824" cy="509316"/>
          </a:xfrm>
          <a:prstGeom prst="rect">
            <a:avLst/>
          </a:prstGeom>
          <a:solidFill>
            <a:srgbClr val="16727D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 2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0E11A8-F755-4978-BD68-F8E20FC119F8}"/>
              </a:ext>
            </a:extLst>
          </p:cNvPr>
          <p:cNvGrpSpPr/>
          <p:nvPr/>
        </p:nvGrpSpPr>
        <p:grpSpPr>
          <a:xfrm>
            <a:off x="1508693" y="2692241"/>
            <a:ext cx="6437980" cy="1802798"/>
            <a:chOff x="4210508" y="2714405"/>
            <a:chExt cx="6437980" cy="180279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75C441-F38C-4667-8633-C3650C589F5D}"/>
                </a:ext>
              </a:extLst>
            </p:cNvPr>
            <p:cNvSpPr/>
            <p:nvPr/>
          </p:nvSpPr>
          <p:spPr>
            <a:xfrm>
              <a:off x="4210508" y="2714405"/>
              <a:ext cx="643798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672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BẢO VỆ TRONG </a:t>
              </a:r>
            </a:p>
            <a:p>
              <a:pPr algn="ctr"/>
              <a:r>
                <a:rPr lang="en-US" sz="4000" dirty="0">
                  <a:solidFill>
                    <a:srgbClr val="1672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NGUY HIỂM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769496-58DE-4D74-8854-CDADC9BA64E0}"/>
                </a:ext>
              </a:extLst>
            </p:cNvPr>
            <p:cNvSpPr/>
            <p:nvPr/>
          </p:nvSpPr>
          <p:spPr>
            <a:xfrm>
              <a:off x="4687123" y="3932428"/>
              <a:ext cx="548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BIẾT XÁC ĐỊNH NHỮNG TÌNH HUỐNG NGUY HIỂM TRONG CUỘC SỐNG VÀ BIẾT CÁCH VƯỢT QUA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5563" y="516658"/>
                  <a:ext cx="3944339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NHIỆM VỤ 1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2DDEE90-BC2E-99A9-F60C-27138F49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760" y="3854901"/>
            <a:ext cx="2740791" cy="2740791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5794486-5D25-827A-6183-B339B15E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3551" y="3556677"/>
            <a:ext cx="4173402" cy="3160260"/>
          </a:xfrm>
          <a:prstGeom prst="rect">
            <a:avLst/>
          </a:prstGeom>
        </p:spPr>
      </p:pic>
      <p:sp>
        <p:nvSpPr>
          <p:cNvPr id="4" name="Google Shape;533;p35">
            <a:extLst>
              <a:ext uri="{FF2B5EF4-FFF2-40B4-BE49-F238E27FC236}">
                <a16:creationId xmlns:a16="http://schemas.microsoft.com/office/drawing/2014/main" id="{B43E779E-047E-CADD-E6B9-F8E5A87D63A0}"/>
              </a:ext>
            </a:extLst>
          </p:cNvPr>
          <p:cNvSpPr txBox="1">
            <a:spLocks/>
          </p:cNvSpPr>
          <p:nvPr/>
        </p:nvSpPr>
        <p:spPr>
          <a:xfrm>
            <a:off x="-1066019" y="1188681"/>
            <a:ext cx="11012129" cy="3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oiny"/>
              <a:buNone/>
              <a:defRPr sz="52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867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867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867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5867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867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5867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5867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8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9634" y="2090798"/>
            <a:ext cx="8966291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+ Theo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91" y="604468"/>
            <a:ext cx="8125097" cy="119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1. Chia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sẻ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hiểm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sống</a:t>
            </a:r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1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230216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1B8735BB-847C-498A-8FCE-236C324B31A7}"/>
                </a:ext>
              </a:extLst>
            </p:cNvPr>
            <p:cNvGrpSpPr/>
            <p:nvPr/>
          </p:nvGrpSpPr>
          <p:grpSpPr>
            <a:xfrm>
              <a:off x="215900" y="214361"/>
              <a:ext cx="11760200" cy="6429277"/>
              <a:chOff x="215900" y="214361"/>
              <a:chExt cx="11760200" cy="6429277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7E9DF319-C4D0-4C96-93DD-5F4ADB4B21B0}"/>
                  </a:ext>
                </a:extLst>
              </p:cNvPr>
              <p:cNvGrpSpPr/>
              <p:nvPr/>
            </p:nvGrpSpPr>
            <p:grpSpPr>
              <a:xfrm>
                <a:off x="215900" y="214361"/>
                <a:ext cx="11760200" cy="6429277"/>
                <a:chOff x="215900" y="214361"/>
                <a:chExt cx="11760200" cy="6429277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237D639-2409-49F5-9C3C-5103AF29282F}"/>
                    </a:ext>
                  </a:extLst>
                </p:cNvPr>
                <p:cNvSpPr/>
                <p:nvPr/>
              </p:nvSpPr>
              <p:spPr>
                <a:xfrm>
                  <a:off x="215900" y="214361"/>
                  <a:ext cx="11760200" cy="642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Montserrat SemiBold" panose="00000700000000000000" pitchFamily="2" charset="0"/>
                  </a:endParaRPr>
                </a:p>
              </p:txBody>
            </p:sp>
            <p:sp>
              <p:nvSpPr>
                <p:cNvPr id="137" name="TextBox 8">
                  <a:extLst>
                    <a:ext uri="{FF2B5EF4-FFF2-40B4-BE49-F238E27FC236}">
                      <a16:creationId xmlns:a16="http://schemas.microsoft.com/office/drawing/2014/main" id="{7C37C713-0B60-4F00-B50B-A7A0B1E59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900" y="516658"/>
                  <a:ext cx="1176020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1672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Chia sẻ những tình huống nguy hiểm mà em biết</a:t>
                  </a:r>
                </a:p>
              </p:txBody>
            </p:sp>
          </p:grp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48B83E80-CEE4-4417-A0AA-DA821AA257AF}"/>
                  </a:ext>
                </a:extLst>
              </p:cNvPr>
              <p:cNvCxnSpPr/>
              <p:nvPr/>
            </p:nvCxnSpPr>
            <p:spPr>
              <a:xfrm>
                <a:off x="2437475" y="1155700"/>
                <a:ext cx="7429634" cy="0"/>
              </a:xfrm>
              <a:prstGeom prst="line">
                <a:avLst/>
              </a:prstGeom>
              <a:ln>
                <a:solidFill>
                  <a:srgbClr val="1672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9BCC5E25-3036-27EE-321A-49C266E28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2" y="1644402"/>
            <a:ext cx="8471097" cy="38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pic>
        <p:nvPicPr>
          <p:cNvPr id="3" name="Picture 2" descr="A picture containing text, toy, doll, automaton&#10;&#10;Description automatically generated">
            <a:extLst>
              <a:ext uri="{FF2B5EF4-FFF2-40B4-BE49-F238E27FC236}">
                <a16:creationId xmlns:a16="http://schemas.microsoft.com/office/drawing/2014/main" id="{A47C403E-6EF7-0F17-B7C0-681C0F893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57" y="288792"/>
            <a:ext cx="7261885" cy="48157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0262" y="5000382"/>
            <a:ext cx="8543108" cy="119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2800" i="1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2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D9EACB4-697D-48B2-AB03-281C96C2654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10F05CFF-E34E-43DC-A7E0-9AD86B4F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237D639-2409-49F5-9C3C-5103AF29282F}"/>
                </a:ext>
              </a:extLst>
            </p:cNvPr>
            <p:cNvSpPr/>
            <p:nvPr/>
          </p:nvSpPr>
          <p:spPr>
            <a:xfrm>
              <a:off x="215900" y="214361"/>
              <a:ext cx="11760200" cy="642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Montserrat SemiBold" panose="00000700000000000000" pitchFamily="2" charset="0"/>
              </a:endParaRPr>
            </a:p>
          </p:txBody>
        </p:sp>
      </p:grpSp>
      <p:pic>
        <p:nvPicPr>
          <p:cNvPr id="3" name="Picture 2" descr="A picture containing text, toy, doll, automaton&#10;&#10;Description automatically generated">
            <a:extLst>
              <a:ext uri="{FF2B5EF4-FFF2-40B4-BE49-F238E27FC236}">
                <a16:creationId xmlns:a16="http://schemas.microsoft.com/office/drawing/2014/main" id="{A47C403E-6EF7-0F17-B7C0-681C0F893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57" y="288792"/>
            <a:ext cx="7261885" cy="4815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80DCF-4307-9771-6196-6E8F12ACA194}"/>
              </a:ext>
            </a:extLst>
          </p:cNvPr>
          <p:cNvSpPr txBox="1"/>
          <p:nvPr/>
        </p:nvSpPr>
        <p:spPr>
          <a:xfrm>
            <a:off x="237760" y="5234523"/>
            <a:ext cx="8637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cách tự bảo vệ trong các tình huống nguy hiểm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679</Words>
  <Application>Microsoft Office PowerPoint</Application>
  <PresentationFormat>On-screen Show (4:3)</PresentationFormat>
  <Paragraphs>131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Coiny</vt:lpstr>
      <vt:lpstr>等线</vt:lpstr>
      <vt:lpstr>Montserrat</vt:lpstr>
      <vt:lpstr>Montserrat SemiBold</vt:lpstr>
      <vt:lpstr>Times New Roman</vt:lpstr>
      <vt:lpstr>字魂35号-经典雅黑</vt:lpstr>
      <vt:lpstr>张海山锐线体简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THU VIEN</cp:lastModifiedBy>
  <cp:revision>2</cp:revision>
  <dcterms:created xsi:type="dcterms:W3CDTF">2023-11-12T03:41:44Z</dcterms:created>
  <dcterms:modified xsi:type="dcterms:W3CDTF">2025-11-26T02:02:55Z</dcterms:modified>
</cp:coreProperties>
</file>