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28" r:id="rId2"/>
    <p:sldId id="257" r:id="rId3"/>
    <p:sldId id="259" r:id="rId4"/>
    <p:sldId id="258" r:id="rId5"/>
    <p:sldId id="300" r:id="rId6"/>
    <p:sldId id="429" r:id="rId7"/>
    <p:sldId id="262" r:id="rId8"/>
    <p:sldId id="264" r:id="rId9"/>
    <p:sldId id="263" r:id="rId10"/>
    <p:sldId id="295" r:id="rId11"/>
    <p:sldId id="430" r:id="rId12"/>
    <p:sldId id="431" r:id="rId13"/>
    <p:sldId id="301" r:id="rId14"/>
    <p:sldId id="314" r:id="rId15"/>
    <p:sldId id="434" r:id="rId16"/>
    <p:sldId id="267" r:id="rId17"/>
    <p:sldId id="273" r:id="rId18"/>
    <p:sldId id="274" r:id="rId19"/>
    <p:sldId id="289" r:id="rId20"/>
    <p:sldId id="432" r:id="rId21"/>
    <p:sldId id="275" r:id="rId22"/>
    <p:sldId id="276" r:id="rId23"/>
    <p:sldId id="592" r:id="rId24"/>
    <p:sldId id="594" r:id="rId25"/>
    <p:sldId id="43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86405-1A36-4DF2-AC48-B6FC0AE8F6BE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4A5A0-CD86-4ABA-92D9-F91519397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9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e3433f09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e3433f09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7041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e3960b5c39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e3960b5c39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000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e3433f0922_0_1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e3433f0922_0_1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857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198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e3960b5c39_0_9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e3960b5c39_0_9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0060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EED2F-5C27-417F-BE68-F9BB2B676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52073D-3C64-44C2-A27A-7B564C650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DA306-42EE-451E-B3EC-AD4D8B232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B8AD-2DAD-400E-9B94-D0E4766582B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C8B4A-D78A-42D4-9B65-82B763B1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2C04A-C3C3-4C42-88FC-F522786C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F8A3-96D1-44D1-827A-F050855B5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25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E0E01-6DAF-4F37-B004-637B1B1EC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212DD-0770-4FE2-8F7B-800C28539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9D6DF-D4C1-4791-9729-A5EC864E2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B8AD-2DAD-400E-9B94-D0E4766582B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73BC7-9462-4420-A510-F537ABFC4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C8DAC-8912-45F7-8B81-BAE56CB03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F8A3-96D1-44D1-827A-F050855B5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29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5D0F45-5A69-4FD5-AB2B-CF4A4AC38A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A347B8-D8A6-4EDA-925A-71CFD0260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EE014-0DA7-4233-A497-59CC3C00B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B8AD-2DAD-400E-9B94-D0E4766582B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002A5-8CF2-4B06-802D-A8B05AC06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AC9FF-5001-40CD-9700-FF77A4B2B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F8A3-96D1-44D1-827A-F050855B5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10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366400" y="1961400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366400" y="3851400"/>
            <a:ext cx="4800000" cy="12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97" name="Google Shape;97;p9"/>
          <p:cNvGrpSpPr/>
          <p:nvPr/>
        </p:nvGrpSpPr>
        <p:grpSpPr>
          <a:xfrm>
            <a:off x="-1102953" y="-1149366"/>
            <a:ext cx="14510287" cy="8884012"/>
            <a:chOff x="-827215" y="-862025"/>
            <a:chExt cx="10882715" cy="6663009"/>
          </a:xfrm>
        </p:grpSpPr>
        <p:sp>
          <p:nvSpPr>
            <p:cNvPr id="98" name="Google Shape;98;p9"/>
            <p:cNvSpPr/>
            <p:nvPr/>
          </p:nvSpPr>
          <p:spPr>
            <a:xfrm>
              <a:off x="-827215" y="-862025"/>
              <a:ext cx="2268890" cy="2284809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7786610" y="3516175"/>
              <a:ext cx="2268890" cy="2284809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417079" y="967693"/>
              <a:ext cx="262297" cy="264137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9"/>
            <p:cNvSpPr/>
            <p:nvPr/>
          </p:nvSpPr>
          <p:spPr>
            <a:xfrm rot="7164735">
              <a:off x="1663379" y="407938"/>
              <a:ext cx="262276" cy="264116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9"/>
            <p:cNvSpPr/>
            <p:nvPr/>
          </p:nvSpPr>
          <p:spPr>
            <a:xfrm rot="7164735">
              <a:off x="7179954" y="4704513"/>
              <a:ext cx="262276" cy="264116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9"/>
            <p:cNvSpPr/>
            <p:nvPr/>
          </p:nvSpPr>
          <p:spPr>
            <a:xfrm rot="729843">
              <a:off x="8653461" y="2941808"/>
              <a:ext cx="262259" cy="264099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5870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13"/>
          <p:cNvGrpSpPr/>
          <p:nvPr/>
        </p:nvGrpSpPr>
        <p:grpSpPr>
          <a:xfrm>
            <a:off x="-1102953" y="-1149366"/>
            <a:ext cx="14510287" cy="8884012"/>
            <a:chOff x="-827215" y="-862025"/>
            <a:chExt cx="10882715" cy="6663009"/>
          </a:xfrm>
        </p:grpSpPr>
        <p:sp>
          <p:nvSpPr>
            <p:cNvPr id="126" name="Google Shape;126;p13"/>
            <p:cNvSpPr/>
            <p:nvPr/>
          </p:nvSpPr>
          <p:spPr>
            <a:xfrm flipH="1">
              <a:off x="7786610" y="-862025"/>
              <a:ext cx="2268890" cy="2284809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13"/>
            <p:cNvSpPr/>
            <p:nvPr/>
          </p:nvSpPr>
          <p:spPr>
            <a:xfrm flipH="1">
              <a:off x="-827215" y="3516175"/>
              <a:ext cx="2268890" cy="2284809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13"/>
            <p:cNvSpPr/>
            <p:nvPr/>
          </p:nvSpPr>
          <p:spPr>
            <a:xfrm flipH="1">
              <a:off x="8548908" y="967693"/>
              <a:ext cx="262297" cy="264137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13"/>
            <p:cNvSpPr/>
            <p:nvPr/>
          </p:nvSpPr>
          <p:spPr>
            <a:xfrm rot="-7164735" flipH="1">
              <a:off x="7302629" y="103138"/>
              <a:ext cx="262276" cy="264116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13"/>
            <p:cNvSpPr/>
            <p:nvPr/>
          </p:nvSpPr>
          <p:spPr>
            <a:xfrm rot="-7164735" flipH="1">
              <a:off x="1786054" y="4704513"/>
              <a:ext cx="262276" cy="264116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13"/>
            <p:cNvSpPr/>
            <p:nvPr/>
          </p:nvSpPr>
          <p:spPr>
            <a:xfrm rot="-729843" flipH="1">
              <a:off x="312564" y="2941808"/>
              <a:ext cx="262259" cy="264099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1872700" y="593367"/>
            <a:ext cx="935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2383067"/>
            <a:ext cx="1810400" cy="11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2898833" y="3001433"/>
            <a:ext cx="3155600" cy="6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3"/>
          </p:nvPr>
        </p:nvSpPr>
        <p:spPr>
          <a:xfrm>
            <a:off x="2898833" y="2266067"/>
            <a:ext cx="3155600" cy="6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32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4" hasCustomPrompt="1"/>
          </p:nvPr>
        </p:nvSpPr>
        <p:spPr>
          <a:xfrm>
            <a:off x="6137500" y="2351933"/>
            <a:ext cx="1810400" cy="11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8076333" y="3001433"/>
            <a:ext cx="3155600" cy="6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6"/>
          </p:nvPr>
        </p:nvSpPr>
        <p:spPr>
          <a:xfrm>
            <a:off x="8076333" y="2266067"/>
            <a:ext cx="3155600" cy="6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3200">
                <a:solidFill>
                  <a:schemeClr val="accen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7" hasCustomPrompt="1"/>
          </p:nvPr>
        </p:nvSpPr>
        <p:spPr>
          <a:xfrm>
            <a:off x="960000" y="4564700"/>
            <a:ext cx="1810400" cy="11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2898833" y="5139200"/>
            <a:ext cx="3155600" cy="6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9"/>
          </p:nvPr>
        </p:nvSpPr>
        <p:spPr>
          <a:xfrm>
            <a:off x="2898833" y="4403833"/>
            <a:ext cx="3155600" cy="6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3200">
                <a:solidFill>
                  <a:schemeClr val="accen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13" hasCustomPrompt="1"/>
          </p:nvPr>
        </p:nvSpPr>
        <p:spPr>
          <a:xfrm>
            <a:off x="6137500" y="4564700"/>
            <a:ext cx="1810400" cy="11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8076333" y="5139200"/>
            <a:ext cx="3155600" cy="6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15"/>
          </p:nvPr>
        </p:nvSpPr>
        <p:spPr>
          <a:xfrm>
            <a:off x="8076333" y="4403833"/>
            <a:ext cx="3155600" cy="6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32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Love Ya Like A Sister"/>
              <a:buNone/>
              <a:defRPr sz="2933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2155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1869800" y="593367"/>
            <a:ext cx="93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grpSp>
        <p:nvGrpSpPr>
          <p:cNvPr id="39" name="Google Shape;39;p4"/>
          <p:cNvGrpSpPr/>
          <p:nvPr/>
        </p:nvGrpSpPr>
        <p:grpSpPr>
          <a:xfrm>
            <a:off x="-1102953" y="-1149366"/>
            <a:ext cx="14510287" cy="8884012"/>
            <a:chOff x="-827215" y="-862025"/>
            <a:chExt cx="10882715" cy="6663009"/>
          </a:xfrm>
        </p:grpSpPr>
        <p:sp>
          <p:nvSpPr>
            <p:cNvPr id="40" name="Google Shape;40;p4"/>
            <p:cNvSpPr/>
            <p:nvPr/>
          </p:nvSpPr>
          <p:spPr>
            <a:xfrm>
              <a:off x="-827215" y="-862025"/>
              <a:ext cx="2268890" cy="2284809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7786610" y="3516175"/>
              <a:ext cx="2268890" cy="2284809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417079" y="967693"/>
              <a:ext cx="262297" cy="264137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 rot="7164735">
              <a:off x="1663379" y="407938"/>
              <a:ext cx="262276" cy="264116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rot="7164735">
              <a:off x="7179954" y="4704513"/>
              <a:ext cx="262276" cy="264116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729843">
              <a:off x="8653461" y="2941808"/>
              <a:ext cx="262259" cy="264099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0631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ABE33F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flipH="1">
            <a:off x="8033" y="402100"/>
            <a:ext cx="12200067" cy="5995664"/>
          </a:xfrm>
          <a:custGeom>
            <a:avLst/>
            <a:gdLst/>
            <a:ahLst/>
            <a:cxnLst/>
            <a:rect l="l" t="t" r="r" b="b"/>
            <a:pathLst>
              <a:path w="366002" h="149344" extrusionOk="0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-7867" y="1005267"/>
            <a:ext cx="12192200" cy="5026400"/>
          </a:xfrm>
          <a:custGeom>
            <a:avLst/>
            <a:gdLst/>
            <a:ahLst/>
            <a:cxnLst/>
            <a:rect l="l" t="t" r="r" b="b"/>
            <a:pathLst>
              <a:path w="365766" h="150792" extrusionOk="0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>
            <a:off x="1" y="1801467"/>
            <a:ext cx="12208100" cy="3852084"/>
          </a:xfrm>
          <a:custGeom>
            <a:avLst/>
            <a:gdLst/>
            <a:ahLst/>
            <a:cxnLst/>
            <a:rect l="l" t="t" r="r" b="b"/>
            <a:pathLst>
              <a:path w="366243" h="106157" extrusionOk="0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2420700" y="2720733"/>
            <a:ext cx="7350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420500" y="4091533"/>
            <a:ext cx="7350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6163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00657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6"/>
          <p:cNvGrpSpPr/>
          <p:nvPr/>
        </p:nvGrpSpPr>
        <p:grpSpPr>
          <a:xfrm>
            <a:off x="-8033" y="0"/>
            <a:ext cx="12224167" cy="6884133"/>
            <a:chOff x="-6025" y="0"/>
            <a:chExt cx="9168125" cy="5163100"/>
          </a:xfrm>
        </p:grpSpPr>
        <p:sp>
          <p:nvSpPr>
            <p:cNvPr id="42" name="Google Shape;42;p6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43" name="Google Shape;43;p6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44" name="Google Shape;44;p6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45" name="Google Shape;45;p6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46" name="Google Shape;46;p6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47" name="Google Shape;47;p6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1182200" y="531200"/>
            <a:ext cx="98276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1206567" y="1994467"/>
            <a:ext cx="4746800" cy="4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◆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◆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2"/>
          </p:nvPr>
        </p:nvSpPr>
        <p:spPr>
          <a:xfrm>
            <a:off x="6238907" y="1994467"/>
            <a:ext cx="4746800" cy="4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◆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◆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36163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49765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7"/>
          <p:cNvGrpSpPr/>
          <p:nvPr/>
        </p:nvGrpSpPr>
        <p:grpSpPr>
          <a:xfrm>
            <a:off x="-8033" y="0"/>
            <a:ext cx="12224167" cy="6884133"/>
            <a:chOff x="-6025" y="0"/>
            <a:chExt cx="9168125" cy="5163100"/>
          </a:xfrm>
        </p:grpSpPr>
        <p:sp>
          <p:nvSpPr>
            <p:cNvPr id="54" name="Google Shape;54;p7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55" name="Google Shape;55;p7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56" name="Google Shape;56;p7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57" name="Google Shape;57;p7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58" name="Google Shape;58;p7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59" name="Google Shape;59;p7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1182200" y="531200"/>
            <a:ext cx="98276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>
          <a:xfrm>
            <a:off x="1161000" y="1994467"/>
            <a:ext cx="3153600" cy="4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◆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2"/>
          </p:nvPr>
        </p:nvSpPr>
        <p:spPr>
          <a:xfrm>
            <a:off x="4476349" y="1994467"/>
            <a:ext cx="3153600" cy="4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◆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3"/>
          </p:nvPr>
        </p:nvSpPr>
        <p:spPr>
          <a:xfrm>
            <a:off x="7791697" y="1994467"/>
            <a:ext cx="3153600" cy="4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◆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36163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3341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6134733" y="3352351"/>
            <a:ext cx="397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48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48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48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48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48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48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48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4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6134733" y="1294051"/>
            <a:ext cx="3961200" cy="23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6134733" y="4643151"/>
            <a:ext cx="3320400" cy="9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 flipH="1">
            <a:off x="-1102953" y="-1149366"/>
            <a:ext cx="14510287" cy="8884012"/>
            <a:chOff x="-827215" y="-862025"/>
            <a:chExt cx="10882715" cy="6663009"/>
          </a:xfrm>
        </p:grpSpPr>
        <p:sp>
          <p:nvSpPr>
            <p:cNvPr id="23" name="Google Shape;23;p3"/>
            <p:cNvSpPr/>
            <p:nvPr/>
          </p:nvSpPr>
          <p:spPr>
            <a:xfrm>
              <a:off x="-827215" y="-862025"/>
              <a:ext cx="2268890" cy="2284809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7786610" y="3516175"/>
              <a:ext cx="2268890" cy="2284809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417079" y="967693"/>
              <a:ext cx="262297" cy="264137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 rot="7164735">
              <a:off x="1663379" y="407938"/>
              <a:ext cx="262276" cy="264116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 rot="7164735">
              <a:off x="7179954" y="4704513"/>
              <a:ext cx="262276" cy="264116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 rot="729843">
              <a:off x="8653461" y="2941808"/>
              <a:ext cx="262259" cy="264099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3"/>
          <p:cNvGrpSpPr/>
          <p:nvPr/>
        </p:nvGrpSpPr>
        <p:grpSpPr>
          <a:xfrm rot="10800000">
            <a:off x="-1102953" y="-1149366"/>
            <a:ext cx="14510287" cy="8884012"/>
            <a:chOff x="-827215" y="-862025"/>
            <a:chExt cx="10882715" cy="6663009"/>
          </a:xfrm>
        </p:grpSpPr>
        <p:sp>
          <p:nvSpPr>
            <p:cNvPr id="30" name="Google Shape;30;p3"/>
            <p:cNvSpPr/>
            <p:nvPr/>
          </p:nvSpPr>
          <p:spPr>
            <a:xfrm>
              <a:off x="-827215" y="-862025"/>
              <a:ext cx="2268890" cy="2284809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7786610" y="3516175"/>
              <a:ext cx="2268890" cy="2284809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417079" y="967693"/>
              <a:ext cx="262297" cy="264137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rot="7164735">
              <a:off x="1663379" y="407938"/>
              <a:ext cx="262276" cy="264116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rot="7164735">
              <a:off x="7179954" y="4704513"/>
              <a:ext cx="262276" cy="264116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729843">
              <a:off x="8653461" y="2941808"/>
              <a:ext cx="262259" cy="264099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57657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FD66E-5AE2-4362-B278-E6692E22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6C634-E208-4D43-92C2-15ED1D8CF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7C7AB-0C51-44F6-B0D9-4CD1E780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B8AD-2DAD-400E-9B94-D0E4766582B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603C6-AEF3-4FB7-9EE8-653FE991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A42D0-6565-4D73-B47F-0E73A0A17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F8A3-96D1-44D1-827A-F050855B5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95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08C79-0537-4750-BA52-EB6A14F1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31D2B-F162-4C66-97BC-C8466091C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085A6-FBDC-49FA-964F-AD7F9ABA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B8AD-2DAD-400E-9B94-D0E4766582B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D060C-3074-4891-B97C-624EB4DC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5D65E-0E6A-4A00-933A-0E2F87E95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F8A3-96D1-44D1-827A-F050855B5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7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B2280-0905-4D2C-8F47-F73E2D6D4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2887D-63D7-447D-BAD6-DAD0D1ED9E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0BA23-0126-4C27-A619-E8B339A25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E70A1-270D-4861-8F19-6C5CEE205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B8AD-2DAD-400E-9B94-D0E4766582B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F7824-2F2C-4EDC-9DA6-7061CE1DD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92F79C-A792-456F-9B75-BC9182334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F8A3-96D1-44D1-827A-F050855B5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43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0C5B5-7F98-4690-A9E9-FE7489158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C71AD-A4F8-403B-9CDA-A451DB4F4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57365-EB70-4317-9F15-EFD42C811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7F0E0-A93C-41A1-B007-604401A1A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EE1CAF-9E2C-4BDE-9965-8BE3590113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E8905-43C3-4EAA-B0C9-304F7463B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B8AD-2DAD-400E-9B94-D0E4766582B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5F60CE-AF90-4001-861A-8648D6D5A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1E0E4-A1DA-48EA-94B7-A4A3E8501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F8A3-96D1-44D1-827A-F050855B5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9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2DDEB-E36C-42C1-A9E7-E93C6CDA9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7A81C8-3846-41AC-9A56-7D558EB2A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B8AD-2DAD-400E-9B94-D0E4766582B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08F8B3-3841-445F-8CDC-EF7F201CE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53CA13-4D40-4ABD-89E7-BDC470607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F8A3-96D1-44D1-827A-F050855B5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9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BFE6A-8FD3-418D-B6F4-B4BCE9107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B8AD-2DAD-400E-9B94-D0E4766582B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FB6F3B-1B1D-47F0-98D5-F82B9C787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4119F-BBA8-4DDE-82CF-2826448A6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F8A3-96D1-44D1-827A-F050855B5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08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9859A-1783-4A4F-BCE9-1140AC78E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40F5F-971F-43D4-9591-AC331D3B2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E60EAF-CCD3-4B21-8AE1-92F2231F5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E6F1D-FE0D-4F25-A0C6-DF1E65AC2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B8AD-2DAD-400E-9B94-D0E4766582B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0EDF6D-AB4D-4AA8-99BB-18862832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1A2C3-45EC-4C83-9033-0521F13C3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F8A3-96D1-44D1-827A-F050855B5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4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FE972-E4B9-470B-906A-CB0FAD74A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484E2D-4475-4230-A635-131B38C55E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1E589-23AB-4C05-B1DC-50405E495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9803E-F15D-40B1-A5D3-E78DE60C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B8AD-2DAD-400E-9B94-D0E4766582B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EAB44-0E5F-4E63-8123-E9535BEFB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03D5A-94CA-43D3-80A7-A6A69884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FF8A3-96D1-44D1-827A-F050855B5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97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0330BF-3DA8-47B6-8A9E-91B883C81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A49EB-9386-444C-8269-91DBF6230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06437-39D4-4BF0-8A7E-858B3CBAE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8B8AD-2DAD-400E-9B94-D0E4766582B2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86B94-767A-4666-93E4-AA351E7F62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FE477-4595-4389-AA4B-C4F607EDB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FF8A3-96D1-44D1-827A-F050855B5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8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J023">
            <a:extLst>
              <a:ext uri="{FF2B5EF4-FFF2-40B4-BE49-F238E27FC236}">
                <a16:creationId xmlns:a16="http://schemas.microsoft.com/office/drawing/2014/main" id="{D3D5CE10-9657-4373-BCB7-6D25A141C27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>
          <a:xfrm>
            <a:off x="-1" y="0"/>
            <a:ext cx="12192001" cy="6858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WordArt 3">
            <a:extLst>
              <a:ext uri="{FF2B5EF4-FFF2-40B4-BE49-F238E27FC236}">
                <a16:creationId xmlns:a16="http://schemas.microsoft.com/office/drawing/2014/main" id="{F990D3BA-2156-454B-9702-F26506C235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85540" y="435785"/>
            <a:ext cx="8313519" cy="1486647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2635" b="1" kern="10" dirty="0">
                <a:ln w="19050">
                  <a:pattFill prst="smGrid">
                    <a:fgClr>
                      <a:srgbClr val="99CCFF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THẦY CÔ GIÁO VỀ DỰ GIỜ THĂM LỚP</a:t>
            </a:r>
          </a:p>
        </p:txBody>
      </p:sp>
      <p:sp>
        <p:nvSpPr>
          <p:cNvPr id="3076" name="WordArt 4">
            <a:extLst>
              <a:ext uri="{FF2B5EF4-FFF2-40B4-BE49-F238E27FC236}">
                <a16:creationId xmlns:a16="http://schemas.microsoft.com/office/drawing/2014/main" id="{DDFACB5B-858D-4A84-99F6-6B766AE31F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38246" y="5268010"/>
            <a:ext cx="5235637" cy="4930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8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181717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Hải Lên</a:t>
            </a:r>
          </a:p>
        </p:txBody>
      </p:sp>
      <p:sp>
        <p:nvSpPr>
          <p:cNvPr id="3077" name="WordArt 5" descr="ANH DONG">
            <a:extLst>
              <a:ext uri="{FF2B5EF4-FFF2-40B4-BE49-F238E27FC236}">
                <a16:creationId xmlns:a16="http://schemas.microsoft.com/office/drawing/2014/main" id="{4981579E-D017-45B6-BDC0-AC40B3F860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53305" y="2333314"/>
            <a:ext cx="6885392" cy="2653304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388" kern="10" dirty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KHTN 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" smtClean="0"/>
              <a:pPr algn="l"/>
              <a:t>10</a:t>
            </a:fld>
            <a:endParaRPr lang="en"/>
          </a:p>
        </p:txBody>
      </p:sp>
      <p:grpSp>
        <p:nvGrpSpPr>
          <p:cNvPr id="3" name="Group 2"/>
          <p:cNvGrpSpPr/>
          <p:nvPr/>
        </p:nvGrpSpPr>
        <p:grpSpPr>
          <a:xfrm>
            <a:off x="560551" y="2319217"/>
            <a:ext cx="5304187" cy="3626428"/>
            <a:chOff x="420413" y="1739412"/>
            <a:chExt cx="3978140" cy="27198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0413" y="2430140"/>
              <a:ext cx="3291640" cy="202909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75822" y="1739412"/>
              <a:ext cx="3822731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>
                  <a:solidFill>
                    <a:srgbClr val="C00000"/>
                  </a:solidFill>
                </a:rPr>
                <a:t>Đẩy xe ô tô bị chết máy</a:t>
              </a:r>
              <a:endParaRPr lang="en-US" sz="2667" b="1">
                <a:solidFill>
                  <a:srgbClr val="C000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949405" y="1049433"/>
            <a:ext cx="5096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/>
              <a:t>Ví dụ sự đẩy</a:t>
            </a:r>
            <a:endParaRPr lang="en-US" sz="3200" b="1"/>
          </a:p>
        </p:txBody>
      </p:sp>
      <p:grpSp>
        <p:nvGrpSpPr>
          <p:cNvPr id="4" name="Group 3"/>
          <p:cNvGrpSpPr/>
          <p:nvPr/>
        </p:nvGrpSpPr>
        <p:grpSpPr>
          <a:xfrm>
            <a:off x="6755373" y="2280243"/>
            <a:ext cx="4207551" cy="3911796"/>
            <a:chOff x="5066529" y="1710182"/>
            <a:chExt cx="3155663" cy="2933847"/>
          </a:xfrm>
        </p:grpSpPr>
        <p:pic>
          <p:nvPicPr>
            <p:cNvPr id="13" name="Picture 12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192"/>
            <a:stretch/>
          </p:blipFill>
          <p:spPr bwMode="auto">
            <a:xfrm>
              <a:off x="5066529" y="2418068"/>
              <a:ext cx="3155663" cy="222596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123671" y="1710182"/>
              <a:ext cx="2994170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67" b="1">
                  <a:solidFill>
                    <a:srgbClr val="C00000"/>
                  </a:solidFill>
                </a:rPr>
                <a:t>Bác bảo vệ đẩy cánh cửa sắt ở công viên</a:t>
              </a:r>
              <a:endParaRPr lang="en-US" sz="2667" b="1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323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11</a:t>
            </a:fld>
            <a:endParaRPr/>
          </a:p>
        </p:txBody>
      </p:sp>
      <p:pic>
        <p:nvPicPr>
          <p:cNvPr id="6" name="Tìm hiểu kết quả tác dụng của lực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034" y="1373525"/>
            <a:ext cx="9765341" cy="52988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5760" y="185608"/>
            <a:ext cx="11261781" cy="9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933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2. </a:t>
            </a:r>
            <a:r>
              <a:rPr lang="en-GB" sz="2933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GB" sz="2933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933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GB" sz="2933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933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GB" sz="2933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933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GB" sz="2933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sz="2933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Quan </a:t>
            </a:r>
            <a:r>
              <a:rPr lang="en-GB" sz="2933" b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GB" sz="2933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video </a:t>
            </a:r>
            <a:r>
              <a:rPr lang="en-GB" sz="2933" b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GB" sz="2933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933" b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GB" sz="2933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933" b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GB" sz="2933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933" b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GB" sz="2933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933" b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GB" sz="2933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933" b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GB" sz="2933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933" b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GB" sz="2933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933" b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GB" sz="2933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933" b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GB" sz="2933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933" b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GB" sz="2933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933" b="1" dirty="0" err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endParaRPr lang="en-US" sz="2933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3"/>
          <p:cNvSpPr txBox="1">
            <a:spLocks noGrp="1"/>
          </p:cNvSpPr>
          <p:nvPr>
            <p:ph type="sldNum" idx="12"/>
          </p:nvPr>
        </p:nvSpPr>
        <p:spPr>
          <a:xfrm>
            <a:off x="36163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12</a:t>
            </a:fld>
            <a:endParaRPr/>
          </a:p>
        </p:txBody>
      </p:sp>
      <p:sp>
        <p:nvSpPr>
          <p:cNvPr id="13" name="Google Shape;101;p12"/>
          <p:cNvSpPr txBox="1">
            <a:spLocks/>
          </p:cNvSpPr>
          <p:nvPr/>
        </p:nvSpPr>
        <p:spPr>
          <a:xfrm>
            <a:off x="548639" y="1447754"/>
            <a:ext cx="11146055" cy="12797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101;p12">
            <a:extLst>
              <a:ext uri="{FF2B5EF4-FFF2-40B4-BE49-F238E27FC236}">
                <a16:creationId xmlns:a16="http://schemas.microsoft.com/office/drawing/2014/main" id="{989FBF76-4100-42F6-9088-201A8880A2D0}"/>
              </a:ext>
            </a:extLst>
          </p:cNvPr>
          <p:cNvSpPr txBox="1">
            <a:spLocks/>
          </p:cNvSpPr>
          <p:nvPr/>
        </p:nvSpPr>
        <p:spPr>
          <a:xfrm>
            <a:off x="767763" y="310710"/>
            <a:ext cx="9016921" cy="12797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04B643-F21B-4F61-A83E-98A33B81ECB0}"/>
              </a:ext>
            </a:extLst>
          </p:cNvPr>
          <p:cNvGrpSpPr/>
          <p:nvPr/>
        </p:nvGrpSpPr>
        <p:grpSpPr>
          <a:xfrm>
            <a:off x="1034236" y="1979768"/>
            <a:ext cx="4241987" cy="4102218"/>
            <a:chOff x="124787" y="1530867"/>
            <a:chExt cx="3484687" cy="32189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2E6287-F6D4-4192-A060-2AE4E4597CB9}"/>
                </a:ext>
              </a:extLst>
            </p:cNvPr>
            <p:cNvSpPr/>
            <p:nvPr/>
          </p:nvSpPr>
          <p:spPr>
            <a:xfrm>
              <a:off x="124787" y="1530867"/>
              <a:ext cx="3484687" cy="935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5000"/>
                </a:lnSpc>
                <a:spcBef>
                  <a:spcPts val="800"/>
                </a:spcBef>
                <a:spcAft>
                  <a:spcPts val="800"/>
                </a:spcAft>
              </a:pPr>
              <a:r>
                <a:rPr lang="en-GB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Lực</a:t>
              </a:r>
              <a:r>
                <a:rPr lang="en-GB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lang="en-GB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vật</a:t>
              </a:r>
              <a:r>
                <a:rPr lang="en-GB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đang</a:t>
              </a:r>
              <a:r>
                <a:rPr lang="en-GB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đứng</a:t>
              </a:r>
              <a:r>
                <a:rPr lang="en-GB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yên</a:t>
              </a:r>
              <a:r>
                <a:rPr lang="en-GB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thì</a:t>
              </a:r>
              <a:r>
                <a:rPr lang="en-GB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chuyển</a:t>
              </a:r>
              <a:r>
                <a:rPr lang="en-GB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2AD9D4-796E-401C-9794-BFC0F4906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744" y="2578721"/>
              <a:ext cx="2858785" cy="217113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457FF-9EAD-4335-B54F-26EAA895E132}"/>
              </a:ext>
            </a:extLst>
          </p:cNvPr>
          <p:cNvGrpSpPr/>
          <p:nvPr/>
        </p:nvGrpSpPr>
        <p:grpSpPr>
          <a:xfrm>
            <a:off x="6203533" y="2189345"/>
            <a:ext cx="5237441" cy="3892641"/>
            <a:chOff x="4623773" y="1642008"/>
            <a:chExt cx="3928081" cy="291948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A1719D-0C99-41E9-8533-E085335D1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9584" y="2818976"/>
              <a:ext cx="2936457" cy="174251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B57DE1-759D-4DC4-BE5B-6B2B4D68D346}"/>
                </a:ext>
              </a:extLst>
            </p:cNvPr>
            <p:cNvSpPr/>
            <p:nvPr/>
          </p:nvSpPr>
          <p:spPr>
            <a:xfrm>
              <a:off x="4623773" y="1642008"/>
              <a:ext cx="3928081" cy="9332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5000"/>
                </a:lnSpc>
                <a:spcBef>
                  <a:spcPts val="800"/>
                </a:spcBef>
                <a:spcAft>
                  <a:spcPts val="800"/>
                </a:spcAft>
              </a:pPr>
              <a:r>
                <a:rPr lang="en-GB" sz="2933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Lực</a:t>
              </a:r>
              <a:r>
                <a:rPr lang="en-GB" sz="2933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933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lang="en-GB" sz="2933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933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vật</a:t>
              </a:r>
              <a:r>
                <a:rPr lang="en-GB" sz="2933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933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đang</a:t>
              </a:r>
              <a:r>
                <a:rPr lang="en-GB" sz="2933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933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chuyển</a:t>
              </a:r>
              <a:r>
                <a:rPr lang="en-GB" sz="2933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933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GB" sz="2933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933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thì</a:t>
              </a:r>
              <a:r>
                <a:rPr lang="en-GB" sz="2933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933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dừng</a:t>
              </a:r>
              <a:r>
                <a:rPr lang="en-GB" sz="2933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933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endParaRPr lang="en-US" sz="2933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77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" smtClean="0"/>
              <a:pPr algn="l"/>
              <a:t>13</a:t>
            </a:fld>
            <a:endParaRPr lang="en"/>
          </a:p>
        </p:txBody>
      </p:sp>
      <p:grpSp>
        <p:nvGrpSpPr>
          <p:cNvPr id="9" name="Group 8"/>
          <p:cNvGrpSpPr/>
          <p:nvPr/>
        </p:nvGrpSpPr>
        <p:grpSpPr>
          <a:xfrm>
            <a:off x="401964" y="1933950"/>
            <a:ext cx="4646249" cy="4661585"/>
            <a:chOff x="301472" y="1450462"/>
            <a:chExt cx="3484687" cy="34961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8447" y="2573285"/>
              <a:ext cx="2470735" cy="237336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1472" y="1450462"/>
              <a:ext cx="3484687" cy="9332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5000"/>
                </a:lnSpc>
                <a:spcBef>
                  <a:spcPts val="800"/>
                </a:spcBef>
                <a:spcAft>
                  <a:spcPts val="800"/>
                </a:spcAft>
              </a:pPr>
              <a:r>
                <a:rPr lang="en-GB" sz="2933" b="1">
                  <a:solidFill>
                    <a:schemeClr val="tx2">
                      <a:lumMod val="1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Lực làm thay đổi hướng chuyển động của vật</a:t>
              </a:r>
              <a:endParaRPr lang="en-US" sz="2933" b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73444" y="2238648"/>
            <a:ext cx="4646249" cy="3849129"/>
            <a:chOff x="4780082" y="1678985"/>
            <a:chExt cx="3484687" cy="28868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4621" y="2755231"/>
              <a:ext cx="3025769" cy="181060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780082" y="1678985"/>
              <a:ext cx="3484687" cy="476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5000"/>
                </a:lnSpc>
                <a:spcBef>
                  <a:spcPts val="800"/>
                </a:spcBef>
                <a:spcAft>
                  <a:spcPts val="800"/>
                </a:spcAft>
              </a:pPr>
              <a:r>
                <a:rPr lang="en-GB" sz="2933" b="1" dirty="0" err="1">
                  <a:solidFill>
                    <a:schemeClr val="tx2">
                      <a:lumMod val="1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Lực</a:t>
              </a:r>
              <a:r>
                <a:rPr lang="en-GB" sz="2933" b="1" dirty="0">
                  <a:solidFill>
                    <a:schemeClr val="tx2">
                      <a:lumMod val="1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933" b="1" dirty="0" err="1">
                  <a:solidFill>
                    <a:schemeClr val="tx2">
                      <a:lumMod val="1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lang="en-GB" sz="2933" b="1" dirty="0">
                  <a:solidFill>
                    <a:schemeClr val="tx2">
                      <a:lumMod val="1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933" b="1" dirty="0" err="1">
                  <a:solidFill>
                    <a:schemeClr val="tx2">
                      <a:lumMod val="1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vật</a:t>
              </a:r>
              <a:r>
                <a:rPr lang="en-GB" sz="2933" b="1" dirty="0">
                  <a:solidFill>
                    <a:schemeClr val="tx2">
                      <a:lumMod val="1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933" b="1" dirty="0" err="1">
                  <a:solidFill>
                    <a:schemeClr val="tx2">
                      <a:lumMod val="1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biến</a:t>
              </a:r>
              <a:r>
                <a:rPr lang="en-GB" sz="2933" b="1" dirty="0">
                  <a:solidFill>
                    <a:schemeClr val="tx2">
                      <a:lumMod val="1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GB" sz="2933" b="1" dirty="0" err="1">
                  <a:solidFill>
                    <a:schemeClr val="tx2">
                      <a:lumMod val="1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dạng</a:t>
              </a:r>
              <a:endParaRPr lang="en-US" sz="2933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5A074E1-BEE6-40E0-9E38-FE025660B1E8}"/>
              </a:ext>
            </a:extLst>
          </p:cNvPr>
          <p:cNvSpPr txBox="1"/>
          <p:nvPr/>
        </p:nvSpPr>
        <p:spPr>
          <a:xfrm>
            <a:off x="2328556" y="564036"/>
            <a:ext cx="9096631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9DF9B5C8-ABAF-4B28-BBAC-3110AD783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96" y="282234"/>
            <a:ext cx="1299176" cy="16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9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3"/>
          <p:cNvSpPr txBox="1">
            <a:spLocks noGrp="1"/>
          </p:cNvSpPr>
          <p:nvPr>
            <p:ph type="title" idx="2"/>
          </p:nvPr>
        </p:nvSpPr>
        <p:spPr>
          <a:xfrm>
            <a:off x="1377744" y="733815"/>
            <a:ext cx="10997136" cy="91175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4267" b="1" dirty="0">
                <a:solidFill>
                  <a:srgbClr val="FF0000"/>
                </a:solidFill>
              </a:rPr>
              <a:t>2. </a:t>
            </a:r>
            <a:r>
              <a:rPr lang="en-US" sz="4267" b="1" dirty="0" err="1">
                <a:solidFill>
                  <a:srgbClr val="FF0000"/>
                </a:solidFill>
              </a:rPr>
              <a:t>Tác</a:t>
            </a:r>
            <a:r>
              <a:rPr lang="en-US" sz="4267" b="1" dirty="0">
                <a:solidFill>
                  <a:srgbClr val="FF0000"/>
                </a:solidFill>
              </a:rPr>
              <a:t> </a:t>
            </a:r>
            <a:r>
              <a:rPr lang="en-US" sz="4267" b="1" dirty="0" err="1">
                <a:solidFill>
                  <a:srgbClr val="FF0000"/>
                </a:solidFill>
              </a:rPr>
              <a:t>dụng</a:t>
            </a:r>
            <a:r>
              <a:rPr lang="en-US" sz="4267" b="1" dirty="0">
                <a:solidFill>
                  <a:srgbClr val="FF0000"/>
                </a:solidFill>
              </a:rPr>
              <a:t> </a:t>
            </a:r>
            <a:r>
              <a:rPr lang="en-US" sz="4267" b="1" dirty="0" err="1">
                <a:solidFill>
                  <a:srgbClr val="FF0000"/>
                </a:solidFill>
              </a:rPr>
              <a:t>của</a:t>
            </a:r>
            <a:r>
              <a:rPr lang="en-US" sz="4267" b="1" dirty="0">
                <a:solidFill>
                  <a:srgbClr val="FF0000"/>
                </a:solidFill>
              </a:rPr>
              <a:t> </a:t>
            </a:r>
            <a:r>
              <a:rPr lang="en-US" sz="4267" b="1" dirty="0" err="1">
                <a:solidFill>
                  <a:srgbClr val="FF0000"/>
                </a:solidFill>
              </a:rPr>
              <a:t>lực</a:t>
            </a:r>
            <a:endParaRPr sz="4267" b="1" dirty="0">
              <a:solidFill>
                <a:srgbClr val="FF0000"/>
              </a:solidFill>
            </a:endParaRPr>
          </a:p>
        </p:txBody>
      </p:sp>
      <p:grpSp>
        <p:nvGrpSpPr>
          <p:cNvPr id="644" name="Google Shape;644;p33"/>
          <p:cNvGrpSpPr/>
          <p:nvPr/>
        </p:nvGrpSpPr>
        <p:grpSpPr>
          <a:xfrm>
            <a:off x="1165905" y="1612153"/>
            <a:ext cx="623416" cy="627791"/>
            <a:chOff x="3518264" y="1613279"/>
            <a:chExt cx="467562" cy="470843"/>
          </a:xfrm>
        </p:grpSpPr>
        <p:sp>
          <p:nvSpPr>
            <p:cNvPr id="645" name="Google Shape;645;p33"/>
            <p:cNvSpPr/>
            <p:nvPr/>
          </p:nvSpPr>
          <p:spPr>
            <a:xfrm>
              <a:off x="3518264" y="1613279"/>
              <a:ext cx="467562" cy="470843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3539983" y="1638339"/>
              <a:ext cx="431173" cy="420177"/>
            </a:xfrm>
            <a:custGeom>
              <a:avLst/>
              <a:gdLst/>
              <a:ahLst/>
              <a:cxnLst/>
              <a:rect l="l" t="t" r="r" b="b"/>
              <a:pathLst>
                <a:path w="14195" h="13833" extrusionOk="0">
                  <a:moveTo>
                    <a:pt x="5407" y="1"/>
                  </a:moveTo>
                  <a:cubicBezTo>
                    <a:pt x="5391" y="1"/>
                    <a:pt x="5375" y="3"/>
                    <a:pt x="5359" y="8"/>
                  </a:cubicBezTo>
                  <a:cubicBezTo>
                    <a:pt x="4434" y="271"/>
                    <a:pt x="4970" y="2992"/>
                    <a:pt x="5096" y="3612"/>
                  </a:cubicBezTo>
                  <a:cubicBezTo>
                    <a:pt x="5317" y="4441"/>
                    <a:pt x="5579" y="5366"/>
                    <a:pt x="6020" y="6112"/>
                  </a:cubicBezTo>
                  <a:cubicBezTo>
                    <a:pt x="4918" y="6112"/>
                    <a:pt x="0" y="6512"/>
                    <a:pt x="179" y="8046"/>
                  </a:cubicBezTo>
                  <a:cubicBezTo>
                    <a:pt x="247" y="8565"/>
                    <a:pt x="752" y="8752"/>
                    <a:pt x="1439" y="8752"/>
                  </a:cubicBezTo>
                  <a:cubicBezTo>
                    <a:pt x="2963" y="8752"/>
                    <a:pt x="5383" y="7830"/>
                    <a:pt x="5926" y="7562"/>
                  </a:cubicBezTo>
                  <a:lnTo>
                    <a:pt x="5926" y="7562"/>
                  </a:lnTo>
                  <a:cubicBezTo>
                    <a:pt x="5180" y="8571"/>
                    <a:pt x="2501" y="12522"/>
                    <a:pt x="3688" y="13624"/>
                  </a:cubicBezTo>
                  <a:cubicBezTo>
                    <a:pt x="3856" y="13770"/>
                    <a:pt x="4023" y="13832"/>
                    <a:pt x="4186" y="13832"/>
                  </a:cubicBezTo>
                  <a:cubicBezTo>
                    <a:pt x="5003" y="13832"/>
                    <a:pt x="5730" y="12269"/>
                    <a:pt x="6062" y="11691"/>
                  </a:cubicBezTo>
                  <a:cubicBezTo>
                    <a:pt x="6588" y="10504"/>
                    <a:pt x="7082" y="9127"/>
                    <a:pt x="7302" y="7899"/>
                  </a:cubicBezTo>
                  <a:cubicBezTo>
                    <a:pt x="8007" y="8644"/>
                    <a:pt x="8626" y="8959"/>
                    <a:pt x="9446" y="9538"/>
                  </a:cubicBezTo>
                  <a:cubicBezTo>
                    <a:pt x="10449" y="10244"/>
                    <a:pt x="11833" y="10914"/>
                    <a:pt x="12833" y="10914"/>
                  </a:cubicBezTo>
                  <a:cubicBezTo>
                    <a:pt x="13142" y="10914"/>
                    <a:pt x="13414" y="10850"/>
                    <a:pt x="13627" y="10704"/>
                  </a:cubicBezTo>
                  <a:cubicBezTo>
                    <a:pt x="14195" y="10304"/>
                    <a:pt x="12293" y="8802"/>
                    <a:pt x="11547" y="8361"/>
                  </a:cubicBezTo>
                  <a:cubicBezTo>
                    <a:pt x="10580" y="7794"/>
                    <a:pt x="9625" y="7299"/>
                    <a:pt x="8605" y="6774"/>
                  </a:cubicBezTo>
                  <a:cubicBezTo>
                    <a:pt x="9835" y="5713"/>
                    <a:pt x="12387" y="4484"/>
                    <a:pt x="12693" y="2771"/>
                  </a:cubicBezTo>
                  <a:cubicBezTo>
                    <a:pt x="12808" y="2158"/>
                    <a:pt x="12577" y="1946"/>
                    <a:pt x="12213" y="1946"/>
                  </a:cubicBezTo>
                  <a:cubicBezTo>
                    <a:pt x="11616" y="1946"/>
                    <a:pt x="10661" y="2513"/>
                    <a:pt x="10276" y="2813"/>
                  </a:cubicBezTo>
                  <a:cubicBezTo>
                    <a:pt x="9267" y="3612"/>
                    <a:pt x="8301" y="4663"/>
                    <a:pt x="7512" y="5671"/>
                  </a:cubicBezTo>
                  <a:cubicBezTo>
                    <a:pt x="7338" y="4858"/>
                    <a:pt x="6156" y="1"/>
                    <a:pt x="54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47" name="Google Shape;647;p33"/>
          <p:cNvGrpSpPr/>
          <p:nvPr/>
        </p:nvGrpSpPr>
        <p:grpSpPr>
          <a:xfrm>
            <a:off x="9794625" y="6083409"/>
            <a:ext cx="623416" cy="627791"/>
            <a:chOff x="955139" y="3406754"/>
            <a:chExt cx="467562" cy="470843"/>
          </a:xfrm>
        </p:grpSpPr>
        <p:sp>
          <p:nvSpPr>
            <p:cNvPr id="648" name="Google Shape;648;p33"/>
            <p:cNvSpPr/>
            <p:nvPr/>
          </p:nvSpPr>
          <p:spPr>
            <a:xfrm flipH="1">
              <a:off x="955139" y="3406754"/>
              <a:ext cx="467562" cy="470843"/>
            </a:xfrm>
            <a:custGeom>
              <a:avLst/>
              <a:gdLst/>
              <a:ahLst/>
              <a:cxnLst/>
              <a:rect l="l" t="t" r="r" b="b"/>
              <a:pathLst>
                <a:path w="15393" h="15501" extrusionOk="0">
                  <a:moveTo>
                    <a:pt x="6179" y="1883"/>
                  </a:moveTo>
                  <a:cubicBezTo>
                    <a:pt x="6231" y="1999"/>
                    <a:pt x="6305" y="2156"/>
                    <a:pt x="6378" y="2357"/>
                  </a:cubicBezTo>
                  <a:cubicBezTo>
                    <a:pt x="6567" y="2840"/>
                    <a:pt x="6704" y="3333"/>
                    <a:pt x="6777" y="3606"/>
                  </a:cubicBezTo>
                  <a:cubicBezTo>
                    <a:pt x="6798" y="3680"/>
                    <a:pt x="6819" y="3732"/>
                    <a:pt x="6830" y="3775"/>
                  </a:cubicBezTo>
                  <a:cubicBezTo>
                    <a:pt x="7062" y="4552"/>
                    <a:pt x="7282" y="5361"/>
                    <a:pt x="7482" y="6202"/>
                  </a:cubicBezTo>
                  <a:cubicBezTo>
                    <a:pt x="7482" y="6212"/>
                    <a:pt x="7492" y="6223"/>
                    <a:pt x="7492" y="6244"/>
                  </a:cubicBezTo>
                  <a:cubicBezTo>
                    <a:pt x="7534" y="6433"/>
                    <a:pt x="7555" y="6538"/>
                    <a:pt x="7576" y="6601"/>
                  </a:cubicBezTo>
                  <a:cubicBezTo>
                    <a:pt x="7650" y="6874"/>
                    <a:pt x="7870" y="7085"/>
                    <a:pt x="8154" y="7148"/>
                  </a:cubicBezTo>
                  <a:cubicBezTo>
                    <a:pt x="8201" y="7156"/>
                    <a:pt x="8247" y="7161"/>
                    <a:pt x="8294" y="7161"/>
                  </a:cubicBezTo>
                  <a:cubicBezTo>
                    <a:pt x="8520" y="7161"/>
                    <a:pt x="8741" y="7057"/>
                    <a:pt x="8890" y="6874"/>
                  </a:cubicBezTo>
                  <a:cubicBezTo>
                    <a:pt x="8932" y="6821"/>
                    <a:pt x="8974" y="6758"/>
                    <a:pt x="8995" y="6695"/>
                  </a:cubicBezTo>
                  <a:cubicBezTo>
                    <a:pt x="9079" y="6559"/>
                    <a:pt x="9404" y="6118"/>
                    <a:pt x="9488" y="6002"/>
                  </a:cubicBezTo>
                  <a:cubicBezTo>
                    <a:pt x="10013" y="5403"/>
                    <a:pt x="10518" y="4909"/>
                    <a:pt x="11012" y="4479"/>
                  </a:cubicBezTo>
                  <a:cubicBezTo>
                    <a:pt x="11169" y="4342"/>
                    <a:pt x="11568" y="4048"/>
                    <a:pt x="12000" y="3796"/>
                  </a:cubicBezTo>
                  <a:cubicBezTo>
                    <a:pt x="12388" y="3575"/>
                    <a:pt x="12630" y="3491"/>
                    <a:pt x="12777" y="3449"/>
                  </a:cubicBezTo>
                  <a:lnTo>
                    <a:pt x="12777" y="3449"/>
                  </a:lnTo>
                  <a:cubicBezTo>
                    <a:pt x="12735" y="3985"/>
                    <a:pt x="12168" y="4594"/>
                    <a:pt x="11674" y="5025"/>
                  </a:cubicBezTo>
                  <a:cubicBezTo>
                    <a:pt x="11285" y="5361"/>
                    <a:pt x="10854" y="5666"/>
                    <a:pt x="10424" y="5971"/>
                  </a:cubicBezTo>
                  <a:cubicBezTo>
                    <a:pt x="10329" y="6044"/>
                    <a:pt x="10224" y="6107"/>
                    <a:pt x="10129" y="6170"/>
                  </a:cubicBezTo>
                  <a:cubicBezTo>
                    <a:pt x="9992" y="6275"/>
                    <a:pt x="9835" y="6380"/>
                    <a:pt x="9698" y="6485"/>
                  </a:cubicBezTo>
                  <a:lnTo>
                    <a:pt x="9677" y="6496"/>
                  </a:lnTo>
                  <a:cubicBezTo>
                    <a:pt x="9562" y="6580"/>
                    <a:pt x="9436" y="6674"/>
                    <a:pt x="9310" y="6769"/>
                  </a:cubicBezTo>
                  <a:cubicBezTo>
                    <a:pt x="9289" y="6779"/>
                    <a:pt x="9268" y="6790"/>
                    <a:pt x="9247" y="6811"/>
                  </a:cubicBezTo>
                  <a:cubicBezTo>
                    <a:pt x="9152" y="6864"/>
                    <a:pt x="8869" y="7043"/>
                    <a:pt x="8816" y="7421"/>
                  </a:cubicBezTo>
                  <a:cubicBezTo>
                    <a:pt x="8785" y="7704"/>
                    <a:pt x="8911" y="7914"/>
                    <a:pt x="8974" y="8030"/>
                  </a:cubicBezTo>
                  <a:cubicBezTo>
                    <a:pt x="9194" y="8397"/>
                    <a:pt x="9625" y="8598"/>
                    <a:pt x="10224" y="8839"/>
                  </a:cubicBezTo>
                  <a:cubicBezTo>
                    <a:pt x="10329" y="8881"/>
                    <a:pt x="10455" y="8934"/>
                    <a:pt x="10508" y="8955"/>
                  </a:cubicBezTo>
                  <a:cubicBezTo>
                    <a:pt x="10875" y="9154"/>
                    <a:pt x="11180" y="9322"/>
                    <a:pt x="11463" y="9480"/>
                  </a:cubicBezTo>
                  <a:cubicBezTo>
                    <a:pt x="11937" y="9753"/>
                    <a:pt x="12283" y="9974"/>
                    <a:pt x="12598" y="10216"/>
                  </a:cubicBezTo>
                  <a:cubicBezTo>
                    <a:pt x="12651" y="10258"/>
                    <a:pt x="12703" y="10300"/>
                    <a:pt x="12766" y="10342"/>
                  </a:cubicBezTo>
                  <a:cubicBezTo>
                    <a:pt x="12966" y="10489"/>
                    <a:pt x="13239" y="10688"/>
                    <a:pt x="13460" y="10898"/>
                  </a:cubicBezTo>
                  <a:cubicBezTo>
                    <a:pt x="13534" y="10961"/>
                    <a:pt x="13586" y="11024"/>
                    <a:pt x="13628" y="11077"/>
                  </a:cubicBezTo>
                  <a:cubicBezTo>
                    <a:pt x="13492" y="11077"/>
                    <a:pt x="13313" y="11066"/>
                    <a:pt x="13123" y="11035"/>
                  </a:cubicBezTo>
                  <a:cubicBezTo>
                    <a:pt x="12052" y="10835"/>
                    <a:pt x="11064" y="10174"/>
                    <a:pt x="10108" y="9532"/>
                  </a:cubicBezTo>
                  <a:cubicBezTo>
                    <a:pt x="10045" y="9490"/>
                    <a:pt x="9971" y="9438"/>
                    <a:pt x="9898" y="9396"/>
                  </a:cubicBezTo>
                  <a:cubicBezTo>
                    <a:pt x="9866" y="9364"/>
                    <a:pt x="9730" y="9259"/>
                    <a:pt x="9625" y="9175"/>
                  </a:cubicBezTo>
                  <a:cubicBezTo>
                    <a:pt x="9425" y="9007"/>
                    <a:pt x="9173" y="8808"/>
                    <a:pt x="8953" y="8640"/>
                  </a:cubicBezTo>
                  <a:cubicBezTo>
                    <a:pt x="8652" y="8418"/>
                    <a:pt x="8388" y="8242"/>
                    <a:pt x="8080" y="8242"/>
                  </a:cubicBezTo>
                  <a:cubicBezTo>
                    <a:pt x="8023" y="8242"/>
                    <a:pt x="7963" y="8248"/>
                    <a:pt x="7902" y="8261"/>
                  </a:cubicBezTo>
                  <a:cubicBezTo>
                    <a:pt x="7786" y="8282"/>
                    <a:pt x="7492" y="8387"/>
                    <a:pt x="7345" y="8745"/>
                  </a:cubicBezTo>
                  <a:cubicBezTo>
                    <a:pt x="7335" y="8787"/>
                    <a:pt x="7324" y="8818"/>
                    <a:pt x="7303" y="8871"/>
                  </a:cubicBezTo>
                  <a:cubicBezTo>
                    <a:pt x="7282" y="8934"/>
                    <a:pt x="7261" y="9007"/>
                    <a:pt x="7240" y="9112"/>
                  </a:cubicBezTo>
                  <a:cubicBezTo>
                    <a:pt x="7198" y="9291"/>
                    <a:pt x="7146" y="9501"/>
                    <a:pt x="7104" y="9679"/>
                  </a:cubicBezTo>
                  <a:cubicBezTo>
                    <a:pt x="7083" y="9774"/>
                    <a:pt x="7051" y="9900"/>
                    <a:pt x="7041" y="9931"/>
                  </a:cubicBezTo>
                  <a:cubicBezTo>
                    <a:pt x="6935" y="10289"/>
                    <a:pt x="6819" y="10646"/>
                    <a:pt x="6672" y="11035"/>
                  </a:cubicBezTo>
                  <a:cubicBezTo>
                    <a:pt x="6357" y="11855"/>
                    <a:pt x="5969" y="12800"/>
                    <a:pt x="5391" y="13546"/>
                  </a:cubicBezTo>
                  <a:cubicBezTo>
                    <a:pt x="5138" y="13882"/>
                    <a:pt x="4949" y="13977"/>
                    <a:pt x="4897" y="13987"/>
                  </a:cubicBezTo>
                  <a:cubicBezTo>
                    <a:pt x="4886" y="13987"/>
                    <a:pt x="4876" y="13977"/>
                    <a:pt x="4855" y="13966"/>
                  </a:cubicBezTo>
                  <a:cubicBezTo>
                    <a:pt x="4708" y="13830"/>
                    <a:pt x="4781" y="13368"/>
                    <a:pt x="4823" y="13168"/>
                  </a:cubicBezTo>
                  <a:cubicBezTo>
                    <a:pt x="4960" y="12527"/>
                    <a:pt x="5233" y="11844"/>
                    <a:pt x="5654" y="11077"/>
                  </a:cubicBezTo>
                  <a:cubicBezTo>
                    <a:pt x="6063" y="10331"/>
                    <a:pt x="6578" y="9606"/>
                    <a:pt x="6967" y="9060"/>
                  </a:cubicBezTo>
                  <a:cubicBezTo>
                    <a:pt x="7167" y="8787"/>
                    <a:pt x="7156" y="8408"/>
                    <a:pt x="6946" y="8145"/>
                  </a:cubicBezTo>
                  <a:cubicBezTo>
                    <a:pt x="6798" y="7967"/>
                    <a:pt x="6578" y="7862"/>
                    <a:pt x="6357" y="7862"/>
                  </a:cubicBezTo>
                  <a:cubicBezTo>
                    <a:pt x="6252" y="7862"/>
                    <a:pt x="6158" y="7883"/>
                    <a:pt x="6063" y="7925"/>
                  </a:cubicBezTo>
                  <a:cubicBezTo>
                    <a:pt x="5759" y="8051"/>
                    <a:pt x="4708" y="8492"/>
                    <a:pt x="3594" y="8766"/>
                  </a:cubicBezTo>
                  <a:cubicBezTo>
                    <a:pt x="2937" y="8930"/>
                    <a:pt x="2483" y="8979"/>
                    <a:pt x="2175" y="8979"/>
                  </a:cubicBezTo>
                  <a:cubicBezTo>
                    <a:pt x="1795" y="8979"/>
                    <a:pt x="1638" y="8904"/>
                    <a:pt x="1598" y="8881"/>
                  </a:cubicBezTo>
                  <a:cubicBezTo>
                    <a:pt x="1566" y="8871"/>
                    <a:pt x="1556" y="8860"/>
                    <a:pt x="1545" y="8797"/>
                  </a:cubicBezTo>
                  <a:cubicBezTo>
                    <a:pt x="1535" y="8703"/>
                    <a:pt x="1734" y="8556"/>
                    <a:pt x="1913" y="8461"/>
                  </a:cubicBezTo>
                  <a:cubicBezTo>
                    <a:pt x="2281" y="8261"/>
                    <a:pt x="2775" y="8145"/>
                    <a:pt x="3100" y="8061"/>
                  </a:cubicBezTo>
                  <a:lnTo>
                    <a:pt x="3111" y="8061"/>
                  </a:lnTo>
                  <a:cubicBezTo>
                    <a:pt x="4214" y="7778"/>
                    <a:pt x="5412" y="7620"/>
                    <a:pt x="6588" y="7599"/>
                  </a:cubicBezTo>
                  <a:cubicBezTo>
                    <a:pt x="6851" y="7589"/>
                    <a:pt x="7093" y="7452"/>
                    <a:pt x="7230" y="7232"/>
                  </a:cubicBezTo>
                  <a:cubicBezTo>
                    <a:pt x="7356" y="7001"/>
                    <a:pt x="7366" y="6727"/>
                    <a:pt x="7240" y="6485"/>
                  </a:cubicBezTo>
                  <a:cubicBezTo>
                    <a:pt x="6777" y="5624"/>
                    <a:pt x="6462" y="4573"/>
                    <a:pt x="6294" y="3386"/>
                  </a:cubicBezTo>
                  <a:cubicBezTo>
                    <a:pt x="6284" y="3323"/>
                    <a:pt x="6284" y="3260"/>
                    <a:pt x="6273" y="3197"/>
                  </a:cubicBezTo>
                  <a:cubicBezTo>
                    <a:pt x="6221" y="2861"/>
                    <a:pt x="6158" y="2441"/>
                    <a:pt x="6168" y="2072"/>
                  </a:cubicBezTo>
                  <a:cubicBezTo>
                    <a:pt x="6168" y="1999"/>
                    <a:pt x="6168" y="1936"/>
                    <a:pt x="6179" y="1883"/>
                  </a:cubicBezTo>
                  <a:close/>
                  <a:moveTo>
                    <a:pt x="6086" y="1"/>
                  </a:moveTo>
                  <a:cubicBezTo>
                    <a:pt x="5763" y="1"/>
                    <a:pt x="5448" y="152"/>
                    <a:pt x="5191" y="433"/>
                  </a:cubicBezTo>
                  <a:cubicBezTo>
                    <a:pt x="4456" y="1243"/>
                    <a:pt x="4645" y="2556"/>
                    <a:pt x="4781" y="3417"/>
                  </a:cubicBezTo>
                  <a:cubicBezTo>
                    <a:pt x="4781" y="3480"/>
                    <a:pt x="4792" y="3543"/>
                    <a:pt x="4802" y="3596"/>
                  </a:cubicBezTo>
                  <a:cubicBezTo>
                    <a:pt x="4928" y="4521"/>
                    <a:pt x="5149" y="5372"/>
                    <a:pt x="5433" y="6149"/>
                  </a:cubicBezTo>
                  <a:cubicBezTo>
                    <a:pt x="4519" y="6223"/>
                    <a:pt x="3604" y="6370"/>
                    <a:pt x="2733" y="6590"/>
                  </a:cubicBezTo>
                  <a:cubicBezTo>
                    <a:pt x="2354" y="6685"/>
                    <a:pt x="1734" y="6842"/>
                    <a:pt x="1199" y="7137"/>
                  </a:cubicBezTo>
                  <a:cubicBezTo>
                    <a:pt x="852" y="7316"/>
                    <a:pt x="578" y="7536"/>
                    <a:pt x="389" y="7778"/>
                  </a:cubicBezTo>
                  <a:cubicBezTo>
                    <a:pt x="116" y="8135"/>
                    <a:pt x="1" y="8545"/>
                    <a:pt x="53" y="8965"/>
                  </a:cubicBezTo>
                  <a:cubicBezTo>
                    <a:pt x="116" y="9501"/>
                    <a:pt x="389" y="9931"/>
                    <a:pt x="842" y="10195"/>
                  </a:cubicBezTo>
                  <a:cubicBezTo>
                    <a:pt x="1188" y="10384"/>
                    <a:pt x="1629" y="10489"/>
                    <a:pt x="2165" y="10489"/>
                  </a:cubicBezTo>
                  <a:cubicBezTo>
                    <a:pt x="2670" y="10489"/>
                    <a:pt x="3258" y="10405"/>
                    <a:pt x="3952" y="10237"/>
                  </a:cubicBezTo>
                  <a:cubicBezTo>
                    <a:pt x="4130" y="10195"/>
                    <a:pt x="4309" y="10142"/>
                    <a:pt x="4477" y="10090"/>
                  </a:cubicBezTo>
                  <a:lnTo>
                    <a:pt x="4477" y="10090"/>
                  </a:lnTo>
                  <a:cubicBezTo>
                    <a:pt x="4424" y="10184"/>
                    <a:pt x="4382" y="10268"/>
                    <a:pt x="4330" y="10352"/>
                  </a:cubicBezTo>
                  <a:cubicBezTo>
                    <a:pt x="3836" y="11245"/>
                    <a:pt x="3520" y="12065"/>
                    <a:pt x="3352" y="12863"/>
                  </a:cubicBezTo>
                  <a:cubicBezTo>
                    <a:pt x="3268" y="13252"/>
                    <a:pt x="3237" y="13588"/>
                    <a:pt x="3268" y="13893"/>
                  </a:cubicBezTo>
                  <a:cubicBezTo>
                    <a:pt x="3321" y="14386"/>
                    <a:pt x="3531" y="14797"/>
                    <a:pt x="3857" y="15091"/>
                  </a:cubicBezTo>
                  <a:cubicBezTo>
                    <a:pt x="4162" y="15364"/>
                    <a:pt x="4508" y="15500"/>
                    <a:pt x="4886" y="15500"/>
                  </a:cubicBezTo>
                  <a:cubicBezTo>
                    <a:pt x="4928" y="15500"/>
                    <a:pt x="4981" y="15500"/>
                    <a:pt x="5023" y="15490"/>
                  </a:cubicBezTo>
                  <a:cubicBezTo>
                    <a:pt x="5717" y="15427"/>
                    <a:pt x="6263" y="14902"/>
                    <a:pt x="6588" y="14470"/>
                  </a:cubicBezTo>
                  <a:cubicBezTo>
                    <a:pt x="7293" y="13567"/>
                    <a:pt x="7734" y="12495"/>
                    <a:pt x="8080" y="11571"/>
                  </a:cubicBezTo>
                  <a:cubicBezTo>
                    <a:pt x="8238" y="11150"/>
                    <a:pt x="8374" y="10751"/>
                    <a:pt x="8490" y="10363"/>
                  </a:cubicBezTo>
                  <a:cubicBezTo>
                    <a:pt x="8501" y="10331"/>
                    <a:pt x="8511" y="10289"/>
                    <a:pt x="8522" y="10226"/>
                  </a:cubicBezTo>
                  <a:cubicBezTo>
                    <a:pt x="8585" y="10268"/>
                    <a:pt x="8638" y="10310"/>
                    <a:pt x="8680" y="10342"/>
                  </a:cubicBezTo>
                  <a:cubicBezTo>
                    <a:pt x="8879" y="10510"/>
                    <a:pt x="8984" y="10594"/>
                    <a:pt x="9058" y="10646"/>
                  </a:cubicBezTo>
                  <a:cubicBezTo>
                    <a:pt x="9131" y="10688"/>
                    <a:pt x="9205" y="10741"/>
                    <a:pt x="9268" y="10783"/>
                  </a:cubicBezTo>
                  <a:cubicBezTo>
                    <a:pt x="10308" y="11476"/>
                    <a:pt x="11474" y="12264"/>
                    <a:pt x="12861" y="12516"/>
                  </a:cubicBezTo>
                  <a:cubicBezTo>
                    <a:pt x="13021" y="12547"/>
                    <a:pt x="13287" y="12586"/>
                    <a:pt x="13586" y="12586"/>
                  </a:cubicBezTo>
                  <a:cubicBezTo>
                    <a:pt x="13994" y="12586"/>
                    <a:pt x="14464" y="12514"/>
                    <a:pt x="14815" y="12254"/>
                  </a:cubicBezTo>
                  <a:cubicBezTo>
                    <a:pt x="15089" y="12044"/>
                    <a:pt x="15257" y="11750"/>
                    <a:pt x="15288" y="11402"/>
                  </a:cubicBezTo>
                  <a:cubicBezTo>
                    <a:pt x="15393" y="10405"/>
                    <a:pt x="14311" y="9606"/>
                    <a:pt x="13660" y="9133"/>
                  </a:cubicBezTo>
                  <a:cubicBezTo>
                    <a:pt x="13607" y="9081"/>
                    <a:pt x="13555" y="9049"/>
                    <a:pt x="13513" y="9018"/>
                  </a:cubicBezTo>
                  <a:cubicBezTo>
                    <a:pt x="13145" y="8734"/>
                    <a:pt x="12745" y="8471"/>
                    <a:pt x="12199" y="8166"/>
                  </a:cubicBezTo>
                  <a:cubicBezTo>
                    <a:pt x="11916" y="8009"/>
                    <a:pt x="11600" y="7830"/>
                    <a:pt x="11211" y="7631"/>
                  </a:cubicBezTo>
                  <a:cubicBezTo>
                    <a:pt x="11127" y="7578"/>
                    <a:pt x="11022" y="7536"/>
                    <a:pt x="10896" y="7484"/>
                  </a:cubicBezTo>
                  <a:cubicBezTo>
                    <a:pt x="10928" y="7463"/>
                    <a:pt x="10959" y="7442"/>
                    <a:pt x="10991" y="7410"/>
                  </a:cubicBezTo>
                  <a:cubicBezTo>
                    <a:pt x="11085" y="7347"/>
                    <a:pt x="11190" y="7274"/>
                    <a:pt x="11285" y="7211"/>
                  </a:cubicBezTo>
                  <a:cubicBezTo>
                    <a:pt x="11748" y="6885"/>
                    <a:pt x="12220" y="6548"/>
                    <a:pt x="12661" y="6160"/>
                  </a:cubicBezTo>
                  <a:cubicBezTo>
                    <a:pt x="13123" y="5750"/>
                    <a:pt x="13471" y="5372"/>
                    <a:pt x="13733" y="5004"/>
                  </a:cubicBezTo>
                  <a:cubicBezTo>
                    <a:pt x="14143" y="4405"/>
                    <a:pt x="14321" y="3817"/>
                    <a:pt x="14290" y="3228"/>
                  </a:cubicBezTo>
                  <a:cubicBezTo>
                    <a:pt x="14237" y="2441"/>
                    <a:pt x="13775" y="2135"/>
                    <a:pt x="13502" y="2020"/>
                  </a:cubicBezTo>
                  <a:cubicBezTo>
                    <a:pt x="13329" y="1948"/>
                    <a:pt x="13139" y="1911"/>
                    <a:pt x="12932" y="1911"/>
                  </a:cubicBezTo>
                  <a:cubicBezTo>
                    <a:pt x="12747" y="1911"/>
                    <a:pt x="12548" y="1940"/>
                    <a:pt x="12336" y="1999"/>
                  </a:cubicBezTo>
                  <a:cubicBezTo>
                    <a:pt x="12052" y="2083"/>
                    <a:pt x="11727" y="2220"/>
                    <a:pt x="11379" y="2420"/>
                  </a:cubicBezTo>
                  <a:cubicBezTo>
                    <a:pt x="10770" y="2756"/>
                    <a:pt x="10235" y="3165"/>
                    <a:pt x="10035" y="3333"/>
                  </a:cubicBezTo>
                  <a:cubicBezTo>
                    <a:pt x="9572" y="3722"/>
                    <a:pt x="9121" y="4164"/>
                    <a:pt x="8659" y="4678"/>
                  </a:cubicBezTo>
                  <a:cubicBezTo>
                    <a:pt x="8532" y="4216"/>
                    <a:pt x="8406" y="3775"/>
                    <a:pt x="8269" y="3333"/>
                  </a:cubicBezTo>
                  <a:cubicBezTo>
                    <a:pt x="8269" y="3312"/>
                    <a:pt x="8248" y="3260"/>
                    <a:pt x="8238" y="3197"/>
                  </a:cubicBezTo>
                  <a:cubicBezTo>
                    <a:pt x="8143" y="2882"/>
                    <a:pt x="7965" y="2220"/>
                    <a:pt x="7713" y="1621"/>
                  </a:cubicBezTo>
                  <a:cubicBezTo>
                    <a:pt x="7555" y="1253"/>
                    <a:pt x="7408" y="959"/>
                    <a:pt x="7251" y="728"/>
                  </a:cubicBezTo>
                  <a:cubicBezTo>
                    <a:pt x="6977" y="339"/>
                    <a:pt x="6683" y="108"/>
                    <a:pt x="6347" y="34"/>
                  </a:cubicBezTo>
                  <a:cubicBezTo>
                    <a:pt x="6260" y="12"/>
                    <a:pt x="6173" y="1"/>
                    <a:pt x="60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649;p33"/>
            <p:cNvSpPr/>
            <p:nvPr/>
          </p:nvSpPr>
          <p:spPr>
            <a:xfrm flipH="1">
              <a:off x="969809" y="3431814"/>
              <a:ext cx="431173" cy="420177"/>
            </a:xfrm>
            <a:custGeom>
              <a:avLst/>
              <a:gdLst/>
              <a:ahLst/>
              <a:cxnLst/>
              <a:rect l="l" t="t" r="r" b="b"/>
              <a:pathLst>
                <a:path w="14195" h="13833" extrusionOk="0">
                  <a:moveTo>
                    <a:pt x="5407" y="1"/>
                  </a:moveTo>
                  <a:cubicBezTo>
                    <a:pt x="5391" y="1"/>
                    <a:pt x="5375" y="3"/>
                    <a:pt x="5359" y="8"/>
                  </a:cubicBezTo>
                  <a:cubicBezTo>
                    <a:pt x="4434" y="271"/>
                    <a:pt x="4970" y="2992"/>
                    <a:pt x="5096" y="3612"/>
                  </a:cubicBezTo>
                  <a:cubicBezTo>
                    <a:pt x="5317" y="4441"/>
                    <a:pt x="5579" y="5366"/>
                    <a:pt x="6020" y="6112"/>
                  </a:cubicBezTo>
                  <a:cubicBezTo>
                    <a:pt x="4918" y="6112"/>
                    <a:pt x="0" y="6512"/>
                    <a:pt x="179" y="8046"/>
                  </a:cubicBezTo>
                  <a:cubicBezTo>
                    <a:pt x="247" y="8565"/>
                    <a:pt x="752" y="8752"/>
                    <a:pt x="1439" y="8752"/>
                  </a:cubicBezTo>
                  <a:cubicBezTo>
                    <a:pt x="2963" y="8752"/>
                    <a:pt x="5383" y="7830"/>
                    <a:pt x="5926" y="7562"/>
                  </a:cubicBezTo>
                  <a:lnTo>
                    <a:pt x="5926" y="7562"/>
                  </a:lnTo>
                  <a:cubicBezTo>
                    <a:pt x="5180" y="8571"/>
                    <a:pt x="2501" y="12522"/>
                    <a:pt x="3688" y="13624"/>
                  </a:cubicBezTo>
                  <a:cubicBezTo>
                    <a:pt x="3856" y="13770"/>
                    <a:pt x="4023" y="13832"/>
                    <a:pt x="4186" y="13832"/>
                  </a:cubicBezTo>
                  <a:cubicBezTo>
                    <a:pt x="5003" y="13832"/>
                    <a:pt x="5730" y="12269"/>
                    <a:pt x="6062" y="11691"/>
                  </a:cubicBezTo>
                  <a:cubicBezTo>
                    <a:pt x="6588" y="10504"/>
                    <a:pt x="7082" y="9127"/>
                    <a:pt x="7302" y="7899"/>
                  </a:cubicBezTo>
                  <a:cubicBezTo>
                    <a:pt x="8007" y="8644"/>
                    <a:pt x="8626" y="8959"/>
                    <a:pt x="9446" y="9538"/>
                  </a:cubicBezTo>
                  <a:cubicBezTo>
                    <a:pt x="10449" y="10244"/>
                    <a:pt x="11833" y="10914"/>
                    <a:pt x="12833" y="10914"/>
                  </a:cubicBezTo>
                  <a:cubicBezTo>
                    <a:pt x="13142" y="10914"/>
                    <a:pt x="13414" y="10850"/>
                    <a:pt x="13627" y="10704"/>
                  </a:cubicBezTo>
                  <a:cubicBezTo>
                    <a:pt x="14195" y="10304"/>
                    <a:pt x="12293" y="8802"/>
                    <a:pt x="11547" y="8361"/>
                  </a:cubicBezTo>
                  <a:cubicBezTo>
                    <a:pt x="10580" y="7794"/>
                    <a:pt x="9625" y="7299"/>
                    <a:pt x="8605" y="6774"/>
                  </a:cubicBezTo>
                  <a:cubicBezTo>
                    <a:pt x="9835" y="5713"/>
                    <a:pt x="12387" y="4484"/>
                    <a:pt x="12693" y="2771"/>
                  </a:cubicBezTo>
                  <a:cubicBezTo>
                    <a:pt x="12808" y="2158"/>
                    <a:pt x="12577" y="1946"/>
                    <a:pt x="12213" y="1946"/>
                  </a:cubicBezTo>
                  <a:cubicBezTo>
                    <a:pt x="11616" y="1946"/>
                    <a:pt x="10661" y="2513"/>
                    <a:pt x="10276" y="2813"/>
                  </a:cubicBezTo>
                  <a:cubicBezTo>
                    <a:pt x="9267" y="3612"/>
                    <a:pt x="8301" y="4663"/>
                    <a:pt x="7512" y="5671"/>
                  </a:cubicBezTo>
                  <a:cubicBezTo>
                    <a:pt x="7338" y="4858"/>
                    <a:pt x="6156" y="1"/>
                    <a:pt x="5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3" name="Google Shape;570;p33">
            <a:extLst>
              <a:ext uri="{FF2B5EF4-FFF2-40B4-BE49-F238E27FC236}">
                <a16:creationId xmlns:a16="http://schemas.microsoft.com/office/drawing/2014/main" id="{D9BFD5B9-B56A-465A-B722-0D62DF7B51B2}"/>
              </a:ext>
            </a:extLst>
          </p:cNvPr>
          <p:cNvSpPr txBox="1">
            <a:spLocks/>
          </p:cNvSpPr>
          <p:nvPr/>
        </p:nvSpPr>
        <p:spPr>
          <a:xfrm>
            <a:off x="1974427" y="1925684"/>
            <a:ext cx="9643266" cy="205018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 kern="1200">
                <a:solidFill>
                  <a:schemeClr val="lt2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pPr algn="just"/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151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A32940-F6BA-4D12-A638-02490DC25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75" y="128127"/>
            <a:ext cx="8248850" cy="660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10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68327" y="658378"/>
            <a:ext cx="9182502" cy="333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altLang="en-US" sz="34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NHÓM:</a:t>
            </a:r>
          </a:p>
          <a:p>
            <a:pPr>
              <a:lnSpc>
                <a:spcPct val="135000"/>
              </a:lnSpc>
            </a:pP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35000"/>
              </a:lnSpc>
            </a:pP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a/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35000"/>
              </a:lnSpc>
            </a:pP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b/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động.của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c/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endParaRPr lang="en-US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</a:pP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d/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endParaRPr lang="en-US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Những icon đẹp cute, đáng yêu, dí dỏm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59" y="3960942"/>
            <a:ext cx="2834185" cy="245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B98939D-626C-4D5B-AA07-93523693574B}"/>
              </a:ext>
            </a:extLst>
          </p:cNvPr>
          <p:cNvSpPr/>
          <p:nvPr/>
        </p:nvSpPr>
        <p:spPr>
          <a:xfrm>
            <a:off x="2550695" y="658379"/>
            <a:ext cx="8855242" cy="3338734"/>
          </a:xfrm>
          <a:prstGeom prst="wedgeRoundRectCallout">
            <a:avLst>
              <a:gd name="adj1" fmla="val -45534"/>
              <a:gd name="adj2" fmla="val 87621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2 phút đếm ngược nhạc sôi động  two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6E276CA2-4DD5-4156-A0CE-1B28A5E18D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6265" y="5043638"/>
            <a:ext cx="2246506" cy="126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129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3504792" y="618536"/>
            <a:ext cx="6399604" cy="3522846"/>
          </a:xfrm>
          <a:prstGeom prst="cloudCallout">
            <a:avLst>
              <a:gd name="adj1" fmla="val -42667"/>
              <a:gd name="adj2" fmla="val 6135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15369" y="1260909"/>
            <a:ext cx="5378450" cy="201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DD69FD4-0E14-4D15-8CE5-05638CDE2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542" y="3855637"/>
            <a:ext cx="1875026" cy="2383827"/>
          </a:xfrm>
        </p:spPr>
      </p:pic>
    </p:spTree>
    <p:extLst>
      <p:ext uri="{BB962C8B-B14F-4D97-AF65-F5344CB8AC3E}">
        <p14:creationId xmlns:p14="http://schemas.microsoft.com/office/powerpoint/2010/main" val="2058260089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orizontal Scroll 15"/>
          <p:cNvSpPr/>
          <p:nvPr/>
        </p:nvSpPr>
        <p:spPr>
          <a:xfrm>
            <a:off x="4646442" y="742652"/>
            <a:ext cx="3111289" cy="106680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orizontal Scroll 14"/>
          <p:cNvSpPr/>
          <p:nvPr/>
        </p:nvSpPr>
        <p:spPr>
          <a:xfrm>
            <a:off x="1765916" y="742654"/>
            <a:ext cx="2141066" cy="1066799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949757" y="901141"/>
            <a:ext cx="2099504" cy="625728"/>
          </a:xfrm>
        </p:spPr>
        <p:txBody>
          <a:bodyPr>
            <a:normAutofit/>
          </a:bodyPr>
          <a:lstStyle/>
          <a:p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Khi có lực</a:t>
            </a:r>
            <a:endParaRPr lang="en-US" sz="2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765916" y="2214130"/>
            <a:ext cx="2377406" cy="397885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- Vật có thể chuyển động nhanh dần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- Vật có thể chuyển động chậm lại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- Vật có thể đổi hướng chuyển động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- Vật có thể dừng lại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815780" y="901141"/>
            <a:ext cx="2941950" cy="625728"/>
          </a:xfrm>
        </p:spPr>
        <p:txBody>
          <a:bodyPr>
            <a:normAutofit/>
          </a:bodyPr>
          <a:lstStyle/>
          <a:p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Khi không có lực</a:t>
            </a:r>
            <a:endParaRPr lang="en-US" sz="2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885055" y="2254395"/>
            <a:ext cx="2866157" cy="3898323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Vật không thể chuyển động nhanh dần.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Vật không thể chuyển động chậm lại.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Vật không thể đổi hướng chuyển động.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Vật không thể dừng lại</a:t>
            </a:r>
          </a:p>
          <a:p>
            <a:pPr marL="0" indent="0">
              <a:buNone/>
            </a:pPr>
            <a:endParaRPr lang="en-US"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en-US"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8582590" y="3907416"/>
            <a:ext cx="1828693" cy="228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Chuyển động thẳng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Tiếp tục chuyển động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8089889" y="2462213"/>
            <a:ext cx="361032" cy="1357746"/>
          </a:xfrm>
          <a:prstGeom prst="rightBrac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662545" y="2092037"/>
            <a:ext cx="2673928" cy="4060681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715717" y="2092036"/>
            <a:ext cx="3204835" cy="4060681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7"/>
          <p:cNvSpPr txBox="1">
            <a:spLocks/>
          </p:cNvSpPr>
          <p:nvPr/>
        </p:nvSpPr>
        <p:spPr>
          <a:xfrm>
            <a:off x="8582590" y="2254395"/>
            <a:ext cx="1828693" cy="2285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Chuyển động với tốc độ không đổi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4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7" grpId="0" build="p"/>
      <p:bldP spid="9" grpId="0" build="p"/>
      <p:bldP spid="12" grpId="0" animBg="1"/>
      <p:bldP spid="13" grpId="0" animBg="1"/>
      <p:bldP spid="14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24747" y="484910"/>
            <a:ext cx="4218709" cy="692727"/>
          </a:xfrm>
        </p:spPr>
        <p:txBody>
          <a:bodyPr>
            <a:noAutofit/>
          </a:bodyPr>
          <a:lstStyle/>
          <a:p>
            <a:pPr algn="just"/>
            <a:r>
              <a:rPr lang="en-GB" sz="3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TỔNG KẾT BÀI HỌC</a:t>
            </a:r>
            <a:endParaRPr lang="en-US" sz="3000" b="1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85811" y="2122015"/>
            <a:ext cx="7458703" cy="702956"/>
          </a:xfrm>
          <a:prstGeom prst="rect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2843644" y="1576376"/>
            <a:ext cx="6223353" cy="907920"/>
          </a:xfrm>
          <a:custGeom>
            <a:avLst/>
            <a:gdLst>
              <a:gd name="connsiteX0" fmla="*/ 0 w 5867400"/>
              <a:gd name="connsiteY0" fmla="*/ 134354 h 806110"/>
              <a:gd name="connsiteX1" fmla="*/ 134354 w 5867400"/>
              <a:gd name="connsiteY1" fmla="*/ 0 h 806110"/>
              <a:gd name="connsiteX2" fmla="*/ 5733046 w 5867400"/>
              <a:gd name="connsiteY2" fmla="*/ 0 h 806110"/>
              <a:gd name="connsiteX3" fmla="*/ 5867400 w 5867400"/>
              <a:gd name="connsiteY3" fmla="*/ 134354 h 806110"/>
              <a:gd name="connsiteX4" fmla="*/ 5867400 w 5867400"/>
              <a:gd name="connsiteY4" fmla="*/ 671756 h 806110"/>
              <a:gd name="connsiteX5" fmla="*/ 5733046 w 5867400"/>
              <a:gd name="connsiteY5" fmla="*/ 806110 h 806110"/>
              <a:gd name="connsiteX6" fmla="*/ 134354 w 5867400"/>
              <a:gd name="connsiteY6" fmla="*/ 806110 h 806110"/>
              <a:gd name="connsiteX7" fmla="*/ 0 w 5867400"/>
              <a:gd name="connsiteY7" fmla="*/ 671756 h 806110"/>
              <a:gd name="connsiteX8" fmla="*/ 0 w 5867400"/>
              <a:gd name="connsiteY8" fmla="*/ 134354 h 806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7400" h="806110">
                <a:moveTo>
                  <a:pt x="0" y="134354"/>
                </a:moveTo>
                <a:cubicBezTo>
                  <a:pt x="0" y="60152"/>
                  <a:pt x="60152" y="0"/>
                  <a:pt x="134354" y="0"/>
                </a:cubicBezTo>
                <a:lnTo>
                  <a:pt x="5733046" y="0"/>
                </a:lnTo>
                <a:cubicBezTo>
                  <a:pt x="5807248" y="0"/>
                  <a:pt x="5867400" y="60152"/>
                  <a:pt x="5867400" y="134354"/>
                </a:cubicBezTo>
                <a:lnTo>
                  <a:pt x="5867400" y="671756"/>
                </a:lnTo>
                <a:cubicBezTo>
                  <a:pt x="5867400" y="745958"/>
                  <a:pt x="5807248" y="806110"/>
                  <a:pt x="5733046" y="806110"/>
                </a:cubicBezTo>
                <a:lnTo>
                  <a:pt x="134354" y="806110"/>
                </a:lnTo>
                <a:cubicBezTo>
                  <a:pt x="60152" y="806110"/>
                  <a:pt x="0" y="745958"/>
                  <a:pt x="0" y="671756"/>
                </a:cubicBezTo>
                <a:lnTo>
                  <a:pt x="0" y="13435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4468" tIns="39351" rIns="224468" bIns="39351" numCol="1" spcCol="1270" anchor="ctr" anchorCtr="0">
            <a:noAutofit/>
          </a:bodyPr>
          <a:lstStyle/>
          <a:p>
            <a:pPr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85811" y="3391559"/>
            <a:ext cx="7458702" cy="816126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2843645" y="3008456"/>
            <a:ext cx="6415858" cy="816126"/>
          </a:xfrm>
          <a:custGeom>
            <a:avLst/>
            <a:gdLst>
              <a:gd name="connsiteX0" fmla="*/ 0 w 5618015"/>
              <a:gd name="connsiteY0" fmla="*/ 98888 h 593315"/>
              <a:gd name="connsiteX1" fmla="*/ 98888 w 5618015"/>
              <a:gd name="connsiteY1" fmla="*/ 0 h 593315"/>
              <a:gd name="connsiteX2" fmla="*/ 5519127 w 5618015"/>
              <a:gd name="connsiteY2" fmla="*/ 0 h 593315"/>
              <a:gd name="connsiteX3" fmla="*/ 5618015 w 5618015"/>
              <a:gd name="connsiteY3" fmla="*/ 98888 h 593315"/>
              <a:gd name="connsiteX4" fmla="*/ 5618015 w 5618015"/>
              <a:gd name="connsiteY4" fmla="*/ 494427 h 593315"/>
              <a:gd name="connsiteX5" fmla="*/ 5519127 w 5618015"/>
              <a:gd name="connsiteY5" fmla="*/ 593315 h 593315"/>
              <a:gd name="connsiteX6" fmla="*/ 98888 w 5618015"/>
              <a:gd name="connsiteY6" fmla="*/ 593315 h 593315"/>
              <a:gd name="connsiteX7" fmla="*/ 0 w 5618015"/>
              <a:gd name="connsiteY7" fmla="*/ 494427 h 593315"/>
              <a:gd name="connsiteX8" fmla="*/ 0 w 5618015"/>
              <a:gd name="connsiteY8" fmla="*/ 98888 h 59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8015" h="593315">
                <a:moveTo>
                  <a:pt x="0" y="98888"/>
                </a:moveTo>
                <a:cubicBezTo>
                  <a:pt x="0" y="44274"/>
                  <a:pt x="44274" y="0"/>
                  <a:pt x="98888" y="0"/>
                </a:cubicBezTo>
                <a:lnTo>
                  <a:pt x="5519127" y="0"/>
                </a:lnTo>
                <a:cubicBezTo>
                  <a:pt x="5573741" y="0"/>
                  <a:pt x="5618015" y="44274"/>
                  <a:pt x="5618015" y="98888"/>
                </a:cubicBezTo>
                <a:lnTo>
                  <a:pt x="5618015" y="494427"/>
                </a:lnTo>
                <a:cubicBezTo>
                  <a:pt x="5618015" y="549041"/>
                  <a:pt x="5573741" y="593315"/>
                  <a:pt x="5519127" y="593315"/>
                </a:cubicBezTo>
                <a:lnTo>
                  <a:pt x="98888" y="593315"/>
                </a:lnTo>
                <a:cubicBezTo>
                  <a:pt x="44274" y="593315"/>
                  <a:pt x="0" y="549041"/>
                  <a:pt x="0" y="494427"/>
                </a:cubicBezTo>
                <a:lnTo>
                  <a:pt x="0" y="9888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4080" tIns="28963" rIns="214080" bIns="28963" numCol="1" spcCol="1270" anchor="ctr" anchorCtr="0">
            <a:noAutofit/>
          </a:bodyPr>
          <a:lstStyle/>
          <a:p>
            <a:pPr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ta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US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25969" y="5071199"/>
            <a:ext cx="7458701" cy="702956"/>
          </a:xfrm>
          <a:prstGeom prst="rect">
            <a:avLst/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2843645" y="4379909"/>
            <a:ext cx="6415858" cy="1202743"/>
          </a:xfrm>
          <a:custGeom>
            <a:avLst/>
            <a:gdLst>
              <a:gd name="connsiteX0" fmla="*/ 0 w 4897581"/>
              <a:gd name="connsiteY0" fmla="*/ 127923 h 767520"/>
              <a:gd name="connsiteX1" fmla="*/ 127923 w 4897581"/>
              <a:gd name="connsiteY1" fmla="*/ 0 h 767520"/>
              <a:gd name="connsiteX2" fmla="*/ 4769658 w 4897581"/>
              <a:gd name="connsiteY2" fmla="*/ 0 h 767520"/>
              <a:gd name="connsiteX3" fmla="*/ 4897581 w 4897581"/>
              <a:gd name="connsiteY3" fmla="*/ 127923 h 767520"/>
              <a:gd name="connsiteX4" fmla="*/ 4897581 w 4897581"/>
              <a:gd name="connsiteY4" fmla="*/ 639597 h 767520"/>
              <a:gd name="connsiteX5" fmla="*/ 4769658 w 4897581"/>
              <a:gd name="connsiteY5" fmla="*/ 767520 h 767520"/>
              <a:gd name="connsiteX6" fmla="*/ 127923 w 4897581"/>
              <a:gd name="connsiteY6" fmla="*/ 767520 h 767520"/>
              <a:gd name="connsiteX7" fmla="*/ 0 w 4897581"/>
              <a:gd name="connsiteY7" fmla="*/ 639597 h 767520"/>
              <a:gd name="connsiteX8" fmla="*/ 0 w 4897581"/>
              <a:gd name="connsiteY8" fmla="*/ 127923 h 76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97581" h="767520">
                <a:moveTo>
                  <a:pt x="0" y="127923"/>
                </a:moveTo>
                <a:cubicBezTo>
                  <a:pt x="0" y="57273"/>
                  <a:pt x="57273" y="0"/>
                  <a:pt x="127923" y="0"/>
                </a:cubicBezTo>
                <a:lnTo>
                  <a:pt x="4769658" y="0"/>
                </a:lnTo>
                <a:cubicBezTo>
                  <a:pt x="4840308" y="0"/>
                  <a:pt x="4897581" y="57273"/>
                  <a:pt x="4897581" y="127923"/>
                </a:cubicBezTo>
                <a:lnTo>
                  <a:pt x="4897581" y="639597"/>
                </a:lnTo>
                <a:cubicBezTo>
                  <a:pt x="4897581" y="710247"/>
                  <a:pt x="4840308" y="767520"/>
                  <a:pt x="4769658" y="767520"/>
                </a:cubicBezTo>
                <a:lnTo>
                  <a:pt x="127923" y="767520"/>
                </a:lnTo>
                <a:cubicBezTo>
                  <a:pt x="57273" y="767520"/>
                  <a:pt x="0" y="710247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2584" tIns="37467" rIns="222584" bIns="37467" numCol="1" spcCol="1270" anchor="ctr" anchorCtr="0">
            <a:noAutofit/>
          </a:bodyPr>
          <a:lstStyle/>
          <a:p>
            <a:pPr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GB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GB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4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0"/>
          <p:cNvSpPr/>
          <p:nvPr/>
        </p:nvSpPr>
        <p:spPr>
          <a:xfrm>
            <a:off x="2155543" y="582679"/>
            <a:ext cx="7607809" cy="91264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sp>
        <p:nvSpPr>
          <p:cNvPr id="455" name="Google Shape;455;p30"/>
          <p:cNvSpPr txBox="1">
            <a:spLocks noGrp="1"/>
          </p:cNvSpPr>
          <p:nvPr>
            <p:ph type="title"/>
          </p:nvPr>
        </p:nvSpPr>
        <p:spPr>
          <a:xfrm>
            <a:off x="2131752" y="698295"/>
            <a:ext cx="7305445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>
                <a:solidFill>
                  <a:schemeClr val="accent2"/>
                </a:solidFill>
              </a:rPr>
              <a:t>KHỞI ĐỘNG</a:t>
            </a:r>
            <a:endParaRPr sz="4000" b="1" dirty="0">
              <a:solidFill>
                <a:schemeClr val="accent2"/>
              </a:solidFill>
            </a:endParaRPr>
          </a:p>
        </p:txBody>
      </p:sp>
      <p:sp>
        <p:nvSpPr>
          <p:cNvPr id="457" name="Google Shape;457;p30"/>
          <p:cNvSpPr/>
          <p:nvPr/>
        </p:nvSpPr>
        <p:spPr>
          <a:xfrm>
            <a:off x="677108" y="657653"/>
            <a:ext cx="758259" cy="763579"/>
          </a:xfrm>
          <a:custGeom>
            <a:avLst/>
            <a:gdLst/>
            <a:ahLst/>
            <a:cxnLst/>
            <a:rect l="l" t="t" r="r" b="b"/>
            <a:pathLst>
              <a:path w="15393" h="15501" extrusionOk="0">
                <a:moveTo>
                  <a:pt x="6179" y="1883"/>
                </a:moveTo>
                <a:cubicBezTo>
                  <a:pt x="6231" y="1999"/>
                  <a:pt x="6305" y="2156"/>
                  <a:pt x="6378" y="2357"/>
                </a:cubicBezTo>
                <a:cubicBezTo>
                  <a:pt x="6567" y="2840"/>
                  <a:pt x="6704" y="3333"/>
                  <a:pt x="6777" y="3606"/>
                </a:cubicBezTo>
                <a:cubicBezTo>
                  <a:pt x="6798" y="3680"/>
                  <a:pt x="6819" y="3732"/>
                  <a:pt x="6830" y="3775"/>
                </a:cubicBezTo>
                <a:cubicBezTo>
                  <a:pt x="7062" y="4552"/>
                  <a:pt x="7282" y="5361"/>
                  <a:pt x="7482" y="6202"/>
                </a:cubicBezTo>
                <a:cubicBezTo>
                  <a:pt x="7482" y="6212"/>
                  <a:pt x="7492" y="6223"/>
                  <a:pt x="7492" y="6244"/>
                </a:cubicBezTo>
                <a:cubicBezTo>
                  <a:pt x="7534" y="6433"/>
                  <a:pt x="7555" y="6538"/>
                  <a:pt x="7576" y="6601"/>
                </a:cubicBezTo>
                <a:cubicBezTo>
                  <a:pt x="7650" y="6874"/>
                  <a:pt x="7870" y="7085"/>
                  <a:pt x="8154" y="7148"/>
                </a:cubicBezTo>
                <a:cubicBezTo>
                  <a:pt x="8201" y="7156"/>
                  <a:pt x="8247" y="7161"/>
                  <a:pt x="8294" y="7161"/>
                </a:cubicBezTo>
                <a:cubicBezTo>
                  <a:pt x="8520" y="7161"/>
                  <a:pt x="8741" y="7057"/>
                  <a:pt x="8890" y="6874"/>
                </a:cubicBezTo>
                <a:cubicBezTo>
                  <a:pt x="8932" y="6821"/>
                  <a:pt x="8974" y="6758"/>
                  <a:pt x="8995" y="6695"/>
                </a:cubicBezTo>
                <a:cubicBezTo>
                  <a:pt x="9079" y="6559"/>
                  <a:pt x="9404" y="6118"/>
                  <a:pt x="9488" y="6002"/>
                </a:cubicBezTo>
                <a:cubicBezTo>
                  <a:pt x="10013" y="5403"/>
                  <a:pt x="10518" y="4909"/>
                  <a:pt x="11012" y="4479"/>
                </a:cubicBezTo>
                <a:cubicBezTo>
                  <a:pt x="11169" y="4342"/>
                  <a:pt x="11568" y="4048"/>
                  <a:pt x="12000" y="3796"/>
                </a:cubicBezTo>
                <a:cubicBezTo>
                  <a:pt x="12388" y="3575"/>
                  <a:pt x="12630" y="3491"/>
                  <a:pt x="12777" y="3449"/>
                </a:cubicBezTo>
                <a:lnTo>
                  <a:pt x="12777" y="3449"/>
                </a:lnTo>
                <a:cubicBezTo>
                  <a:pt x="12735" y="3985"/>
                  <a:pt x="12168" y="4594"/>
                  <a:pt x="11674" y="5025"/>
                </a:cubicBezTo>
                <a:cubicBezTo>
                  <a:pt x="11285" y="5361"/>
                  <a:pt x="10854" y="5666"/>
                  <a:pt x="10424" y="5971"/>
                </a:cubicBezTo>
                <a:cubicBezTo>
                  <a:pt x="10329" y="6044"/>
                  <a:pt x="10224" y="6107"/>
                  <a:pt x="10129" y="6170"/>
                </a:cubicBezTo>
                <a:cubicBezTo>
                  <a:pt x="9992" y="6275"/>
                  <a:pt x="9835" y="6380"/>
                  <a:pt x="9698" y="6485"/>
                </a:cubicBezTo>
                <a:lnTo>
                  <a:pt x="9677" y="6496"/>
                </a:lnTo>
                <a:cubicBezTo>
                  <a:pt x="9562" y="6580"/>
                  <a:pt x="9436" y="6674"/>
                  <a:pt x="9310" y="6769"/>
                </a:cubicBezTo>
                <a:cubicBezTo>
                  <a:pt x="9289" y="6779"/>
                  <a:pt x="9268" y="6790"/>
                  <a:pt x="9247" y="6811"/>
                </a:cubicBezTo>
                <a:cubicBezTo>
                  <a:pt x="9152" y="6864"/>
                  <a:pt x="8869" y="7043"/>
                  <a:pt x="8816" y="7421"/>
                </a:cubicBezTo>
                <a:cubicBezTo>
                  <a:pt x="8785" y="7704"/>
                  <a:pt x="8911" y="7914"/>
                  <a:pt x="8974" y="8030"/>
                </a:cubicBezTo>
                <a:cubicBezTo>
                  <a:pt x="9194" y="8397"/>
                  <a:pt x="9625" y="8598"/>
                  <a:pt x="10224" y="8839"/>
                </a:cubicBezTo>
                <a:cubicBezTo>
                  <a:pt x="10329" y="8881"/>
                  <a:pt x="10455" y="8934"/>
                  <a:pt x="10508" y="8955"/>
                </a:cubicBezTo>
                <a:cubicBezTo>
                  <a:pt x="10875" y="9154"/>
                  <a:pt x="11180" y="9322"/>
                  <a:pt x="11463" y="9480"/>
                </a:cubicBezTo>
                <a:cubicBezTo>
                  <a:pt x="11937" y="9753"/>
                  <a:pt x="12283" y="9974"/>
                  <a:pt x="12598" y="10216"/>
                </a:cubicBezTo>
                <a:cubicBezTo>
                  <a:pt x="12651" y="10258"/>
                  <a:pt x="12703" y="10300"/>
                  <a:pt x="12766" y="10342"/>
                </a:cubicBezTo>
                <a:cubicBezTo>
                  <a:pt x="12966" y="10489"/>
                  <a:pt x="13239" y="10688"/>
                  <a:pt x="13460" y="10898"/>
                </a:cubicBezTo>
                <a:cubicBezTo>
                  <a:pt x="13534" y="10961"/>
                  <a:pt x="13586" y="11024"/>
                  <a:pt x="13628" y="11077"/>
                </a:cubicBezTo>
                <a:cubicBezTo>
                  <a:pt x="13492" y="11077"/>
                  <a:pt x="13313" y="11066"/>
                  <a:pt x="13123" y="11035"/>
                </a:cubicBezTo>
                <a:cubicBezTo>
                  <a:pt x="12052" y="10835"/>
                  <a:pt x="11064" y="10174"/>
                  <a:pt x="10108" y="9532"/>
                </a:cubicBezTo>
                <a:cubicBezTo>
                  <a:pt x="10045" y="9490"/>
                  <a:pt x="9971" y="9438"/>
                  <a:pt x="9898" y="9396"/>
                </a:cubicBezTo>
                <a:cubicBezTo>
                  <a:pt x="9866" y="9364"/>
                  <a:pt x="9730" y="9259"/>
                  <a:pt x="9625" y="9175"/>
                </a:cubicBezTo>
                <a:cubicBezTo>
                  <a:pt x="9425" y="9007"/>
                  <a:pt x="9173" y="8808"/>
                  <a:pt x="8953" y="8640"/>
                </a:cubicBezTo>
                <a:cubicBezTo>
                  <a:pt x="8652" y="8418"/>
                  <a:pt x="8388" y="8242"/>
                  <a:pt x="8080" y="8242"/>
                </a:cubicBezTo>
                <a:cubicBezTo>
                  <a:pt x="8023" y="8242"/>
                  <a:pt x="7963" y="8248"/>
                  <a:pt x="7902" y="8261"/>
                </a:cubicBezTo>
                <a:cubicBezTo>
                  <a:pt x="7786" y="8282"/>
                  <a:pt x="7492" y="8387"/>
                  <a:pt x="7345" y="8745"/>
                </a:cubicBezTo>
                <a:cubicBezTo>
                  <a:pt x="7335" y="8787"/>
                  <a:pt x="7324" y="8818"/>
                  <a:pt x="7303" y="8871"/>
                </a:cubicBezTo>
                <a:cubicBezTo>
                  <a:pt x="7282" y="8934"/>
                  <a:pt x="7261" y="9007"/>
                  <a:pt x="7240" y="9112"/>
                </a:cubicBezTo>
                <a:cubicBezTo>
                  <a:pt x="7198" y="9291"/>
                  <a:pt x="7146" y="9501"/>
                  <a:pt x="7104" y="9679"/>
                </a:cubicBezTo>
                <a:cubicBezTo>
                  <a:pt x="7083" y="9774"/>
                  <a:pt x="7051" y="9900"/>
                  <a:pt x="7041" y="9931"/>
                </a:cubicBezTo>
                <a:cubicBezTo>
                  <a:pt x="6935" y="10289"/>
                  <a:pt x="6819" y="10646"/>
                  <a:pt x="6672" y="11035"/>
                </a:cubicBezTo>
                <a:cubicBezTo>
                  <a:pt x="6357" y="11855"/>
                  <a:pt x="5969" y="12800"/>
                  <a:pt x="5391" y="13546"/>
                </a:cubicBezTo>
                <a:cubicBezTo>
                  <a:pt x="5138" y="13882"/>
                  <a:pt x="4949" y="13977"/>
                  <a:pt x="4897" y="13987"/>
                </a:cubicBezTo>
                <a:cubicBezTo>
                  <a:pt x="4886" y="13987"/>
                  <a:pt x="4876" y="13977"/>
                  <a:pt x="4855" y="13966"/>
                </a:cubicBezTo>
                <a:cubicBezTo>
                  <a:pt x="4708" y="13830"/>
                  <a:pt x="4781" y="13368"/>
                  <a:pt x="4823" y="13168"/>
                </a:cubicBezTo>
                <a:cubicBezTo>
                  <a:pt x="4960" y="12527"/>
                  <a:pt x="5233" y="11844"/>
                  <a:pt x="5654" y="11077"/>
                </a:cubicBezTo>
                <a:cubicBezTo>
                  <a:pt x="6063" y="10331"/>
                  <a:pt x="6578" y="9606"/>
                  <a:pt x="6967" y="9060"/>
                </a:cubicBezTo>
                <a:cubicBezTo>
                  <a:pt x="7167" y="8787"/>
                  <a:pt x="7156" y="8408"/>
                  <a:pt x="6946" y="8145"/>
                </a:cubicBezTo>
                <a:cubicBezTo>
                  <a:pt x="6798" y="7967"/>
                  <a:pt x="6578" y="7862"/>
                  <a:pt x="6357" y="7862"/>
                </a:cubicBezTo>
                <a:cubicBezTo>
                  <a:pt x="6252" y="7862"/>
                  <a:pt x="6158" y="7883"/>
                  <a:pt x="6063" y="7925"/>
                </a:cubicBezTo>
                <a:cubicBezTo>
                  <a:pt x="5759" y="8051"/>
                  <a:pt x="4708" y="8492"/>
                  <a:pt x="3594" y="8766"/>
                </a:cubicBezTo>
                <a:cubicBezTo>
                  <a:pt x="2937" y="8930"/>
                  <a:pt x="2483" y="8979"/>
                  <a:pt x="2175" y="8979"/>
                </a:cubicBezTo>
                <a:cubicBezTo>
                  <a:pt x="1795" y="8979"/>
                  <a:pt x="1638" y="8904"/>
                  <a:pt x="1598" y="8881"/>
                </a:cubicBezTo>
                <a:cubicBezTo>
                  <a:pt x="1566" y="8871"/>
                  <a:pt x="1556" y="8860"/>
                  <a:pt x="1545" y="8797"/>
                </a:cubicBezTo>
                <a:cubicBezTo>
                  <a:pt x="1535" y="8703"/>
                  <a:pt x="1734" y="8556"/>
                  <a:pt x="1913" y="8461"/>
                </a:cubicBezTo>
                <a:cubicBezTo>
                  <a:pt x="2281" y="8261"/>
                  <a:pt x="2775" y="8145"/>
                  <a:pt x="3100" y="8061"/>
                </a:cubicBezTo>
                <a:lnTo>
                  <a:pt x="3111" y="8061"/>
                </a:lnTo>
                <a:cubicBezTo>
                  <a:pt x="4214" y="7778"/>
                  <a:pt x="5412" y="7620"/>
                  <a:pt x="6588" y="7599"/>
                </a:cubicBezTo>
                <a:cubicBezTo>
                  <a:pt x="6851" y="7589"/>
                  <a:pt x="7093" y="7452"/>
                  <a:pt x="7230" y="7232"/>
                </a:cubicBezTo>
                <a:cubicBezTo>
                  <a:pt x="7356" y="7001"/>
                  <a:pt x="7366" y="6727"/>
                  <a:pt x="7240" y="6485"/>
                </a:cubicBezTo>
                <a:cubicBezTo>
                  <a:pt x="6777" y="5624"/>
                  <a:pt x="6462" y="4573"/>
                  <a:pt x="6294" y="3386"/>
                </a:cubicBezTo>
                <a:cubicBezTo>
                  <a:pt x="6284" y="3323"/>
                  <a:pt x="6284" y="3260"/>
                  <a:pt x="6273" y="3197"/>
                </a:cubicBezTo>
                <a:cubicBezTo>
                  <a:pt x="6221" y="2861"/>
                  <a:pt x="6158" y="2441"/>
                  <a:pt x="6168" y="2072"/>
                </a:cubicBezTo>
                <a:cubicBezTo>
                  <a:pt x="6168" y="1999"/>
                  <a:pt x="6168" y="1936"/>
                  <a:pt x="6179" y="1883"/>
                </a:cubicBezTo>
                <a:close/>
                <a:moveTo>
                  <a:pt x="6086" y="1"/>
                </a:moveTo>
                <a:cubicBezTo>
                  <a:pt x="5763" y="1"/>
                  <a:pt x="5448" y="152"/>
                  <a:pt x="5191" y="433"/>
                </a:cubicBezTo>
                <a:cubicBezTo>
                  <a:pt x="4456" y="1243"/>
                  <a:pt x="4645" y="2556"/>
                  <a:pt x="4781" y="3417"/>
                </a:cubicBezTo>
                <a:cubicBezTo>
                  <a:pt x="4781" y="3480"/>
                  <a:pt x="4792" y="3543"/>
                  <a:pt x="4802" y="3596"/>
                </a:cubicBezTo>
                <a:cubicBezTo>
                  <a:pt x="4928" y="4521"/>
                  <a:pt x="5149" y="5372"/>
                  <a:pt x="5433" y="6149"/>
                </a:cubicBezTo>
                <a:cubicBezTo>
                  <a:pt x="4519" y="6223"/>
                  <a:pt x="3604" y="6370"/>
                  <a:pt x="2733" y="6590"/>
                </a:cubicBezTo>
                <a:cubicBezTo>
                  <a:pt x="2354" y="6685"/>
                  <a:pt x="1734" y="6842"/>
                  <a:pt x="1199" y="7137"/>
                </a:cubicBezTo>
                <a:cubicBezTo>
                  <a:pt x="852" y="7316"/>
                  <a:pt x="578" y="7536"/>
                  <a:pt x="389" y="7778"/>
                </a:cubicBezTo>
                <a:cubicBezTo>
                  <a:pt x="116" y="8135"/>
                  <a:pt x="1" y="8545"/>
                  <a:pt x="53" y="8965"/>
                </a:cubicBezTo>
                <a:cubicBezTo>
                  <a:pt x="116" y="9501"/>
                  <a:pt x="389" y="9931"/>
                  <a:pt x="842" y="10195"/>
                </a:cubicBezTo>
                <a:cubicBezTo>
                  <a:pt x="1188" y="10384"/>
                  <a:pt x="1629" y="10489"/>
                  <a:pt x="2165" y="10489"/>
                </a:cubicBezTo>
                <a:cubicBezTo>
                  <a:pt x="2670" y="10489"/>
                  <a:pt x="3258" y="10405"/>
                  <a:pt x="3952" y="10237"/>
                </a:cubicBezTo>
                <a:cubicBezTo>
                  <a:pt x="4130" y="10195"/>
                  <a:pt x="4309" y="10142"/>
                  <a:pt x="4477" y="10090"/>
                </a:cubicBezTo>
                <a:lnTo>
                  <a:pt x="4477" y="10090"/>
                </a:lnTo>
                <a:cubicBezTo>
                  <a:pt x="4424" y="10184"/>
                  <a:pt x="4382" y="10268"/>
                  <a:pt x="4330" y="10352"/>
                </a:cubicBezTo>
                <a:cubicBezTo>
                  <a:pt x="3836" y="11245"/>
                  <a:pt x="3520" y="12065"/>
                  <a:pt x="3352" y="12863"/>
                </a:cubicBezTo>
                <a:cubicBezTo>
                  <a:pt x="3268" y="13252"/>
                  <a:pt x="3237" y="13588"/>
                  <a:pt x="3268" y="13893"/>
                </a:cubicBezTo>
                <a:cubicBezTo>
                  <a:pt x="3321" y="14386"/>
                  <a:pt x="3531" y="14797"/>
                  <a:pt x="3857" y="15091"/>
                </a:cubicBezTo>
                <a:cubicBezTo>
                  <a:pt x="4162" y="15364"/>
                  <a:pt x="4508" y="15500"/>
                  <a:pt x="4886" y="15500"/>
                </a:cubicBezTo>
                <a:cubicBezTo>
                  <a:pt x="4928" y="15500"/>
                  <a:pt x="4981" y="15500"/>
                  <a:pt x="5023" y="15490"/>
                </a:cubicBezTo>
                <a:cubicBezTo>
                  <a:pt x="5717" y="15427"/>
                  <a:pt x="6263" y="14902"/>
                  <a:pt x="6588" y="14470"/>
                </a:cubicBezTo>
                <a:cubicBezTo>
                  <a:pt x="7293" y="13567"/>
                  <a:pt x="7734" y="12495"/>
                  <a:pt x="8080" y="11571"/>
                </a:cubicBezTo>
                <a:cubicBezTo>
                  <a:pt x="8238" y="11150"/>
                  <a:pt x="8374" y="10751"/>
                  <a:pt x="8490" y="10363"/>
                </a:cubicBezTo>
                <a:cubicBezTo>
                  <a:pt x="8501" y="10331"/>
                  <a:pt x="8511" y="10289"/>
                  <a:pt x="8522" y="10226"/>
                </a:cubicBezTo>
                <a:cubicBezTo>
                  <a:pt x="8585" y="10268"/>
                  <a:pt x="8638" y="10310"/>
                  <a:pt x="8680" y="10342"/>
                </a:cubicBezTo>
                <a:cubicBezTo>
                  <a:pt x="8879" y="10510"/>
                  <a:pt x="8984" y="10594"/>
                  <a:pt x="9058" y="10646"/>
                </a:cubicBezTo>
                <a:cubicBezTo>
                  <a:pt x="9131" y="10688"/>
                  <a:pt x="9205" y="10741"/>
                  <a:pt x="9268" y="10783"/>
                </a:cubicBezTo>
                <a:cubicBezTo>
                  <a:pt x="10308" y="11476"/>
                  <a:pt x="11474" y="12264"/>
                  <a:pt x="12861" y="12516"/>
                </a:cubicBezTo>
                <a:cubicBezTo>
                  <a:pt x="13021" y="12547"/>
                  <a:pt x="13287" y="12586"/>
                  <a:pt x="13586" y="12586"/>
                </a:cubicBezTo>
                <a:cubicBezTo>
                  <a:pt x="13994" y="12586"/>
                  <a:pt x="14464" y="12514"/>
                  <a:pt x="14815" y="12254"/>
                </a:cubicBezTo>
                <a:cubicBezTo>
                  <a:pt x="15089" y="12044"/>
                  <a:pt x="15257" y="11750"/>
                  <a:pt x="15288" y="11402"/>
                </a:cubicBezTo>
                <a:cubicBezTo>
                  <a:pt x="15393" y="10405"/>
                  <a:pt x="14311" y="9606"/>
                  <a:pt x="13660" y="9133"/>
                </a:cubicBezTo>
                <a:cubicBezTo>
                  <a:pt x="13607" y="9081"/>
                  <a:pt x="13555" y="9049"/>
                  <a:pt x="13513" y="9018"/>
                </a:cubicBezTo>
                <a:cubicBezTo>
                  <a:pt x="13145" y="8734"/>
                  <a:pt x="12745" y="8471"/>
                  <a:pt x="12199" y="8166"/>
                </a:cubicBezTo>
                <a:cubicBezTo>
                  <a:pt x="11916" y="8009"/>
                  <a:pt x="11600" y="7830"/>
                  <a:pt x="11211" y="7631"/>
                </a:cubicBezTo>
                <a:cubicBezTo>
                  <a:pt x="11127" y="7578"/>
                  <a:pt x="11022" y="7536"/>
                  <a:pt x="10896" y="7484"/>
                </a:cubicBezTo>
                <a:cubicBezTo>
                  <a:pt x="10928" y="7463"/>
                  <a:pt x="10959" y="7442"/>
                  <a:pt x="10991" y="7410"/>
                </a:cubicBezTo>
                <a:cubicBezTo>
                  <a:pt x="11085" y="7347"/>
                  <a:pt x="11190" y="7274"/>
                  <a:pt x="11285" y="7211"/>
                </a:cubicBezTo>
                <a:cubicBezTo>
                  <a:pt x="11748" y="6885"/>
                  <a:pt x="12220" y="6548"/>
                  <a:pt x="12661" y="6160"/>
                </a:cubicBezTo>
                <a:cubicBezTo>
                  <a:pt x="13123" y="5750"/>
                  <a:pt x="13471" y="5372"/>
                  <a:pt x="13733" y="5004"/>
                </a:cubicBezTo>
                <a:cubicBezTo>
                  <a:pt x="14143" y="4405"/>
                  <a:pt x="14321" y="3817"/>
                  <a:pt x="14290" y="3228"/>
                </a:cubicBezTo>
                <a:cubicBezTo>
                  <a:pt x="14237" y="2441"/>
                  <a:pt x="13775" y="2135"/>
                  <a:pt x="13502" y="2020"/>
                </a:cubicBezTo>
                <a:cubicBezTo>
                  <a:pt x="13329" y="1948"/>
                  <a:pt x="13139" y="1911"/>
                  <a:pt x="12932" y="1911"/>
                </a:cubicBezTo>
                <a:cubicBezTo>
                  <a:pt x="12747" y="1911"/>
                  <a:pt x="12548" y="1940"/>
                  <a:pt x="12336" y="1999"/>
                </a:cubicBezTo>
                <a:cubicBezTo>
                  <a:pt x="12052" y="2083"/>
                  <a:pt x="11727" y="2220"/>
                  <a:pt x="11379" y="2420"/>
                </a:cubicBezTo>
                <a:cubicBezTo>
                  <a:pt x="10770" y="2756"/>
                  <a:pt x="10235" y="3165"/>
                  <a:pt x="10035" y="3333"/>
                </a:cubicBezTo>
                <a:cubicBezTo>
                  <a:pt x="9572" y="3722"/>
                  <a:pt x="9121" y="4164"/>
                  <a:pt x="8659" y="4678"/>
                </a:cubicBezTo>
                <a:cubicBezTo>
                  <a:pt x="8532" y="4216"/>
                  <a:pt x="8406" y="3775"/>
                  <a:pt x="8269" y="3333"/>
                </a:cubicBezTo>
                <a:cubicBezTo>
                  <a:pt x="8269" y="3312"/>
                  <a:pt x="8248" y="3260"/>
                  <a:pt x="8238" y="3197"/>
                </a:cubicBezTo>
                <a:cubicBezTo>
                  <a:pt x="8143" y="2882"/>
                  <a:pt x="7965" y="2220"/>
                  <a:pt x="7713" y="1621"/>
                </a:cubicBezTo>
                <a:cubicBezTo>
                  <a:pt x="7555" y="1253"/>
                  <a:pt x="7408" y="959"/>
                  <a:pt x="7251" y="728"/>
                </a:cubicBezTo>
                <a:cubicBezTo>
                  <a:pt x="6977" y="339"/>
                  <a:pt x="6683" y="108"/>
                  <a:pt x="6347" y="34"/>
                </a:cubicBezTo>
                <a:cubicBezTo>
                  <a:pt x="6260" y="12"/>
                  <a:pt x="6173" y="1"/>
                  <a:pt x="6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58" name="Google Shape;458;p30"/>
          <p:cNvSpPr/>
          <p:nvPr/>
        </p:nvSpPr>
        <p:spPr>
          <a:xfrm>
            <a:off x="712331" y="698295"/>
            <a:ext cx="699245" cy="681413"/>
          </a:xfrm>
          <a:custGeom>
            <a:avLst/>
            <a:gdLst/>
            <a:ahLst/>
            <a:cxnLst/>
            <a:rect l="l" t="t" r="r" b="b"/>
            <a:pathLst>
              <a:path w="14195" h="13833" extrusionOk="0">
                <a:moveTo>
                  <a:pt x="5407" y="1"/>
                </a:moveTo>
                <a:cubicBezTo>
                  <a:pt x="5391" y="1"/>
                  <a:pt x="5375" y="3"/>
                  <a:pt x="5359" y="8"/>
                </a:cubicBezTo>
                <a:cubicBezTo>
                  <a:pt x="4434" y="271"/>
                  <a:pt x="4970" y="2992"/>
                  <a:pt x="5096" y="3612"/>
                </a:cubicBezTo>
                <a:cubicBezTo>
                  <a:pt x="5317" y="4441"/>
                  <a:pt x="5579" y="5366"/>
                  <a:pt x="6020" y="6112"/>
                </a:cubicBezTo>
                <a:cubicBezTo>
                  <a:pt x="4918" y="6112"/>
                  <a:pt x="0" y="6512"/>
                  <a:pt x="179" y="8046"/>
                </a:cubicBezTo>
                <a:cubicBezTo>
                  <a:pt x="247" y="8565"/>
                  <a:pt x="752" y="8752"/>
                  <a:pt x="1439" y="8752"/>
                </a:cubicBezTo>
                <a:cubicBezTo>
                  <a:pt x="2963" y="8752"/>
                  <a:pt x="5383" y="7830"/>
                  <a:pt x="5926" y="7562"/>
                </a:cubicBezTo>
                <a:lnTo>
                  <a:pt x="5926" y="7562"/>
                </a:lnTo>
                <a:cubicBezTo>
                  <a:pt x="5180" y="8571"/>
                  <a:pt x="2501" y="12522"/>
                  <a:pt x="3688" y="13624"/>
                </a:cubicBezTo>
                <a:cubicBezTo>
                  <a:pt x="3856" y="13770"/>
                  <a:pt x="4023" y="13832"/>
                  <a:pt x="4186" y="13832"/>
                </a:cubicBezTo>
                <a:cubicBezTo>
                  <a:pt x="5003" y="13832"/>
                  <a:pt x="5730" y="12269"/>
                  <a:pt x="6062" y="11691"/>
                </a:cubicBezTo>
                <a:cubicBezTo>
                  <a:pt x="6588" y="10504"/>
                  <a:pt x="7082" y="9127"/>
                  <a:pt x="7302" y="7899"/>
                </a:cubicBezTo>
                <a:cubicBezTo>
                  <a:pt x="8007" y="8644"/>
                  <a:pt x="8626" y="8959"/>
                  <a:pt x="9446" y="9538"/>
                </a:cubicBezTo>
                <a:cubicBezTo>
                  <a:pt x="10449" y="10244"/>
                  <a:pt x="11833" y="10914"/>
                  <a:pt x="12833" y="10914"/>
                </a:cubicBezTo>
                <a:cubicBezTo>
                  <a:pt x="13142" y="10914"/>
                  <a:pt x="13414" y="10850"/>
                  <a:pt x="13627" y="10704"/>
                </a:cubicBezTo>
                <a:cubicBezTo>
                  <a:pt x="14195" y="10304"/>
                  <a:pt x="12293" y="8802"/>
                  <a:pt x="11547" y="8361"/>
                </a:cubicBezTo>
                <a:cubicBezTo>
                  <a:pt x="10580" y="7794"/>
                  <a:pt x="9625" y="7299"/>
                  <a:pt x="8605" y="6774"/>
                </a:cubicBezTo>
                <a:cubicBezTo>
                  <a:pt x="9835" y="5713"/>
                  <a:pt x="12387" y="4484"/>
                  <a:pt x="12693" y="2771"/>
                </a:cubicBezTo>
                <a:cubicBezTo>
                  <a:pt x="12808" y="2158"/>
                  <a:pt x="12577" y="1946"/>
                  <a:pt x="12213" y="1946"/>
                </a:cubicBezTo>
                <a:cubicBezTo>
                  <a:pt x="11616" y="1946"/>
                  <a:pt x="10661" y="2513"/>
                  <a:pt x="10276" y="2813"/>
                </a:cubicBezTo>
                <a:cubicBezTo>
                  <a:pt x="9267" y="3612"/>
                  <a:pt x="8301" y="4663"/>
                  <a:pt x="7512" y="5671"/>
                </a:cubicBezTo>
                <a:cubicBezTo>
                  <a:pt x="7338" y="4858"/>
                  <a:pt x="6156" y="1"/>
                  <a:pt x="5407" y="1"/>
                </a:cubicBezTo>
                <a:close/>
              </a:path>
            </a:pathLst>
          </a:custGeom>
          <a:solidFill>
            <a:srgbClr val="FD96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" name="Rectangle 2"/>
          <p:cNvSpPr/>
          <p:nvPr/>
        </p:nvSpPr>
        <p:spPr>
          <a:xfrm>
            <a:off x="272881" y="2082536"/>
            <a:ext cx="11373135" cy="695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067"/>
              </a:lnSpc>
            </a:pPr>
            <a:r>
              <a:rPr lang="en-US" sz="3333" b="1" dirty="0" err="1">
                <a:solidFill>
                  <a:schemeClr val="accent1"/>
                </a:solidFill>
                <a:latin typeface="+mj-lt"/>
              </a:rPr>
              <a:t>Muốn</a:t>
            </a:r>
            <a:r>
              <a:rPr lang="en-US" sz="3333" b="1" dirty="0">
                <a:solidFill>
                  <a:schemeClr val="accent1"/>
                </a:solidFill>
                <a:latin typeface="+mj-lt"/>
              </a:rPr>
              <a:t> di </a:t>
            </a:r>
            <a:r>
              <a:rPr lang="en-US" sz="3333" b="1" dirty="0" err="1">
                <a:solidFill>
                  <a:schemeClr val="accent1"/>
                </a:solidFill>
                <a:latin typeface="+mj-lt"/>
              </a:rPr>
              <a:t>chuyển</a:t>
            </a:r>
            <a:r>
              <a:rPr lang="en-US" sz="3333" b="1" dirty="0">
                <a:solidFill>
                  <a:schemeClr val="accent1"/>
                </a:solidFill>
                <a:latin typeface="+mj-lt"/>
              </a:rPr>
              <a:t> 1 </a:t>
            </a:r>
            <a:r>
              <a:rPr lang="en-US" sz="3333" b="1" dirty="0" err="1">
                <a:solidFill>
                  <a:schemeClr val="accent1"/>
                </a:solidFill>
                <a:latin typeface="+mj-lt"/>
              </a:rPr>
              <a:t>cái</a:t>
            </a:r>
            <a:r>
              <a:rPr lang="en-US" sz="3333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3333" b="1" dirty="0" err="1">
                <a:solidFill>
                  <a:schemeClr val="accent1"/>
                </a:solidFill>
                <a:latin typeface="+mj-lt"/>
              </a:rPr>
              <a:t>bàn</a:t>
            </a:r>
            <a:r>
              <a:rPr lang="en-US" sz="3333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3333" b="1" dirty="0" err="1">
                <a:solidFill>
                  <a:schemeClr val="accent1"/>
                </a:solidFill>
                <a:latin typeface="+mj-lt"/>
              </a:rPr>
              <a:t>thì</a:t>
            </a:r>
            <a:r>
              <a:rPr lang="en-US" sz="3333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3333" b="1" dirty="0" err="1">
                <a:solidFill>
                  <a:schemeClr val="accent1"/>
                </a:solidFill>
                <a:latin typeface="+mj-lt"/>
              </a:rPr>
              <a:t>mình</a:t>
            </a:r>
            <a:r>
              <a:rPr lang="en-US" sz="3333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3333" b="1" dirty="0" err="1">
                <a:solidFill>
                  <a:schemeClr val="accent1"/>
                </a:solidFill>
                <a:latin typeface="+mj-lt"/>
              </a:rPr>
              <a:t>có</a:t>
            </a:r>
            <a:r>
              <a:rPr lang="en-US" sz="3333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3333" b="1" dirty="0" err="1">
                <a:solidFill>
                  <a:schemeClr val="accent1"/>
                </a:solidFill>
                <a:latin typeface="+mj-lt"/>
              </a:rPr>
              <a:t>thể</a:t>
            </a:r>
            <a:r>
              <a:rPr lang="en-US" sz="3333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3333" b="1" dirty="0" err="1">
                <a:solidFill>
                  <a:schemeClr val="accent1"/>
                </a:solidFill>
                <a:latin typeface="+mj-lt"/>
              </a:rPr>
              <a:t>dùng</a:t>
            </a:r>
            <a:r>
              <a:rPr lang="en-US" sz="3333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3333" b="1" dirty="0" err="1">
                <a:solidFill>
                  <a:schemeClr val="accent1"/>
                </a:solidFill>
                <a:latin typeface="+mj-lt"/>
              </a:rPr>
              <a:t>những</a:t>
            </a:r>
            <a:r>
              <a:rPr lang="en-US" sz="3333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3333" b="1" dirty="0" err="1">
                <a:solidFill>
                  <a:schemeClr val="accent1"/>
                </a:solidFill>
                <a:latin typeface="+mj-lt"/>
              </a:rPr>
              <a:t>cách</a:t>
            </a:r>
            <a:r>
              <a:rPr lang="en-US" sz="3333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3333" b="1" dirty="0" err="1">
                <a:solidFill>
                  <a:schemeClr val="accent1"/>
                </a:solidFill>
                <a:latin typeface="+mj-lt"/>
              </a:rPr>
              <a:t>nào</a:t>
            </a:r>
            <a:r>
              <a:rPr lang="en-US" sz="3333" b="1" dirty="0">
                <a:solidFill>
                  <a:schemeClr val="accent1"/>
                </a:solidFill>
                <a:latin typeface="+mj-lt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F8F76-E7EF-4E96-AFBB-44D2347BD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313" y="3216069"/>
            <a:ext cx="3734321" cy="2943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" grpId="0" animBg="1"/>
      <p:bldP spid="455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7222" y="1992429"/>
            <a:ext cx="5455889" cy="835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</a:t>
            </a:r>
          </a:p>
        </p:txBody>
      </p:sp>
    </p:spTree>
    <p:extLst>
      <p:ext uri="{BB962C8B-B14F-4D97-AF65-F5344CB8AC3E}">
        <p14:creationId xmlns:p14="http://schemas.microsoft.com/office/powerpoint/2010/main" val="1660798767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33399" y="573085"/>
            <a:ext cx="6234544" cy="498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TẬP TRẮC NGHIỆM</a:t>
            </a:r>
            <a:endParaRPr lang="en-US" sz="3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215435" y="1983920"/>
            <a:ext cx="7952509" cy="118809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15435" y="1962256"/>
            <a:ext cx="7800111" cy="1074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altLang="en-US" sz="2500" b="1"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en-GB" altLang="en-US" sz="2500">
                <a:latin typeface="Arial" panose="020B0604020202020204" pitchFamily="34" charset="0"/>
                <a:cs typeface="Arial" panose="020B0604020202020204" pitchFamily="34" charset="0"/>
              </a:rPr>
              <a:t>Khi đang chuyển động, nếu không còn lực tác dụng nữa thì vật</a:t>
            </a:r>
            <a:endParaRPr lang="en-US" alt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521;p54"/>
          <p:cNvSpPr/>
          <p:nvPr/>
        </p:nvSpPr>
        <p:spPr>
          <a:xfrm>
            <a:off x="2608261" y="3533764"/>
            <a:ext cx="548700" cy="548700"/>
          </a:xfrm>
          <a:prstGeom prst="ellipse">
            <a:avLst/>
          </a:prstGeom>
          <a:solidFill>
            <a:srgbClr val="5E85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6" name="Google Shape;533;p54"/>
          <p:cNvSpPr txBox="1"/>
          <p:nvPr/>
        </p:nvSpPr>
        <p:spPr>
          <a:xfrm>
            <a:off x="3256334" y="3655475"/>
            <a:ext cx="4331063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35000"/>
              </a:lnSpc>
            </a:pPr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dừng lại</a:t>
            </a: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2400" b="1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7" name="Google Shape;521;p54"/>
          <p:cNvSpPr/>
          <p:nvPr/>
        </p:nvSpPr>
        <p:spPr>
          <a:xfrm>
            <a:off x="2608261" y="5549988"/>
            <a:ext cx="548700" cy="548700"/>
          </a:xfrm>
          <a:prstGeom prst="ellipse">
            <a:avLst/>
          </a:prstGeom>
          <a:solidFill>
            <a:srgbClr val="5E85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8" name="Google Shape;533;p54"/>
          <p:cNvSpPr txBox="1"/>
          <p:nvPr/>
        </p:nvSpPr>
        <p:spPr>
          <a:xfrm>
            <a:off x="3256333" y="4239215"/>
            <a:ext cx="5700196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chuyển động chậm dần rồi dừng lại</a:t>
            </a:r>
            <a:endParaRPr sz="2400" b="1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9" name="Google Shape;521;p54"/>
          <p:cNvSpPr/>
          <p:nvPr/>
        </p:nvSpPr>
        <p:spPr>
          <a:xfrm>
            <a:off x="2602492" y="4253844"/>
            <a:ext cx="548700" cy="548700"/>
          </a:xfrm>
          <a:prstGeom prst="ellipse">
            <a:avLst/>
          </a:prstGeom>
          <a:solidFill>
            <a:srgbClr val="5E85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B</a:t>
            </a:r>
          </a:p>
        </p:txBody>
      </p:sp>
      <p:sp>
        <p:nvSpPr>
          <p:cNvPr id="20" name="Google Shape;533;p54"/>
          <p:cNvSpPr txBox="1"/>
          <p:nvPr/>
        </p:nvSpPr>
        <p:spPr>
          <a:xfrm>
            <a:off x="3256333" y="5583339"/>
            <a:ext cx="6911610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tiếp tục chuyển động thẳng với tốc độ không đổi</a:t>
            </a:r>
            <a:endParaRPr sz="2400" b="1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21" name="Google Shape;521;p54"/>
          <p:cNvSpPr/>
          <p:nvPr/>
        </p:nvSpPr>
        <p:spPr>
          <a:xfrm>
            <a:off x="2602492" y="4911411"/>
            <a:ext cx="548700" cy="548700"/>
          </a:xfrm>
          <a:prstGeom prst="ellipse">
            <a:avLst/>
          </a:prstGeom>
          <a:solidFill>
            <a:srgbClr val="5E85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22" name="Google Shape;533;p54"/>
          <p:cNvSpPr txBox="1"/>
          <p:nvPr/>
        </p:nvSpPr>
        <p:spPr>
          <a:xfrm>
            <a:off x="3151192" y="4888235"/>
            <a:ext cx="3188136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35000"/>
              </a:lnSpc>
            </a:pPr>
            <a:r>
              <a:rPr lang="vi-VN" sz="2400" b="1">
                <a:solidFill>
                  <a:srgbClr val="336699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 </a:t>
            </a:r>
            <a:r>
              <a:rPr lang="en-GB" altLang="en-US" sz="2400">
                <a:latin typeface="Arial" panose="020B0604020202020204" pitchFamily="34" charset="0"/>
                <a:cs typeface="Arial" panose="020B0604020202020204" pitchFamily="34" charset="0"/>
              </a:rPr>
              <a:t>không dừng lại</a:t>
            </a: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77107" y="1087664"/>
            <a:ext cx="4658648" cy="5363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5" grpId="0" animBg="1"/>
      <p:bldP spid="16" grpId="0"/>
      <p:bldP spid="17" grpId="0" animBg="1"/>
      <p:bldP spid="17" grpId="1" animBg="1"/>
      <p:bldP spid="18" grpId="0"/>
      <p:bldP spid="19" grpId="0" animBg="1"/>
      <p:bldP spid="20" grpId="0"/>
      <p:bldP spid="20" grpId="1"/>
      <p:bldP spid="21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2216726" y="1016268"/>
            <a:ext cx="7952509" cy="160712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06346" y="1206796"/>
            <a:ext cx="7800111" cy="1055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altLang="en-US" sz="2500" b="1"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Một học sinh đá vào một quả bóng cao su đang nằm yên trên mặt đất. Điều gì sẽ xảy ra sau đó:</a:t>
            </a: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521;p54"/>
          <p:cNvSpPr/>
          <p:nvPr/>
        </p:nvSpPr>
        <p:spPr>
          <a:xfrm>
            <a:off x="2608261" y="3242819"/>
            <a:ext cx="548700" cy="548700"/>
          </a:xfrm>
          <a:prstGeom prst="ellipse">
            <a:avLst/>
          </a:prstGeom>
          <a:solidFill>
            <a:srgbClr val="5E85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6" name="Google Shape;533;p54"/>
          <p:cNvSpPr txBox="1"/>
          <p:nvPr/>
        </p:nvSpPr>
        <p:spPr>
          <a:xfrm>
            <a:off x="3256333" y="3179885"/>
            <a:ext cx="4331063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35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Quả bóng bị biến dạng</a:t>
            </a:r>
            <a:endParaRPr sz="2400" b="1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7" name="Google Shape;521;p54"/>
          <p:cNvSpPr/>
          <p:nvPr/>
        </p:nvSpPr>
        <p:spPr>
          <a:xfrm>
            <a:off x="2608261" y="5259043"/>
            <a:ext cx="548700" cy="548700"/>
          </a:xfrm>
          <a:prstGeom prst="ellipse">
            <a:avLst/>
          </a:prstGeom>
          <a:solidFill>
            <a:srgbClr val="5E85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8" name="Google Shape;533;p54"/>
          <p:cNvSpPr txBox="1"/>
          <p:nvPr/>
        </p:nvSpPr>
        <p:spPr>
          <a:xfrm>
            <a:off x="3256333" y="3935537"/>
            <a:ext cx="6850123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Quả bóng vẫn đứng yên</a:t>
            </a:r>
            <a:endParaRPr sz="2400" b="1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9" name="Google Shape;521;p54"/>
          <p:cNvSpPr/>
          <p:nvPr/>
        </p:nvSpPr>
        <p:spPr>
          <a:xfrm>
            <a:off x="2602492" y="3962899"/>
            <a:ext cx="548700" cy="548700"/>
          </a:xfrm>
          <a:prstGeom prst="ellipse">
            <a:avLst/>
          </a:prstGeom>
          <a:solidFill>
            <a:srgbClr val="5E85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B</a:t>
            </a:r>
          </a:p>
        </p:txBody>
      </p:sp>
      <p:sp>
        <p:nvSpPr>
          <p:cNvPr id="20" name="Google Shape;533;p54"/>
          <p:cNvSpPr txBox="1"/>
          <p:nvPr/>
        </p:nvSpPr>
        <p:spPr>
          <a:xfrm>
            <a:off x="3256333" y="5298035"/>
            <a:ext cx="6911610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Quả bóng chỉ bị biến đổi chuyển động.</a:t>
            </a:r>
            <a:endParaRPr sz="2400" b="1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21" name="Google Shape;521;p54"/>
          <p:cNvSpPr/>
          <p:nvPr/>
        </p:nvSpPr>
        <p:spPr>
          <a:xfrm>
            <a:off x="2602492" y="4620466"/>
            <a:ext cx="548700" cy="548700"/>
          </a:xfrm>
          <a:prstGeom prst="ellipse">
            <a:avLst/>
          </a:prstGeom>
          <a:solidFill>
            <a:srgbClr val="5E85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22" name="Google Shape;533;p54"/>
          <p:cNvSpPr txBox="1"/>
          <p:nvPr/>
        </p:nvSpPr>
        <p:spPr>
          <a:xfrm>
            <a:off x="3151192" y="4597290"/>
            <a:ext cx="7336699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35000"/>
              </a:lnSpc>
            </a:pPr>
            <a:r>
              <a:rPr lang="vi-VN" sz="2400" b="1">
                <a:solidFill>
                  <a:srgbClr val="336699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Quả bóng vừa biến dạng vừa biến đổi chuyển động.</a:t>
            </a: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C97F85-13AA-4DF6-8DCB-42DBDC2E9B94}"/>
              </a:ext>
            </a:extLst>
          </p:cNvPr>
          <p:cNvSpPr txBox="1"/>
          <p:nvPr/>
        </p:nvSpPr>
        <p:spPr>
          <a:xfrm>
            <a:off x="3048802" y="3246740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03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1" grpId="1" animBg="1"/>
      <p:bldP spid="22" grpId="0"/>
      <p:bldP spid="2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2786" y="1536633"/>
            <a:ext cx="997921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15000"/>
              </a:lnSpc>
            </a:pP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115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115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115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115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83" y="4431633"/>
            <a:ext cx="575187" cy="648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8029" y="716375"/>
            <a:ext cx="10443411" cy="4990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15000"/>
              </a:lnSpc>
            </a:pPr>
            <a:endParaRPr lang="en-US" sz="4000"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115000"/>
              </a:lnSpc>
            </a:pP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  <a:endParaRPr lang="en-US" sz="4000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115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115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115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115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1" y="2743201"/>
            <a:ext cx="575187" cy="648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54388" y="533687"/>
            <a:ext cx="4745823" cy="76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87E61D-D379-4155-BDDD-97E55594F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008" y="914401"/>
            <a:ext cx="11685070" cy="58377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3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3F4ED8-E091-4A90-A0B7-44B13313C20B}"/>
              </a:ext>
            </a:extLst>
          </p:cNvPr>
          <p:cNvSpPr txBox="1"/>
          <p:nvPr/>
        </p:nvSpPr>
        <p:spPr>
          <a:xfrm>
            <a:off x="673768" y="2242686"/>
            <a:ext cx="110883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II.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5862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oogle Shape;508;p32"/>
          <p:cNvGrpSpPr/>
          <p:nvPr/>
        </p:nvGrpSpPr>
        <p:grpSpPr>
          <a:xfrm rot="4183708">
            <a:off x="9640183" y="1770329"/>
            <a:ext cx="699959" cy="718535"/>
            <a:chOff x="5017725" y="4792775"/>
            <a:chExt cx="159200" cy="163425"/>
          </a:xfrm>
        </p:grpSpPr>
        <p:sp>
          <p:nvSpPr>
            <p:cNvPr id="509" name="Google Shape;509;p32"/>
            <p:cNvSpPr/>
            <p:nvPr/>
          </p:nvSpPr>
          <p:spPr>
            <a:xfrm>
              <a:off x="5037400" y="4811550"/>
              <a:ext cx="122425" cy="125725"/>
            </a:xfrm>
            <a:custGeom>
              <a:avLst/>
              <a:gdLst/>
              <a:ahLst/>
              <a:cxnLst/>
              <a:rect l="l" t="t" r="r" b="b"/>
              <a:pathLst>
                <a:path w="4897" h="5029" extrusionOk="0">
                  <a:moveTo>
                    <a:pt x="1530" y="0"/>
                  </a:moveTo>
                  <a:cubicBezTo>
                    <a:pt x="1491" y="0"/>
                    <a:pt x="1451" y="6"/>
                    <a:pt x="1409" y="17"/>
                  </a:cubicBezTo>
                  <a:cubicBezTo>
                    <a:pt x="1336" y="38"/>
                    <a:pt x="1272" y="91"/>
                    <a:pt x="1230" y="165"/>
                  </a:cubicBezTo>
                  <a:cubicBezTo>
                    <a:pt x="1104" y="427"/>
                    <a:pt x="1336" y="994"/>
                    <a:pt x="1546" y="1499"/>
                  </a:cubicBezTo>
                  <a:cubicBezTo>
                    <a:pt x="1630" y="1709"/>
                    <a:pt x="1714" y="1909"/>
                    <a:pt x="1735" y="2035"/>
                  </a:cubicBezTo>
                  <a:cubicBezTo>
                    <a:pt x="1554" y="2026"/>
                    <a:pt x="1370" y="2020"/>
                    <a:pt x="1193" y="2020"/>
                  </a:cubicBezTo>
                  <a:cubicBezTo>
                    <a:pt x="689" y="2020"/>
                    <a:pt x="240" y="2075"/>
                    <a:pt x="85" y="2308"/>
                  </a:cubicBezTo>
                  <a:cubicBezTo>
                    <a:pt x="12" y="2413"/>
                    <a:pt x="1" y="2549"/>
                    <a:pt x="64" y="2696"/>
                  </a:cubicBezTo>
                  <a:cubicBezTo>
                    <a:pt x="176" y="2946"/>
                    <a:pt x="556" y="3028"/>
                    <a:pt x="1007" y="3028"/>
                  </a:cubicBezTo>
                  <a:cubicBezTo>
                    <a:pt x="1276" y="3028"/>
                    <a:pt x="1571" y="2999"/>
                    <a:pt x="1850" y="2959"/>
                  </a:cubicBezTo>
                  <a:lnTo>
                    <a:pt x="1850" y="2959"/>
                  </a:lnTo>
                  <a:cubicBezTo>
                    <a:pt x="1829" y="3043"/>
                    <a:pt x="1808" y="3138"/>
                    <a:pt x="1787" y="3233"/>
                  </a:cubicBezTo>
                  <a:cubicBezTo>
                    <a:pt x="1640" y="3999"/>
                    <a:pt x="1535" y="4651"/>
                    <a:pt x="1756" y="4924"/>
                  </a:cubicBezTo>
                  <a:cubicBezTo>
                    <a:pt x="1819" y="4998"/>
                    <a:pt x="1903" y="5029"/>
                    <a:pt x="1997" y="5029"/>
                  </a:cubicBezTo>
                  <a:cubicBezTo>
                    <a:pt x="2690" y="5029"/>
                    <a:pt x="2733" y="3716"/>
                    <a:pt x="2754" y="2990"/>
                  </a:cubicBezTo>
                  <a:cubicBezTo>
                    <a:pt x="2764" y="3001"/>
                    <a:pt x="2785" y="3011"/>
                    <a:pt x="2796" y="3022"/>
                  </a:cubicBezTo>
                  <a:cubicBezTo>
                    <a:pt x="3371" y="3396"/>
                    <a:pt x="4008" y="3786"/>
                    <a:pt x="4408" y="3786"/>
                  </a:cubicBezTo>
                  <a:cubicBezTo>
                    <a:pt x="4468" y="3786"/>
                    <a:pt x="4523" y="3777"/>
                    <a:pt x="4572" y="3758"/>
                  </a:cubicBezTo>
                  <a:cubicBezTo>
                    <a:pt x="4666" y="3726"/>
                    <a:pt x="4740" y="3642"/>
                    <a:pt x="4771" y="3537"/>
                  </a:cubicBezTo>
                  <a:cubicBezTo>
                    <a:pt x="4897" y="3054"/>
                    <a:pt x="3794" y="2339"/>
                    <a:pt x="3269" y="2129"/>
                  </a:cubicBezTo>
                  <a:cubicBezTo>
                    <a:pt x="3332" y="2056"/>
                    <a:pt x="3416" y="1972"/>
                    <a:pt x="3489" y="1877"/>
                  </a:cubicBezTo>
                  <a:cubicBezTo>
                    <a:pt x="3930" y="1383"/>
                    <a:pt x="4540" y="711"/>
                    <a:pt x="4109" y="259"/>
                  </a:cubicBezTo>
                  <a:cubicBezTo>
                    <a:pt x="4034" y="183"/>
                    <a:pt x="3950" y="142"/>
                    <a:pt x="3858" y="142"/>
                  </a:cubicBezTo>
                  <a:cubicBezTo>
                    <a:pt x="3847" y="142"/>
                    <a:pt x="3836" y="142"/>
                    <a:pt x="3825" y="144"/>
                  </a:cubicBezTo>
                  <a:cubicBezTo>
                    <a:pt x="3531" y="186"/>
                    <a:pt x="3143" y="606"/>
                    <a:pt x="2669" y="1435"/>
                  </a:cubicBezTo>
                  <a:cubicBezTo>
                    <a:pt x="2554" y="1278"/>
                    <a:pt x="2459" y="1089"/>
                    <a:pt x="2365" y="910"/>
                  </a:cubicBezTo>
                  <a:cubicBezTo>
                    <a:pt x="2119" y="447"/>
                    <a:pt x="1882" y="0"/>
                    <a:pt x="1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0" name="Google Shape;510;p32"/>
            <p:cNvSpPr/>
            <p:nvPr/>
          </p:nvSpPr>
          <p:spPr>
            <a:xfrm>
              <a:off x="5017725" y="4792775"/>
              <a:ext cx="159200" cy="163425"/>
            </a:xfrm>
            <a:custGeom>
              <a:avLst/>
              <a:gdLst/>
              <a:ahLst/>
              <a:cxnLst/>
              <a:rect l="l" t="t" r="r" b="b"/>
              <a:pathLst>
                <a:path w="6368" h="6537" extrusionOk="0">
                  <a:moveTo>
                    <a:pt x="3299" y="2922"/>
                  </a:moveTo>
                  <a:cubicBezTo>
                    <a:pt x="3309" y="2964"/>
                    <a:pt x="3309" y="2996"/>
                    <a:pt x="3320" y="3027"/>
                  </a:cubicBezTo>
                  <a:lnTo>
                    <a:pt x="3225" y="3059"/>
                  </a:lnTo>
                  <a:cubicBezTo>
                    <a:pt x="3246" y="3006"/>
                    <a:pt x="3257" y="2964"/>
                    <a:pt x="3267" y="2922"/>
                  </a:cubicBezTo>
                  <a:close/>
                  <a:moveTo>
                    <a:pt x="2318" y="1"/>
                  </a:moveTo>
                  <a:cubicBezTo>
                    <a:pt x="2192" y="1"/>
                    <a:pt x="2081" y="20"/>
                    <a:pt x="1996" y="43"/>
                  </a:cubicBezTo>
                  <a:cubicBezTo>
                    <a:pt x="1702" y="127"/>
                    <a:pt x="1471" y="316"/>
                    <a:pt x="1345" y="579"/>
                  </a:cubicBezTo>
                  <a:cubicBezTo>
                    <a:pt x="1135" y="1021"/>
                    <a:pt x="1250" y="1525"/>
                    <a:pt x="1439" y="2039"/>
                  </a:cubicBezTo>
                  <a:lnTo>
                    <a:pt x="1429" y="2039"/>
                  </a:lnTo>
                  <a:cubicBezTo>
                    <a:pt x="1219" y="2071"/>
                    <a:pt x="589" y="2134"/>
                    <a:pt x="241" y="2628"/>
                  </a:cubicBezTo>
                  <a:cubicBezTo>
                    <a:pt x="21" y="2954"/>
                    <a:pt x="0" y="3363"/>
                    <a:pt x="168" y="3752"/>
                  </a:cubicBezTo>
                  <a:cubicBezTo>
                    <a:pt x="241" y="3931"/>
                    <a:pt x="420" y="4194"/>
                    <a:pt x="799" y="4362"/>
                  </a:cubicBezTo>
                  <a:cubicBezTo>
                    <a:pt x="988" y="4446"/>
                    <a:pt x="1208" y="4498"/>
                    <a:pt x="1471" y="4519"/>
                  </a:cubicBezTo>
                  <a:cubicBezTo>
                    <a:pt x="1544" y="4530"/>
                    <a:pt x="1628" y="4530"/>
                    <a:pt x="1712" y="4530"/>
                  </a:cubicBezTo>
                  <a:cubicBezTo>
                    <a:pt x="1618" y="5212"/>
                    <a:pt x="1628" y="5749"/>
                    <a:pt x="1954" y="6148"/>
                  </a:cubicBezTo>
                  <a:cubicBezTo>
                    <a:pt x="2165" y="6400"/>
                    <a:pt x="2459" y="6536"/>
                    <a:pt x="2784" y="6536"/>
                  </a:cubicBezTo>
                  <a:cubicBezTo>
                    <a:pt x="3183" y="6536"/>
                    <a:pt x="3541" y="6358"/>
                    <a:pt x="3793" y="6022"/>
                  </a:cubicBezTo>
                  <a:cubicBezTo>
                    <a:pt x="3951" y="5812"/>
                    <a:pt x="4066" y="5549"/>
                    <a:pt x="4150" y="5212"/>
                  </a:cubicBezTo>
                  <a:cubicBezTo>
                    <a:pt x="4161" y="5139"/>
                    <a:pt x="4182" y="5076"/>
                    <a:pt x="4192" y="5013"/>
                  </a:cubicBezTo>
                  <a:cubicBezTo>
                    <a:pt x="4547" y="5184"/>
                    <a:pt x="4879" y="5292"/>
                    <a:pt x="5189" y="5292"/>
                  </a:cubicBezTo>
                  <a:cubicBezTo>
                    <a:pt x="5338" y="5292"/>
                    <a:pt x="5481" y="5267"/>
                    <a:pt x="5621" y="5212"/>
                  </a:cubicBezTo>
                  <a:lnTo>
                    <a:pt x="5632" y="5212"/>
                  </a:lnTo>
                  <a:cubicBezTo>
                    <a:pt x="5947" y="5097"/>
                    <a:pt x="6188" y="4824"/>
                    <a:pt x="6283" y="4488"/>
                  </a:cubicBezTo>
                  <a:cubicBezTo>
                    <a:pt x="6346" y="4257"/>
                    <a:pt x="6367" y="3889"/>
                    <a:pt x="6073" y="3468"/>
                  </a:cubicBezTo>
                  <a:cubicBezTo>
                    <a:pt x="5947" y="3279"/>
                    <a:pt x="5758" y="3090"/>
                    <a:pt x="5527" y="2901"/>
                  </a:cubicBezTo>
                  <a:cubicBezTo>
                    <a:pt x="5432" y="2817"/>
                    <a:pt x="5338" y="2744"/>
                    <a:pt x="5233" y="2681"/>
                  </a:cubicBezTo>
                  <a:cubicBezTo>
                    <a:pt x="5359" y="2513"/>
                    <a:pt x="5485" y="2344"/>
                    <a:pt x="5579" y="2165"/>
                  </a:cubicBezTo>
                  <a:cubicBezTo>
                    <a:pt x="5716" y="1892"/>
                    <a:pt x="5789" y="1651"/>
                    <a:pt x="5800" y="1399"/>
                  </a:cubicBezTo>
                  <a:cubicBezTo>
                    <a:pt x="5800" y="1063"/>
                    <a:pt x="5684" y="747"/>
                    <a:pt x="5443" y="495"/>
                  </a:cubicBezTo>
                  <a:cubicBezTo>
                    <a:pt x="5231" y="265"/>
                    <a:pt x="4948" y="140"/>
                    <a:pt x="4649" y="140"/>
                  </a:cubicBezTo>
                  <a:cubicBezTo>
                    <a:pt x="4606" y="140"/>
                    <a:pt x="4562" y="143"/>
                    <a:pt x="4518" y="148"/>
                  </a:cubicBezTo>
                  <a:cubicBezTo>
                    <a:pt x="4182" y="190"/>
                    <a:pt x="3856" y="379"/>
                    <a:pt x="3541" y="737"/>
                  </a:cubicBezTo>
                  <a:lnTo>
                    <a:pt x="3509" y="768"/>
                  </a:lnTo>
                  <a:cubicBezTo>
                    <a:pt x="3446" y="663"/>
                    <a:pt x="3372" y="568"/>
                    <a:pt x="3288" y="474"/>
                  </a:cubicBezTo>
                  <a:cubicBezTo>
                    <a:pt x="2955" y="98"/>
                    <a:pt x="2597" y="1"/>
                    <a:pt x="23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1" name="Google Shape;511;p32"/>
            <p:cNvSpPr/>
            <p:nvPr/>
          </p:nvSpPr>
          <p:spPr>
            <a:xfrm>
              <a:off x="5035450" y="4813450"/>
              <a:ext cx="122275" cy="122000"/>
            </a:xfrm>
            <a:custGeom>
              <a:avLst/>
              <a:gdLst/>
              <a:ahLst/>
              <a:cxnLst/>
              <a:rect l="l" t="t" r="r" b="b"/>
              <a:pathLst>
                <a:path w="4891" h="4880" extrusionOk="0">
                  <a:moveTo>
                    <a:pt x="1608" y="0"/>
                  </a:moveTo>
                  <a:cubicBezTo>
                    <a:pt x="1576" y="0"/>
                    <a:pt x="1542" y="5"/>
                    <a:pt x="1508" y="15"/>
                  </a:cubicBezTo>
                  <a:cubicBezTo>
                    <a:pt x="993" y="152"/>
                    <a:pt x="1886" y="1654"/>
                    <a:pt x="1897" y="2011"/>
                  </a:cubicBezTo>
                  <a:cubicBezTo>
                    <a:pt x="1907" y="2022"/>
                    <a:pt x="1907" y="2032"/>
                    <a:pt x="1907" y="2032"/>
                  </a:cubicBezTo>
                  <a:cubicBezTo>
                    <a:pt x="1749" y="2026"/>
                    <a:pt x="1534" y="2015"/>
                    <a:pt x="1309" y="2015"/>
                  </a:cubicBezTo>
                  <a:cubicBezTo>
                    <a:pt x="692" y="2015"/>
                    <a:pt x="0" y="2097"/>
                    <a:pt x="216" y="2589"/>
                  </a:cubicBezTo>
                  <a:cubicBezTo>
                    <a:pt x="312" y="2810"/>
                    <a:pt x="673" y="2875"/>
                    <a:pt x="1068" y="2875"/>
                  </a:cubicBezTo>
                  <a:cubicBezTo>
                    <a:pt x="1407" y="2875"/>
                    <a:pt x="1770" y="2827"/>
                    <a:pt x="2012" y="2788"/>
                  </a:cubicBezTo>
                  <a:lnTo>
                    <a:pt x="2012" y="2788"/>
                  </a:lnTo>
                  <a:cubicBezTo>
                    <a:pt x="1928" y="3367"/>
                    <a:pt x="1508" y="4880"/>
                    <a:pt x="2075" y="4880"/>
                  </a:cubicBezTo>
                  <a:cubicBezTo>
                    <a:pt x="2737" y="4880"/>
                    <a:pt x="2737" y="3409"/>
                    <a:pt x="2758" y="2778"/>
                  </a:cubicBezTo>
                  <a:cubicBezTo>
                    <a:pt x="3121" y="3012"/>
                    <a:pt x="4019" y="3637"/>
                    <a:pt x="4491" y="3637"/>
                  </a:cubicBezTo>
                  <a:cubicBezTo>
                    <a:pt x="4633" y="3637"/>
                    <a:pt x="4737" y="3581"/>
                    <a:pt x="4776" y="3440"/>
                  </a:cubicBezTo>
                  <a:cubicBezTo>
                    <a:pt x="4891" y="2999"/>
                    <a:pt x="3683" y="2232"/>
                    <a:pt x="3221" y="2085"/>
                  </a:cubicBezTo>
                  <a:cubicBezTo>
                    <a:pt x="3599" y="1602"/>
                    <a:pt x="4608" y="740"/>
                    <a:pt x="4134" y="236"/>
                  </a:cubicBezTo>
                  <a:cubicBezTo>
                    <a:pt x="4077" y="175"/>
                    <a:pt x="4012" y="148"/>
                    <a:pt x="3944" y="148"/>
                  </a:cubicBezTo>
                  <a:cubicBezTo>
                    <a:pt x="3551" y="148"/>
                    <a:pt x="3016" y="1033"/>
                    <a:pt x="2747" y="1507"/>
                  </a:cubicBezTo>
                  <a:cubicBezTo>
                    <a:pt x="2335" y="928"/>
                    <a:pt x="2070" y="0"/>
                    <a:pt x="1608" y="0"/>
                  </a:cubicBezTo>
                  <a:close/>
                </a:path>
              </a:pathLst>
            </a:custGeom>
            <a:solidFill>
              <a:srgbClr val="359E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2" name="Google Shape;512;p32"/>
            <p:cNvSpPr/>
            <p:nvPr/>
          </p:nvSpPr>
          <p:spPr>
            <a:xfrm>
              <a:off x="5037400" y="4811550"/>
              <a:ext cx="122425" cy="125725"/>
            </a:xfrm>
            <a:custGeom>
              <a:avLst/>
              <a:gdLst/>
              <a:ahLst/>
              <a:cxnLst/>
              <a:rect l="l" t="t" r="r" b="b"/>
              <a:pathLst>
                <a:path w="4897" h="5029" extrusionOk="0">
                  <a:moveTo>
                    <a:pt x="1525" y="154"/>
                  </a:moveTo>
                  <a:cubicBezTo>
                    <a:pt x="1794" y="154"/>
                    <a:pt x="2007" y="560"/>
                    <a:pt x="2228" y="984"/>
                  </a:cubicBezTo>
                  <a:cubicBezTo>
                    <a:pt x="2344" y="1204"/>
                    <a:pt x="2470" y="1435"/>
                    <a:pt x="2606" y="1625"/>
                  </a:cubicBezTo>
                  <a:lnTo>
                    <a:pt x="2680" y="1720"/>
                  </a:lnTo>
                  <a:lnTo>
                    <a:pt x="2733" y="1615"/>
                  </a:lnTo>
                  <a:cubicBezTo>
                    <a:pt x="3332" y="564"/>
                    <a:pt x="3668" y="322"/>
                    <a:pt x="3836" y="301"/>
                  </a:cubicBezTo>
                  <a:cubicBezTo>
                    <a:pt x="3846" y="299"/>
                    <a:pt x="3856" y="298"/>
                    <a:pt x="3866" y="298"/>
                  </a:cubicBezTo>
                  <a:cubicBezTo>
                    <a:pt x="3916" y="298"/>
                    <a:pt x="3958" y="320"/>
                    <a:pt x="3993" y="364"/>
                  </a:cubicBezTo>
                  <a:cubicBezTo>
                    <a:pt x="4330" y="721"/>
                    <a:pt x="3804" y="1299"/>
                    <a:pt x="3374" y="1772"/>
                  </a:cubicBezTo>
                  <a:cubicBezTo>
                    <a:pt x="3269" y="1898"/>
                    <a:pt x="3164" y="2014"/>
                    <a:pt x="3080" y="2119"/>
                  </a:cubicBezTo>
                  <a:lnTo>
                    <a:pt x="3017" y="2203"/>
                  </a:lnTo>
                  <a:lnTo>
                    <a:pt x="3122" y="2234"/>
                  </a:lnTo>
                  <a:cubicBezTo>
                    <a:pt x="3636" y="2402"/>
                    <a:pt x="4719" y="3138"/>
                    <a:pt x="4624" y="3495"/>
                  </a:cubicBezTo>
                  <a:cubicBezTo>
                    <a:pt x="4603" y="3558"/>
                    <a:pt x="4572" y="3600"/>
                    <a:pt x="4519" y="3621"/>
                  </a:cubicBezTo>
                  <a:cubicBezTo>
                    <a:pt x="4486" y="3633"/>
                    <a:pt x="4449" y="3639"/>
                    <a:pt x="4407" y="3639"/>
                  </a:cubicBezTo>
                  <a:cubicBezTo>
                    <a:pt x="4017" y="3639"/>
                    <a:pt x="3259" y="3143"/>
                    <a:pt x="2880" y="2896"/>
                  </a:cubicBezTo>
                  <a:cubicBezTo>
                    <a:pt x="2817" y="2854"/>
                    <a:pt x="2764" y="2822"/>
                    <a:pt x="2711" y="2791"/>
                  </a:cubicBezTo>
                  <a:lnTo>
                    <a:pt x="2606" y="2717"/>
                  </a:lnTo>
                  <a:lnTo>
                    <a:pt x="2596" y="2969"/>
                  </a:lnTo>
                  <a:cubicBezTo>
                    <a:pt x="2585" y="3590"/>
                    <a:pt x="2554" y="4882"/>
                    <a:pt x="1997" y="4882"/>
                  </a:cubicBezTo>
                  <a:cubicBezTo>
                    <a:pt x="1945" y="4882"/>
                    <a:pt x="1903" y="4861"/>
                    <a:pt x="1871" y="4819"/>
                  </a:cubicBezTo>
                  <a:cubicBezTo>
                    <a:pt x="1682" y="4587"/>
                    <a:pt x="1840" y="3789"/>
                    <a:pt x="1945" y="3264"/>
                  </a:cubicBezTo>
                  <a:cubicBezTo>
                    <a:pt x="1966" y="3117"/>
                    <a:pt x="1997" y="2980"/>
                    <a:pt x="2008" y="2875"/>
                  </a:cubicBezTo>
                  <a:lnTo>
                    <a:pt x="2029" y="2780"/>
                  </a:lnTo>
                  <a:lnTo>
                    <a:pt x="2029" y="2780"/>
                  </a:lnTo>
                  <a:lnTo>
                    <a:pt x="1924" y="2791"/>
                  </a:lnTo>
                  <a:cubicBezTo>
                    <a:pt x="1568" y="2845"/>
                    <a:pt x="1257" y="2872"/>
                    <a:pt x="1000" y="2872"/>
                  </a:cubicBezTo>
                  <a:cubicBezTo>
                    <a:pt x="558" y="2872"/>
                    <a:pt x="277" y="2793"/>
                    <a:pt x="211" y="2633"/>
                  </a:cubicBezTo>
                  <a:cubicBezTo>
                    <a:pt x="169" y="2539"/>
                    <a:pt x="159" y="2455"/>
                    <a:pt x="201" y="2392"/>
                  </a:cubicBezTo>
                  <a:cubicBezTo>
                    <a:pt x="333" y="2208"/>
                    <a:pt x="815" y="2168"/>
                    <a:pt x="1240" y="2168"/>
                  </a:cubicBezTo>
                  <a:cubicBezTo>
                    <a:pt x="1423" y="2168"/>
                    <a:pt x="1595" y="2176"/>
                    <a:pt x="1724" y="2182"/>
                  </a:cubicBezTo>
                  <a:lnTo>
                    <a:pt x="1829" y="2192"/>
                  </a:lnTo>
                  <a:lnTo>
                    <a:pt x="1924" y="2182"/>
                  </a:lnTo>
                  <a:lnTo>
                    <a:pt x="1903" y="2087"/>
                  </a:lnTo>
                  <a:cubicBezTo>
                    <a:pt x="1892" y="1961"/>
                    <a:pt x="1798" y="1730"/>
                    <a:pt x="1682" y="1435"/>
                  </a:cubicBezTo>
                  <a:cubicBezTo>
                    <a:pt x="1504" y="1015"/>
                    <a:pt x="1272" y="438"/>
                    <a:pt x="1367" y="228"/>
                  </a:cubicBezTo>
                  <a:cubicBezTo>
                    <a:pt x="1388" y="196"/>
                    <a:pt x="1409" y="175"/>
                    <a:pt x="1451" y="165"/>
                  </a:cubicBezTo>
                  <a:cubicBezTo>
                    <a:pt x="1476" y="158"/>
                    <a:pt x="1501" y="154"/>
                    <a:pt x="1525" y="154"/>
                  </a:cubicBezTo>
                  <a:close/>
                  <a:moveTo>
                    <a:pt x="1530" y="0"/>
                  </a:moveTo>
                  <a:cubicBezTo>
                    <a:pt x="1491" y="0"/>
                    <a:pt x="1451" y="6"/>
                    <a:pt x="1409" y="17"/>
                  </a:cubicBezTo>
                  <a:cubicBezTo>
                    <a:pt x="1336" y="38"/>
                    <a:pt x="1272" y="91"/>
                    <a:pt x="1230" y="165"/>
                  </a:cubicBezTo>
                  <a:cubicBezTo>
                    <a:pt x="1104" y="427"/>
                    <a:pt x="1336" y="994"/>
                    <a:pt x="1546" y="1499"/>
                  </a:cubicBezTo>
                  <a:cubicBezTo>
                    <a:pt x="1630" y="1709"/>
                    <a:pt x="1714" y="1909"/>
                    <a:pt x="1735" y="2035"/>
                  </a:cubicBezTo>
                  <a:cubicBezTo>
                    <a:pt x="1554" y="2026"/>
                    <a:pt x="1370" y="2020"/>
                    <a:pt x="1193" y="2020"/>
                  </a:cubicBezTo>
                  <a:cubicBezTo>
                    <a:pt x="689" y="2020"/>
                    <a:pt x="240" y="2075"/>
                    <a:pt x="85" y="2308"/>
                  </a:cubicBezTo>
                  <a:cubicBezTo>
                    <a:pt x="12" y="2413"/>
                    <a:pt x="1" y="2549"/>
                    <a:pt x="64" y="2696"/>
                  </a:cubicBezTo>
                  <a:cubicBezTo>
                    <a:pt x="176" y="2946"/>
                    <a:pt x="556" y="3028"/>
                    <a:pt x="1007" y="3028"/>
                  </a:cubicBezTo>
                  <a:cubicBezTo>
                    <a:pt x="1276" y="3028"/>
                    <a:pt x="1571" y="2999"/>
                    <a:pt x="1850" y="2959"/>
                  </a:cubicBezTo>
                  <a:lnTo>
                    <a:pt x="1850" y="2959"/>
                  </a:lnTo>
                  <a:cubicBezTo>
                    <a:pt x="1829" y="3043"/>
                    <a:pt x="1808" y="3138"/>
                    <a:pt x="1787" y="3233"/>
                  </a:cubicBezTo>
                  <a:cubicBezTo>
                    <a:pt x="1640" y="3999"/>
                    <a:pt x="1535" y="4651"/>
                    <a:pt x="1756" y="4924"/>
                  </a:cubicBezTo>
                  <a:cubicBezTo>
                    <a:pt x="1819" y="4998"/>
                    <a:pt x="1903" y="5029"/>
                    <a:pt x="1997" y="5029"/>
                  </a:cubicBezTo>
                  <a:cubicBezTo>
                    <a:pt x="2690" y="5029"/>
                    <a:pt x="2733" y="3716"/>
                    <a:pt x="2754" y="2990"/>
                  </a:cubicBezTo>
                  <a:cubicBezTo>
                    <a:pt x="2764" y="3001"/>
                    <a:pt x="2785" y="3011"/>
                    <a:pt x="2796" y="3022"/>
                  </a:cubicBezTo>
                  <a:cubicBezTo>
                    <a:pt x="3371" y="3396"/>
                    <a:pt x="4008" y="3786"/>
                    <a:pt x="4408" y="3786"/>
                  </a:cubicBezTo>
                  <a:cubicBezTo>
                    <a:pt x="4468" y="3786"/>
                    <a:pt x="4523" y="3777"/>
                    <a:pt x="4572" y="3758"/>
                  </a:cubicBezTo>
                  <a:cubicBezTo>
                    <a:pt x="4666" y="3726"/>
                    <a:pt x="4740" y="3642"/>
                    <a:pt x="4771" y="3537"/>
                  </a:cubicBezTo>
                  <a:cubicBezTo>
                    <a:pt x="4897" y="3054"/>
                    <a:pt x="3794" y="2339"/>
                    <a:pt x="3269" y="2129"/>
                  </a:cubicBezTo>
                  <a:cubicBezTo>
                    <a:pt x="3332" y="2056"/>
                    <a:pt x="3416" y="1972"/>
                    <a:pt x="3489" y="1877"/>
                  </a:cubicBezTo>
                  <a:cubicBezTo>
                    <a:pt x="3930" y="1383"/>
                    <a:pt x="4540" y="711"/>
                    <a:pt x="4109" y="259"/>
                  </a:cubicBezTo>
                  <a:cubicBezTo>
                    <a:pt x="4034" y="183"/>
                    <a:pt x="3950" y="142"/>
                    <a:pt x="3858" y="142"/>
                  </a:cubicBezTo>
                  <a:cubicBezTo>
                    <a:pt x="3847" y="142"/>
                    <a:pt x="3836" y="142"/>
                    <a:pt x="3825" y="144"/>
                  </a:cubicBezTo>
                  <a:cubicBezTo>
                    <a:pt x="3531" y="186"/>
                    <a:pt x="3143" y="606"/>
                    <a:pt x="2669" y="1435"/>
                  </a:cubicBezTo>
                  <a:cubicBezTo>
                    <a:pt x="2554" y="1278"/>
                    <a:pt x="2459" y="1089"/>
                    <a:pt x="2365" y="910"/>
                  </a:cubicBezTo>
                  <a:cubicBezTo>
                    <a:pt x="2119" y="447"/>
                    <a:pt x="1882" y="0"/>
                    <a:pt x="1530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3" name="Google Shape;513;p32"/>
            <p:cNvSpPr/>
            <p:nvPr/>
          </p:nvSpPr>
          <p:spPr>
            <a:xfrm>
              <a:off x="5046850" y="4874225"/>
              <a:ext cx="6625" cy="4750"/>
            </a:xfrm>
            <a:custGeom>
              <a:avLst/>
              <a:gdLst/>
              <a:ahLst/>
              <a:cxnLst/>
              <a:rect l="l" t="t" r="r" b="b"/>
              <a:pathLst>
                <a:path w="265" h="190" extrusionOk="0">
                  <a:moveTo>
                    <a:pt x="117" y="0"/>
                  </a:moveTo>
                  <a:cubicBezTo>
                    <a:pt x="1" y="0"/>
                    <a:pt x="1" y="189"/>
                    <a:pt x="117" y="189"/>
                  </a:cubicBezTo>
                  <a:lnTo>
                    <a:pt x="138" y="189"/>
                  </a:lnTo>
                  <a:cubicBezTo>
                    <a:pt x="264" y="189"/>
                    <a:pt x="264" y="0"/>
                    <a:pt x="138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4" name="Google Shape;514;p32"/>
            <p:cNvSpPr/>
            <p:nvPr/>
          </p:nvSpPr>
          <p:spPr>
            <a:xfrm>
              <a:off x="5060525" y="4869500"/>
              <a:ext cx="6075" cy="4750"/>
            </a:xfrm>
            <a:custGeom>
              <a:avLst/>
              <a:gdLst/>
              <a:ahLst/>
              <a:cxnLst/>
              <a:rect l="l" t="t" r="r" b="b"/>
              <a:pathLst>
                <a:path w="243" h="190" extrusionOk="0">
                  <a:moveTo>
                    <a:pt x="126" y="0"/>
                  </a:moveTo>
                  <a:cubicBezTo>
                    <a:pt x="0" y="0"/>
                    <a:pt x="0" y="189"/>
                    <a:pt x="126" y="189"/>
                  </a:cubicBezTo>
                  <a:cubicBezTo>
                    <a:pt x="242" y="189"/>
                    <a:pt x="242" y="0"/>
                    <a:pt x="126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5" name="Google Shape;515;p32"/>
            <p:cNvSpPr/>
            <p:nvPr/>
          </p:nvSpPr>
          <p:spPr>
            <a:xfrm>
              <a:off x="5068150" y="4875025"/>
              <a:ext cx="6050" cy="4750"/>
            </a:xfrm>
            <a:custGeom>
              <a:avLst/>
              <a:gdLst/>
              <a:ahLst/>
              <a:cxnLst/>
              <a:rect l="l" t="t" r="r" b="b"/>
              <a:pathLst>
                <a:path w="242" h="190" extrusionOk="0">
                  <a:moveTo>
                    <a:pt x="127" y="0"/>
                  </a:moveTo>
                  <a:cubicBezTo>
                    <a:pt x="0" y="0"/>
                    <a:pt x="0" y="189"/>
                    <a:pt x="127" y="189"/>
                  </a:cubicBezTo>
                  <a:cubicBezTo>
                    <a:pt x="242" y="189"/>
                    <a:pt x="242" y="0"/>
                    <a:pt x="127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6" name="Google Shape;516;p32"/>
            <p:cNvSpPr/>
            <p:nvPr/>
          </p:nvSpPr>
          <p:spPr>
            <a:xfrm>
              <a:off x="5087575" y="4871350"/>
              <a:ext cx="6075" cy="4750"/>
            </a:xfrm>
            <a:custGeom>
              <a:avLst/>
              <a:gdLst/>
              <a:ahLst/>
              <a:cxnLst/>
              <a:rect l="l" t="t" r="r" b="b"/>
              <a:pathLst>
                <a:path w="243" h="190" extrusionOk="0">
                  <a:moveTo>
                    <a:pt x="127" y="0"/>
                  </a:moveTo>
                  <a:cubicBezTo>
                    <a:pt x="1" y="0"/>
                    <a:pt x="1" y="189"/>
                    <a:pt x="127" y="189"/>
                  </a:cubicBezTo>
                  <a:cubicBezTo>
                    <a:pt x="242" y="189"/>
                    <a:pt x="242" y="0"/>
                    <a:pt x="127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5098100" y="4861875"/>
              <a:ext cx="6050" cy="4750"/>
            </a:xfrm>
            <a:custGeom>
              <a:avLst/>
              <a:gdLst/>
              <a:ahLst/>
              <a:cxnLst/>
              <a:rect l="l" t="t" r="r" b="b"/>
              <a:pathLst>
                <a:path w="242" h="190" extrusionOk="0">
                  <a:moveTo>
                    <a:pt x="126" y="1"/>
                  </a:moveTo>
                  <a:cubicBezTo>
                    <a:pt x="0" y="1"/>
                    <a:pt x="0" y="190"/>
                    <a:pt x="126" y="190"/>
                  </a:cubicBezTo>
                  <a:cubicBezTo>
                    <a:pt x="241" y="190"/>
                    <a:pt x="241" y="1"/>
                    <a:pt x="126" y="1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5087050" y="4851900"/>
              <a:ext cx="6350" cy="4750"/>
            </a:xfrm>
            <a:custGeom>
              <a:avLst/>
              <a:gdLst/>
              <a:ahLst/>
              <a:cxnLst/>
              <a:rect l="l" t="t" r="r" b="b"/>
              <a:pathLst>
                <a:path w="254" h="190" extrusionOk="0">
                  <a:moveTo>
                    <a:pt x="127" y="1"/>
                  </a:moveTo>
                  <a:cubicBezTo>
                    <a:pt x="1" y="1"/>
                    <a:pt x="1" y="190"/>
                    <a:pt x="127" y="190"/>
                  </a:cubicBezTo>
                  <a:cubicBezTo>
                    <a:pt x="253" y="190"/>
                    <a:pt x="253" y="1"/>
                    <a:pt x="127" y="1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5081000" y="4837200"/>
              <a:ext cx="6075" cy="4750"/>
            </a:xfrm>
            <a:custGeom>
              <a:avLst/>
              <a:gdLst/>
              <a:ahLst/>
              <a:cxnLst/>
              <a:rect l="l" t="t" r="r" b="b"/>
              <a:pathLst>
                <a:path w="243" h="190" extrusionOk="0">
                  <a:moveTo>
                    <a:pt x="127" y="0"/>
                  </a:moveTo>
                  <a:cubicBezTo>
                    <a:pt x="1" y="0"/>
                    <a:pt x="1" y="189"/>
                    <a:pt x="127" y="189"/>
                  </a:cubicBezTo>
                  <a:cubicBezTo>
                    <a:pt x="243" y="189"/>
                    <a:pt x="243" y="0"/>
                    <a:pt x="127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5075225" y="4823250"/>
              <a:ext cx="6075" cy="4750"/>
            </a:xfrm>
            <a:custGeom>
              <a:avLst/>
              <a:gdLst/>
              <a:ahLst/>
              <a:cxnLst/>
              <a:rect l="l" t="t" r="r" b="b"/>
              <a:pathLst>
                <a:path w="243" h="190" extrusionOk="0">
                  <a:moveTo>
                    <a:pt x="127" y="1"/>
                  </a:moveTo>
                  <a:cubicBezTo>
                    <a:pt x="1" y="1"/>
                    <a:pt x="1" y="190"/>
                    <a:pt x="127" y="190"/>
                  </a:cubicBezTo>
                  <a:cubicBezTo>
                    <a:pt x="243" y="190"/>
                    <a:pt x="243" y="1"/>
                    <a:pt x="127" y="1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1" name="Google Shape;521;p32"/>
            <p:cNvSpPr/>
            <p:nvPr/>
          </p:nvSpPr>
          <p:spPr>
            <a:xfrm>
              <a:off x="5110425" y="4854775"/>
              <a:ext cx="6075" cy="4750"/>
            </a:xfrm>
            <a:custGeom>
              <a:avLst/>
              <a:gdLst/>
              <a:ahLst/>
              <a:cxnLst/>
              <a:rect l="l" t="t" r="r" b="b"/>
              <a:pathLst>
                <a:path w="243" h="190" extrusionOk="0">
                  <a:moveTo>
                    <a:pt x="127" y="1"/>
                  </a:moveTo>
                  <a:cubicBezTo>
                    <a:pt x="1" y="1"/>
                    <a:pt x="1" y="190"/>
                    <a:pt x="127" y="190"/>
                  </a:cubicBezTo>
                  <a:cubicBezTo>
                    <a:pt x="243" y="190"/>
                    <a:pt x="243" y="1"/>
                    <a:pt x="127" y="1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5122775" y="4840350"/>
              <a:ext cx="6075" cy="4750"/>
            </a:xfrm>
            <a:custGeom>
              <a:avLst/>
              <a:gdLst/>
              <a:ahLst/>
              <a:cxnLst/>
              <a:rect l="l" t="t" r="r" b="b"/>
              <a:pathLst>
                <a:path w="243" h="190" extrusionOk="0">
                  <a:moveTo>
                    <a:pt x="127" y="0"/>
                  </a:moveTo>
                  <a:cubicBezTo>
                    <a:pt x="1" y="0"/>
                    <a:pt x="1" y="189"/>
                    <a:pt x="127" y="189"/>
                  </a:cubicBezTo>
                  <a:cubicBezTo>
                    <a:pt x="242" y="189"/>
                    <a:pt x="242" y="0"/>
                    <a:pt x="127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3" name="Google Shape;523;p32"/>
            <p:cNvSpPr/>
            <p:nvPr/>
          </p:nvSpPr>
          <p:spPr>
            <a:xfrm>
              <a:off x="5123300" y="4827725"/>
              <a:ext cx="6075" cy="4750"/>
            </a:xfrm>
            <a:custGeom>
              <a:avLst/>
              <a:gdLst/>
              <a:ahLst/>
              <a:cxnLst/>
              <a:rect l="l" t="t" r="r" b="b"/>
              <a:pathLst>
                <a:path w="243" h="190" extrusionOk="0">
                  <a:moveTo>
                    <a:pt x="116" y="1"/>
                  </a:moveTo>
                  <a:cubicBezTo>
                    <a:pt x="1" y="1"/>
                    <a:pt x="1" y="190"/>
                    <a:pt x="116" y="190"/>
                  </a:cubicBezTo>
                  <a:cubicBezTo>
                    <a:pt x="242" y="190"/>
                    <a:pt x="242" y="1"/>
                    <a:pt x="116" y="1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4" name="Google Shape;524;p32"/>
            <p:cNvSpPr/>
            <p:nvPr/>
          </p:nvSpPr>
          <p:spPr>
            <a:xfrm>
              <a:off x="5132775" y="4826150"/>
              <a:ext cx="6050" cy="4750"/>
            </a:xfrm>
            <a:custGeom>
              <a:avLst/>
              <a:gdLst/>
              <a:ahLst/>
              <a:cxnLst/>
              <a:rect l="l" t="t" r="r" b="b"/>
              <a:pathLst>
                <a:path w="242" h="190" extrusionOk="0">
                  <a:moveTo>
                    <a:pt x="126" y="1"/>
                  </a:moveTo>
                  <a:cubicBezTo>
                    <a:pt x="0" y="1"/>
                    <a:pt x="0" y="190"/>
                    <a:pt x="126" y="190"/>
                  </a:cubicBezTo>
                  <a:cubicBezTo>
                    <a:pt x="241" y="190"/>
                    <a:pt x="241" y="1"/>
                    <a:pt x="126" y="1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5" name="Google Shape;525;p32"/>
            <p:cNvSpPr/>
            <p:nvPr/>
          </p:nvSpPr>
          <p:spPr>
            <a:xfrm>
              <a:off x="5104650" y="4870275"/>
              <a:ext cx="6325" cy="4775"/>
            </a:xfrm>
            <a:custGeom>
              <a:avLst/>
              <a:gdLst/>
              <a:ahLst/>
              <a:cxnLst/>
              <a:rect l="l" t="t" r="r" b="b"/>
              <a:pathLst>
                <a:path w="253" h="191" extrusionOk="0">
                  <a:moveTo>
                    <a:pt x="127" y="1"/>
                  </a:moveTo>
                  <a:cubicBezTo>
                    <a:pt x="0" y="1"/>
                    <a:pt x="0" y="190"/>
                    <a:pt x="127" y="190"/>
                  </a:cubicBezTo>
                  <a:cubicBezTo>
                    <a:pt x="253" y="190"/>
                    <a:pt x="253" y="1"/>
                    <a:pt x="127" y="1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6" name="Google Shape;526;p32"/>
            <p:cNvSpPr/>
            <p:nvPr/>
          </p:nvSpPr>
          <p:spPr>
            <a:xfrm>
              <a:off x="5119100" y="4876600"/>
              <a:ext cx="6050" cy="4750"/>
            </a:xfrm>
            <a:custGeom>
              <a:avLst/>
              <a:gdLst/>
              <a:ahLst/>
              <a:cxnLst/>
              <a:rect l="l" t="t" r="r" b="b"/>
              <a:pathLst>
                <a:path w="242" h="190" extrusionOk="0">
                  <a:moveTo>
                    <a:pt x="116" y="0"/>
                  </a:moveTo>
                  <a:cubicBezTo>
                    <a:pt x="1" y="0"/>
                    <a:pt x="1" y="189"/>
                    <a:pt x="116" y="189"/>
                  </a:cubicBezTo>
                  <a:cubicBezTo>
                    <a:pt x="242" y="189"/>
                    <a:pt x="242" y="0"/>
                    <a:pt x="116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7" name="Google Shape;527;p32"/>
            <p:cNvSpPr/>
            <p:nvPr/>
          </p:nvSpPr>
          <p:spPr>
            <a:xfrm>
              <a:off x="5127500" y="4887350"/>
              <a:ext cx="6075" cy="5025"/>
            </a:xfrm>
            <a:custGeom>
              <a:avLst/>
              <a:gdLst/>
              <a:ahLst/>
              <a:cxnLst/>
              <a:rect l="l" t="t" r="r" b="b"/>
              <a:pathLst>
                <a:path w="243" h="201" extrusionOk="0">
                  <a:moveTo>
                    <a:pt x="127" y="0"/>
                  </a:moveTo>
                  <a:cubicBezTo>
                    <a:pt x="1" y="0"/>
                    <a:pt x="1" y="201"/>
                    <a:pt x="127" y="201"/>
                  </a:cubicBezTo>
                  <a:cubicBezTo>
                    <a:pt x="242" y="201"/>
                    <a:pt x="242" y="0"/>
                    <a:pt x="127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8" name="Google Shape;528;p32"/>
            <p:cNvSpPr/>
            <p:nvPr/>
          </p:nvSpPr>
          <p:spPr>
            <a:xfrm>
              <a:off x="5138550" y="4889450"/>
              <a:ext cx="6050" cy="4750"/>
            </a:xfrm>
            <a:custGeom>
              <a:avLst/>
              <a:gdLst/>
              <a:ahLst/>
              <a:cxnLst/>
              <a:rect l="l" t="t" r="r" b="b"/>
              <a:pathLst>
                <a:path w="242" h="190" extrusionOk="0">
                  <a:moveTo>
                    <a:pt x="115" y="1"/>
                  </a:moveTo>
                  <a:cubicBezTo>
                    <a:pt x="0" y="1"/>
                    <a:pt x="0" y="190"/>
                    <a:pt x="115" y="190"/>
                  </a:cubicBezTo>
                  <a:cubicBezTo>
                    <a:pt x="241" y="190"/>
                    <a:pt x="241" y="1"/>
                    <a:pt x="115" y="1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9" name="Google Shape;529;p32"/>
            <p:cNvSpPr/>
            <p:nvPr/>
          </p:nvSpPr>
          <p:spPr>
            <a:xfrm>
              <a:off x="5090475" y="4886050"/>
              <a:ext cx="6075" cy="4750"/>
            </a:xfrm>
            <a:custGeom>
              <a:avLst/>
              <a:gdLst/>
              <a:ahLst/>
              <a:cxnLst/>
              <a:rect l="l" t="t" r="r" b="b"/>
              <a:pathLst>
                <a:path w="243" h="190" extrusionOk="0">
                  <a:moveTo>
                    <a:pt x="126" y="0"/>
                  </a:moveTo>
                  <a:cubicBezTo>
                    <a:pt x="0" y="0"/>
                    <a:pt x="0" y="190"/>
                    <a:pt x="126" y="190"/>
                  </a:cubicBezTo>
                  <a:cubicBezTo>
                    <a:pt x="242" y="190"/>
                    <a:pt x="242" y="0"/>
                    <a:pt x="126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0" name="Google Shape;530;p32"/>
            <p:cNvSpPr/>
            <p:nvPr/>
          </p:nvSpPr>
          <p:spPr>
            <a:xfrm>
              <a:off x="5092850" y="4902050"/>
              <a:ext cx="6050" cy="5025"/>
            </a:xfrm>
            <a:custGeom>
              <a:avLst/>
              <a:gdLst/>
              <a:ahLst/>
              <a:cxnLst/>
              <a:rect l="l" t="t" r="r" b="b"/>
              <a:pathLst>
                <a:path w="242" h="201" extrusionOk="0">
                  <a:moveTo>
                    <a:pt x="126" y="1"/>
                  </a:moveTo>
                  <a:cubicBezTo>
                    <a:pt x="0" y="1"/>
                    <a:pt x="0" y="201"/>
                    <a:pt x="126" y="201"/>
                  </a:cubicBezTo>
                  <a:cubicBezTo>
                    <a:pt x="241" y="201"/>
                    <a:pt x="241" y="1"/>
                    <a:pt x="126" y="1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1" name="Google Shape;531;p32"/>
            <p:cNvSpPr/>
            <p:nvPr/>
          </p:nvSpPr>
          <p:spPr>
            <a:xfrm>
              <a:off x="5087050" y="4909675"/>
              <a:ext cx="6350" cy="4775"/>
            </a:xfrm>
            <a:custGeom>
              <a:avLst/>
              <a:gdLst/>
              <a:ahLst/>
              <a:cxnLst/>
              <a:rect l="l" t="t" r="r" b="b"/>
              <a:pathLst>
                <a:path w="254" h="191" extrusionOk="0">
                  <a:moveTo>
                    <a:pt x="127" y="1"/>
                  </a:moveTo>
                  <a:cubicBezTo>
                    <a:pt x="1" y="1"/>
                    <a:pt x="1" y="190"/>
                    <a:pt x="127" y="190"/>
                  </a:cubicBezTo>
                  <a:cubicBezTo>
                    <a:pt x="253" y="190"/>
                    <a:pt x="253" y="1"/>
                    <a:pt x="127" y="1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2" name="Google Shape;532;p32"/>
            <p:cNvSpPr/>
            <p:nvPr/>
          </p:nvSpPr>
          <p:spPr>
            <a:xfrm>
              <a:off x="5087575" y="4926500"/>
              <a:ext cx="6075" cy="4750"/>
            </a:xfrm>
            <a:custGeom>
              <a:avLst/>
              <a:gdLst/>
              <a:ahLst/>
              <a:cxnLst/>
              <a:rect l="l" t="t" r="r" b="b"/>
              <a:pathLst>
                <a:path w="243" h="190" extrusionOk="0">
                  <a:moveTo>
                    <a:pt x="127" y="0"/>
                  </a:moveTo>
                  <a:cubicBezTo>
                    <a:pt x="1" y="0"/>
                    <a:pt x="1" y="190"/>
                    <a:pt x="127" y="190"/>
                  </a:cubicBezTo>
                  <a:cubicBezTo>
                    <a:pt x="242" y="190"/>
                    <a:pt x="242" y="0"/>
                    <a:pt x="127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33" name="Google Shape;533;p32"/>
          <p:cNvGrpSpPr/>
          <p:nvPr/>
        </p:nvGrpSpPr>
        <p:grpSpPr>
          <a:xfrm>
            <a:off x="1870878" y="1178721"/>
            <a:ext cx="882159" cy="905571"/>
            <a:chOff x="5017725" y="4792775"/>
            <a:chExt cx="159200" cy="163425"/>
          </a:xfrm>
        </p:grpSpPr>
        <p:sp>
          <p:nvSpPr>
            <p:cNvPr id="534" name="Google Shape;534;p32"/>
            <p:cNvSpPr/>
            <p:nvPr/>
          </p:nvSpPr>
          <p:spPr>
            <a:xfrm>
              <a:off x="5037400" y="4811550"/>
              <a:ext cx="122425" cy="125725"/>
            </a:xfrm>
            <a:custGeom>
              <a:avLst/>
              <a:gdLst/>
              <a:ahLst/>
              <a:cxnLst/>
              <a:rect l="l" t="t" r="r" b="b"/>
              <a:pathLst>
                <a:path w="4897" h="5029" extrusionOk="0">
                  <a:moveTo>
                    <a:pt x="1530" y="0"/>
                  </a:moveTo>
                  <a:cubicBezTo>
                    <a:pt x="1491" y="0"/>
                    <a:pt x="1451" y="6"/>
                    <a:pt x="1409" y="17"/>
                  </a:cubicBezTo>
                  <a:cubicBezTo>
                    <a:pt x="1336" y="38"/>
                    <a:pt x="1272" y="91"/>
                    <a:pt x="1230" y="165"/>
                  </a:cubicBezTo>
                  <a:cubicBezTo>
                    <a:pt x="1104" y="427"/>
                    <a:pt x="1336" y="994"/>
                    <a:pt x="1546" y="1499"/>
                  </a:cubicBezTo>
                  <a:cubicBezTo>
                    <a:pt x="1630" y="1709"/>
                    <a:pt x="1714" y="1909"/>
                    <a:pt x="1735" y="2035"/>
                  </a:cubicBezTo>
                  <a:cubicBezTo>
                    <a:pt x="1554" y="2026"/>
                    <a:pt x="1370" y="2020"/>
                    <a:pt x="1193" y="2020"/>
                  </a:cubicBezTo>
                  <a:cubicBezTo>
                    <a:pt x="689" y="2020"/>
                    <a:pt x="240" y="2075"/>
                    <a:pt x="85" y="2308"/>
                  </a:cubicBezTo>
                  <a:cubicBezTo>
                    <a:pt x="12" y="2413"/>
                    <a:pt x="1" y="2549"/>
                    <a:pt x="64" y="2696"/>
                  </a:cubicBezTo>
                  <a:cubicBezTo>
                    <a:pt x="176" y="2946"/>
                    <a:pt x="556" y="3028"/>
                    <a:pt x="1007" y="3028"/>
                  </a:cubicBezTo>
                  <a:cubicBezTo>
                    <a:pt x="1276" y="3028"/>
                    <a:pt x="1571" y="2999"/>
                    <a:pt x="1850" y="2959"/>
                  </a:cubicBezTo>
                  <a:lnTo>
                    <a:pt x="1850" y="2959"/>
                  </a:lnTo>
                  <a:cubicBezTo>
                    <a:pt x="1829" y="3043"/>
                    <a:pt x="1808" y="3138"/>
                    <a:pt x="1787" y="3233"/>
                  </a:cubicBezTo>
                  <a:cubicBezTo>
                    <a:pt x="1640" y="3999"/>
                    <a:pt x="1535" y="4651"/>
                    <a:pt x="1756" y="4924"/>
                  </a:cubicBezTo>
                  <a:cubicBezTo>
                    <a:pt x="1819" y="4998"/>
                    <a:pt x="1903" y="5029"/>
                    <a:pt x="1997" y="5029"/>
                  </a:cubicBezTo>
                  <a:cubicBezTo>
                    <a:pt x="2690" y="5029"/>
                    <a:pt x="2733" y="3716"/>
                    <a:pt x="2754" y="2990"/>
                  </a:cubicBezTo>
                  <a:cubicBezTo>
                    <a:pt x="2764" y="3001"/>
                    <a:pt x="2785" y="3011"/>
                    <a:pt x="2796" y="3022"/>
                  </a:cubicBezTo>
                  <a:cubicBezTo>
                    <a:pt x="3371" y="3396"/>
                    <a:pt x="4008" y="3786"/>
                    <a:pt x="4408" y="3786"/>
                  </a:cubicBezTo>
                  <a:cubicBezTo>
                    <a:pt x="4468" y="3786"/>
                    <a:pt x="4523" y="3777"/>
                    <a:pt x="4572" y="3758"/>
                  </a:cubicBezTo>
                  <a:cubicBezTo>
                    <a:pt x="4666" y="3726"/>
                    <a:pt x="4740" y="3642"/>
                    <a:pt x="4771" y="3537"/>
                  </a:cubicBezTo>
                  <a:cubicBezTo>
                    <a:pt x="4897" y="3054"/>
                    <a:pt x="3794" y="2339"/>
                    <a:pt x="3269" y="2129"/>
                  </a:cubicBezTo>
                  <a:cubicBezTo>
                    <a:pt x="3332" y="2056"/>
                    <a:pt x="3416" y="1972"/>
                    <a:pt x="3489" y="1877"/>
                  </a:cubicBezTo>
                  <a:cubicBezTo>
                    <a:pt x="3930" y="1383"/>
                    <a:pt x="4540" y="711"/>
                    <a:pt x="4109" y="259"/>
                  </a:cubicBezTo>
                  <a:cubicBezTo>
                    <a:pt x="4034" y="183"/>
                    <a:pt x="3950" y="142"/>
                    <a:pt x="3858" y="142"/>
                  </a:cubicBezTo>
                  <a:cubicBezTo>
                    <a:pt x="3847" y="142"/>
                    <a:pt x="3836" y="142"/>
                    <a:pt x="3825" y="144"/>
                  </a:cubicBezTo>
                  <a:cubicBezTo>
                    <a:pt x="3531" y="186"/>
                    <a:pt x="3143" y="606"/>
                    <a:pt x="2669" y="1435"/>
                  </a:cubicBezTo>
                  <a:cubicBezTo>
                    <a:pt x="2554" y="1278"/>
                    <a:pt x="2459" y="1089"/>
                    <a:pt x="2365" y="910"/>
                  </a:cubicBezTo>
                  <a:cubicBezTo>
                    <a:pt x="2119" y="447"/>
                    <a:pt x="1882" y="0"/>
                    <a:pt x="1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5" name="Google Shape;535;p32"/>
            <p:cNvSpPr/>
            <p:nvPr/>
          </p:nvSpPr>
          <p:spPr>
            <a:xfrm>
              <a:off x="5017725" y="4792775"/>
              <a:ext cx="159200" cy="163425"/>
            </a:xfrm>
            <a:custGeom>
              <a:avLst/>
              <a:gdLst/>
              <a:ahLst/>
              <a:cxnLst/>
              <a:rect l="l" t="t" r="r" b="b"/>
              <a:pathLst>
                <a:path w="6368" h="6537" extrusionOk="0">
                  <a:moveTo>
                    <a:pt x="3299" y="2922"/>
                  </a:moveTo>
                  <a:cubicBezTo>
                    <a:pt x="3309" y="2964"/>
                    <a:pt x="3309" y="2996"/>
                    <a:pt x="3320" y="3027"/>
                  </a:cubicBezTo>
                  <a:lnTo>
                    <a:pt x="3225" y="3059"/>
                  </a:lnTo>
                  <a:cubicBezTo>
                    <a:pt x="3246" y="3006"/>
                    <a:pt x="3257" y="2964"/>
                    <a:pt x="3267" y="2922"/>
                  </a:cubicBezTo>
                  <a:close/>
                  <a:moveTo>
                    <a:pt x="2318" y="1"/>
                  </a:moveTo>
                  <a:cubicBezTo>
                    <a:pt x="2192" y="1"/>
                    <a:pt x="2081" y="20"/>
                    <a:pt x="1996" y="43"/>
                  </a:cubicBezTo>
                  <a:cubicBezTo>
                    <a:pt x="1702" y="127"/>
                    <a:pt x="1471" y="316"/>
                    <a:pt x="1345" y="579"/>
                  </a:cubicBezTo>
                  <a:cubicBezTo>
                    <a:pt x="1135" y="1021"/>
                    <a:pt x="1250" y="1525"/>
                    <a:pt x="1439" y="2039"/>
                  </a:cubicBezTo>
                  <a:lnTo>
                    <a:pt x="1429" y="2039"/>
                  </a:lnTo>
                  <a:cubicBezTo>
                    <a:pt x="1219" y="2071"/>
                    <a:pt x="589" y="2134"/>
                    <a:pt x="241" y="2628"/>
                  </a:cubicBezTo>
                  <a:cubicBezTo>
                    <a:pt x="21" y="2954"/>
                    <a:pt x="0" y="3363"/>
                    <a:pt x="168" y="3752"/>
                  </a:cubicBezTo>
                  <a:cubicBezTo>
                    <a:pt x="241" y="3931"/>
                    <a:pt x="420" y="4194"/>
                    <a:pt x="799" y="4362"/>
                  </a:cubicBezTo>
                  <a:cubicBezTo>
                    <a:pt x="988" y="4446"/>
                    <a:pt x="1208" y="4498"/>
                    <a:pt x="1471" y="4519"/>
                  </a:cubicBezTo>
                  <a:cubicBezTo>
                    <a:pt x="1544" y="4530"/>
                    <a:pt x="1628" y="4530"/>
                    <a:pt x="1712" y="4530"/>
                  </a:cubicBezTo>
                  <a:cubicBezTo>
                    <a:pt x="1618" y="5212"/>
                    <a:pt x="1628" y="5749"/>
                    <a:pt x="1954" y="6148"/>
                  </a:cubicBezTo>
                  <a:cubicBezTo>
                    <a:pt x="2165" y="6400"/>
                    <a:pt x="2459" y="6536"/>
                    <a:pt x="2784" y="6536"/>
                  </a:cubicBezTo>
                  <a:cubicBezTo>
                    <a:pt x="3183" y="6536"/>
                    <a:pt x="3541" y="6358"/>
                    <a:pt x="3793" y="6022"/>
                  </a:cubicBezTo>
                  <a:cubicBezTo>
                    <a:pt x="3951" y="5812"/>
                    <a:pt x="4066" y="5549"/>
                    <a:pt x="4150" y="5212"/>
                  </a:cubicBezTo>
                  <a:cubicBezTo>
                    <a:pt x="4161" y="5139"/>
                    <a:pt x="4182" y="5076"/>
                    <a:pt x="4192" y="5013"/>
                  </a:cubicBezTo>
                  <a:cubicBezTo>
                    <a:pt x="4547" y="5184"/>
                    <a:pt x="4879" y="5292"/>
                    <a:pt x="5189" y="5292"/>
                  </a:cubicBezTo>
                  <a:cubicBezTo>
                    <a:pt x="5338" y="5292"/>
                    <a:pt x="5481" y="5267"/>
                    <a:pt x="5621" y="5212"/>
                  </a:cubicBezTo>
                  <a:lnTo>
                    <a:pt x="5632" y="5212"/>
                  </a:lnTo>
                  <a:cubicBezTo>
                    <a:pt x="5947" y="5097"/>
                    <a:pt x="6188" y="4824"/>
                    <a:pt x="6283" y="4488"/>
                  </a:cubicBezTo>
                  <a:cubicBezTo>
                    <a:pt x="6346" y="4257"/>
                    <a:pt x="6367" y="3889"/>
                    <a:pt x="6073" y="3468"/>
                  </a:cubicBezTo>
                  <a:cubicBezTo>
                    <a:pt x="5947" y="3279"/>
                    <a:pt x="5758" y="3090"/>
                    <a:pt x="5527" y="2901"/>
                  </a:cubicBezTo>
                  <a:cubicBezTo>
                    <a:pt x="5432" y="2817"/>
                    <a:pt x="5338" y="2744"/>
                    <a:pt x="5233" y="2681"/>
                  </a:cubicBezTo>
                  <a:cubicBezTo>
                    <a:pt x="5359" y="2513"/>
                    <a:pt x="5485" y="2344"/>
                    <a:pt x="5579" y="2165"/>
                  </a:cubicBezTo>
                  <a:cubicBezTo>
                    <a:pt x="5716" y="1892"/>
                    <a:pt x="5789" y="1651"/>
                    <a:pt x="5800" y="1399"/>
                  </a:cubicBezTo>
                  <a:cubicBezTo>
                    <a:pt x="5800" y="1063"/>
                    <a:pt x="5684" y="747"/>
                    <a:pt x="5443" y="495"/>
                  </a:cubicBezTo>
                  <a:cubicBezTo>
                    <a:pt x="5231" y="265"/>
                    <a:pt x="4948" y="140"/>
                    <a:pt x="4649" y="140"/>
                  </a:cubicBezTo>
                  <a:cubicBezTo>
                    <a:pt x="4606" y="140"/>
                    <a:pt x="4562" y="143"/>
                    <a:pt x="4518" y="148"/>
                  </a:cubicBezTo>
                  <a:cubicBezTo>
                    <a:pt x="4182" y="190"/>
                    <a:pt x="3856" y="379"/>
                    <a:pt x="3541" y="737"/>
                  </a:cubicBezTo>
                  <a:lnTo>
                    <a:pt x="3509" y="768"/>
                  </a:lnTo>
                  <a:cubicBezTo>
                    <a:pt x="3446" y="663"/>
                    <a:pt x="3372" y="568"/>
                    <a:pt x="3288" y="474"/>
                  </a:cubicBezTo>
                  <a:cubicBezTo>
                    <a:pt x="2955" y="98"/>
                    <a:pt x="2597" y="1"/>
                    <a:pt x="23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6" name="Google Shape;536;p32"/>
            <p:cNvSpPr/>
            <p:nvPr/>
          </p:nvSpPr>
          <p:spPr>
            <a:xfrm>
              <a:off x="5035450" y="4813450"/>
              <a:ext cx="122275" cy="122000"/>
            </a:xfrm>
            <a:custGeom>
              <a:avLst/>
              <a:gdLst/>
              <a:ahLst/>
              <a:cxnLst/>
              <a:rect l="l" t="t" r="r" b="b"/>
              <a:pathLst>
                <a:path w="4891" h="4880" extrusionOk="0">
                  <a:moveTo>
                    <a:pt x="1608" y="0"/>
                  </a:moveTo>
                  <a:cubicBezTo>
                    <a:pt x="1576" y="0"/>
                    <a:pt x="1542" y="5"/>
                    <a:pt x="1508" y="15"/>
                  </a:cubicBezTo>
                  <a:cubicBezTo>
                    <a:pt x="993" y="152"/>
                    <a:pt x="1886" y="1654"/>
                    <a:pt x="1897" y="2011"/>
                  </a:cubicBezTo>
                  <a:cubicBezTo>
                    <a:pt x="1907" y="2022"/>
                    <a:pt x="1907" y="2032"/>
                    <a:pt x="1907" y="2032"/>
                  </a:cubicBezTo>
                  <a:cubicBezTo>
                    <a:pt x="1749" y="2026"/>
                    <a:pt x="1534" y="2015"/>
                    <a:pt x="1309" y="2015"/>
                  </a:cubicBezTo>
                  <a:cubicBezTo>
                    <a:pt x="692" y="2015"/>
                    <a:pt x="0" y="2097"/>
                    <a:pt x="216" y="2589"/>
                  </a:cubicBezTo>
                  <a:cubicBezTo>
                    <a:pt x="312" y="2810"/>
                    <a:pt x="673" y="2875"/>
                    <a:pt x="1068" y="2875"/>
                  </a:cubicBezTo>
                  <a:cubicBezTo>
                    <a:pt x="1407" y="2875"/>
                    <a:pt x="1770" y="2827"/>
                    <a:pt x="2012" y="2788"/>
                  </a:cubicBezTo>
                  <a:lnTo>
                    <a:pt x="2012" y="2788"/>
                  </a:lnTo>
                  <a:cubicBezTo>
                    <a:pt x="1928" y="3367"/>
                    <a:pt x="1508" y="4880"/>
                    <a:pt x="2075" y="4880"/>
                  </a:cubicBezTo>
                  <a:cubicBezTo>
                    <a:pt x="2737" y="4880"/>
                    <a:pt x="2737" y="3409"/>
                    <a:pt x="2758" y="2778"/>
                  </a:cubicBezTo>
                  <a:cubicBezTo>
                    <a:pt x="3121" y="3012"/>
                    <a:pt x="4019" y="3637"/>
                    <a:pt x="4491" y="3637"/>
                  </a:cubicBezTo>
                  <a:cubicBezTo>
                    <a:pt x="4633" y="3637"/>
                    <a:pt x="4737" y="3581"/>
                    <a:pt x="4776" y="3440"/>
                  </a:cubicBezTo>
                  <a:cubicBezTo>
                    <a:pt x="4891" y="2999"/>
                    <a:pt x="3683" y="2232"/>
                    <a:pt x="3221" y="2085"/>
                  </a:cubicBezTo>
                  <a:cubicBezTo>
                    <a:pt x="3599" y="1602"/>
                    <a:pt x="4608" y="740"/>
                    <a:pt x="4134" y="236"/>
                  </a:cubicBezTo>
                  <a:cubicBezTo>
                    <a:pt x="4077" y="175"/>
                    <a:pt x="4012" y="148"/>
                    <a:pt x="3944" y="148"/>
                  </a:cubicBezTo>
                  <a:cubicBezTo>
                    <a:pt x="3551" y="148"/>
                    <a:pt x="3016" y="1033"/>
                    <a:pt x="2747" y="1507"/>
                  </a:cubicBezTo>
                  <a:cubicBezTo>
                    <a:pt x="2335" y="928"/>
                    <a:pt x="2070" y="0"/>
                    <a:pt x="1608" y="0"/>
                  </a:cubicBezTo>
                  <a:close/>
                </a:path>
              </a:pathLst>
            </a:custGeom>
            <a:solidFill>
              <a:srgbClr val="359E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7" name="Google Shape;537;p32"/>
            <p:cNvSpPr/>
            <p:nvPr/>
          </p:nvSpPr>
          <p:spPr>
            <a:xfrm>
              <a:off x="5037400" y="4811550"/>
              <a:ext cx="122425" cy="125725"/>
            </a:xfrm>
            <a:custGeom>
              <a:avLst/>
              <a:gdLst/>
              <a:ahLst/>
              <a:cxnLst/>
              <a:rect l="l" t="t" r="r" b="b"/>
              <a:pathLst>
                <a:path w="4897" h="5029" extrusionOk="0">
                  <a:moveTo>
                    <a:pt x="1525" y="154"/>
                  </a:moveTo>
                  <a:cubicBezTo>
                    <a:pt x="1794" y="154"/>
                    <a:pt x="2007" y="560"/>
                    <a:pt x="2228" y="984"/>
                  </a:cubicBezTo>
                  <a:cubicBezTo>
                    <a:pt x="2344" y="1204"/>
                    <a:pt x="2470" y="1435"/>
                    <a:pt x="2606" y="1625"/>
                  </a:cubicBezTo>
                  <a:lnTo>
                    <a:pt x="2680" y="1720"/>
                  </a:lnTo>
                  <a:lnTo>
                    <a:pt x="2733" y="1615"/>
                  </a:lnTo>
                  <a:cubicBezTo>
                    <a:pt x="3332" y="564"/>
                    <a:pt x="3668" y="322"/>
                    <a:pt x="3836" y="301"/>
                  </a:cubicBezTo>
                  <a:cubicBezTo>
                    <a:pt x="3846" y="299"/>
                    <a:pt x="3856" y="298"/>
                    <a:pt x="3866" y="298"/>
                  </a:cubicBezTo>
                  <a:cubicBezTo>
                    <a:pt x="3916" y="298"/>
                    <a:pt x="3958" y="320"/>
                    <a:pt x="3993" y="364"/>
                  </a:cubicBezTo>
                  <a:cubicBezTo>
                    <a:pt x="4330" y="721"/>
                    <a:pt x="3804" y="1299"/>
                    <a:pt x="3374" y="1772"/>
                  </a:cubicBezTo>
                  <a:cubicBezTo>
                    <a:pt x="3269" y="1898"/>
                    <a:pt x="3164" y="2014"/>
                    <a:pt x="3080" y="2119"/>
                  </a:cubicBezTo>
                  <a:lnTo>
                    <a:pt x="3017" y="2203"/>
                  </a:lnTo>
                  <a:lnTo>
                    <a:pt x="3122" y="2234"/>
                  </a:lnTo>
                  <a:cubicBezTo>
                    <a:pt x="3636" y="2402"/>
                    <a:pt x="4719" y="3138"/>
                    <a:pt x="4624" y="3495"/>
                  </a:cubicBezTo>
                  <a:cubicBezTo>
                    <a:pt x="4603" y="3558"/>
                    <a:pt x="4572" y="3600"/>
                    <a:pt x="4519" y="3621"/>
                  </a:cubicBezTo>
                  <a:cubicBezTo>
                    <a:pt x="4486" y="3633"/>
                    <a:pt x="4449" y="3639"/>
                    <a:pt x="4407" y="3639"/>
                  </a:cubicBezTo>
                  <a:cubicBezTo>
                    <a:pt x="4017" y="3639"/>
                    <a:pt x="3259" y="3143"/>
                    <a:pt x="2880" y="2896"/>
                  </a:cubicBezTo>
                  <a:cubicBezTo>
                    <a:pt x="2817" y="2854"/>
                    <a:pt x="2764" y="2822"/>
                    <a:pt x="2711" y="2791"/>
                  </a:cubicBezTo>
                  <a:lnTo>
                    <a:pt x="2606" y="2717"/>
                  </a:lnTo>
                  <a:lnTo>
                    <a:pt x="2596" y="2969"/>
                  </a:lnTo>
                  <a:cubicBezTo>
                    <a:pt x="2585" y="3590"/>
                    <a:pt x="2554" y="4882"/>
                    <a:pt x="1997" y="4882"/>
                  </a:cubicBezTo>
                  <a:cubicBezTo>
                    <a:pt x="1945" y="4882"/>
                    <a:pt x="1903" y="4861"/>
                    <a:pt x="1871" y="4819"/>
                  </a:cubicBezTo>
                  <a:cubicBezTo>
                    <a:pt x="1682" y="4587"/>
                    <a:pt x="1840" y="3789"/>
                    <a:pt x="1945" y="3264"/>
                  </a:cubicBezTo>
                  <a:cubicBezTo>
                    <a:pt x="1966" y="3117"/>
                    <a:pt x="1997" y="2980"/>
                    <a:pt x="2008" y="2875"/>
                  </a:cubicBezTo>
                  <a:lnTo>
                    <a:pt x="2029" y="2780"/>
                  </a:lnTo>
                  <a:lnTo>
                    <a:pt x="2029" y="2780"/>
                  </a:lnTo>
                  <a:lnTo>
                    <a:pt x="1924" y="2791"/>
                  </a:lnTo>
                  <a:cubicBezTo>
                    <a:pt x="1568" y="2845"/>
                    <a:pt x="1257" y="2872"/>
                    <a:pt x="1000" y="2872"/>
                  </a:cubicBezTo>
                  <a:cubicBezTo>
                    <a:pt x="558" y="2872"/>
                    <a:pt x="277" y="2793"/>
                    <a:pt x="211" y="2633"/>
                  </a:cubicBezTo>
                  <a:cubicBezTo>
                    <a:pt x="169" y="2539"/>
                    <a:pt x="159" y="2455"/>
                    <a:pt x="201" y="2392"/>
                  </a:cubicBezTo>
                  <a:cubicBezTo>
                    <a:pt x="333" y="2208"/>
                    <a:pt x="815" y="2168"/>
                    <a:pt x="1240" y="2168"/>
                  </a:cubicBezTo>
                  <a:cubicBezTo>
                    <a:pt x="1423" y="2168"/>
                    <a:pt x="1595" y="2176"/>
                    <a:pt x="1724" y="2182"/>
                  </a:cubicBezTo>
                  <a:lnTo>
                    <a:pt x="1829" y="2192"/>
                  </a:lnTo>
                  <a:lnTo>
                    <a:pt x="1924" y="2182"/>
                  </a:lnTo>
                  <a:lnTo>
                    <a:pt x="1903" y="2087"/>
                  </a:lnTo>
                  <a:cubicBezTo>
                    <a:pt x="1892" y="1961"/>
                    <a:pt x="1798" y="1730"/>
                    <a:pt x="1682" y="1435"/>
                  </a:cubicBezTo>
                  <a:cubicBezTo>
                    <a:pt x="1504" y="1015"/>
                    <a:pt x="1272" y="438"/>
                    <a:pt x="1367" y="228"/>
                  </a:cubicBezTo>
                  <a:cubicBezTo>
                    <a:pt x="1388" y="196"/>
                    <a:pt x="1409" y="175"/>
                    <a:pt x="1451" y="165"/>
                  </a:cubicBezTo>
                  <a:cubicBezTo>
                    <a:pt x="1476" y="158"/>
                    <a:pt x="1501" y="154"/>
                    <a:pt x="1525" y="154"/>
                  </a:cubicBezTo>
                  <a:close/>
                  <a:moveTo>
                    <a:pt x="1530" y="0"/>
                  </a:moveTo>
                  <a:cubicBezTo>
                    <a:pt x="1491" y="0"/>
                    <a:pt x="1451" y="6"/>
                    <a:pt x="1409" y="17"/>
                  </a:cubicBezTo>
                  <a:cubicBezTo>
                    <a:pt x="1336" y="38"/>
                    <a:pt x="1272" y="91"/>
                    <a:pt x="1230" y="165"/>
                  </a:cubicBezTo>
                  <a:cubicBezTo>
                    <a:pt x="1104" y="427"/>
                    <a:pt x="1336" y="994"/>
                    <a:pt x="1546" y="1499"/>
                  </a:cubicBezTo>
                  <a:cubicBezTo>
                    <a:pt x="1630" y="1709"/>
                    <a:pt x="1714" y="1909"/>
                    <a:pt x="1735" y="2035"/>
                  </a:cubicBezTo>
                  <a:cubicBezTo>
                    <a:pt x="1554" y="2026"/>
                    <a:pt x="1370" y="2020"/>
                    <a:pt x="1193" y="2020"/>
                  </a:cubicBezTo>
                  <a:cubicBezTo>
                    <a:pt x="689" y="2020"/>
                    <a:pt x="240" y="2075"/>
                    <a:pt x="85" y="2308"/>
                  </a:cubicBezTo>
                  <a:cubicBezTo>
                    <a:pt x="12" y="2413"/>
                    <a:pt x="1" y="2549"/>
                    <a:pt x="64" y="2696"/>
                  </a:cubicBezTo>
                  <a:cubicBezTo>
                    <a:pt x="176" y="2946"/>
                    <a:pt x="556" y="3028"/>
                    <a:pt x="1007" y="3028"/>
                  </a:cubicBezTo>
                  <a:cubicBezTo>
                    <a:pt x="1276" y="3028"/>
                    <a:pt x="1571" y="2999"/>
                    <a:pt x="1850" y="2959"/>
                  </a:cubicBezTo>
                  <a:lnTo>
                    <a:pt x="1850" y="2959"/>
                  </a:lnTo>
                  <a:cubicBezTo>
                    <a:pt x="1829" y="3043"/>
                    <a:pt x="1808" y="3138"/>
                    <a:pt x="1787" y="3233"/>
                  </a:cubicBezTo>
                  <a:cubicBezTo>
                    <a:pt x="1640" y="3999"/>
                    <a:pt x="1535" y="4651"/>
                    <a:pt x="1756" y="4924"/>
                  </a:cubicBezTo>
                  <a:cubicBezTo>
                    <a:pt x="1819" y="4998"/>
                    <a:pt x="1903" y="5029"/>
                    <a:pt x="1997" y="5029"/>
                  </a:cubicBezTo>
                  <a:cubicBezTo>
                    <a:pt x="2690" y="5029"/>
                    <a:pt x="2733" y="3716"/>
                    <a:pt x="2754" y="2990"/>
                  </a:cubicBezTo>
                  <a:cubicBezTo>
                    <a:pt x="2764" y="3001"/>
                    <a:pt x="2785" y="3011"/>
                    <a:pt x="2796" y="3022"/>
                  </a:cubicBezTo>
                  <a:cubicBezTo>
                    <a:pt x="3371" y="3396"/>
                    <a:pt x="4008" y="3786"/>
                    <a:pt x="4408" y="3786"/>
                  </a:cubicBezTo>
                  <a:cubicBezTo>
                    <a:pt x="4468" y="3786"/>
                    <a:pt x="4523" y="3777"/>
                    <a:pt x="4572" y="3758"/>
                  </a:cubicBezTo>
                  <a:cubicBezTo>
                    <a:pt x="4666" y="3726"/>
                    <a:pt x="4740" y="3642"/>
                    <a:pt x="4771" y="3537"/>
                  </a:cubicBezTo>
                  <a:cubicBezTo>
                    <a:pt x="4897" y="3054"/>
                    <a:pt x="3794" y="2339"/>
                    <a:pt x="3269" y="2129"/>
                  </a:cubicBezTo>
                  <a:cubicBezTo>
                    <a:pt x="3332" y="2056"/>
                    <a:pt x="3416" y="1972"/>
                    <a:pt x="3489" y="1877"/>
                  </a:cubicBezTo>
                  <a:cubicBezTo>
                    <a:pt x="3930" y="1383"/>
                    <a:pt x="4540" y="711"/>
                    <a:pt x="4109" y="259"/>
                  </a:cubicBezTo>
                  <a:cubicBezTo>
                    <a:pt x="4034" y="183"/>
                    <a:pt x="3950" y="142"/>
                    <a:pt x="3858" y="142"/>
                  </a:cubicBezTo>
                  <a:cubicBezTo>
                    <a:pt x="3847" y="142"/>
                    <a:pt x="3836" y="142"/>
                    <a:pt x="3825" y="144"/>
                  </a:cubicBezTo>
                  <a:cubicBezTo>
                    <a:pt x="3531" y="186"/>
                    <a:pt x="3143" y="606"/>
                    <a:pt x="2669" y="1435"/>
                  </a:cubicBezTo>
                  <a:cubicBezTo>
                    <a:pt x="2554" y="1278"/>
                    <a:pt x="2459" y="1089"/>
                    <a:pt x="2365" y="910"/>
                  </a:cubicBezTo>
                  <a:cubicBezTo>
                    <a:pt x="2119" y="447"/>
                    <a:pt x="1882" y="0"/>
                    <a:pt x="1530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8" name="Google Shape;538;p32"/>
            <p:cNvSpPr/>
            <p:nvPr/>
          </p:nvSpPr>
          <p:spPr>
            <a:xfrm>
              <a:off x="5046850" y="4874225"/>
              <a:ext cx="6625" cy="4750"/>
            </a:xfrm>
            <a:custGeom>
              <a:avLst/>
              <a:gdLst/>
              <a:ahLst/>
              <a:cxnLst/>
              <a:rect l="l" t="t" r="r" b="b"/>
              <a:pathLst>
                <a:path w="265" h="190" extrusionOk="0">
                  <a:moveTo>
                    <a:pt x="117" y="0"/>
                  </a:moveTo>
                  <a:cubicBezTo>
                    <a:pt x="1" y="0"/>
                    <a:pt x="1" y="189"/>
                    <a:pt x="117" y="189"/>
                  </a:cubicBezTo>
                  <a:lnTo>
                    <a:pt x="138" y="189"/>
                  </a:lnTo>
                  <a:cubicBezTo>
                    <a:pt x="264" y="189"/>
                    <a:pt x="264" y="0"/>
                    <a:pt x="138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9" name="Google Shape;539;p32"/>
            <p:cNvSpPr/>
            <p:nvPr/>
          </p:nvSpPr>
          <p:spPr>
            <a:xfrm>
              <a:off x="5060525" y="4869500"/>
              <a:ext cx="6075" cy="4750"/>
            </a:xfrm>
            <a:custGeom>
              <a:avLst/>
              <a:gdLst/>
              <a:ahLst/>
              <a:cxnLst/>
              <a:rect l="l" t="t" r="r" b="b"/>
              <a:pathLst>
                <a:path w="243" h="190" extrusionOk="0">
                  <a:moveTo>
                    <a:pt x="126" y="0"/>
                  </a:moveTo>
                  <a:cubicBezTo>
                    <a:pt x="0" y="0"/>
                    <a:pt x="0" y="189"/>
                    <a:pt x="126" y="189"/>
                  </a:cubicBezTo>
                  <a:cubicBezTo>
                    <a:pt x="242" y="189"/>
                    <a:pt x="242" y="0"/>
                    <a:pt x="126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0" name="Google Shape;540;p32"/>
            <p:cNvSpPr/>
            <p:nvPr/>
          </p:nvSpPr>
          <p:spPr>
            <a:xfrm>
              <a:off x="5068150" y="4875025"/>
              <a:ext cx="6050" cy="4750"/>
            </a:xfrm>
            <a:custGeom>
              <a:avLst/>
              <a:gdLst/>
              <a:ahLst/>
              <a:cxnLst/>
              <a:rect l="l" t="t" r="r" b="b"/>
              <a:pathLst>
                <a:path w="242" h="190" extrusionOk="0">
                  <a:moveTo>
                    <a:pt x="127" y="0"/>
                  </a:moveTo>
                  <a:cubicBezTo>
                    <a:pt x="0" y="0"/>
                    <a:pt x="0" y="189"/>
                    <a:pt x="127" y="189"/>
                  </a:cubicBezTo>
                  <a:cubicBezTo>
                    <a:pt x="242" y="189"/>
                    <a:pt x="242" y="0"/>
                    <a:pt x="127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1" name="Google Shape;541;p32"/>
            <p:cNvSpPr/>
            <p:nvPr/>
          </p:nvSpPr>
          <p:spPr>
            <a:xfrm>
              <a:off x="5087575" y="4871350"/>
              <a:ext cx="6075" cy="4750"/>
            </a:xfrm>
            <a:custGeom>
              <a:avLst/>
              <a:gdLst/>
              <a:ahLst/>
              <a:cxnLst/>
              <a:rect l="l" t="t" r="r" b="b"/>
              <a:pathLst>
                <a:path w="243" h="190" extrusionOk="0">
                  <a:moveTo>
                    <a:pt x="127" y="0"/>
                  </a:moveTo>
                  <a:cubicBezTo>
                    <a:pt x="1" y="0"/>
                    <a:pt x="1" y="189"/>
                    <a:pt x="127" y="189"/>
                  </a:cubicBezTo>
                  <a:cubicBezTo>
                    <a:pt x="242" y="189"/>
                    <a:pt x="242" y="0"/>
                    <a:pt x="127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2" name="Google Shape;542;p32"/>
            <p:cNvSpPr/>
            <p:nvPr/>
          </p:nvSpPr>
          <p:spPr>
            <a:xfrm>
              <a:off x="5098100" y="4861875"/>
              <a:ext cx="6050" cy="4750"/>
            </a:xfrm>
            <a:custGeom>
              <a:avLst/>
              <a:gdLst/>
              <a:ahLst/>
              <a:cxnLst/>
              <a:rect l="l" t="t" r="r" b="b"/>
              <a:pathLst>
                <a:path w="242" h="190" extrusionOk="0">
                  <a:moveTo>
                    <a:pt x="126" y="1"/>
                  </a:moveTo>
                  <a:cubicBezTo>
                    <a:pt x="0" y="1"/>
                    <a:pt x="0" y="190"/>
                    <a:pt x="126" y="190"/>
                  </a:cubicBezTo>
                  <a:cubicBezTo>
                    <a:pt x="241" y="190"/>
                    <a:pt x="241" y="1"/>
                    <a:pt x="126" y="1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3" name="Google Shape;543;p32"/>
            <p:cNvSpPr/>
            <p:nvPr/>
          </p:nvSpPr>
          <p:spPr>
            <a:xfrm>
              <a:off x="5087050" y="4851900"/>
              <a:ext cx="6350" cy="4750"/>
            </a:xfrm>
            <a:custGeom>
              <a:avLst/>
              <a:gdLst/>
              <a:ahLst/>
              <a:cxnLst/>
              <a:rect l="l" t="t" r="r" b="b"/>
              <a:pathLst>
                <a:path w="254" h="190" extrusionOk="0">
                  <a:moveTo>
                    <a:pt x="127" y="1"/>
                  </a:moveTo>
                  <a:cubicBezTo>
                    <a:pt x="1" y="1"/>
                    <a:pt x="1" y="190"/>
                    <a:pt x="127" y="190"/>
                  </a:cubicBezTo>
                  <a:cubicBezTo>
                    <a:pt x="253" y="190"/>
                    <a:pt x="253" y="1"/>
                    <a:pt x="127" y="1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4" name="Google Shape;544;p32"/>
            <p:cNvSpPr/>
            <p:nvPr/>
          </p:nvSpPr>
          <p:spPr>
            <a:xfrm>
              <a:off x="5081000" y="4837200"/>
              <a:ext cx="6075" cy="4750"/>
            </a:xfrm>
            <a:custGeom>
              <a:avLst/>
              <a:gdLst/>
              <a:ahLst/>
              <a:cxnLst/>
              <a:rect l="l" t="t" r="r" b="b"/>
              <a:pathLst>
                <a:path w="243" h="190" extrusionOk="0">
                  <a:moveTo>
                    <a:pt x="127" y="0"/>
                  </a:moveTo>
                  <a:cubicBezTo>
                    <a:pt x="1" y="0"/>
                    <a:pt x="1" y="189"/>
                    <a:pt x="127" y="189"/>
                  </a:cubicBezTo>
                  <a:cubicBezTo>
                    <a:pt x="243" y="189"/>
                    <a:pt x="243" y="0"/>
                    <a:pt x="127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5" name="Google Shape;545;p32"/>
            <p:cNvSpPr/>
            <p:nvPr/>
          </p:nvSpPr>
          <p:spPr>
            <a:xfrm>
              <a:off x="5075225" y="4823250"/>
              <a:ext cx="6075" cy="4750"/>
            </a:xfrm>
            <a:custGeom>
              <a:avLst/>
              <a:gdLst/>
              <a:ahLst/>
              <a:cxnLst/>
              <a:rect l="l" t="t" r="r" b="b"/>
              <a:pathLst>
                <a:path w="243" h="190" extrusionOk="0">
                  <a:moveTo>
                    <a:pt x="127" y="1"/>
                  </a:moveTo>
                  <a:cubicBezTo>
                    <a:pt x="1" y="1"/>
                    <a:pt x="1" y="190"/>
                    <a:pt x="127" y="190"/>
                  </a:cubicBezTo>
                  <a:cubicBezTo>
                    <a:pt x="243" y="190"/>
                    <a:pt x="243" y="1"/>
                    <a:pt x="127" y="1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6" name="Google Shape;546;p32"/>
            <p:cNvSpPr/>
            <p:nvPr/>
          </p:nvSpPr>
          <p:spPr>
            <a:xfrm>
              <a:off x="5110425" y="4854775"/>
              <a:ext cx="6075" cy="4750"/>
            </a:xfrm>
            <a:custGeom>
              <a:avLst/>
              <a:gdLst/>
              <a:ahLst/>
              <a:cxnLst/>
              <a:rect l="l" t="t" r="r" b="b"/>
              <a:pathLst>
                <a:path w="243" h="190" extrusionOk="0">
                  <a:moveTo>
                    <a:pt x="127" y="1"/>
                  </a:moveTo>
                  <a:cubicBezTo>
                    <a:pt x="1" y="1"/>
                    <a:pt x="1" y="190"/>
                    <a:pt x="127" y="190"/>
                  </a:cubicBezTo>
                  <a:cubicBezTo>
                    <a:pt x="243" y="190"/>
                    <a:pt x="243" y="1"/>
                    <a:pt x="127" y="1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7" name="Google Shape;547;p32"/>
            <p:cNvSpPr/>
            <p:nvPr/>
          </p:nvSpPr>
          <p:spPr>
            <a:xfrm>
              <a:off x="5122775" y="4840350"/>
              <a:ext cx="6075" cy="4750"/>
            </a:xfrm>
            <a:custGeom>
              <a:avLst/>
              <a:gdLst/>
              <a:ahLst/>
              <a:cxnLst/>
              <a:rect l="l" t="t" r="r" b="b"/>
              <a:pathLst>
                <a:path w="243" h="190" extrusionOk="0">
                  <a:moveTo>
                    <a:pt x="127" y="0"/>
                  </a:moveTo>
                  <a:cubicBezTo>
                    <a:pt x="1" y="0"/>
                    <a:pt x="1" y="189"/>
                    <a:pt x="127" y="189"/>
                  </a:cubicBezTo>
                  <a:cubicBezTo>
                    <a:pt x="242" y="189"/>
                    <a:pt x="242" y="0"/>
                    <a:pt x="127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8" name="Google Shape;548;p32"/>
            <p:cNvSpPr/>
            <p:nvPr/>
          </p:nvSpPr>
          <p:spPr>
            <a:xfrm>
              <a:off x="5123300" y="4827725"/>
              <a:ext cx="6075" cy="4750"/>
            </a:xfrm>
            <a:custGeom>
              <a:avLst/>
              <a:gdLst/>
              <a:ahLst/>
              <a:cxnLst/>
              <a:rect l="l" t="t" r="r" b="b"/>
              <a:pathLst>
                <a:path w="243" h="190" extrusionOk="0">
                  <a:moveTo>
                    <a:pt x="116" y="1"/>
                  </a:moveTo>
                  <a:cubicBezTo>
                    <a:pt x="1" y="1"/>
                    <a:pt x="1" y="190"/>
                    <a:pt x="116" y="190"/>
                  </a:cubicBezTo>
                  <a:cubicBezTo>
                    <a:pt x="242" y="190"/>
                    <a:pt x="242" y="1"/>
                    <a:pt x="116" y="1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9" name="Google Shape;549;p32"/>
            <p:cNvSpPr/>
            <p:nvPr/>
          </p:nvSpPr>
          <p:spPr>
            <a:xfrm>
              <a:off x="5132775" y="4826150"/>
              <a:ext cx="6050" cy="4750"/>
            </a:xfrm>
            <a:custGeom>
              <a:avLst/>
              <a:gdLst/>
              <a:ahLst/>
              <a:cxnLst/>
              <a:rect l="l" t="t" r="r" b="b"/>
              <a:pathLst>
                <a:path w="242" h="190" extrusionOk="0">
                  <a:moveTo>
                    <a:pt x="126" y="1"/>
                  </a:moveTo>
                  <a:cubicBezTo>
                    <a:pt x="0" y="1"/>
                    <a:pt x="0" y="190"/>
                    <a:pt x="126" y="190"/>
                  </a:cubicBezTo>
                  <a:cubicBezTo>
                    <a:pt x="241" y="190"/>
                    <a:pt x="241" y="1"/>
                    <a:pt x="126" y="1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0" name="Google Shape;550;p32"/>
            <p:cNvSpPr/>
            <p:nvPr/>
          </p:nvSpPr>
          <p:spPr>
            <a:xfrm>
              <a:off x="5104650" y="4870275"/>
              <a:ext cx="6325" cy="4775"/>
            </a:xfrm>
            <a:custGeom>
              <a:avLst/>
              <a:gdLst/>
              <a:ahLst/>
              <a:cxnLst/>
              <a:rect l="l" t="t" r="r" b="b"/>
              <a:pathLst>
                <a:path w="253" h="191" extrusionOk="0">
                  <a:moveTo>
                    <a:pt x="127" y="1"/>
                  </a:moveTo>
                  <a:cubicBezTo>
                    <a:pt x="0" y="1"/>
                    <a:pt x="0" y="190"/>
                    <a:pt x="127" y="190"/>
                  </a:cubicBezTo>
                  <a:cubicBezTo>
                    <a:pt x="253" y="190"/>
                    <a:pt x="253" y="1"/>
                    <a:pt x="127" y="1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1" name="Google Shape;551;p32"/>
            <p:cNvSpPr/>
            <p:nvPr/>
          </p:nvSpPr>
          <p:spPr>
            <a:xfrm>
              <a:off x="5119100" y="4876600"/>
              <a:ext cx="6050" cy="4750"/>
            </a:xfrm>
            <a:custGeom>
              <a:avLst/>
              <a:gdLst/>
              <a:ahLst/>
              <a:cxnLst/>
              <a:rect l="l" t="t" r="r" b="b"/>
              <a:pathLst>
                <a:path w="242" h="190" extrusionOk="0">
                  <a:moveTo>
                    <a:pt x="116" y="0"/>
                  </a:moveTo>
                  <a:cubicBezTo>
                    <a:pt x="1" y="0"/>
                    <a:pt x="1" y="189"/>
                    <a:pt x="116" y="189"/>
                  </a:cubicBezTo>
                  <a:cubicBezTo>
                    <a:pt x="242" y="189"/>
                    <a:pt x="242" y="0"/>
                    <a:pt x="116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2" name="Google Shape;552;p32"/>
            <p:cNvSpPr/>
            <p:nvPr/>
          </p:nvSpPr>
          <p:spPr>
            <a:xfrm>
              <a:off x="5127500" y="4887350"/>
              <a:ext cx="6075" cy="5025"/>
            </a:xfrm>
            <a:custGeom>
              <a:avLst/>
              <a:gdLst/>
              <a:ahLst/>
              <a:cxnLst/>
              <a:rect l="l" t="t" r="r" b="b"/>
              <a:pathLst>
                <a:path w="243" h="201" extrusionOk="0">
                  <a:moveTo>
                    <a:pt x="127" y="0"/>
                  </a:moveTo>
                  <a:cubicBezTo>
                    <a:pt x="1" y="0"/>
                    <a:pt x="1" y="201"/>
                    <a:pt x="127" y="201"/>
                  </a:cubicBezTo>
                  <a:cubicBezTo>
                    <a:pt x="242" y="201"/>
                    <a:pt x="242" y="0"/>
                    <a:pt x="127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3" name="Google Shape;553;p32"/>
            <p:cNvSpPr/>
            <p:nvPr/>
          </p:nvSpPr>
          <p:spPr>
            <a:xfrm>
              <a:off x="5138550" y="4889450"/>
              <a:ext cx="6050" cy="4750"/>
            </a:xfrm>
            <a:custGeom>
              <a:avLst/>
              <a:gdLst/>
              <a:ahLst/>
              <a:cxnLst/>
              <a:rect l="l" t="t" r="r" b="b"/>
              <a:pathLst>
                <a:path w="242" h="190" extrusionOk="0">
                  <a:moveTo>
                    <a:pt x="115" y="1"/>
                  </a:moveTo>
                  <a:cubicBezTo>
                    <a:pt x="0" y="1"/>
                    <a:pt x="0" y="190"/>
                    <a:pt x="115" y="190"/>
                  </a:cubicBezTo>
                  <a:cubicBezTo>
                    <a:pt x="241" y="190"/>
                    <a:pt x="241" y="1"/>
                    <a:pt x="115" y="1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4" name="Google Shape;554;p32"/>
            <p:cNvSpPr/>
            <p:nvPr/>
          </p:nvSpPr>
          <p:spPr>
            <a:xfrm>
              <a:off x="5090475" y="4886050"/>
              <a:ext cx="6075" cy="4750"/>
            </a:xfrm>
            <a:custGeom>
              <a:avLst/>
              <a:gdLst/>
              <a:ahLst/>
              <a:cxnLst/>
              <a:rect l="l" t="t" r="r" b="b"/>
              <a:pathLst>
                <a:path w="243" h="190" extrusionOk="0">
                  <a:moveTo>
                    <a:pt x="126" y="0"/>
                  </a:moveTo>
                  <a:cubicBezTo>
                    <a:pt x="0" y="0"/>
                    <a:pt x="0" y="190"/>
                    <a:pt x="126" y="190"/>
                  </a:cubicBezTo>
                  <a:cubicBezTo>
                    <a:pt x="242" y="190"/>
                    <a:pt x="242" y="0"/>
                    <a:pt x="126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5" name="Google Shape;555;p32"/>
            <p:cNvSpPr/>
            <p:nvPr/>
          </p:nvSpPr>
          <p:spPr>
            <a:xfrm>
              <a:off x="5092850" y="4902050"/>
              <a:ext cx="6050" cy="5025"/>
            </a:xfrm>
            <a:custGeom>
              <a:avLst/>
              <a:gdLst/>
              <a:ahLst/>
              <a:cxnLst/>
              <a:rect l="l" t="t" r="r" b="b"/>
              <a:pathLst>
                <a:path w="242" h="201" extrusionOk="0">
                  <a:moveTo>
                    <a:pt x="126" y="1"/>
                  </a:moveTo>
                  <a:cubicBezTo>
                    <a:pt x="0" y="1"/>
                    <a:pt x="0" y="201"/>
                    <a:pt x="126" y="201"/>
                  </a:cubicBezTo>
                  <a:cubicBezTo>
                    <a:pt x="241" y="201"/>
                    <a:pt x="241" y="1"/>
                    <a:pt x="126" y="1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6" name="Google Shape;556;p32"/>
            <p:cNvSpPr/>
            <p:nvPr/>
          </p:nvSpPr>
          <p:spPr>
            <a:xfrm>
              <a:off x="5087050" y="4909675"/>
              <a:ext cx="6350" cy="4775"/>
            </a:xfrm>
            <a:custGeom>
              <a:avLst/>
              <a:gdLst/>
              <a:ahLst/>
              <a:cxnLst/>
              <a:rect l="l" t="t" r="r" b="b"/>
              <a:pathLst>
                <a:path w="254" h="191" extrusionOk="0">
                  <a:moveTo>
                    <a:pt x="127" y="1"/>
                  </a:moveTo>
                  <a:cubicBezTo>
                    <a:pt x="1" y="1"/>
                    <a:pt x="1" y="190"/>
                    <a:pt x="127" y="190"/>
                  </a:cubicBezTo>
                  <a:cubicBezTo>
                    <a:pt x="253" y="190"/>
                    <a:pt x="253" y="1"/>
                    <a:pt x="127" y="1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7" name="Google Shape;557;p32"/>
            <p:cNvSpPr/>
            <p:nvPr/>
          </p:nvSpPr>
          <p:spPr>
            <a:xfrm>
              <a:off x="5087575" y="4926500"/>
              <a:ext cx="6075" cy="4750"/>
            </a:xfrm>
            <a:custGeom>
              <a:avLst/>
              <a:gdLst/>
              <a:ahLst/>
              <a:cxnLst/>
              <a:rect l="l" t="t" r="r" b="b"/>
              <a:pathLst>
                <a:path w="243" h="190" extrusionOk="0">
                  <a:moveTo>
                    <a:pt x="127" y="0"/>
                  </a:moveTo>
                  <a:cubicBezTo>
                    <a:pt x="1" y="0"/>
                    <a:pt x="1" y="190"/>
                    <a:pt x="127" y="190"/>
                  </a:cubicBezTo>
                  <a:cubicBezTo>
                    <a:pt x="242" y="190"/>
                    <a:pt x="242" y="0"/>
                    <a:pt x="127" y="0"/>
                  </a:cubicBezTo>
                  <a:close/>
                </a:path>
              </a:pathLst>
            </a:custGeom>
            <a:solidFill>
              <a:srgbClr val="1A89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1" name="Google Shape;315;p29"/>
          <p:cNvSpPr txBox="1">
            <a:spLocks/>
          </p:cNvSpPr>
          <p:nvPr/>
        </p:nvSpPr>
        <p:spPr>
          <a:xfrm>
            <a:off x="0" y="1711506"/>
            <a:ext cx="12192000" cy="229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ve Ya Like A Sister"/>
              <a:buNone/>
              <a:defRPr sz="9000" b="0" i="0" u="none" strike="noStrike" cap="none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ve Ya Like A Sister"/>
              <a:buNone/>
              <a:defRPr sz="4200" b="0" i="0" u="none" strike="noStrike" cap="none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ve Ya Like A Sister"/>
              <a:buNone/>
              <a:defRPr sz="4200" b="0" i="0" u="none" strike="noStrike" cap="none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ve Ya Like A Sister"/>
              <a:buNone/>
              <a:defRPr sz="4200" b="0" i="0" u="none" strike="noStrike" cap="none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ve Ya Like A Sister"/>
              <a:buNone/>
              <a:defRPr sz="4200" b="0" i="0" u="none" strike="noStrike" cap="none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ve Ya Like A Sister"/>
              <a:buNone/>
              <a:defRPr sz="4200" b="0" i="0" u="none" strike="noStrike" cap="none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ve Ya Like A Sister"/>
              <a:buNone/>
              <a:defRPr sz="4200" b="0" i="0" u="none" strike="noStrike" cap="none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ve Ya Like A Sister"/>
              <a:buNone/>
              <a:defRPr sz="4200" b="0" i="0" u="none" strike="noStrike" cap="none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ve Ya Like A Sister"/>
              <a:buNone/>
              <a:defRPr sz="4200" b="0" i="0" u="none" strike="noStrike" cap="none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pPr algn="ctr">
              <a:lnSpc>
                <a:spcPts val="6400"/>
              </a:lnSpc>
            </a:pPr>
            <a:r>
              <a:rPr lang="en-US" sz="4800" b="1" dirty="0">
                <a:solidFill>
                  <a:schemeClr val="tx1"/>
                </a:solidFill>
                <a:latin typeface="+mj-lt"/>
              </a:rPr>
              <a:t>BÀI 26:</a:t>
            </a:r>
          </a:p>
          <a:p>
            <a:pPr algn="ctr">
              <a:lnSpc>
                <a:spcPts val="6400"/>
              </a:lnSpc>
            </a:pPr>
            <a:r>
              <a:rPr lang="en-US" sz="4800" b="1" dirty="0">
                <a:solidFill>
                  <a:schemeClr val="tx1"/>
                </a:solidFill>
                <a:latin typeface="+mj-lt"/>
              </a:rPr>
              <a:t>                   </a:t>
            </a:r>
          </a:p>
          <a:p>
            <a:pPr algn="ctr">
              <a:lnSpc>
                <a:spcPts val="6400"/>
              </a:lnSpc>
            </a:pPr>
            <a:r>
              <a:rPr lang="en-US" sz="4800" b="1" dirty="0">
                <a:solidFill>
                  <a:schemeClr val="tx1"/>
                </a:solidFill>
                <a:latin typeface="+mj-lt"/>
              </a:rPr>
              <a:t>                </a:t>
            </a:r>
          </a:p>
          <a:p>
            <a:pPr algn="ctr">
              <a:lnSpc>
                <a:spcPts val="6400"/>
              </a:lnSpc>
            </a:pPr>
            <a:endParaRPr lang="en-US" sz="4800" b="1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ts val="6400"/>
              </a:lnSpc>
            </a:pP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6400"/>
              </a:lnSpc>
            </a:pP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6400"/>
              </a:lnSpc>
            </a:pP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6400"/>
              </a:lnSpc>
            </a:pP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6400"/>
              </a:lnSpc>
            </a:pP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6400"/>
              </a:lnSpc>
            </a:pP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6400"/>
              </a:lnSpc>
            </a:pP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6400"/>
              </a:lnSpc>
            </a:pP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6400"/>
              </a:lnSpc>
            </a:pP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6400"/>
              </a:lnSpc>
            </a:pP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6400"/>
              </a:lnSpc>
            </a:pP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6400"/>
              </a:lnSpc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26: </a:t>
            </a:r>
          </a:p>
          <a:p>
            <a:pPr algn="ctr">
              <a:lnSpc>
                <a:spcPts val="6400"/>
              </a:lnSpc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LỰC VÀ TÁC DỤNG CỦA LỰC</a:t>
            </a:r>
            <a:r>
              <a:rPr lang="en-US" sz="4800" b="1" dirty="0">
                <a:solidFill>
                  <a:schemeClr val="lt1"/>
                </a:solidFill>
                <a:latin typeface="+mj-lt"/>
              </a:rPr>
              <a:t>0: LỰC       MA SÁT </a:t>
            </a:r>
          </a:p>
        </p:txBody>
      </p:sp>
      <p:pic>
        <p:nvPicPr>
          <p:cNvPr id="82" name="Google Shape;32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2560" y="3151041"/>
            <a:ext cx="4058723" cy="2518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7B7F685-2755-4A65-A4A1-4F1989486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909" y="3271304"/>
            <a:ext cx="2887067" cy="2645603"/>
          </a:xfrm>
          <a:prstGeom prst="rect">
            <a:avLst/>
          </a:prstGeom>
        </p:spPr>
      </p:pic>
      <p:pic>
        <p:nvPicPr>
          <p:cNvPr id="84" name="Graphic 5">
            <a:extLst>
              <a:ext uri="{FF2B5EF4-FFF2-40B4-BE49-F238E27FC236}">
                <a16:creationId xmlns:a16="http://schemas.microsoft.com/office/drawing/2014/main" id="{EB066384-D514-4D05-A509-A4EEB2961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71801">
            <a:off x="8650092" y="3030649"/>
            <a:ext cx="2291763" cy="3044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1"/>
          <p:cNvSpPr/>
          <p:nvPr/>
        </p:nvSpPr>
        <p:spPr>
          <a:xfrm>
            <a:off x="2672933" y="792290"/>
            <a:ext cx="6647979" cy="858741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>
              <a:solidFill>
                <a:schemeClr val="accent2"/>
              </a:solidFill>
            </a:endParaRPr>
          </a:p>
        </p:txBody>
      </p:sp>
      <p:sp>
        <p:nvSpPr>
          <p:cNvPr id="464" name="Google Shape;464;p31"/>
          <p:cNvSpPr/>
          <p:nvPr/>
        </p:nvSpPr>
        <p:spPr>
          <a:xfrm>
            <a:off x="677108" y="657653"/>
            <a:ext cx="758259" cy="763579"/>
          </a:xfrm>
          <a:custGeom>
            <a:avLst/>
            <a:gdLst/>
            <a:ahLst/>
            <a:cxnLst/>
            <a:rect l="l" t="t" r="r" b="b"/>
            <a:pathLst>
              <a:path w="15393" h="15501" extrusionOk="0">
                <a:moveTo>
                  <a:pt x="6179" y="1883"/>
                </a:moveTo>
                <a:cubicBezTo>
                  <a:pt x="6231" y="1999"/>
                  <a:pt x="6305" y="2156"/>
                  <a:pt x="6378" y="2357"/>
                </a:cubicBezTo>
                <a:cubicBezTo>
                  <a:pt x="6567" y="2840"/>
                  <a:pt x="6704" y="3333"/>
                  <a:pt x="6777" y="3606"/>
                </a:cubicBezTo>
                <a:cubicBezTo>
                  <a:pt x="6798" y="3680"/>
                  <a:pt x="6819" y="3732"/>
                  <a:pt x="6830" y="3775"/>
                </a:cubicBezTo>
                <a:cubicBezTo>
                  <a:pt x="7062" y="4552"/>
                  <a:pt x="7282" y="5361"/>
                  <a:pt x="7482" y="6202"/>
                </a:cubicBezTo>
                <a:cubicBezTo>
                  <a:pt x="7482" y="6212"/>
                  <a:pt x="7492" y="6223"/>
                  <a:pt x="7492" y="6244"/>
                </a:cubicBezTo>
                <a:cubicBezTo>
                  <a:pt x="7534" y="6433"/>
                  <a:pt x="7555" y="6538"/>
                  <a:pt x="7576" y="6601"/>
                </a:cubicBezTo>
                <a:cubicBezTo>
                  <a:pt x="7650" y="6874"/>
                  <a:pt x="7870" y="7085"/>
                  <a:pt x="8154" y="7148"/>
                </a:cubicBezTo>
                <a:cubicBezTo>
                  <a:pt x="8201" y="7156"/>
                  <a:pt x="8247" y="7161"/>
                  <a:pt x="8294" y="7161"/>
                </a:cubicBezTo>
                <a:cubicBezTo>
                  <a:pt x="8520" y="7161"/>
                  <a:pt x="8741" y="7057"/>
                  <a:pt x="8890" y="6874"/>
                </a:cubicBezTo>
                <a:cubicBezTo>
                  <a:pt x="8932" y="6821"/>
                  <a:pt x="8974" y="6758"/>
                  <a:pt x="8995" y="6695"/>
                </a:cubicBezTo>
                <a:cubicBezTo>
                  <a:pt x="9079" y="6559"/>
                  <a:pt x="9404" y="6118"/>
                  <a:pt x="9488" y="6002"/>
                </a:cubicBezTo>
                <a:cubicBezTo>
                  <a:pt x="10013" y="5403"/>
                  <a:pt x="10518" y="4909"/>
                  <a:pt x="11012" y="4479"/>
                </a:cubicBezTo>
                <a:cubicBezTo>
                  <a:pt x="11169" y="4342"/>
                  <a:pt x="11568" y="4048"/>
                  <a:pt x="12000" y="3796"/>
                </a:cubicBezTo>
                <a:cubicBezTo>
                  <a:pt x="12388" y="3575"/>
                  <a:pt x="12630" y="3491"/>
                  <a:pt x="12777" y="3449"/>
                </a:cubicBezTo>
                <a:lnTo>
                  <a:pt x="12777" y="3449"/>
                </a:lnTo>
                <a:cubicBezTo>
                  <a:pt x="12735" y="3985"/>
                  <a:pt x="12168" y="4594"/>
                  <a:pt x="11674" y="5025"/>
                </a:cubicBezTo>
                <a:cubicBezTo>
                  <a:pt x="11285" y="5361"/>
                  <a:pt x="10854" y="5666"/>
                  <a:pt x="10424" y="5971"/>
                </a:cubicBezTo>
                <a:cubicBezTo>
                  <a:pt x="10329" y="6044"/>
                  <a:pt x="10224" y="6107"/>
                  <a:pt x="10129" y="6170"/>
                </a:cubicBezTo>
                <a:cubicBezTo>
                  <a:pt x="9992" y="6275"/>
                  <a:pt x="9835" y="6380"/>
                  <a:pt x="9698" y="6485"/>
                </a:cubicBezTo>
                <a:lnTo>
                  <a:pt x="9677" y="6496"/>
                </a:lnTo>
                <a:cubicBezTo>
                  <a:pt x="9562" y="6580"/>
                  <a:pt x="9436" y="6674"/>
                  <a:pt x="9310" y="6769"/>
                </a:cubicBezTo>
                <a:cubicBezTo>
                  <a:pt x="9289" y="6779"/>
                  <a:pt x="9268" y="6790"/>
                  <a:pt x="9247" y="6811"/>
                </a:cubicBezTo>
                <a:cubicBezTo>
                  <a:pt x="9152" y="6864"/>
                  <a:pt x="8869" y="7043"/>
                  <a:pt x="8816" y="7421"/>
                </a:cubicBezTo>
                <a:cubicBezTo>
                  <a:pt x="8785" y="7704"/>
                  <a:pt x="8911" y="7914"/>
                  <a:pt x="8974" y="8030"/>
                </a:cubicBezTo>
                <a:cubicBezTo>
                  <a:pt x="9194" y="8397"/>
                  <a:pt x="9625" y="8598"/>
                  <a:pt x="10224" y="8839"/>
                </a:cubicBezTo>
                <a:cubicBezTo>
                  <a:pt x="10329" y="8881"/>
                  <a:pt x="10455" y="8934"/>
                  <a:pt x="10508" y="8955"/>
                </a:cubicBezTo>
                <a:cubicBezTo>
                  <a:pt x="10875" y="9154"/>
                  <a:pt x="11180" y="9322"/>
                  <a:pt x="11463" y="9480"/>
                </a:cubicBezTo>
                <a:cubicBezTo>
                  <a:pt x="11937" y="9753"/>
                  <a:pt x="12283" y="9974"/>
                  <a:pt x="12598" y="10216"/>
                </a:cubicBezTo>
                <a:cubicBezTo>
                  <a:pt x="12651" y="10258"/>
                  <a:pt x="12703" y="10300"/>
                  <a:pt x="12766" y="10342"/>
                </a:cubicBezTo>
                <a:cubicBezTo>
                  <a:pt x="12966" y="10489"/>
                  <a:pt x="13239" y="10688"/>
                  <a:pt x="13460" y="10898"/>
                </a:cubicBezTo>
                <a:cubicBezTo>
                  <a:pt x="13534" y="10961"/>
                  <a:pt x="13586" y="11024"/>
                  <a:pt x="13628" y="11077"/>
                </a:cubicBezTo>
                <a:cubicBezTo>
                  <a:pt x="13492" y="11077"/>
                  <a:pt x="13313" y="11066"/>
                  <a:pt x="13123" y="11035"/>
                </a:cubicBezTo>
                <a:cubicBezTo>
                  <a:pt x="12052" y="10835"/>
                  <a:pt x="11064" y="10174"/>
                  <a:pt x="10108" y="9532"/>
                </a:cubicBezTo>
                <a:cubicBezTo>
                  <a:pt x="10045" y="9490"/>
                  <a:pt x="9971" y="9438"/>
                  <a:pt x="9898" y="9396"/>
                </a:cubicBezTo>
                <a:cubicBezTo>
                  <a:pt x="9866" y="9364"/>
                  <a:pt x="9730" y="9259"/>
                  <a:pt x="9625" y="9175"/>
                </a:cubicBezTo>
                <a:cubicBezTo>
                  <a:pt x="9425" y="9007"/>
                  <a:pt x="9173" y="8808"/>
                  <a:pt x="8953" y="8640"/>
                </a:cubicBezTo>
                <a:cubicBezTo>
                  <a:pt x="8652" y="8418"/>
                  <a:pt x="8388" y="8242"/>
                  <a:pt x="8080" y="8242"/>
                </a:cubicBezTo>
                <a:cubicBezTo>
                  <a:pt x="8023" y="8242"/>
                  <a:pt x="7963" y="8248"/>
                  <a:pt x="7902" y="8261"/>
                </a:cubicBezTo>
                <a:cubicBezTo>
                  <a:pt x="7786" y="8282"/>
                  <a:pt x="7492" y="8387"/>
                  <a:pt x="7345" y="8745"/>
                </a:cubicBezTo>
                <a:cubicBezTo>
                  <a:pt x="7335" y="8787"/>
                  <a:pt x="7324" y="8818"/>
                  <a:pt x="7303" y="8871"/>
                </a:cubicBezTo>
                <a:cubicBezTo>
                  <a:pt x="7282" y="8934"/>
                  <a:pt x="7261" y="9007"/>
                  <a:pt x="7240" y="9112"/>
                </a:cubicBezTo>
                <a:cubicBezTo>
                  <a:pt x="7198" y="9291"/>
                  <a:pt x="7146" y="9501"/>
                  <a:pt x="7104" y="9679"/>
                </a:cubicBezTo>
                <a:cubicBezTo>
                  <a:pt x="7083" y="9774"/>
                  <a:pt x="7051" y="9900"/>
                  <a:pt x="7041" y="9931"/>
                </a:cubicBezTo>
                <a:cubicBezTo>
                  <a:pt x="6935" y="10289"/>
                  <a:pt x="6819" y="10646"/>
                  <a:pt x="6672" y="11035"/>
                </a:cubicBezTo>
                <a:cubicBezTo>
                  <a:pt x="6357" y="11855"/>
                  <a:pt x="5969" y="12800"/>
                  <a:pt x="5391" y="13546"/>
                </a:cubicBezTo>
                <a:cubicBezTo>
                  <a:pt x="5138" y="13882"/>
                  <a:pt x="4949" y="13977"/>
                  <a:pt x="4897" y="13987"/>
                </a:cubicBezTo>
                <a:cubicBezTo>
                  <a:pt x="4886" y="13987"/>
                  <a:pt x="4876" y="13977"/>
                  <a:pt x="4855" y="13966"/>
                </a:cubicBezTo>
                <a:cubicBezTo>
                  <a:pt x="4708" y="13830"/>
                  <a:pt x="4781" y="13368"/>
                  <a:pt x="4823" y="13168"/>
                </a:cubicBezTo>
                <a:cubicBezTo>
                  <a:pt x="4960" y="12527"/>
                  <a:pt x="5233" y="11844"/>
                  <a:pt x="5654" y="11077"/>
                </a:cubicBezTo>
                <a:cubicBezTo>
                  <a:pt x="6063" y="10331"/>
                  <a:pt x="6578" y="9606"/>
                  <a:pt x="6967" y="9060"/>
                </a:cubicBezTo>
                <a:cubicBezTo>
                  <a:pt x="7167" y="8787"/>
                  <a:pt x="7156" y="8408"/>
                  <a:pt x="6946" y="8145"/>
                </a:cubicBezTo>
                <a:cubicBezTo>
                  <a:pt x="6798" y="7967"/>
                  <a:pt x="6578" y="7862"/>
                  <a:pt x="6357" y="7862"/>
                </a:cubicBezTo>
                <a:cubicBezTo>
                  <a:pt x="6252" y="7862"/>
                  <a:pt x="6158" y="7883"/>
                  <a:pt x="6063" y="7925"/>
                </a:cubicBezTo>
                <a:cubicBezTo>
                  <a:pt x="5759" y="8051"/>
                  <a:pt x="4708" y="8492"/>
                  <a:pt x="3594" y="8766"/>
                </a:cubicBezTo>
                <a:cubicBezTo>
                  <a:pt x="2937" y="8930"/>
                  <a:pt x="2483" y="8979"/>
                  <a:pt x="2175" y="8979"/>
                </a:cubicBezTo>
                <a:cubicBezTo>
                  <a:pt x="1795" y="8979"/>
                  <a:pt x="1638" y="8904"/>
                  <a:pt x="1598" y="8881"/>
                </a:cubicBezTo>
                <a:cubicBezTo>
                  <a:pt x="1566" y="8871"/>
                  <a:pt x="1556" y="8860"/>
                  <a:pt x="1545" y="8797"/>
                </a:cubicBezTo>
                <a:cubicBezTo>
                  <a:pt x="1535" y="8703"/>
                  <a:pt x="1734" y="8556"/>
                  <a:pt x="1913" y="8461"/>
                </a:cubicBezTo>
                <a:cubicBezTo>
                  <a:pt x="2281" y="8261"/>
                  <a:pt x="2775" y="8145"/>
                  <a:pt x="3100" y="8061"/>
                </a:cubicBezTo>
                <a:lnTo>
                  <a:pt x="3111" y="8061"/>
                </a:lnTo>
                <a:cubicBezTo>
                  <a:pt x="4214" y="7778"/>
                  <a:pt x="5412" y="7620"/>
                  <a:pt x="6588" y="7599"/>
                </a:cubicBezTo>
                <a:cubicBezTo>
                  <a:pt x="6851" y="7589"/>
                  <a:pt x="7093" y="7452"/>
                  <a:pt x="7230" y="7232"/>
                </a:cubicBezTo>
                <a:cubicBezTo>
                  <a:pt x="7356" y="7001"/>
                  <a:pt x="7366" y="6727"/>
                  <a:pt x="7240" y="6485"/>
                </a:cubicBezTo>
                <a:cubicBezTo>
                  <a:pt x="6777" y="5624"/>
                  <a:pt x="6462" y="4573"/>
                  <a:pt x="6294" y="3386"/>
                </a:cubicBezTo>
                <a:cubicBezTo>
                  <a:pt x="6284" y="3323"/>
                  <a:pt x="6284" y="3260"/>
                  <a:pt x="6273" y="3197"/>
                </a:cubicBezTo>
                <a:cubicBezTo>
                  <a:pt x="6221" y="2861"/>
                  <a:pt x="6158" y="2441"/>
                  <a:pt x="6168" y="2072"/>
                </a:cubicBezTo>
                <a:cubicBezTo>
                  <a:pt x="6168" y="1999"/>
                  <a:pt x="6168" y="1936"/>
                  <a:pt x="6179" y="1883"/>
                </a:cubicBezTo>
                <a:close/>
                <a:moveTo>
                  <a:pt x="6086" y="1"/>
                </a:moveTo>
                <a:cubicBezTo>
                  <a:pt x="5763" y="1"/>
                  <a:pt x="5448" y="152"/>
                  <a:pt x="5191" y="433"/>
                </a:cubicBezTo>
                <a:cubicBezTo>
                  <a:pt x="4456" y="1243"/>
                  <a:pt x="4645" y="2556"/>
                  <a:pt x="4781" y="3417"/>
                </a:cubicBezTo>
                <a:cubicBezTo>
                  <a:pt x="4781" y="3480"/>
                  <a:pt x="4792" y="3543"/>
                  <a:pt x="4802" y="3596"/>
                </a:cubicBezTo>
                <a:cubicBezTo>
                  <a:pt x="4928" y="4521"/>
                  <a:pt x="5149" y="5372"/>
                  <a:pt x="5433" y="6149"/>
                </a:cubicBezTo>
                <a:cubicBezTo>
                  <a:pt x="4519" y="6223"/>
                  <a:pt x="3604" y="6370"/>
                  <a:pt x="2733" y="6590"/>
                </a:cubicBezTo>
                <a:cubicBezTo>
                  <a:pt x="2354" y="6685"/>
                  <a:pt x="1734" y="6842"/>
                  <a:pt x="1199" y="7137"/>
                </a:cubicBezTo>
                <a:cubicBezTo>
                  <a:pt x="852" y="7316"/>
                  <a:pt x="578" y="7536"/>
                  <a:pt x="389" y="7778"/>
                </a:cubicBezTo>
                <a:cubicBezTo>
                  <a:pt x="116" y="8135"/>
                  <a:pt x="1" y="8545"/>
                  <a:pt x="53" y="8965"/>
                </a:cubicBezTo>
                <a:cubicBezTo>
                  <a:pt x="116" y="9501"/>
                  <a:pt x="389" y="9931"/>
                  <a:pt x="842" y="10195"/>
                </a:cubicBezTo>
                <a:cubicBezTo>
                  <a:pt x="1188" y="10384"/>
                  <a:pt x="1629" y="10489"/>
                  <a:pt x="2165" y="10489"/>
                </a:cubicBezTo>
                <a:cubicBezTo>
                  <a:pt x="2670" y="10489"/>
                  <a:pt x="3258" y="10405"/>
                  <a:pt x="3952" y="10237"/>
                </a:cubicBezTo>
                <a:cubicBezTo>
                  <a:pt x="4130" y="10195"/>
                  <a:pt x="4309" y="10142"/>
                  <a:pt x="4477" y="10090"/>
                </a:cubicBezTo>
                <a:lnTo>
                  <a:pt x="4477" y="10090"/>
                </a:lnTo>
                <a:cubicBezTo>
                  <a:pt x="4424" y="10184"/>
                  <a:pt x="4382" y="10268"/>
                  <a:pt x="4330" y="10352"/>
                </a:cubicBezTo>
                <a:cubicBezTo>
                  <a:pt x="3836" y="11245"/>
                  <a:pt x="3520" y="12065"/>
                  <a:pt x="3352" y="12863"/>
                </a:cubicBezTo>
                <a:cubicBezTo>
                  <a:pt x="3268" y="13252"/>
                  <a:pt x="3237" y="13588"/>
                  <a:pt x="3268" y="13893"/>
                </a:cubicBezTo>
                <a:cubicBezTo>
                  <a:pt x="3321" y="14386"/>
                  <a:pt x="3531" y="14797"/>
                  <a:pt x="3857" y="15091"/>
                </a:cubicBezTo>
                <a:cubicBezTo>
                  <a:pt x="4162" y="15364"/>
                  <a:pt x="4508" y="15500"/>
                  <a:pt x="4886" y="15500"/>
                </a:cubicBezTo>
                <a:cubicBezTo>
                  <a:pt x="4928" y="15500"/>
                  <a:pt x="4981" y="15500"/>
                  <a:pt x="5023" y="15490"/>
                </a:cubicBezTo>
                <a:cubicBezTo>
                  <a:pt x="5717" y="15427"/>
                  <a:pt x="6263" y="14902"/>
                  <a:pt x="6588" y="14470"/>
                </a:cubicBezTo>
                <a:cubicBezTo>
                  <a:pt x="7293" y="13567"/>
                  <a:pt x="7734" y="12495"/>
                  <a:pt x="8080" y="11571"/>
                </a:cubicBezTo>
                <a:cubicBezTo>
                  <a:pt x="8238" y="11150"/>
                  <a:pt x="8374" y="10751"/>
                  <a:pt x="8490" y="10363"/>
                </a:cubicBezTo>
                <a:cubicBezTo>
                  <a:pt x="8501" y="10331"/>
                  <a:pt x="8511" y="10289"/>
                  <a:pt x="8522" y="10226"/>
                </a:cubicBezTo>
                <a:cubicBezTo>
                  <a:pt x="8585" y="10268"/>
                  <a:pt x="8638" y="10310"/>
                  <a:pt x="8680" y="10342"/>
                </a:cubicBezTo>
                <a:cubicBezTo>
                  <a:pt x="8879" y="10510"/>
                  <a:pt x="8984" y="10594"/>
                  <a:pt x="9058" y="10646"/>
                </a:cubicBezTo>
                <a:cubicBezTo>
                  <a:pt x="9131" y="10688"/>
                  <a:pt x="9205" y="10741"/>
                  <a:pt x="9268" y="10783"/>
                </a:cubicBezTo>
                <a:cubicBezTo>
                  <a:pt x="10308" y="11476"/>
                  <a:pt x="11474" y="12264"/>
                  <a:pt x="12861" y="12516"/>
                </a:cubicBezTo>
                <a:cubicBezTo>
                  <a:pt x="13021" y="12547"/>
                  <a:pt x="13287" y="12586"/>
                  <a:pt x="13586" y="12586"/>
                </a:cubicBezTo>
                <a:cubicBezTo>
                  <a:pt x="13994" y="12586"/>
                  <a:pt x="14464" y="12514"/>
                  <a:pt x="14815" y="12254"/>
                </a:cubicBezTo>
                <a:cubicBezTo>
                  <a:pt x="15089" y="12044"/>
                  <a:pt x="15257" y="11750"/>
                  <a:pt x="15288" y="11402"/>
                </a:cubicBezTo>
                <a:cubicBezTo>
                  <a:pt x="15393" y="10405"/>
                  <a:pt x="14311" y="9606"/>
                  <a:pt x="13660" y="9133"/>
                </a:cubicBezTo>
                <a:cubicBezTo>
                  <a:pt x="13607" y="9081"/>
                  <a:pt x="13555" y="9049"/>
                  <a:pt x="13513" y="9018"/>
                </a:cubicBezTo>
                <a:cubicBezTo>
                  <a:pt x="13145" y="8734"/>
                  <a:pt x="12745" y="8471"/>
                  <a:pt x="12199" y="8166"/>
                </a:cubicBezTo>
                <a:cubicBezTo>
                  <a:pt x="11916" y="8009"/>
                  <a:pt x="11600" y="7830"/>
                  <a:pt x="11211" y="7631"/>
                </a:cubicBezTo>
                <a:cubicBezTo>
                  <a:pt x="11127" y="7578"/>
                  <a:pt x="11022" y="7536"/>
                  <a:pt x="10896" y="7484"/>
                </a:cubicBezTo>
                <a:cubicBezTo>
                  <a:pt x="10928" y="7463"/>
                  <a:pt x="10959" y="7442"/>
                  <a:pt x="10991" y="7410"/>
                </a:cubicBezTo>
                <a:cubicBezTo>
                  <a:pt x="11085" y="7347"/>
                  <a:pt x="11190" y="7274"/>
                  <a:pt x="11285" y="7211"/>
                </a:cubicBezTo>
                <a:cubicBezTo>
                  <a:pt x="11748" y="6885"/>
                  <a:pt x="12220" y="6548"/>
                  <a:pt x="12661" y="6160"/>
                </a:cubicBezTo>
                <a:cubicBezTo>
                  <a:pt x="13123" y="5750"/>
                  <a:pt x="13471" y="5372"/>
                  <a:pt x="13733" y="5004"/>
                </a:cubicBezTo>
                <a:cubicBezTo>
                  <a:pt x="14143" y="4405"/>
                  <a:pt x="14321" y="3817"/>
                  <a:pt x="14290" y="3228"/>
                </a:cubicBezTo>
                <a:cubicBezTo>
                  <a:pt x="14237" y="2441"/>
                  <a:pt x="13775" y="2135"/>
                  <a:pt x="13502" y="2020"/>
                </a:cubicBezTo>
                <a:cubicBezTo>
                  <a:pt x="13329" y="1948"/>
                  <a:pt x="13139" y="1911"/>
                  <a:pt x="12932" y="1911"/>
                </a:cubicBezTo>
                <a:cubicBezTo>
                  <a:pt x="12747" y="1911"/>
                  <a:pt x="12548" y="1940"/>
                  <a:pt x="12336" y="1999"/>
                </a:cubicBezTo>
                <a:cubicBezTo>
                  <a:pt x="12052" y="2083"/>
                  <a:pt x="11727" y="2220"/>
                  <a:pt x="11379" y="2420"/>
                </a:cubicBezTo>
                <a:cubicBezTo>
                  <a:pt x="10770" y="2756"/>
                  <a:pt x="10235" y="3165"/>
                  <a:pt x="10035" y="3333"/>
                </a:cubicBezTo>
                <a:cubicBezTo>
                  <a:pt x="9572" y="3722"/>
                  <a:pt x="9121" y="4164"/>
                  <a:pt x="8659" y="4678"/>
                </a:cubicBezTo>
                <a:cubicBezTo>
                  <a:pt x="8532" y="4216"/>
                  <a:pt x="8406" y="3775"/>
                  <a:pt x="8269" y="3333"/>
                </a:cubicBezTo>
                <a:cubicBezTo>
                  <a:pt x="8269" y="3312"/>
                  <a:pt x="8248" y="3260"/>
                  <a:pt x="8238" y="3197"/>
                </a:cubicBezTo>
                <a:cubicBezTo>
                  <a:pt x="8143" y="2882"/>
                  <a:pt x="7965" y="2220"/>
                  <a:pt x="7713" y="1621"/>
                </a:cubicBezTo>
                <a:cubicBezTo>
                  <a:pt x="7555" y="1253"/>
                  <a:pt x="7408" y="959"/>
                  <a:pt x="7251" y="728"/>
                </a:cubicBezTo>
                <a:cubicBezTo>
                  <a:pt x="6977" y="339"/>
                  <a:pt x="6683" y="108"/>
                  <a:pt x="6347" y="34"/>
                </a:cubicBezTo>
                <a:cubicBezTo>
                  <a:pt x="6260" y="12"/>
                  <a:pt x="6173" y="1"/>
                  <a:pt x="6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65" name="Google Shape;465;p31"/>
          <p:cNvSpPr/>
          <p:nvPr/>
        </p:nvSpPr>
        <p:spPr>
          <a:xfrm>
            <a:off x="712331" y="698295"/>
            <a:ext cx="699245" cy="681413"/>
          </a:xfrm>
          <a:custGeom>
            <a:avLst/>
            <a:gdLst/>
            <a:ahLst/>
            <a:cxnLst/>
            <a:rect l="l" t="t" r="r" b="b"/>
            <a:pathLst>
              <a:path w="14195" h="13833" extrusionOk="0">
                <a:moveTo>
                  <a:pt x="5407" y="1"/>
                </a:moveTo>
                <a:cubicBezTo>
                  <a:pt x="5391" y="1"/>
                  <a:pt x="5375" y="3"/>
                  <a:pt x="5359" y="8"/>
                </a:cubicBezTo>
                <a:cubicBezTo>
                  <a:pt x="4434" y="271"/>
                  <a:pt x="4970" y="2992"/>
                  <a:pt x="5096" y="3612"/>
                </a:cubicBezTo>
                <a:cubicBezTo>
                  <a:pt x="5317" y="4441"/>
                  <a:pt x="5579" y="5366"/>
                  <a:pt x="6020" y="6112"/>
                </a:cubicBezTo>
                <a:cubicBezTo>
                  <a:pt x="4918" y="6112"/>
                  <a:pt x="0" y="6512"/>
                  <a:pt x="179" y="8046"/>
                </a:cubicBezTo>
                <a:cubicBezTo>
                  <a:pt x="247" y="8565"/>
                  <a:pt x="752" y="8752"/>
                  <a:pt x="1439" y="8752"/>
                </a:cubicBezTo>
                <a:cubicBezTo>
                  <a:pt x="2963" y="8752"/>
                  <a:pt x="5383" y="7830"/>
                  <a:pt x="5926" y="7562"/>
                </a:cubicBezTo>
                <a:lnTo>
                  <a:pt x="5926" y="7562"/>
                </a:lnTo>
                <a:cubicBezTo>
                  <a:pt x="5180" y="8571"/>
                  <a:pt x="2501" y="12522"/>
                  <a:pt x="3688" y="13624"/>
                </a:cubicBezTo>
                <a:cubicBezTo>
                  <a:pt x="3856" y="13770"/>
                  <a:pt x="4023" y="13832"/>
                  <a:pt x="4186" y="13832"/>
                </a:cubicBezTo>
                <a:cubicBezTo>
                  <a:pt x="5003" y="13832"/>
                  <a:pt x="5730" y="12269"/>
                  <a:pt x="6062" y="11691"/>
                </a:cubicBezTo>
                <a:cubicBezTo>
                  <a:pt x="6588" y="10504"/>
                  <a:pt x="7082" y="9127"/>
                  <a:pt x="7302" y="7899"/>
                </a:cubicBezTo>
                <a:cubicBezTo>
                  <a:pt x="8007" y="8644"/>
                  <a:pt x="8626" y="8959"/>
                  <a:pt x="9446" y="9538"/>
                </a:cubicBezTo>
                <a:cubicBezTo>
                  <a:pt x="10449" y="10244"/>
                  <a:pt x="11833" y="10914"/>
                  <a:pt x="12833" y="10914"/>
                </a:cubicBezTo>
                <a:cubicBezTo>
                  <a:pt x="13142" y="10914"/>
                  <a:pt x="13414" y="10850"/>
                  <a:pt x="13627" y="10704"/>
                </a:cubicBezTo>
                <a:cubicBezTo>
                  <a:pt x="14195" y="10304"/>
                  <a:pt x="12293" y="8802"/>
                  <a:pt x="11547" y="8361"/>
                </a:cubicBezTo>
                <a:cubicBezTo>
                  <a:pt x="10580" y="7794"/>
                  <a:pt x="9625" y="7299"/>
                  <a:pt x="8605" y="6774"/>
                </a:cubicBezTo>
                <a:cubicBezTo>
                  <a:pt x="9835" y="5713"/>
                  <a:pt x="12387" y="4484"/>
                  <a:pt x="12693" y="2771"/>
                </a:cubicBezTo>
                <a:cubicBezTo>
                  <a:pt x="12808" y="2158"/>
                  <a:pt x="12577" y="1946"/>
                  <a:pt x="12213" y="1946"/>
                </a:cubicBezTo>
                <a:cubicBezTo>
                  <a:pt x="11616" y="1946"/>
                  <a:pt x="10661" y="2513"/>
                  <a:pt x="10276" y="2813"/>
                </a:cubicBezTo>
                <a:cubicBezTo>
                  <a:pt x="9267" y="3612"/>
                  <a:pt x="8301" y="4663"/>
                  <a:pt x="7512" y="5671"/>
                </a:cubicBezTo>
                <a:cubicBezTo>
                  <a:pt x="7338" y="4858"/>
                  <a:pt x="6156" y="1"/>
                  <a:pt x="540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chemeClr val="accent1"/>
              </a:solidFill>
              <a:highlight>
                <a:srgbClr val="00FFFF"/>
              </a:highlight>
            </a:endParaRPr>
          </a:p>
        </p:txBody>
      </p:sp>
      <p:sp>
        <p:nvSpPr>
          <p:cNvPr id="466" name="Google Shape;466;p31"/>
          <p:cNvSpPr/>
          <p:nvPr/>
        </p:nvSpPr>
        <p:spPr>
          <a:xfrm>
            <a:off x="2735491" y="3402763"/>
            <a:ext cx="835685" cy="750548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accen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469" name="Google Shape;469;p31"/>
          <p:cNvSpPr/>
          <p:nvPr/>
        </p:nvSpPr>
        <p:spPr>
          <a:xfrm>
            <a:off x="2717851" y="2101225"/>
            <a:ext cx="751981" cy="750548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dk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470" name="Google Shape;470;p31"/>
          <p:cNvSpPr txBox="1">
            <a:spLocks noGrp="1"/>
          </p:cNvSpPr>
          <p:nvPr>
            <p:ph type="title"/>
          </p:nvPr>
        </p:nvSpPr>
        <p:spPr>
          <a:xfrm>
            <a:off x="3004108" y="813927"/>
            <a:ext cx="618378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>
                <a:solidFill>
                  <a:schemeClr val="accent2"/>
                </a:solidFill>
              </a:rPr>
              <a:t>NỘI DUNG BÀI HỌC</a:t>
            </a:r>
            <a:endParaRPr sz="4000" b="1" dirty="0">
              <a:solidFill>
                <a:schemeClr val="accent2"/>
              </a:solidFill>
            </a:endParaRPr>
          </a:p>
        </p:txBody>
      </p:sp>
      <p:sp>
        <p:nvSpPr>
          <p:cNvPr id="472" name="Google Shape;472;p31"/>
          <p:cNvSpPr txBox="1">
            <a:spLocks noGrp="1"/>
          </p:cNvSpPr>
          <p:nvPr>
            <p:ph type="title" idx="2"/>
          </p:nvPr>
        </p:nvSpPr>
        <p:spPr>
          <a:xfrm>
            <a:off x="2799570" y="2062597"/>
            <a:ext cx="560797" cy="82298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3467" b="1" dirty="0">
                <a:latin typeface="+mn-lt"/>
              </a:rPr>
              <a:t>1</a:t>
            </a:r>
            <a:endParaRPr sz="3467" b="1" dirty="0">
              <a:latin typeface="+mn-lt"/>
            </a:endParaRPr>
          </a:p>
        </p:txBody>
      </p:sp>
      <p:sp>
        <p:nvSpPr>
          <p:cNvPr id="478" name="Google Shape;478;p31"/>
          <p:cNvSpPr txBox="1">
            <a:spLocks noGrp="1"/>
          </p:cNvSpPr>
          <p:nvPr>
            <p:ph type="subTitle" idx="8"/>
          </p:nvPr>
        </p:nvSpPr>
        <p:spPr>
          <a:xfrm>
            <a:off x="3772069" y="2260476"/>
            <a:ext cx="6369616" cy="64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Tìm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hiểu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về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lực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1" name="Google Shape;472;p31"/>
          <p:cNvSpPr txBox="1">
            <a:spLocks/>
          </p:cNvSpPr>
          <p:nvPr/>
        </p:nvSpPr>
        <p:spPr>
          <a:xfrm>
            <a:off x="2877226" y="3288824"/>
            <a:ext cx="548556" cy="822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ve Ya Like A Sister"/>
              <a:buNone/>
              <a:defRPr sz="5000" b="0" i="0" u="none" strike="noStrike" cap="none">
                <a:solidFill>
                  <a:schemeClr val="accent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ve Ya Like A Sister"/>
              <a:buNone/>
              <a:defRPr sz="6000" b="0" i="0" u="none" strike="noStrike" cap="none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ve Ya Like A Sister"/>
              <a:buNone/>
              <a:defRPr sz="6000" b="0" i="0" u="none" strike="noStrike" cap="none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ve Ya Like A Sister"/>
              <a:buNone/>
              <a:defRPr sz="6000" b="0" i="0" u="none" strike="noStrike" cap="none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ve Ya Like A Sister"/>
              <a:buNone/>
              <a:defRPr sz="6000" b="0" i="0" u="none" strike="noStrike" cap="none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ve Ya Like A Sister"/>
              <a:buNone/>
              <a:defRPr sz="6000" b="0" i="0" u="none" strike="noStrike" cap="none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ve Ya Like A Sister"/>
              <a:buNone/>
              <a:defRPr sz="6000" b="0" i="0" u="none" strike="noStrike" cap="none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ve Ya Like A Sister"/>
              <a:buNone/>
              <a:defRPr sz="6000" b="0" i="0" u="none" strike="noStrike" cap="none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ve Ya Like A Sister"/>
              <a:buNone/>
              <a:defRPr sz="6000" b="0" i="0" u="none" strike="noStrike" cap="none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r>
              <a:rPr lang="en" sz="3467" b="1" dirty="0">
                <a:latin typeface="+mn-lt"/>
              </a:rPr>
              <a:t>2</a:t>
            </a:r>
          </a:p>
        </p:txBody>
      </p:sp>
      <p:sp>
        <p:nvSpPr>
          <p:cNvPr id="32" name="Google Shape;478;p31"/>
          <p:cNvSpPr txBox="1">
            <a:spLocks noGrp="1"/>
          </p:cNvSpPr>
          <p:nvPr>
            <p:ph type="subTitle" idx="8"/>
          </p:nvPr>
        </p:nvSpPr>
        <p:spPr>
          <a:xfrm>
            <a:off x="3772069" y="3487951"/>
            <a:ext cx="6369616" cy="64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Đo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lực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5" name="Google Shape;469;p31"/>
          <p:cNvSpPr/>
          <p:nvPr/>
        </p:nvSpPr>
        <p:spPr>
          <a:xfrm>
            <a:off x="2717851" y="4603841"/>
            <a:ext cx="835685" cy="753463"/>
          </a:xfrm>
          <a:prstGeom prst="star10">
            <a:avLst>
              <a:gd name="adj" fmla="val 42533"/>
              <a:gd name="hf" fmla="val 105146"/>
            </a:avLst>
          </a:prstGeom>
          <a:solidFill>
            <a:schemeClr val="dk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36" name="Google Shape;472;p31"/>
          <p:cNvSpPr txBox="1">
            <a:spLocks noGrp="1"/>
          </p:cNvSpPr>
          <p:nvPr>
            <p:ph type="title" idx="2"/>
          </p:nvPr>
        </p:nvSpPr>
        <p:spPr>
          <a:xfrm>
            <a:off x="2839221" y="4460111"/>
            <a:ext cx="586561" cy="89651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3467" b="1" dirty="0">
                <a:latin typeface="+mn-lt"/>
              </a:rPr>
              <a:t>3</a:t>
            </a:r>
            <a:endParaRPr sz="3467" b="1" dirty="0">
              <a:latin typeface="+mn-lt"/>
            </a:endParaRPr>
          </a:p>
        </p:txBody>
      </p:sp>
      <p:sp>
        <p:nvSpPr>
          <p:cNvPr id="37" name="Google Shape;478;p31"/>
          <p:cNvSpPr txBox="1">
            <a:spLocks noGrp="1"/>
          </p:cNvSpPr>
          <p:nvPr>
            <p:ph type="subTitle" idx="8"/>
          </p:nvPr>
        </p:nvSpPr>
        <p:spPr>
          <a:xfrm>
            <a:off x="3772069" y="4715427"/>
            <a:ext cx="6369616" cy="64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Biểu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diễn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lực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" grpId="0" animBg="1"/>
      <p:bldP spid="466" grpId="0" animBg="1"/>
      <p:bldP spid="469" grpId="0" animBg="1"/>
      <p:bldP spid="470" grpId="0"/>
      <p:bldP spid="472" grpId="0"/>
      <p:bldP spid="478" grpId="0" build="p"/>
      <p:bldP spid="31" grpId="0"/>
      <p:bldP spid="32" grpId="0" build="p"/>
      <p:bldP spid="35" grpId="0" animBg="1"/>
      <p:bldP spid="36" grpId="0"/>
      <p:bldP spid="3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" smtClean="0"/>
              <a:pPr algn="l"/>
              <a:t>5</a:t>
            </a:fld>
            <a:endParaRPr lang="en"/>
          </a:p>
        </p:txBody>
      </p:sp>
      <p:sp>
        <p:nvSpPr>
          <p:cNvPr id="5" name="Google Shape;137;p16"/>
          <p:cNvSpPr txBox="1">
            <a:spLocks/>
          </p:cNvSpPr>
          <p:nvPr/>
        </p:nvSpPr>
        <p:spPr>
          <a:xfrm>
            <a:off x="973652" y="2905431"/>
            <a:ext cx="9827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" sz="480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TÌM HIỂU VỀ LỰC</a:t>
            </a:r>
          </a:p>
        </p:txBody>
      </p:sp>
    </p:spTree>
    <p:extLst>
      <p:ext uri="{BB962C8B-B14F-4D97-AF65-F5344CB8AC3E}">
        <p14:creationId xmlns:p14="http://schemas.microsoft.com/office/powerpoint/2010/main" val="2259189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3"/>
          <p:cNvSpPr txBox="1">
            <a:spLocks noGrp="1"/>
          </p:cNvSpPr>
          <p:nvPr>
            <p:ph type="sldNum" idx="12"/>
          </p:nvPr>
        </p:nvSpPr>
        <p:spPr>
          <a:xfrm>
            <a:off x="36163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6</a:t>
            </a:fld>
            <a:endParaRPr/>
          </a:p>
        </p:txBody>
      </p:sp>
      <p:sp>
        <p:nvSpPr>
          <p:cNvPr id="13" name="Google Shape;101;p12"/>
          <p:cNvSpPr txBox="1">
            <a:spLocks/>
          </p:cNvSpPr>
          <p:nvPr/>
        </p:nvSpPr>
        <p:spPr>
          <a:xfrm>
            <a:off x="548639" y="1447754"/>
            <a:ext cx="11146055" cy="12797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ai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Google Shape;101;p12">
            <a:extLst>
              <a:ext uri="{FF2B5EF4-FFF2-40B4-BE49-F238E27FC236}">
                <a16:creationId xmlns:a16="http://schemas.microsoft.com/office/drawing/2014/main" id="{989FBF76-4100-42F6-9088-201A8880A2D0}"/>
              </a:ext>
            </a:extLst>
          </p:cNvPr>
          <p:cNvSpPr txBox="1">
            <a:spLocks/>
          </p:cNvSpPr>
          <p:nvPr/>
        </p:nvSpPr>
        <p:spPr>
          <a:xfrm>
            <a:off x="767763" y="310710"/>
            <a:ext cx="9016921" cy="12797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D416D-6D8B-431D-8F37-0B17759B1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316" y="2792589"/>
            <a:ext cx="6862812" cy="3677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73285"/>
            <a:ext cx="3474720" cy="498765"/>
          </a:xfrm>
        </p:spPr>
        <p:txBody>
          <a:bodyPr>
            <a:noAutofit/>
          </a:bodyPr>
          <a:lstStyle/>
          <a:p>
            <a:b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5548" y="1572050"/>
            <a:ext cx="5516375" cy="2641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ùng c</a:t>
            </a:r>
            <a:r>
              <a:rPr lang="en-GB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ụm</a:t>
            </a: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từ “tác dụng lực” và “chuyển động</a:t>
            </a: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để mô tả lại hiện tượng </a:t>
            </a:r>
            <a:r>
              <a:rPr lang="en-US" sz="32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35000"/>
              </a:lnSpc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A283E3-A293-443D-961D-C09271345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177" y="1838849"/>
            <a:ext cx="4605185" cy="38116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D7BA16-B6D9-4696-A2B2-850AF1685B28}"/>
              </a:ext>
            </a:extLst>
          </p:cNvPr>
          <p:cNvSpPr txBox="1"/>
          <p:nvPr/>
        </p:nvSpPr>
        <p:spPr>
          <a:xfrm>
            <a:off x="425918" y="4523381"/>
            <a:ext cx="7129914" cy="1509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en-GB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GB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GB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GB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GB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GB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GB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GB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GB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GB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1BB9C35-BB18-46D4-85EE-9C477F7BB8B2}"/>
              </a:ext>
            </a:extLst>
          </p:cNvPr>
          <p:cNvSpPr/>
          <p:nvPr/>
        </p:nvSpPr>
        <p:spPr>
          <a:xfrm>
            <a:off x="981777" y="1645920"/>
            <a:ext cx="5755907" cy="2050181"/>
          </a:xfrm>
          <a:prstGeom prst="wedgeRoundRectCallout">
            <a:avLst>
              <a:gd name="adj1" fmla="val 57428"/>
              <a:gd name="adj2" fmla="val 74237"/>
              <a:gd name="adj3" fmla="val 16667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842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35144"/>
            <a:ext cx="11665819" cy="984554"/>
          </a:xfrm>
        </p:spPr>
        <p:txBody>
          <a:bodyPr>
            <a:noAutofit/>
          </a:bodyPr>
          <a:lstStyle/>
          <a:p>
            <a:r>
              <a:rPr lang="en-US" sz="3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2030930" y="1886217"/>
            <a:ext cx="9942895" cy="2688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en-GB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228600" lvl="1" indent="-228600" defTabSz="1066800">
              <a:lnSpc>
                <a:spcPct val="135000"/>
              </a:lnSpc>
              <a:spcBef>
                <a:spcPct val="0"/>
              </a:spcBef>
              <a:spcAft>
                <a:spcPts val="600"/>
              </a:spcAft>
              <a:buChar char="••"/>
            </a:pP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kia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indent="-228600" defTabSz="1066800">
              <a:lnSpc>
                <a:spcPct val="135000"/>
              </a:lnSpc>
              <a:spcBef>
                <a:spcPct val="0"/>
              </a:spcBef>
              <a:spcAft>
                <a:spcPts val="600"/>
              </a:spcAft>
              <a:buChar char="••"/>
            </a:pP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</a:pPr>
            <a:endParaRPr lang="en-US" sz="2800" dirty="0"/>
          </a:p>
        </p:txBody>
      </p:sp>
      <p:sp>
        <p:nvSpPr>
          <p:cNvPr id="16" name="Rounded Rectangle 15"/>
          <p:cNvSpPr/>
          <p:nvPr/>
        </p:nvSpPr>
        <p:spPr>
          <a:xfrm>
            <a:off x="1463039" y="1993904"/>
            <a:ext cx="10510787" cy="2068627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0" y="2389909"/>
            <a:ext cx="1330037" cy="103909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32965" y="4536737"/>
            <a:ext cx="9537388" cy="2016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en-GB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GB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GB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GB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GB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GB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GB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GB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GB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GB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GB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GB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GB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GB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</a:pPr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Những icon đẹp cute, đáng yêu, dí dỏm nhấ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647" y="4941293"/>
            <a:ext cx="1961063" cy="169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8447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8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 txBox="1">
            <a:spLocks noGrp="1"/>
          </p:cNvSpPr>
          <p:nvPr>
            <p:ph type="sldNum" idx="12"/>
          </p:nvPr>
        </p:nvSpPr>
        <p:spPr>
          <a:xfrm>
            <a:off x="36163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9</a:t>
            </a:fld>
            <a:endParaRPr/>
          </a:p>
        </p:txBody>
      </p:sp>
      <p:sp>
        <p:nvSpPr>
          <p:cNvPr id="7" name="Google Shape;145;p17"/>
          <p:cNvSpPr txBox="1">
            <a:spLocks/>
          </p:cNvSpPr>
          <p:nvPr/>
        </p:nvSpPr>
        <p:spPr>
          <a:xfrm>
            <a:off x="36162" y="265631"/>
            <a:ext cx="11366311" cy="96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◆"/>
              <a:defRPr sz="24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◆"/>
              <a:defRPr sz="24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◇"/>
              <a:defRPr sz="24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●"/>
              <a:defRPr sz="24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○"/>
              <a:defRPr sz="24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■"/>
              <a:defRPr sz="24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●"/>
              <a:defRPr sz="24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○"/>
              <a:defRPr sz="24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■"/>
              <a:defRPr sz="24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ướng dẫn: Trò chơi Kéo 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63" y="2492252"/>
            <a:ext cx="5868380" cy="410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752936" y="2778049"/>
            <a:ext cx="4649537" cy="3453308"/>
            <a:chOff x="4972352" y="1878999"/>
            <a:chExt cx="3487153" cy="258998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2352" y="2454442"/>
              <a:ext cx="3487153" cy="201453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140795" y="1878999"/>
              <a:ext cx="2322095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67" b="1">
                  <a:solidFill>
                    <a:srgbClr val="C00000"/>
                  </a:solidFill>
                </a:rPr>
                <a:t>Kéo thùng hàng</a:t>
              </a:r>
              <a:endParaRPr lang="en-US" sz="2667" b="1">
                <a:solidFill>
                  <a:srgbClr val="C0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453706" y="412895"/>
            <a:ext cx="3910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Ví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dụ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sự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kéo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815</Words>
  <Application>Microsoft Office PowerPoint</Application>
  <PresentationFormat>Widescreen</PresentationFormat>
  <Paragraphs>127</Paragraphs>
  <Slides>25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Anaheim</vt:lpstr>
      <vt:lpstr>Arial</vt:lpstr>
      <vt:lpstr>Calibri</vt:lpstr>
      <vt:lpstr>Calibri Light</vt:lpstr>
      <vt:lpstr>Karla</vt:lpstr>
      <vt:lpstr>Love Ya Like A Sister</vt:lpstr>
      <vt:lpstr>Raleway</vt:lpstr>
      <vt:lpstr>Roboto Condensed Light</vt:lpstr>
      <vt:lpstr>Times New Roman</vt:lpstr>
      <vt:lpstr>Office Theme</vt:lpstr>
      <vt:lpstr>PowerPoint Presentation</vt:lpstr>
      <vt:lpstr>KHỞI ĐỘNG</vt:lpstr>
      <vt:lpstr>PowerPoint Presentation</vt:lpstr>
      <vt:lpstr>NỘI DUNG BÀI HỌC</vt:lpstr>
      <vt:lpstr>PowerPoint Presentation</vt:lpstr>
      <vt:lpstr>PowerPoint Presentation</vt:lpstr>
      <vt:lpstr>  1. Lực là gì? </vt:lpstr>
      <vt:lpstr>Chúng ta vừa tìm hiểu 2 ví dụ về lực trong cuộc sống. Vậy lực là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Tác dụng của lực</vt:lpstr>
      <vt:lpstr>PowerPoint Presentation</vt:lpstr>
      <vt:lpstr>PowerPoint Presentation</vt:lpstr>
      <vt:lpstr>PowerPoint Presentation</vt:lpstr>
      <vt:lpstr>PowerPoint Presentation</vt:lpstr>
      <vt:lpstr>TỔNG KẾT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26</cp:revision>
  <dcterms:created xsi:type="dcterms:W3CDTF">2024-12-29T03:27:00Z</dcterms:created>
  <dcterms:modified xsi:type="dcterms:W3CDTF">2025-03-07T04:17:03Z</dcterms:modified>
</cp:coreProperties>
</file>