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887" r:id="rId2"/>
  </p:sldMasterIdLst>
  <p:sldIdLst>
    <p:sldId id="331" r:id="rId3"/>
    <p:sldId id="329" r:id="rId4"/>
    <p:sldId id="330" r:id="rId5"/>
    <p:sldId id="332"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85"/>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p:scale>
          <a:sx n="50" d="100"/>
          <a:sy n="50" d="100"/>
        </p:scale>
        <p:origin x="1320"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32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51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361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3D3DD0-5B5F-4CB6-8499-4CAB37AB06EF}"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FA6E34-2E36-4C48-9563-F77C132AF84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717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C6B7EA-259E-48F2-A2C3-F90A9567A0D7}"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0A6804-516B-48ED-9F93-934B73FAF3A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131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2C7BA6-3398-4095-9CAF-0C9A5D0D7A5A}"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E6EF20-3F60-40D6-AFAD-CCA4B6FA8251}"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927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23740E-90F3-473A-972B-E1D10C9D079A}"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18568CB-0D2A-43FD-8A0A-4F1DFA2306B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258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148508E-A11D-4049-9857-644746503AF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D5D01D-8055-4E19-B89E-FE280F87408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512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1F7D53-7758-4D2A-A7AD-8A200BFC232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5D31A2-E041-4C26-B808-05EE2D16F4A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218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108ED5-52BB-4E97-BE90-F9259576006C}"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FCF000-51A9-441B-A267-46CA2C9DED2F}"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05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1832684-29D5-44EB-A50A-B8D5602D895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7D232F-C5D5-41EB-BEB0-E43404BF3AE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980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879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00093F5-B978-46B0-BE91-93465ABBE67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B65A02-8733-4599-962C-7EBC0E5AC3BE}"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948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0679D8-4417-4801-9479-7B45FE718B67}"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509844-0697-4626-AA3A-F7EBB6DC5B1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414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8E15160-DCD7-4AF2-8712-A911CE4370F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2CB9E9-FAAA-43E3-8860-55875527F73A}"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096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Click to edit Master title style</a:t>
            </a:r>
          </a:p>
        </p:txBody>
      </p:sp>
      <p:sp>
        <p:nvSpPr>
          <p:cNvPr id="3" name="Table Placeholder 2"/>
          <p:cNvSpPr>
            <a:spLocks noGrp="1"/>
          </p:cNvSpPr>
          <p:nvPr>
            <p:ph type="tbl" idx="1"/>
          </p:nvPr>
        </p:nvSpPr>
        <p:spPr>
          <a:xfrm>
            <a:off x="838200" y="1825625"/>
            <a:ext cx="10515600" cy="4351338"/>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E17D62-C404-4BA2-863B-92645E411DB2}"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A202A5-6257-4BD6-AAD6-25FA617D9C1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95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284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17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148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9178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20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678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417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2374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51BED5-32F9-4129-B4D5-DB762A65F7E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panose="020F0502020204030204"/>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CB5D8F-6F49-486C-8EC6-3ACCC6EED6D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897786"/>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stretch>
            <a:fillRect/>
          </a:stretch>
        </p:blipFill>
        <p:spPr>
          <a:xfrm>
            <a:off x="-1" y="0"/>
            <a:ext cx="12192000" cy="6858000"/>
          </a:xfrm>
          <a:prstGeom prst="rect">
            <a:avLst/>
          </a:prstGeom>
        </p:spPr>
      </p:pic>
      <p:sp>
        <p:nvSpPr>
          <p:cNvPr id="4" name="Rectangle 3"/>
          <p:cNvSpPr/>
          <p:nvPr/>
        </p:nvSpPr>
        <p:spPr>
          <a:xfrm>
            <a:off x="3441358" y="203201"/>
            <a:ext cx="5670528"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cmpd="sng">
                  <a:solidFill>
                    <a:srgbClr val="FFC000"/>
                  </a:solidFill>
                  <a:prstDash val="solid"/>
                </a:ln>
                <a:solidFill>
                  <a:srgbClr val="7030A0"/>
                </a:solidFill>
                <a:effectLst/>
                <a:uLnTx/>
                <a:uFillTx/>
                <a:latin typeface="Calibri" panose="020F0502020204030204"/>
                <a:ea typeface="+mn-ea"/>
                <a:cs typeface="Arial" charset="0"/>
              </a:rPr>
              <a:t>NÓI VÀ NGHE</a:t>
            </a:r>
          </a:p>
        </p:txBody>
      </p:sp>
      <p:sp>
        <p:nvSpPr>
          <p:cNvPr id="7" name="Rectangle 6"/>
          <p:cNvSpPr/>
          <p:nvPr/>
        </p:nvSpPr>
        <p:spPr>
          <a:xfrm>
            <a:off x="1389257" y="3727786"/>
            <a:ext cx="1009455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Arial" charset="0"/>
              </a:rPr>
              <a:t>TRÌNH</a:t>
            </a:r>
            <a:r>
              <a:rPr kumimoji="0" lang="en-US" sz="5400" b="1" i="0" u="none" strike="noStrike" kern="1200" cap="none" spc="0" normalizeH="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Arial" charset="0"/>
              </a:rPr>
              <a:t> BÀY Ý KIẾN VỀ MỘT VẤN ĐỀ</a:t>
            </a:r>
            <a:endPar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Arial" charset="0"/>
            </a:endParaRPr>
          </a:p>
        </p:txBody>
      </p:sp>
    </p:spTree>
    <p:extLst>
      <p:ext uri="{BB962C8B-B14F-4D97-AF65-F5344CB8AC3E}">
        <p14:creationId xmlns:p14="http://schemas.microsoft.com/office/powerpoint/2010/main" val="189164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201"/>
            <a:ext cx="12193057" cy="7023201"/>
          </a:xfrm>
          <a:prstGeom prst="rect">
            <a:avLst/>
          </a:prstGeom>
        </p:spPr>
      </p:pic>
      <p:sp>
        <p:nvSpPr>
          <p:cNvPr id="8" name="Rectangle 7"/>
          <p:cNvSpPr/>
          <p:nvPr/>
        </p:nvSpPr>
        <p:spPr>
          <a:xfrm>
            <a:off x="3261264" y="-88988"/>
            <a:ext cx="567052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cmpd="sng">
                  <a:solidFill>
                    <a:srgbClr val="FFC000"/>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rPr>
              <a:t>NÓI VÀ NGHE</a:t>
            </a:r>
          </a:p>
        </p:txBody>
      </p:sp>
      <p:sp>
        <p:nvSpPr>
          <p:cNvPr id="3" name="Rectangle 2"/>
          <p:cNvSpPr/>
          <p:nvPr/>
        </p:nvSpPr>
        <p:spPr>
          <a:xfrm>
            <a:off x="1969009" y="877299"/>
            <a:ext cx="2319802" cy="556434"/>
          </a:xfrm>
          <a:prstGeom prst="rect">
            <a:avLst/>
          </a:prstGeom>
        </p:spPr>
        <p:txBody>
          <a:bodyPr wrap="none">
            <a:spAutoFit/>
          </a:bodyPr>
          <a:lstStyle/>
          <a:p>
            <a:pPr marL="0" marR="0" lvl="0" indent="0" algn="l" defTabSz="914400" rtl="0" eaLnBrk="1" fontAlgn="auto" latinLnBrk="0" hangingPunct="1">
              <a:lnSpc>
                <a:spcPct val="115000"/>
              </a:lnSpc>
              <a:spcBef>
                <a:spcPts val="160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endParaRPr kumimoji="0" lang="en-US" sz="2800" b="1" i="0" u="none" strike="noStrike" kern="1200" cap="none" spc="0" normalizeH="0" baseline="0" noProof="0" dirty="0">
              <a:ln>
                <a:noFill/>
              </a:ln>
              <a:solidFill>
                <a:srgbClr val="94C600"/>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1689439" y="1377153"/>
            <a:ext cx="3974101"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sng"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Bước</a:t>
            </a:r>
            <a:r>
              <a:rPr kumimoji="0" 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2</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ý,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lập</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dàn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ý</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1397726" y="2182306"/>
            <a:ext cx="9797143" cy="2794611"/>
          </a:xfrm>
          <a:prstGeom prst="rect">
            <a:avLst/>
          </a:prstGeom>
        </p:spPr>
        <p:txBody>
          <a:bodyPr wrap="square">
            <a:spAutoFit/>
          </a:bodyPr>
          <a:lstStyle/>
          <a:p>
            <a:pPr marL="285750" indent="-285750">
              <a:lnSpc>
                <a:spcPct val="115000"/>
              </a:lnSpc>
              <a:spcAft>
                <a:spcPts val="1200"/>
              </a:spcAft>
              <a:buFont typeface="Wingdings" panose="05000000000000000000" pitchFamily="2" charset="2"/>
              <a:buChar char="ü"/>
            </a:pPr>
            <a:r>
              <a:rPr lang="vi-VN" sz="2400" dirty="0">
                <a:solidFill>
                  <a:srgbClr val="0D0D0D"/>
                </a:solidFill>
                <a:latin typeface="Times New Roman" panose="02020603050405020304" pitchFamily="18" charset="0"/>
                <a:ea typeface="Times New Roman" panose="02020603050405020304" pitchFamily="18" charset="0"/>
              </a:rPr>
              <a:t> Nên đi tham quan, du lịch như thế nào cho phù hợp và có hiệu quả?</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0"/>
              </a:spcAft>
              <a:buSzPts val="1000"/>
              <a:buFont typeface="Wingdings" panose="05000000000000000000" pitchFamily="2" charset="2"/>
              <a:buChar char="Ø"/>
              <a:tabLst>
                <a:tab pos="457200" algn="l"/>
              </a:tabLst>
            </a:pPr>
            <a:r>
              <a:rPr lang="en-US" sz="2400" dirty="0" err="1">
                <a:solidFill>
                  <a:srgbClr val="0D0D0D"/>
                </a:solidFill>
                <a:latin typeface="Times New Roman" panose="02020603050405020304" pitchFamily="18" charset="0"/>
                <a:ea typeface="Times New Roman" panose="02020603050405020304" pitchFamily="18" charset="0"/>
              </a:rPr>
              <a:t>Cân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nhắc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mục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đích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chuyến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tham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quan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lựa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chọn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địa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điểm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hợp</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0"/>
              </a:spcAft>
              <a:buSzPts val="1000"/>
              <a:buFont typeface="Wingdings" panose="05000000000000000000" pitchFamily="2" charset="2"/>
              <a:buChar char="Ø"/>
              <a:tabLst>
                <a:tab pos="457200" algn="l"/>
              </a:tabLst>
            </a:pPr>
            <a:r>
              <a:rPr lang="en-US" sz="2400" dirty="0" err="1">
                <a:solidFill>
                  <a:srgbClr val="0D0D0D"/>
                </a:solidFill>
                <a:latin typeface="Times New Roman" panose="02020603050405020304" pitchFamily="18" charset="0"/>
                <a:ea typeface="Times New Roman" panose="02020603050405020304" pitchFamily="18" charset="0"/>
              </a:rPr>
              <a:t>Cân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nhắc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sở</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thích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chính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từng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hợp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lí</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0"/>
              </a:spcAft>
              <a:buSzPts val="1000"/>
              <a:buFont typeface="Wingdings" panose="05000000000000000000" pitchFamily="2" charset="2"/>
              <a:buChar char="Ø"/>
              <a:tabLst>
                <a:tab pos="457200" algn="l"/>
              </a:tabLst>
            </a:pPr>
            <a:r>
              <a:rPr lang="en-US" sz="2400" dirty="0" err="1">
                <a:solidFill>
                  <a:srgbClr val="0D0D0D"/>
                </a:solidFill>
                <a:latin typeface="Times New Roman" panose="02020603050405020304" pitchFamily="18" charset="0"/>
                <a:ea typeface="Times New Roman" panose="02020603050405020304" pitchFamily="18" charset="0"/>
              </a:rPr>
              <a:t>Cần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bản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ghi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chép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hoạch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chuyến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tham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quan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thực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tập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trung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tiếp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nhận</a:t>
            </a:r>
            <a:r>
              <a:rPr lang="en-US" sz="2400" dirty="0">
                <a:solidFill>
                  <a:srgbClr val="0D0D0D"/>
                </a:solidFill>
                <a:latin typeface="Times New Roman" panose="02020603050405020304" pitchFamily="18" charset="0"/>
                <a:ea typeface="Times New Roman" panose="02020603050405020304" pitchFamily="18" charset="0"/>
              </a:rPr>
              <a:t> tri </a:t>
            </a:r>
            <a:r>
              <a:rPr lang="en-US" sz="2400" dirty="0" err="1">
                <a:solidFill>
                  <a:srgbClr val="0D0D0D"/>
                </a:solidFill>
                <a:latin typeface="Times New Roman" panose="02020603050405020304" pitchFamily="18" charset="0"/>
                <a:ea typeface="Times New Roman" panose="02020603050405020304" pitchFamily="18" charset="0"/>
              </a:rPr>
              <a:t>thức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vui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chơi</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8617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201"/>
            <a:ext cx="12193057" cy="7023201"/>
          </a:xfrm>
          <a:prstGeom prst="rect">
            <a:avLst/>
          </a:prstGeom>
        </p:spPr>
      </p:pic>
      <p:sp>
        <p:nvSpPr>
          <p:cNvPr id="8" name="Rectangle 7"/>
          <p:cNvSpPr/>
          <p:nvPr/>
        </p:nvSpPr>
        <p:spPr>
          <a:xfrm>
            <a:off x="3261264" y="-88988"/>
            <a:ext cx="567052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cmpd="sng">
                  <a:solidFill>
                    <a:srgbClr val="FFC000"/>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rPr>
              <a:t>NÓI VÀ NGHE</a:t>
            </a:r>
          </a:p>
        </p:txBody>
      </p:sp>
      <p:sp>
        <p:nvSpPr>
          <p:cNvPr id="3" name="Rectangle 2"/>
          <p:cNvSpPr/>
          <p:nvPr/>
        </p:nvSpPr>
        <p:spPr>
          <a:xfrm>
            <a:off x="1969009" y="877299"/>
            <a:ext cx="2319802" cy="556434"/>
          </a:xfrm>
          <a:prstGeom prst="rect">
            <a:avLst/>
          </a:prstGeom>
        </p:spPr>
        <p:txBody>
          <a:bodyPr wrap="none">
            <a:spAutoFit/>
          </a:bodyPr>
          <a:lstStyle/>
          <a:p>
            <a:pPr marL="0" marR="0" lvl="0" indent="0" algn="l" defTabSz="914400" rtl="0" eaLnBrk="1" fontAlgn="auto" latinLnBrk="0" hangingPunct="1">
              <a:lnSpc>
                <a:spcPct val="115000"/>
              </a:lnSpc>
              <a:spcBef>
                <a:spcPts val="160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endParaRPr kumimoji="0" lang="en-US" sz="2800" b="1" i="0" u="none" strike="noStrike" kern="1200" cap="none" spc="0" normalizeH="0" baseline="0" noProof="0" dirty="0">
              <a:ln>
                <a:noFill/>
              </a:ln>
              <a:solidFill>
                <a:srgbClr val="94C600"/>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1689439" y="1377153"/>
            <a:ext cx="3974101"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sng"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Bước</a:t>
            </a:r>
            <a:r>
              <a:rPr kumimoji="0" 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2</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ý,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lập</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dàn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ý</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1335116" y="2038141"/>
            <a:ext cx="9522823" cy="4388894"/>
          </a:xfrm>
          <a:prstGeom prst="rect">
            <a:avLst/>
          </a:prstGeom>
        </p:spPr>
        <p:txBody>
          <a:bodyPr wrap="square">
            <a:spAutoFit/>
          </a:bodyPr>
          <a:lstStyle/>
          <a:p>
            <a:pPr marL="457200" indent="-457200">
              <a:lnSpc>
                <a:spcPct val="115000"/>
              </a:lnSpc>
              <a:spcAft>
                <a:spcPts val="1200"/>
              </a:spcAft>
              <a:buFont typeface="Wingdings" panose="05000000000000000000" pitchFamily="2" charset="2"/>
              <a:buChar char="v"/>
            </a:pPr>
            <a:r>
              <a:rPr lang="vi-VN" sz="2800" b="1" dirty="0">
                <a:solidFill>
                  <a:srgbClr val="0D0D0D"/>
                </a:solidFill>
                <a:latin typeface="Times New Roman" panose="02020603050405020304" pitchFamily="18" charset="0"/>
                <a:ea typeface="Times New Roman" panose="02020603050405020304" pitchFamily="18" charset="0"/>
              </a:rPr>
              <a:t>Lập dàn ý </a:t>
            </a:r>
            <a:r>
              <a:rPr lang="vi-VN" sz="2800" dirty="0">
                <a:solidFill>
                  <a:srgbClr val="0D0D0D"/>
                </a:solidFill>
                <a:latin typeface="Times New Roman" panose="02020603050405020304" pitchFamily="18" charset="0"/>
                <a:ea typeface="Times New Roman" panose="02020603050405020304" pitchFamily="18" charset="0"/>
              </a:rPr>
              <a:t>cho bài nói theo ba phần:</a:t>
            </a:r>
            <a:endParaRPr lang="en-US" sz="2800" dirty="0">
              <a:latin typeface="Times New Roman" panose="02020603050405020304" pitchFamily="18" charset="0"/>
              <a:ea typeface="Times New Roman" panose="02020603050405020304" pitchFamily="18" charset="0"/>
            </a:endParaRPr>
          </a:p>
          <a:p>
            <a:pPr marL="457200" indent="-457200">
              <a:lnSpc>
                <a:spcPct val="115000"/>
              </a:lnSpc>
              <a:spcAft>
                <a:spcPts val="1200"/>
              </a:spcAft>
              <a:buFont typeface="Wingdings" panose="05000000000000000000" pitchFamily="2" charset="2"/>
              <a:buChar char="ü"/>
            </a:pPr>
            <a:r>
              <a:rPr lang="vi-VN" sz="2800" b="1" dirty="0">
                <a:solidFill>
                  <a:srgbClr val="0D0D0D"/>
                </a:solidFill>
                <a:latin typeface="Times New Roman" panose="02020603050405020304" pitchFamily="18" charset="0"/>
                <a:ea typeface="Times New Roman" panose="02020603050405020304" pitchFamily="18" charset="0"/>
              </a:rPr>
              <a:t>Mở đầu</a:t>
            </a:r>
            <a:r>
              <a:rPr lang="vi-VN" sz="2800" dirty="0">
                <a:solidFill>
                  <a:srgbClr val="0D0D0D"/>
                </a:solidFill>
                <a:latin typeface="Times New Roman" panose="02020603050405020304" pitchFamily="18" charset="0"/>
                <a:ea typeface="Times New Roman" panose="02020603050405020304" pitchFamily="18" charset="0"/>
              </a:rPr>
              <a:t>: Giới thiệu họ tên và vấn đề cần trình bày.</a:t>
            </a:r>
            <a:endParaRPr lang="en-US" sz="2800" dirty="0">
              <a:latin typeface="Times New Roman" panose="02020603050405020304" pitchFamily="18" charset="0"/>
              <a:ea typeface="Times New Roman" panose="02020603050405020304" pitchFamily="18" charset="0"/>
            </a:endParaRPr>
          </a:p>
          <a:p>
            <a:pPr marL="457200" indent="-457200">
              <a:lnSpc>
                <a:spcPct val="115000"/>
              </a:lnSpc>
              <a:spcAft>
                <a:spcPts val="1200"/>
              </a:spcAft>
              <a:buFont typeface="Wingdings" panose="05000000000000000000" pitchFamily="2" charset="2"/>
              <a:buChar char="ü"/>
            </a:pPr>
            <a:r>
              <a:rPr lang="vi-VN" sz="2800" b="1" dirty="0">
                <a:solidFill>
                  <a:srgbClr val="0D0D0D"/>
                </a:solidFill>
                <a:latin typeface="Times New Roman" panose="02020603050405020304" pitchFamily="18" charset="0"/>
                <a:ea typeface="Times New Roman" panose="02020603050405020304" pitchFamily="18" charset="0"/>
              </a:rPr>
              <a:t>Nội dung chính</a:t>
            </a:r>
            <a:r>
              <a:rPr lang="vi-VN" sz="2800" dirty="0">
                <a:solidFill>
                  <a:srgbClr val="0D0D0D"/>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lvl="0">
              <a:lnSpc>
                <a:spcPct val="115000"/>
              </a:lnSpc>
              <a:spcAft>
                <a:spcPts val="0"/>
              </a:spcAft>
              <a:buSzPts val="1000"/>
              <a:tabLst>
                <a:tab pos="457200" algn="l"/>
              </a:tabLst>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rPr>
              <a:t> ý </a:t>
            </a:r>
            <a:r>
              <a:rPr lang="en-US" sz="2800" dirty="0" err="1">
                <a:solidFill>
                  <a:srgbClr val="0D0D0D"/>
                </a:solidFill>
                <a:latin typeface="Times New Roman" panose="02020603050405020304" pitchFamily="18" charset="0"/>
                <a:ea typeface="Times New Roman" panose="02020603050405020304" pitchFamily="18" charset="0"/>
              </a:rPr>
              <a:t>kiến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bản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vấn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đề</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đặt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ra.</a:t>
            </a:r>
            <a:br>
              <a:rPr lang="en-US" sz="2800" dirty="0">
                <a:solidFill>
                  <a:srgbClr val="0D0D0D"/>
                </a:solidFill>
                <a:latin typeface="Times New Roman" panose="02020603050405020304" pitchFamily="18" charset="0"/>
                <a:ea typeface="Times New Roman" panose="02020603050405020304" pitchFamily="18" charset="0"/>
              </a:rPr>
            </a:br>
            <a:r>
              <a:rPr lang="en-US" sz="2800" b="1" dirty="0" err="1">
                <a:solidFill>
                  <a:srgbClr val="0D0D0D"/>
                </a:solidFill>
                <a:latin typeface="Times New Roman" panose="02020603050405020304" pitchFamily="18" charset="0"/>
                <a:ea typeface="Times New Roman" panose="02020603050405020304" pitchFamily="18" charset="0"/>
              </a:rPr>
              <a:t>Ví</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dụ</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nhiều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làm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giàu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hiểu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biết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việc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tham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quan</a:t>
            </a:r>
            <a:r>
              <a:rPr lang="en-US" sz="2800" dirty="0">
                <a:solidFill>
                  <a:srgbClr val="0D0D0D"/>
                </a:solidFill>
                <a:latin typeface="Times New Roman" panose="02020603050405020304" pitchFamily="18" charset="0"/>
                <a:ea typeface="Times New Roman" panose="02020603050405020304" pitchFamily="18" charset="0"/>
              </a:rPr>
              <a:t>, du </a:t>
            </a:r>
            <a:r>
              <a:rPr lang="en-US" sz="2800" dirty="0" err="1">
                <a:solidFill>
                  <a:srgbClr val="0D0D0D"/>
                </a:solidFill>
                <a:latin typeface="Times New Roman" panose="02020603050405020304" pitchFamily="18" charset="0"/>
                <a:ea typeface="Times New Roman" panose="02020603050405020304" pitchFamily="18" charset="0"/>
              </a:rPr>
              <a:t>lịch</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r>
              <a:rPr lang="en-US" sz="2800" dirty="0" err="1">
                <a:solidFill>
                  <a:srgbClr val="0D0D0D"/>
                </a:solidFill>
                <a:latin typeface="Times New Roman" panose="02020603050405020304" pitchFamily="18" charset="0"/>
                <a:ea typeface="Times New Roman" panose="02020603050405020304" pitchFamily="18" charset="0"/>
              </a:rPr>
              <a:t>Giải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thích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tham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quan</a:t>
            </a:r>
            <a:r>
              <a:rPr lang="en-US" sz="2800" dirty="0">
                <a:solidFill>
                  <a:srgbClr val="0D0D0D"/>
                </a:solidFill>
                <a:latin typeface="Times New Roman" panose="02020603050405020304" pitchFamily="18" charset="0"/>
                <a:ea typeface="Times New Roman" panose="02020603050405020304" pitchFamily="18" charset="0"/>
              </a:rPr>
              <a:t>, du </a:t>
            </a:r>
            <a:r>
              <a:rPr lang="en-US" sz="2800" dirty="0" err="1">
                <a:solidFill>
                  <a:srgbClr val="0D0D0D"/>
                </a:solidFill>
                <a:latin typeface="Times New Roman" panose="02020603050405020304" pitchFamily="18" charset="0"/>
                <a:ea typeface="Times New Roman" panose="02020603050405020304" pitchFamily="18" charset="0"/>
              </a:rPr>
              <a:t>lịch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gì</a:t>
            </a:r>
            <a:r>
              <a:rPr lang="en-US" sz="2800" dirty="0">
                <a:solidFill>
                  <a:srgbClr val="0D0D0D"/>
                </a:solidFill>
                <a:latin typeface="Times New Roman" panose="02020603050405020304" pitchFamily="18" charset="0"/>
                <a:ea typeface="Times New Roman" panose="02020603050405020304" pitchFamily="18" charset="0"/>
              </a:rPr>
              <a:t>?</a:t>
            </a:r>
            <a:br>
              <a:rPr lang="en-US" sz="2800" dirty="0">
                <a:solidFill>
                  <a:srgbClr val="0D0D0D"/>
                </a:solidFill>
                <a:latin typeface="Times New Roman" panose="02020603050405020304" pitchFamily="18" charset="0"/>
                <a:ea typeface="Times New Roman" panose="02020603050405020304" pitchFamily="18" charset="0"/>
              </a:rPr>
            </a:br>
            <a:endParaRPr lang="en-US" sz="2800" dirty="0"/>
          </a:p>
        </p:txBody>
      </p:sp>
    </p:spTree>
    <p:extLst>
      <p:ext uri="{BB962C8B-B14F-4D97-AF65-F5344CB8AC3E}">
        <p14:creationId xmlns:p14="http://schemas.microsoft.com/office/powerpoint/2010/main" val="314806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201"/>
            <a:ext cx="12193057" cy="7023201"/>
          </a:xfrm>
          <a:prstGeom prst="rect">
            <a:avLst/>
          </a:prstGeom>
        </p:spPr>
      </p:pic>
      <p:sp>
        <p:nvSpPr>
          <p:cNvPr id="8" name="Rectangle 7"/>
          <p:cNvSpPr/>
          <p:nvPr/>
        </p:nvSpPr>
        <p:spPr>
          <a:xfrm>
            <a:off x="3261264" y="-88988"/>
            <a:ext cx="567052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cmpd="sng">
                  <a:solidFill>
                    <a:srgbClr val="FFC000"/>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rPr>
              <a:t>NÓI VÀ NGHE</a:t>
            </a:r>
          </a:p>
        </p:txBody>
      </p:sp>
      <p:sp>
        <p:nvSpPr>
          <p:cNvPr id="3" name="Rectangle 2"/>
          <p:cNvSpPr/>
          <p:nvPr/>
        </p:nvSpPr>
        <p:spPr>
          <a:xfrm>
            <a:off x="1969009" y="877299"/>
            <a:ext cx="2319802" cy="556434"/>
          </a:xfrm>
          <a:prstGeom prst="rect">
            <a:avLst/>
          </a:prstGeom>
        </p:spPr>
        <p:txBody>
          <a:bodyPr wrap="none">
            <a:spAutoFit/>
          </a:bodyPr>
          <a:lstStyle/>
          <a:p>
            <a:pPr marL="0" marR="0" lvl="0" indent="0" algn="l" defTabSz="914400" rtl="0" eaLnBrk="1" fontAlgn="auto" latinLnBrk="0" hangingPunct="1">
              <a:lnSpc>
                <a:spcPct val="115000"/>
              </a:lnSpc>
              <a:spcBef>
                <a:spcPts val="160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endParaRPr kumimoji="0" lang="en-US" sz="2800" b="1" i="0" u="none" strike="noStrike" kern="1200" cap="none" spc="0" normalizeH="0" baseline="0" noProof="0" dirty="0">
              <a:ln>
                <a:noFill/>
              </a:ln>
              <a:solidFill>
                <a:srgbClr val="94C600"/>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1689439" y="1377153"/>
            <a:ext cx="3974101"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sng"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Bước</a:t>
            </a:r>
            <a:r>
              <a:rPr kumimoji="0" 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2</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ý,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lập</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dàn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ý</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1502228" y="2132624"/>
            <a:ext cx="9784080" cy="2286780"/>
          </a:xfrm>
          <a:prstGeom prst="rect">
            <a:avLst/>
          </a:prstGeom>
        </p:spPr>
        <p:txBody>
          <a:bodyPr wrap="square">
            <a:spAutoFit/>
          </a:bodyPr>
          <a:lstStyle/>
          <a:p>
            <a:pPr lvl="0">
              <a:lnSpc>
                <a:spcPct val="115000"/>
              </a:lnSpc>
              <a:spcAft>
                <a:spcPts val="0"/>
              </a:spcAft>
              <a:buSzPts val="1000"/>
              <a:tabLst>
                <a:tab pos="457200" algn="l"/>
              </a:tabLst>
            </a:pPr>
            <a:r>
              <a:rPr lang="en-US" sz="2800" b="1" dirty="0" err="1">
                <a:solidFill>
                  <a:srgbClr val="0D0D0D"/>
                </a:solidFill>
                <a:latin typeface="Times New Roman" panose="02020603050405020304" pitchFamily="18" charset="0"/>
                <a:ea typeface="Times New Roman" panose="02020603050405020304" pitchFamily="18" charset="0"/>
              </a:rPr>
              <a:t>Ví</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dụ</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Tham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quan</a:t>
            </a:r>
            <a:r>
              <a:rPr lang="en-US" sz="2800" dirty="0">
                <a:solidFill>
                  <a:srgbClr val="0D0D0D"/>
                </a:solidFill>
                <a:latin typeface="Times New Roman" panose="02020603050405020304" pitchFamily="18" charset="0"/>
                <a:ea typeface="Times New Roman" panose="02020603050405020304" pitchFamily="18" charset="0"/>
              </a:rPr>
              <a:t>, du </a:t>
            </a:r>
            <a:r>
              <a:rPr lang="en-US" sz="2800" dirty="0" err="1">
                <a:solidFill>
                  <a:srgbClr val="0D0D0D"/>
                </a:solidFill>
                <a:latin typeface="Times New Roman" panose="02020603050405020304" pitchFamily="18" charset="0"/>
                <a:ea typeface="Times New Roman" panose="02020603050405020304" pitchFamily="18" charset="0"/>
              </a:rPr>
              <a:t>lịch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thăm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vùng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đất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mới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danh</a:t>
            </a:r>
            <a:r>
              <a:rPr lang="en-US" sz="2800" dirty="0">
                <a:solidFill>
                  <a:srgbClr val="0D0D0D"/>
                </a:solidFill>
                <a:latin typeface="Times New Roman" panose="02020603050405020304" pitchFamily="18" charset="0"/>
                <a:ea typeface="Times New Roman" panose="02020603050405020304" pitchFamily="18" charset="0"/>
              </a:rPr>
              <a:t> lam </a:t>
            </a:r>
            <a:r>
              <a:rPr lang="en-US" sz="2800" dirty="0" err="1">
                <a:solidFill>
                  <a:srgbClr val="0D0D0D"/>
                </a:solidFill>
                <a:latin typeface="Times New Roman" panose="02020603050405020304" pitchFamily="18" charset="0"/>
                <a:ea typeface="Times New Roman" panose="02020603050405020304" pitchFamily="18" charset="0"/>
              </a:rPr>
              <a:t>thắng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cảnh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di </a:t>
            </a:r>
            <a:r>
              <a:rPr lang="en-US" sz="2800" dirty="0" err="1">
                <a:solidFill>
                  <a:srgbClr val="0D0D0D"/>
                </a:solidFill>
                <a:latin typeface="Times New Roman" panose="02020603050405020304" pitchFamily="18" charset="0"/>
                <a:ea typeface="Times New Roman" panose="02020603050405020304" pitchFamily="18" charset="0"/>
              </a:rPr>
              <a:t>tích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lịch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sử</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số</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địa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danh</a:t>
            </a:r>
            <a:r>
              <a:rPr lang="en-US" sz="2800" dirty="0">
                <a:solidFill>
                  <a:srgbClr val="0D0D0D"/>
                </a:solidFill>
                <a:latin typeface="Times New Roman" panose="02020603050405020304" pitchFamily="18" charset="0"/>
                <a:ea typeface="Times New Roman" panose="02020603050405020304" pitchFamily="18" charset="0"/>
              </a:rPr>
              <a:t> du </a:t>
            </a:r>
            <a:r>
              <a:rPr lang="en-US" sz="2800" dirty="0" err="1">
                <a:solidFill>
                  <a:srgbClr val="0D0D0D"/>
                </a:solidFill>
                <a:latin typeface="Times New Roman" panose="02020603050405020304" pitchFamily="18" charset="0"/>
                <a:ea typeface="Times New Roman" panose="02020603050405020304" pitchFamily="18" charset="0"/>
              </a:rPr>
              <a:t>lịch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nổi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tiếng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thực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đất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nước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thế</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giới</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r>
              <a:rPr lang="en-US" sz="2800" dirty="0" err="1">
                <a:solidFill>
                  <a:srgbClr val="0D0D0D"/>
                </a:solidFill>
                <a:latin typeface="Times New Roman" panose="02020603050405020304" pitchFamily="18" charset="0"/>
                <a:ea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lợi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ích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hoạt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động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tham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quan</a:t>
            </a:r>
            <a:r>
              <a:rPr lang="en-US" sz="2800" dirty="0">
                <a:solidFill>
                  <a:srgbClr val="0D0D0D"/>
                </a:solidFill>
                <a:latin typeface="Times New Roman" panose="02020603050405020304" pitchFamily="18" charset="0"/>
                <a:ea typeface="Times New Roman" panose="02020603050405020304" pitchFamily="18" charset="0"/>
              </a:rPr>
              <a:t>, du </a:t>
            </a:r>
            <a:r>
              <a:rPr lang="en-US" sz="2800" dirty="0" err="1">
                <a:solidFill>
                  <a:srgbClr val="0D0D0D"/>
                </a:solidFill>
                <a:latin typeface="Times New Roman" panose="02020603050405020304" pitchFamily="18" charset="0"/>
                <a:ea typeface="Times New Roman" panose="02020603050405020304" pitchFamily="18" charset="0"/>
              </a:rPr>
              <a:t>lịch</a:t>
            </a:r>
            <a:r>
              <a:rPr lang="en-US" sz="2800" dirty="0">
                <a:solidFill>
                  <a:srgbClr val="0D0D0D"/>
                </a:solidFill>
                <a:latin typeface="Times New Roman" panose="02020603050405020304" pitchFamily="18" charset="0"/>
                <a:ea typeface="Times New Roman" panose="02020603050405020304" pitchFamily="18" charset="0"/>
              </a:rPr>
              <a:t>.</a:t>
            </a:r>
            <a:br>
              <a:rPr lang="en-US" sz="1300" dirty="0">
                <a:solidFill>
                  <a:srgbClr val="0D0D0D"/>
                </a:solidFill>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278869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201"/>
            <a:ext cx="12193057" cy="7023201"/>
          </a:xfrm>
          <a:prstGeom prst="rect">
            <a:avLst/>
          </a:prstGeom>
        </p:spPr>
      </p:pic>
      <p:sp>
        <p:nvSpPr>
          <p:cNvPr id="8" name="Rectangle 7"/>
          <p:cNvSpPr/>
          <p:nvPr/>
        </p:nvSpPr>
        <p:spPr>
          <a:xfrm>
            <a:off x="3261264" y="-88988"/>
            <a:ext cx="567052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cmpd="sng">
                  <a:solidFill>
                    <a:srgbClr val="FFC000"/>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rPr>
              <a:t>NÓI VÀ NGHE</a:t>
            </a:r>
          </a:p>
        </p:txBody>
      </p:sp>
      <p:sp>
        <p:nvSpPr>
          <p:cNvPr id="3" name="Rectangle 2"/>
          <p:cNvSpPr/>
          <p:nvPr/>
        </p:nvSpPr>
        <p:spPr>
          <a:xfrm>
            <a:off x="1969009" y="877299"/>
            <a:ext cx="2319802" cy="556434"/>
          </a:xfrm>
          <a:prstGeom prst="rect">
            <a:avLst/>
          </a:prstGeom>
        </p:spPr>
        <p:txBody>
          <a:bodyPr wrap="none">
            <a:spAutoFit/>
          </a:bodyPr>
          <a:lstStyle/>
          <a:p>
            <a:pPr marL="0" marR="0" lvl="0" indent="0" algn="l" defTabSz="914400" rtl="0" eaLnBrk="1" fontAlgn="auto" latinLnBrk="0" hangingPunct="1">
              <a:lnSpc>
                <a:spcPct val="115000"/>
              </a:lnSpc>
              <a:spcBef>
                <a:spcPts val="160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endParaRPr kumimoji="0" lang="en-US" sz="2800" b="1" i="0" u="none" strike="noStrike" kern="1200" cap="none" spc="0" normalizeH="0" baseline="0" noProof="0" dirty="0">
              <a:ln>
                <a:noFill/>
              </a:ln>
              <a:solidFill>
                <a:srgbClr val="94C600"/>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1689439" y="1377153"/>
            <a:ext cx="3974101"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sng"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Bước</a:t>
            </a:r>
            <a:r>
              <a:rPr kumimoji="0" 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2</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ý,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lập</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dàn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ý</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1397725" y="2038141"/>
            <a:ext cx="9914709" cy="3560975"/>
          </a:xfrm>
          <a:prstGeom prst="rect">
            <a:avLst/>
          </a:prstGeom>
        </p:spPr>
        <p:txBody>
          <a:bodyPr wrap="square">
            <a:spAutoFit/>
          </a:bodyPr>
          <a:lstStyle/>
          <a:p>
            <a:pPr lvl="0">
              <a:lnSpc>
                <a:spcPct val="115000"/>
              </a:lnSpc>
              <a:spcAft>
                <a:spcPts val="0"/>
              </a:spcAft>
              <a:buSzPts val="1000"/>
              <a:tabLst>
                <a:tab pos="457200" algn="l"/>
              </a:tabLst>
            </a:pPr>
            <a:r>
              <a:rPr lang="en-US" sz="2800" b="1" dirty="0" err="1">
                <a:solidFill>
                  <a:srgbClr val="0D0D0D"/>
                </a:solidFill>
                <a:latin typeface="Times New Roman" panose="02020603050405020304" pitchFamily="18" charset="0"/>
                <a:ea typeface="Times New Roman" panose="02020603050405020304" pitchFamily="18" charset="0"/>
              </a:rPr>
              <a:t>Ví</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dụ</a:t>
            </a:r>
            <a:r>
              <a:rPr lang="en-US" sz="2800" b="1"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tham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quan</a:t>
            </a:r>
            <a:r>
              <a:rPr lang="en-US" sz="2800" dirty="0">
                <a:solidFill>
                  <a:srgbClr val="0D0D0D"/>
                </a:solidFill>
                <a:latin typeface="Times New Roman" panose="02020603050405020304" pitchFamily="18" charset="0"/>
                <a:ea typeface="Times New Roman" panose="02020603050405020304" pitchFamily="18" charset="0"/>
              </a:rPr>
              <a:t>, du </a:t>
            </a:r>
            <a:r>
              <a:rPr lang="en-US" sz="2800" dirty="0" err="1">
                <a:solidFill>
                  <a:srgbClr val="0D0D0D"/>
                </a:solidFill>
                <a:latin typeface="Times New Roman" panose="02020603050405020304" pitchFamily="18" charset="0"/>
                <a:ea typeface="Times New Roman" panose="02020603050405020304" pitchFamily="18" charset="0"/>
              </a:rPr>
              <a:t>lịch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chúng</a:t>
            </a:r>
            <a:r>
              <a:rPr lang="en-US" sz="2800" dirty="0">
                <a:solidFill>
                  <a:srgbClr val="0D0D0D"/>
                </a:solidFill>
                <a:latin typeface="Times New Roman" panose="02020603050405020304" pitchFamily="18" charset="0"/>
                <a:ea typeface="Times New Roman" panose="02020603050405020304" pitchFamily="18" charset="0"/>
              </a:rPr>
              <a:t> ta </a:t>
            </a:r>
            <a:r>
              <a:rPr lang="en-US" sz="2800" dirty="0" err="1">
                <a:solidFill>
                  <a:srgbClr val="0D0D0D"/>
                </a:solidFill>
                <a:latin typeface="Times New Roman" panose="02020603050405020304" pitchFamily="18" charset="0"/>
                <a:ea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được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mở</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mang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kiến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thức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nhiều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lĩnh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vực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địa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lý</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lịch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sử</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văn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học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thời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gian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thư</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giãn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ngắm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nhìn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đất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nước</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lvl="0">
              <a:lnSpc>
                <a:spcPct val="115000"/>
              </a:lnSpc>
              <a:spcAft>
                <a:spcPts val="0"/>
              </a:spcAft>
              <a:buSzPts val="1000"/>
              <a:tabLst>
                <a:tab pos="457200" algn="l"/>
              </a:tabLst>
            </a:pPr>
            <a:r>
              <a:rPr lang="en-US" sz="2800" dirty="0" err="1">
                <a:solidFill>
                  <a:srgbClr val="0D0D0D"/>
                </a:solidFill>
                <a:latin typeface="Times New Roman" panose="02020603050405020304" pitchFamily="18" charset="0"/>
                <a:ea typeface="Times New Roman" panose="02020603050405020304" pitchFamily="18" charset="0"/>
              </a:rPr>
              <a:t>Nên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tham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quan</a:t>
            </a:r>
            <a:r>
              <a:rPr lang="en-US" sz="2800" dirty="0">
                <a:solidFill>
                  <a:srgbClr val="0D0D0D"/>
                </a:solidFill>
                <a:latin typeface="Times New Roman" panose="02020603050405020304" pitchFamily="18" charset="0"/>
                <a:ea typeface="Times New Roman" panose="02020603050405020304" pitchFamily="18" charset="0"/>
              </a:rPr>
              <a:t>, du </a:t>
            </a:r>
            <a:r>
              <a:rPr lang="en-US" sz="2800" dirty="0" err="1">
                <a:solidFill>
                  <a:srgbClr val="0D0D0D"/>
                </a:solidFill>
                <a:latin typeface="Times New Roman" panose="02020603050405020304" pitchFamily="18" charset="0"/>
                <a:ea typeface="Times New Roman" panose="02020603050405020304" pitchFamily="18" charset="0"/>
              </a:rPr>
              <a:t>lịch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như</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thế</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nào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hiệu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quả</a:t>
            </a:r>
            <a:r>
              <a:rPr lang="en-US" sz="2800" dirty="0">
                <a:solidFill>
                  <a:srgbClr val="0D0D0D"/>
                </a:solidFill>
                <a:latin typeface="Times New Roman" panose="02020603050405020304" pitchFamily="18" charset="0"/>
                <a:ea typeface="Times New Roman" panose="02020603050405020304" pitchFamily="18" charset="0"/>
              </a:rPr>
              <a:t>?</a:t>
            </a:r>
            <a:br>
              <a:rPr lang="en-US" sz="2800" dirty="0">
                <a:solidFill>
                  <a:srgbClr val="0D0D0D"/>
                </a:solidFill>
                <a:latin typeface="Times New Roman" panose="02020603050405020304" pitchFamily="18" charset="0"/>
                <a:ea typeface="Times New Roman" panose="02020603050405020304" pitchFamily="18" charset="0"/>
              </a:rPr>
            </a:br>
            <a:endParaRPr lang="en-US" sz="2800" dirty="0">
              <a:solidFill>
                <a:srgbClr val="0D0D0D"/>
              </a:solidFill>
              <a:latin typeface="Times New Roman" panose="02020603050405020304" pitchFamily="18" charset="0"/>
              <a:ea typeface="Times New Roman" panose="02020603050405020304" pitchFamily="18" charset="0"/>
            </a:endParaRPr>
          </a:p>
          <a:p>
            <a:pPr lvl="0">
              <a:lnSpc>
                <a:spcPct val="115000"/>
              </a:lnSpc>
              <a:spcAft>
                <a:spcPts val="0"/>
              </a:spcAft>
              <a:buSzPts val="1000"/>
              <a:tabLst>
                <a:tab pos="457200" algn="l"/>
              </a:tabLst>
            </a:pPr>
            <a:r>
              <a:rPr lang="en-US" sz="2800" b="1" dirty="0" err="1">
                <a:solidFill>
                  <a:srgbClr val="0D0D0D"/>
                </a:solidFill>
                <a:latin typeface="Times New Roman" panose="02020603050405020304" pitchFamily="18" charset="0"/>
                <a:ea typeface="Times New Roman" panose="02020603050405020304" pitchFamily="18" charset="0"/>
              </a:rPr>
              <a:t>Ví</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dụ</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Phải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luôn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chú</a:t>
            </a:r>
            <a:r>
              <a:rPr lang="en-US" sz="2800" dirty="0">
                <a:solidFill>
                  <a:srgbClr val="0D0D0D"/>
                </a:solidFill>
                <a:latin typeface="Times New Roman" panose="02020603050405020304" pitchFamily="18" charset="0"/>
                <a:ea typeface="Times New Roman" panose="02020603050405020304" pitchFamily="18" charset="0"/>
              </a:rPr>
              <a:t> ý </a:t>
            </a:r>
            <a:r>
              <a:rPr lang="en-US" sz="2800" dirty="0" err="1">
                <a:solidFill>
                  <a:srgbClr val="0D0D0D"/>
                </a:solidFill>
                <a:latin typeface="Times New Roman" panose="02020603050405020304" pitchFamily="18" charset="0"/>
                <a:ea typeface="Times New Roman" panose="02020603050405020304" pitchFamily="18" charset="0"/>
              </a:rPr>
              <a:t>quan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sát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thường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xuyên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hỏi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gì</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mình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chứng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kiến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ghi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chép</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ghi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hình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lại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điều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lí</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thú</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323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201"/>
            <a:ext cx="12193057" cy="7023201"/>
          </a:xfrm>
          <a:prstGeom prst="rect">
            <a:avLst/>
          </a:prstGeom>
        </p:spPr>
      </p:pic>
      <p:sp>
        <p:nvSpPr>
          <p:cNvPr id="8" name="Rectangle 7"/>
          <p:cNvSpPr/>
          <p:nvPr/>
        </p:nvSpPr>
        <p:spPr>
          <a:xfrm>
            <a:off x="3261264" y="-88988"/>
            <a:ext cx="567052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cmpd="sng">
                  <a:solidFill>
                    <a:srgbClr val="FFC000"/>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rPr>
              <a:t>NÓI VÀ NGHE</a:t>
            </a:r>
          </a:p>
        </p:txBody>
      </p:sp>
      <p:sp>
        <p:nvSpPr>
          <p:cNvPr id="3" name="Rectangle 2"/>
          <p:cNvSpPr/>
          <p:nvPr/>
        </p:nvSpPr>
        <p:spPr>
          <a:xfrm>
            <a:off x="1969009" y="877299"/>
            <a:ext cx="2319802" cy="556434"/>
          </a:xfrm>
          <a:prstGeom prst="rect">
            <a:avLst/>
          </a:prstGeom>
        </p:spPr>
        <p:txBody>
          <a:bodyPr wrap="none">
            <a:spAutoFit/>
          </a:bodyPr>
          <a:lstStyle/>
          <a:p>
            <a:pPr marL="0" marR="0" lvl="0" indent="0" algn="l" defTabSz="914400" rtl="0" eaLnBrk="1" fontAlgn="auto" latinLnBrk="0" hangingPunct="1">
              <a:lnSpc>
                <a:spcPct val="115000"/>
              </a:lnSpc>
              <a:spcBef>
                <a:spcPts val="160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endParaRPr kumimoji="0" lang="en-US" sz="2800" b="1" i="0" u="none" strike="noStrike" kern="1200" cap="none" spc="0" normalizeH="0" baseline="0" noProof="0" dirty="0">
              <a:ln>
                <a:noFill/>
              </a:ln>
              <a:solidFill>
                <a:srgbClr val="94C600"/>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1689439" y="1377153"/>
            <a:ext cx="3974101"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sng"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Bước</a:t>
            </a:r>
            <a:r>
              <a:rPr kumimoji="0" 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2</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ý,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lập</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dàn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ý</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1689439" y="2038141"/>
            <a:ext cx="8512652" cy="2723823"/>
          </a:xfrm>
          <a:prstGeom prst="rect">
            <a:avLst/>
          </a:prstGeom>
        </p:spPr>
        <p:txBody>
          <a:bodyPr wrap="square">
            <a:spAutoFit/>
          </a:bodyPr>
          <a:lstStyle/>
          <a:p>
            <a:pPr marL="285750" indent="-285750">
              <a:lnSpc>
                <a:spcPct val="115000"/>
              </a:lnSpc>
              <a:spcAft>
                <a:spcPts val="1200"/>
              </a:spcAft>
              <a:buFont typeface="Wingdings" panose="05000000000000000000" pitchFamily="2" charset="2"/>
              <a:buChar char="ü"/>
            </a:pPr>
            <a:r>
              <a:rPr lang="en-US" sz="2800" b="1" dirty="0">
                <a:solidFill>
                  <a:srgbClr val="0D0D0D"/>
                </a:solidFill>
                <a:latin typeface="Times New Roman" panose="02020603050405020304" pitchFamily="18" charset="0"/>
                <a:ea typeface="Times New Roman" panose="02020603050405020304" pitchFamily="18" charset="0"/>
              </a:rPr>
              <a:t> </a:t>
            </a:r>
            <a:r>
              <a:rPr lang="vi-VN" sz="2800" b="1" dirty="0">
                <a:solidFill>
                  <a:srgbClr val="0D0D0D"/>
                </a:solidFill>
                <a:latin typeface="Times New Roman" panose="02020603050405020304" pitchFamily="18" charset="0"/>
                <a:ea typeface="Times New Roman" panose="02020603050405020304" pitchFamily="18" charset="0"/>
              </a:rPr>
              <a:t>Kết thúc</a:t>
            </a:r>
            <a:r>
              <a:rPr lang="vi-VN" sz="2800" dirty="0">
                <a:solidFill>
                  <a:srgbClr val="0D0D0D"/>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lvl="0">
              <a:lnSpc>
                <a:spcPct val="115000"/>
              </a:lnSpc>
              <a:spcAft>
                <a:spcPts val="0"/>
              </a:spcAft>
              <a:buSzPts val="1000"/>
              <a:tabLst>
                <a:tab pos="457200" algn="l"/>
              </a:tabLst>
            </a:pPr>
            <a:r>
              <a:rPr lang="en-US" sz="2800" dirty="0" err="1">
                <a:solidFill>
                  <a:srgbClr val="0D0D0D"/>
                </a:solidFill>
                <a:latin typeface="Times New Roman" panose="02020603050405020304" pitchFamily="18" charset="0"/>
                <a:ea typeface="Times New Roman" panose="02020603050405020304" pitchFamily="18" charset="0"/>
              </a:rPr>
              <a:t>Khẳng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định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lại</a:t>
            </a:r>
            <a:r>
              <a:rPr lang="en-US" sz="2800" dirty="0">
                <a:solidFill>
                  <a:srgbClr val="0D0D0D"/>
                </a:solidFill>
                <a:latin typeface="Times New Roman" panose="02020603050405020304" pitchFamily="18" charset="0"/>
                <a:ea typeface="Times New Roman" panose="02020603050405020304" pitchFamily="18" charset="0"/>
              </a:rPr>
              <a:t> ý </a:t>
            </a:r>
            <a:r>
              <a:rPr lang="en-US" sz="2800" dirty="0" err="1">
                <a:solidFill>
                  <a:srgbClr val="0D0D0D"/>
                </a:solidFill>
                <a:latin typeface="Times New Roman" panose="02020603050405020304" pitchFamily="18" charset="0"/>
                <a:ea typeface="Times New Roman" panose="02020603050405020304" pitchFamily="18" charset="0"/>
              </a:rPr>
              <a:t>kiến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mình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lợi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ích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việc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tham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quan</a:t>
            </a:r>
            <a:r>
              <a:rPr lang="en-US" sz="2800" dirty="0">
                <a:solidFill>
                  <a:srgbClr val="0D0D0D"/>
                </a:solidFill>
                <a:latin typeface="Times New Roman" panose="02020603050405020304" pitchFamily="18" charset="0"/>
                <a:ea typeface="Times New Roman" panose="02020603050405020304" pitchFamily="18" charset="0"/>
              </a:rPr>
              <a:t> du </a:t>
            </a:r>
            <a:r>
              <a:rPr lang="en-US" sz="2800" dirty="0" err="1">
                <a:solidFill>
                  <a:srgbClr val="0D0D0D"/>
                </a:solidFill>
                <a:latin typeface="Times New Roman" panose="02020603050405020304" pitchFamily="18" charset="0"/>
                <a:ea typeface="Times New Roman" panose="02020603050405020304" pitchFamily="18" charset="0"/>
              </a:rPr>
              <a:t>lịch</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lvl="0">
              <a:lnSpc>
                <a:spcPct val="115000"/>
              </a:lnSpc>
              <a:spcAft>
                <a:spcPts val="0"/>
              </a:spcAft>
              <a:buSzPts val="1000"/>
              <a:tabLst>
                <a:tab pos="457200" algn="l"/>
              </a:tabLst>
            </a:pPr>
            <a:r>
              <a:rPr lang="en-US" sz="2800" dirty="0" err="1">
                <a:solidFill>
                  <a:srgbClr val="0D0D0D"/>
                </a:solidFill>
                <a:latin typeface="Times New Roman" panose="02020603050405020304" pitchFamily="18" charset="0"/>
                <a:ea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nguyện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vọng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dự</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định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mình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nếu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được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tham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quan</a:t>
            </a:r>
            <a:r>
              <a:rPr lang="en-US" sz="2800" dirty="0">
                <a:solidFill>
                  <a:srgbClr val="0D0D0D"/>
                </a:solidFill>
                <a:latin typeface="Times New Roman" panose="02020603050405020304" pitchFamily="18" charset="0"/>
                <a:ea typeface="Times New Roman" panose="02020603050405020304" pitchFamily="18" charset="0"/>
              </a:rPr>
              <a:t>, du </a:t>
            </a:r>
            <a:r>
              <a:rPr lang="en-US" sz="2800" dirty="0" err="1">
                <a:solidFill>
                  <a:srgbClr val="0D0D0D"/>
                </a:solidFill>
                <a:latin typeface="Times New Roman" panose="02020603050405020304" pitchFamily="18" charset="0"/>
                <a:ea typeface="Times New Roman" panose="02020603050405020304" pitchFamily="18" charset="0"/>
              </a:rPr>
              <a:t>lịch</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111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201"/>
            <a:ext cx="12193057" cy="7023201"/>
          </a:xfrm>
          <a:prstGeom prst="rect">
            <a:avLst/>
          </a:prstGeom>
        </p:spPr>
      </p:pic>
      <p:sp>
        <p:nvSpPr>
          <p:cNvPr id="8" name="Rectangle 7"/>
          <p:cNvSpPr/>
          <p:nvPr/>
        </p:nvSpPr>
        <p:spPr>
          <a:xfrm>
            <a:off x="3261264" y="-88988"/>
            <a:ext cx="567052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cmpd="sng">
                  <a:solidFill>
                    <a:srgbClr val="FFC000"/>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rPr>
              <a:t>NÓI VÀ NGHE</a:t>
            </a:r>
          </a:p>
        </p:txBody>
      </p:sp>
      <p:sp>
        <p:nvSpPr>
          <p:cNvPr id="3" name="Rectangle 2"/>
          <p:cNvSpPr/>
          <p:nvPr/>
        </p:nvSpPr>
        <p:spPr>
          <a:xfrm>
            <a:off x="1812255" y="746670"/>
            <a:ext cx="2319802" cy="556434"/>
          </a:xfrm>
          <a:prstGeom prst="rect">
            <a:avLst/>
          </a:prstGeom>
        </p:spPr>
        <p:txBody>
          <a:bodyPr wrap="none">
            <a:spAutoFit/>
          </a:bodyPr>
          <a:lstStyle/>
          <a:p>
            <a:pPr marL="0" marR="0" lvl="0" indent="0" algn="l" defTabSz="914400" rtl="0" eaLnBrk="1" fontAlgn="auto" latinLnBrk="0" hangingPunct="1">
              <a:lnSpc>
                <a:spcPct val="115000"/>
              </a:lnSpc>
              <a:spcBef>
                <a:spcPts val="160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endParaRPr kumimoji="0" lang="en-US" sz="2800" b="1" i="0" u="none" strike="noStrike" kern="1200" cap="none" spc="0" normalizeH="0" baseline="0" noProof="0" dirty="0">
              <a:ln>
                <a:noFill/>
              </a:ln>
              <a:solidFill>
                <a:srgbClr val="94C600"/>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1594375" y="1256349"/>
            <a:ext cx="5075364" cy="587853"/>
          </a:xfrm>
          <a:prstGeom prst="rect">
            <a:avLst/>
          </a:prstGeom>
        </p:spPr>
        <p:txBody>
          <a:bodyPr wrap="none">
            <a:spAutoFit/>
          </a:bodyPr>
          <a:lstStyle/>
          <a:p>
            <a:pPr marL="76200">
              <a:lnSpc>
                <a:spcPct val="115000"/>
              </a:lnSpc>
              <a:spcAft>
                <a:spcPts val="0"/>
              </a:spcAft>
            </a:pPr>
            <a:r>
              <a:rPr lang="en-US" sz="2800" b="1" u="sng" dirty="0" err="1">
                <a:solidFill>
                  <a:srgbClr val="FF0000"/>
                </a:solidFill>
                <a:latin typeface="Times New Roman" panose="02020603050405020304" pitchFamily="18" charset="0"/>
                <a:ea typeface="MS Mincho"/>
              </a:rPr>
              <a:t>Bước</a:t>
            </a:r>
            <a:r>
              <a:rPr lang="en-US" sz="2800" b="1" u="sng" dirty="0">
                <a:solidFill>
                  <a:srgbClr val="FF0000"/>
                </a:solidFill>
                <a:latin typeface="Times New Roman" panose="02020603050405020304" pitchFamily="18" charset="0"/>
                <a:ea typeface="MS Mincho"/>
              </a:rPr>
              <a:t> 3:</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Thực</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hành</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nói</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và</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nghe</a:t>
            </a:r>
            <a:endParaRPr lang="en-US" sz="2800" dirty="0">
              <a:effectLst/>
              <a:latin typeface="Times New Roman" panose="02020603050405020304" pitchFamily="18" charset="0"/>
              <a:ea typeface="Times New Roman" panose="02020603050405020304" pitchFamily="18" charset="0"/>
            </a:endParaRPr>
          </a:p>
        </p:txBody>
      </p:sp>
      <p:sp>
        <p:nvSpPr>
          <p:cNvPr id="6" name="Right Arrow 5"/>
          <p:cNvSpPr/>
          <p:nvPr/>
        </p:nvSpPr>
        <p:spPr>
          <a:xfrm>
            <a:off x="2641599" y="1727709"/>
            <a:ext cx="6908800" cy="3830129"/>
          </a:xfrm>
          <a:prstGeom prst="rightArrow">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2040731" y="2651519"/>
            <a:ext cx="2616200" cy="2015549"/>
          </a:xfrm>
          <a:custGeom>
            <a:avLst/>
            <a:gdLst>
              <a:gd name="connsiteX0" fmla="*/ 0 w 2616200"/>
              <a:gd name="connsiteY0" fmla="*/ 335932 h 2015549"/>
              <a:gd name="connsiteX1" fmla="*/ 335932 w 2616200"/>
              <a:gd name="connsiteY1" fmla="*/ 0 h 2015549"/>
              <a:gd name="connsiteX2" fmla="*/ 2280268 w 2616200"/>
              <a:gd name="connsiteY2" fmla="*/ 0 h 2015549"/>
              <a:gd name="connsiteX3" fmla="*/ 2616200 w 2616200"/>
              <a:gd name="connsiteY3" fmla="*/ 335932 h 2015549"/>
              <a:gd name="connsiteX4" fmla="*/ 2616200 w 2616200"/>
              <a:gd name="connsiteY4" fmla="*/ 1679617 h 2015549"/>
              <a:gd name="connsiteX5" fmla="*/ 2280268 w 2616200"/>
              <a:gd name="connsiteY5" fmla="*/ 2015549 h 2015549"/>
              <a:gd name="connsiteX6" fmla="*/ 335932 w 2616200"/>
              <a:gd name="connsiteY6" fmla="*/ 2015549 h 2015549"/>
              <a:gd name="connsiteX7" fmla="*/ 0 w 2616200"/>
              <a:gd name="connsiteY7" fmla="*/ 1679617 h 2015549"/>
              <a:gd name="connsiteX8" fmla="*/ 0 w 2616200"/>
              <a:gd name="connsiteY8" fmla="*/ 335932 h 201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200" h="2015549">
                <a:moveTo>
                  <a:pt x="0" y="335932"/>
                </a:moveTo>
                <a:cubicBezTo>
                  <a:pt x="0" y="150402"/>
                  <a:pt x="150402" y="0"/>
                  <a:pt x="335932" y="0"/>
                </a:cubicBezTo>
                <a:lnTo>
                  <a:pt x="2280268" y="0"/>
                </a:lnTo>
                <a:cubicBezTo>
                  <a:pt x="2465798" y="0"/>
                  <a:pt x="2616200" y="150402"/>
                  <a:pt x="2616200" y="335932"/>
                </a:cubicBezTo>
                <a:lnTo>
                  <a:pt x="2616200" y="1679617"/>
                </a:lnTo>
                <a:cubicBezTo>
                  <a:pt x="2616200" y="1865147"/>
                  <a:pt x="2465798" y="2015549"/>
                  <a:pt x="2280268" y="2015549"/>
                </a:cubicBezTo>
                <a:lnTo>
                  <a:pt x="335932" y="2015549"/>
                </a:lnTo>
                <a:cubicBezTo>
                  <a:pt x="150402" y="2015549"/>
                  <a:pt x="0" y="1865147"/>
                  <a:pt x="0" y="1679617"/>
                </a:cubicBezTo>
                <a:lnTo>
                  <a:pt x="0" y="335932"/>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4591" tIns="174591" rIns="174591" bIns="174591" numCol="1" spcCol="1270" anchor="ctr" anchorCtr="0">
            <a:noAutofit/>
          </a:bodyPr>
          <a:lstStyle/>
          <a:p>
            <a:pPr lvl="0" algn="ctr" defTabSz="889000">
              <a:lnSpc>
                <a:spcPct val="90000"/>
              </a:lnSpc>
              <a:spcBef>
                <a:spcPct val="0"/>
              </a:spcBef>
              <a:spcAft>
                <a:spcPct val="35000"/>
              </a:spcAft>
            </a:pPr>
            <a:r>
              <a:rPr lang="vi-VN" sz="2000" b="0" kern="1200" dirty="0">
                <a:latin typeface="Times New Roman" panose="02020603050405020304" pitchFamily="18" charset="0"/>
                <a:cs typeface="Times New Roman" panose="02020603050405020304" pitchFamily="18" charset="0"/>
              </a:rPr>
              <a:t>Dựa vào dàn ý để </a:t>
            </a:r>
            <a:r>
              <a:rPr lang="en-US" sz="2000" b="0" kern="1200" dirty="0" err="1">
                <a:latin typeface="Times New Roman" panose="02020603050405020304" pitchFamily="18" charset="0"/>
                <a:cs typeface="Times New Roman" panose="02020603050405020304" pitchFamily="18" charset="0"/>
              </a:rPr>
              <a:t>trình</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bày</a:t>
            </a:r>
            <a:r>
              <a:rPr lang="en-US" sz="2000" b="0" kern="1200" dirty="0">
                <a:latin typeface="Times New Roman" panose="02020603050405020304" pitchFamily="18" charset="0"/>
                <a:cs typeface="Times New Roman" panose="02020603050405020304" pitchFamily="18" charset="0"/>
              </a:rPr>
              <a:t> ý </a:t>
            </a:r>
            <a:r>
              <a:rPr lang="en-US" sz="2000" b="0" kern="1200" dirty="0" err="1">
                <a:latin typeface="Times New Roman" panose="02020603050405020304" pitchFamily="18" charset="0"/>
                <a:cs typeface="Times New Roman" panose="02020603050405020304" pitchFamily="18" charset="0"/>
              </a:rPr>
              <a:t>kiến</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của</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mình</a:t>
            </a:r>
            <a:r>
              <a:rPr lang="en-US" sz="2000" b="0" kern="1200" dirty="0">
                <a:latin typeface="Times New Roman" panose="02020603050405020304" pitchFamily="18" charset="0"/>
                <a:cs typeface="Times New Roman" panose="02020603050405020304" pitchFamily="18" charset="0"/>
              </a:rPr>
              <a:t>.</a:t>
            </a:r>
            <a:endParaRPr lang="en-US" sz="2000" kern="1200" dirty="0">
              <a:latin typeface="Times New Roman" panose="02020603050405020304" pitchFamily="18" charset="0"/>
              <a:cs typeface="Times New Roman" panose="02020603050405020304" pitchFamily="18" charset="0"/>
            </a:endParaRPr>
          </a:p>
        </p:txBody>
      </p:sp>
      <p:sp>
        <p:nvSpPr>
          <p:cNvPr id="10" name="Freeform 9"/>
          <p:cNvSpPr/>
          <p:nvPr/>
        </p:nvSpPr>
        <p:spPr>
          <a:xfrm>
            <a:off x="4787900" y="2651519"/>
            <a:ext cx="2616200" cy="2015549"/>
          </a:xfrm>
          <a:custGeom>
            <a:avLst/>
            <a:gdLst>
              <a:gd name="connsiteX0" fmla="*/ 0 w 2616200"/>
              <a:gd name="connsiteY0" fmla="*/ 335932 h 2015549"/>
              <a:gd name="connsiteX1" fmla="*/ 335932 w 2616200"/>
              <a:gd name="connsiteY1" fmla="*/ 0 h 2015549"/>
              <a:gd name="connsiteX2" fmla="*/ 2280268 w 2616200"/>
              <a:gd name="connsiteY2" fmla="*/ 0 h 2015549"/>
              <a:gd name="connsiteX3" fmla="*/ 2616200 w 2616200"/>
              <a:gd name="connsiteY3" fmla="*/ 335932 h 2015549"/>
              <a:gd name="connsiteX4" fmla="*/ 2616200 w 2616200"/>
              <a:gd name="connsiteY4" fmla="*/ 1679617 h 2015549"/>
              <a:gd name="connsiteX5" fmla="*/ 2280268 w 2616200"/>
              <a:gd name="connsiteY5" fmla="*/ 2015549 h 2015549"/>
              <a:gd name="connsiteX6" fmla="*/ 335932 w 2616200"/>
              <a:gd name="connsiteY6" fmla="*/ 2015549 h 2015549"/>
              <a:gd name="connsiteX7" fmla="*/ 0 w 2616200"/>
              <a:gd name="connsiteY7" fmla="*/ 1679617 h 2015549"/>
              <a:gd name="connsiteX8" fmla="*/ 0 w 2616200"/>
              <a:gd name="connsiteY8" fmla="*/ 335932 h 201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200" h="2015549">
                <a:moveTo>
                  <a:pt x="0" y="335932"/>
                </a:moveTo>
                <a:cubicBezTo>
                  <a:pt x="0" y="150402"/>
                  <a:pt x="150402" y="0"/>
                  <a:pt x="335932" y="0"/>
                </a:cubicBezTo>
                <a:lnTo>
                  <a:pt x="2280268" y="0"/>
                </a:lnTo>
                <a:cubicBezTo>
                  <a:pt x="2465798" y="0"/>
                  <a:pt x="2616200" y="150402"/>
                  <a:pt x="2616200" y="335932"/>
                </a:cubicBezTo>
                <a:lnTo>
                  <a:pt x="2616200" y="1679617"/>
                </a:lnTo>
                <a:cubicBezTo>
                  <a:pt x="2616200" y="1865147"/>
                  <a:pt x="2465798" y="2015549"/>
                  <a:pt x="2280268" y="2015549"/>
                </a:cubicBezTo>
                <a:lnTo>
                  <a:pt x="335932" y="2015549"/>
                </a:lnTo>
                <a:cubicBezTo>
                  <a:pt x="150402" y="2015549"/>
                  <a:pt x="0" y="1865147"/>
                  <a:pt x="0" y="1679617"/>
                </a:cubicBezTo>
                <a:lnTo>
                  <a:pt x="0" y="335932"/>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174591" tIns="174591" rIns="174591" bIns="174591" numCol="1" spcCol="1270" anchor="ctr" anchorCtr="0">
            <a:noAutofit/>
          </a:bodyPr>
          <a:lstStyle/>
          <a:p>
            <a:pPr lvl="0" algn="ctr" defTabSz="889000">
              <a:lnSpc>
                <a:spcPct val="90000"/>
              </a:lnSpc>
              <a:spcBef>
                <a:spcPct val="0"/>
              </a:spcBef>
              <a:spcAft>
                <a:spcPct val="35000"/>
              </a:spcAft>
            </a:pPr>
            <a:r>
              <a:rPr lang="vi-VN" sz="2000" b="1" kern="1200" dirty="0">
                <a:latin typeface="Times New Roman" panose="02020603050405020304" pitchFamily="18" charset="0"/>
                <a:cs typeface="Times New Roman" panose="02020603050405020304" pitchFamily="18" charset="0"/>
              </a:rPr>
              <a:t>Lưu ý</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khi</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nói</a:t>
            </a:r>
            <a:r>
              <a:rPr lang="vi-VN" sz="2000" kern="1200" dirty="0">
                <a:latin typeface="Times New Roman" panose="02020603050405020304" pitchFamily="18" charset="0"/>
                <a:cs typeface="Times New Roman" panose="02020603050405020304" pitchFamily="18" charset="0"/>
              </a:rPr>
              <a:t>: </a:t>
            </a:r>
            <a:r>
              <a:rPr lang="vi-VN" sz="2000" b="1"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trình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bày</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miệng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tránh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viết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thành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văn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để</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đọc</a:t>
            </a:r>
            <a:r>
              <a:rPr lang="en-US" sz="2000" kern="1200" dirty="0">
                <a:latin typeface="Times New Roman" panose="02020603050405020304" pitchFamily="18" charset="0"/>
                <a:cs typeface="Times New Roman" panose="02020603050405020304" pitchFamily="18" charset="0"/>
              </a:rPr>
              <a:t>; </a:t>
            </a:r>
            <a:r>
              <a:rPr lang="vi-VN" sz="2000" kern="1200" dirty="0">
                <a:latin typeface="Times New Roman" panose="02020603050405020304" pitchFamily="18" charset="0"/>
                <a:cs typeface="Times New Roman" panose="02020603050405020304" pitchFamily="18" charset="0"/>
              </a:rPr>
              <a:t>sử dụng </a:t>
            </a:r>
            <a:r>
              <a:rPr lang="vi-VN" sz="2000" b="0" kern="1200" dirty="0">
                <a:latin typeface="Times New Roman" panose="02020603050405020304" pitchFamily="18" charset="0"/>
                <a:cs typeface="Times New Roman" panose="02020603050405020304" pitchFamily="18" charset="0"/>
              </a:rPr>
              <a:t>điệu bộ, cử chỉ và các phương tiện hỗ trợ</a:t>
            </a:r>
            <a:r>
              <a:rPr lang="vi-VN" sz="2000" b="1" kern="1200" dirty="0">
                <a:latin typeface="Times New Roman" panose="02020603050405020304" pitchFamily="18" charset="0"/>
                <a:cs typeface="Times New Roman" panose="02020603050405020304" pitchFamily="18" charset="0"/>
              </a:rPr>
              <a:t> </a:t>
            </a:r>
            <a:r>
              <a:rPr lang="vi-VN" sz="2000" kern="1200" dirty="0">
                <a:latin typeface="Times New Roman" panose="02020603050405020304" pitchFamily="18" charset="0"/>
                <a:cs typeface="Times New Roman" panose="02020603050405020304" pitchFamily="18" charset="0"/>
              </a:rPr>
              <a:t>phù hợp.</a:t>
            </a:r>
            <a:endParaRPr lang="en-US" sz="2000" kern="1200" dirty="0">
              <a:latin typeface="Times New Roman" panose="02020603050405020304" pitchFamily="18" charset="0"/>
              <a:cs typeface="Times New Roman" panose="02020603050405020304" pitchFamily="18" charset="0"/>
            </a:endParaRPr>
          </a:p>
        </p:txBody>
      </p:sp>
      <p:sp>
        <p:nvSpPr>
          <p:cNvPr id="11" name="Freeform 10"/>
          <p:cNvSpPr/>
          <p:nvPr/>
        </p:nvSpPr>
        <p:spPr>
          <a:xfrm>
            <a:off x="7535068" y="2651519"/>
            <a:ext cx="2616200" cy="2015549"/>
          </a:xfrm>
          <a:custGeom>
            <a:avLst/>
            <a:gdLst>
              <a:gd name="connsiteX0" fmla="*/ 0 w 2616200"/>
              <a:gd name="connsiteY0" fmla="*/ 335932 h 2015549"/>
              <a:gd name="connsiteX1" fmla="*/ 335932 w 2616200"/>
              <a:gd name="connsiteY1" fmla="*/ 0 h 2015549"/>
              <a:gd name="connsiteX2" fmla="*/ 2280268 w 2616200"/>
              <a:gd name="connsiteY2" fmla="*/ 0 h 2015549"/>
              <a:gd name="connsiteX3" fmla="*/ 2616200 w 2616200"/>
              <a:gd name="connsiteY3" fmla="*/ 335932 h 2015549"/>
              <a:gd name="connsiteX4" fmla="*/ 2616200 w 2616200"/>
              <a:gd name="connsiteY4" fmla="*/ 1679617 h 2015549"/>
              <a:gd name="connsiteX5" fmla="*/ 2280268 w 2616200"/>
              <a:gd name="connsiteY5" fmla="*/ 2015549 h 2015549"/>
              <a:gd name="connsiteX6" fmla="*/ 335932 w 2616200"/>
              <a:gd name="connsiteY6" fmla="*/ 2015549 h 2015549"/>
              <a:gd name="connsiteX7" fmla="*/ 0 w 2616200"/>
              <a:gd name="connsiteY7" fmla="*/ 1679617 h 2015549"/>
              <a:gd name="connsiteX8" fmla="*/ 0 w 2616200"/>
              <a:gd name="connsiteY8" fmla="*/ 335932 h 201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200" h="2015549">
                <a:moveTo>
                  <a:pt x="0" y="335932"/>
                </a:moveTo>
                <a:cubicBezTo>
                  <a:pt x="0" y="150402"/>
                  <a:pt x="150402" y="0"/>
                  <a:pt x="335932" y="0"/>
                </a:cubicBezTo>
                <a:lnTo>
                  <a:pt x="2280268" y="0"/>
                </a:lnTo>
                <a:cubicBezTo>
                  <a:pt x="2465798" y="0"/>
                  <a:pt x="2616200" y="150402"/>
                  <a:pt x="2616200" y="335932"/>
                </a:cubicBezTo>
                <a:lnTo>
                  <a:pt x="2616200" y="1679617"/>
                </a:lnTo>
                <a:cubicBezTo>
                  <a:pt x="2616200" y="1865147"/>
                  <a:pt x="2465798" y="2015549"/>
                  <a:pt x="2280268" y="2015549"/>
                </a:cubicBezTo>
                <a:lnTo>
                  <a:pt x="335932" y="2015549"/>
                </a:lnTo>
                <a:cubicBezTo>
                  <a:pt x="150402" y="2015549"/>
                  <a:pt x="0" y="1865147"/>
                  <a:pt x="0" y="1679617"/>
                </a:cubicBezTo>
                <a:lnTo>
                  <a:pt x="0" y="335932"/>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74591" tIns="174591" rIns="174591" bIns="174591" numCol="1" spcCol="1270" anchor="ctr" anchorCtr="0">
            <a:noAutofit/>
          </a:bodyPr>
          <a:lstStyle/>
          <a:p>
            <a:pPr lvl="0" algn="ctr" defTabSz="889000">
              <a:lnSpc>
                <a:spcPct val="90000"/>
              </a:lnSpc>
              <a:spcBef>
                <a:spcPct val="0"/>
              </a:spcBef>
              <a:spcAft>
                <a:spcPct val="35000"/>
              </a:spcAft>
            </a:pPr>
            <a:r>
              <a:rPr lang="vi-VN" sz="2000" kern="1200" dirty="0">
                <a:latin typeface="Times New Roman" panose="02020603050405020304" pitchFamily="18" charset="0"/>
                <a:cs typeface="Times New Roman" panose="02020603050405020304" pitchFamily="18" charset="0"/>
              </a:rPr>
              <a:t>Thảo luận giữa người nói và người nghe về các nội dung chính, các chi tiết trong bài trình bày; đặt câu hỏi và trả lời.</a:t>
            </a:r>
            <a:endParaRPr lang="en-US" sz="20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7047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201"/>
            <a:ext cx="12193057" cy="7023201"/>
          </a:xfrm>
          <a:prstGeom prst="rect">
            <a:avLst/>
          </a:prstGeom>
        </p:spPr>
      </p:pic>
      <p:sp>
        <p:nvSpPr>
          <p:cNvPr id="8" name="Rectangle 7"/>
          <p:cNvSpPr/>
          <p:nvPr/>
        </p:nvSpPr>
        <p:spPr>
          <a:xfrm>
            <a:off x="3261264" y="-88988"/>
            <a:ext cx="567052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cmpd="sng">
                  <a:solidFill>
                    <a:srgbClr val="FFC000"/>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rPr>
              <a:t>NÓI VÀ NGHE</a:t>
            </a:r>
          </a:p>
        </p:txBody>
      </p:sp>
      <p:sp>
        <p:nvSpPr>
          <p:cNvPr id="3" name="Rectangle 2"/>
          <p:cNvSpPr/>
          <p:nvPr/>
        </p:nvSpPr>
        <p:spPr>
          <a:xfrm>
            <a:off x="1812255" y="746670"/>
            <a:ext cx="2319802" cy="556434"/>
          </a:xfrm>
          <a:prstGeom prst="rect">
            <a:avLst/>
          </a:prstGeom>
        </p:spPr>
        <p:txBody>
          <a:bodyPr wrap="none">
            <a:spAutoFit/>
          </a:bodyPr>
          <a:lstStyle/>
          <a:p>
            <a:pPr marL="0" marR="0" lvl="0" indent="0" algn="l" defTabSz="914400" rtl="0" eaLnBrk="1" fontAlgn="auto" latinLnBrk="0" hangingPunct="1">
              <a:lnSpc>
                <a:spcPct val="115000"/>
              </a:lnSpc>
              <a:spcBef>
                <a:spcPts val="160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endParaRPr kumimoji="0" lang="en-US" sz="2800" b="1" i="0" u="none" strike="noStrike" kern="1200" cap="none" spc="0" normalizeH="0" baseline="0" noProof="0" dirty="0">
              <a:ln>
                <a:noFill/>
              </a:ln>
              <a:solidFill>
                <a:srgbClr val="94C600"/>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1631212" y="1113731"/>
            <a:ext cx="5001690" cy="587853"/>
          </a:xfrm>
          <a:prstGeom prst="rect">
            <a:avLst/>
          </a:prstGeom>
        </p:spPr>
        <p:txBody>
          <a:bodyPr wrap="none">
            <a:spAutoFit/>
          </a:bodyPr>
          <a:lstStyle/>
          <a:p>
            <a:pPr>
              <a:lnSpc>
                <a:spcPct val="115000"/>
              </a:lnSpc>
              <a:spcAft>
                <a:spcPts val="0"/>
              </a:spcAft>
            </a:pPr>
            <a:r>
              <a:rPr lang="en-US" sz="2800" b="1" u="sng" dirty="0" err="1">
                <a:solidFill>
                  <a:srgbClr val="FF0000"/>
                </a:solidFill>
                <a:latin typeface="Times New Roman" panose="02020603050405020304" pitchFamily="18" charset="0"/>
                <a:ea typeface="MS Mincho"/>
              </a:rPr>
              <a:t>Bước</a:t>
            </a:r>
            <a:r>
              <a:rPr lang="en-US" sz="2800" b="1" u="sng" dirty="0">
                <a:solidFill>
                  <a:srgbClr val="FF0000"/>
                </a:solidFill>
                <a:latin typeface="Times New Roman" panose="02020603050405020304" pitchFamily="18" charset="0"/>
                <a:ea typeface="MS Mincho"/>
              </a:rPr>
              <a:t> 4</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Kiểm</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tra</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và</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chỉnh</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sửa</a:t>
            </a:r>
            <a:r>
              <a:rPr lang="en-US" sz="2800" b="1" dirty="0">
                <a:solidFill>
                  <a:srgbClr val="FF0000"/>
                </a:solidFill>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1631212" y="1774719"/>
            <a:ext cx="8711039" cy="548099"/>
          </a:xfrm>
          <a:prstGeom prst="rect">
            <a:avLst/>
          </a:prstGeom>
        </p:spPr>
        <p:txBody>
          <a:bodyPr wrap="none">
            <a:spAutoFit/>
          </a:bodyPr>
          <a:lstStyle/>
          <a:p>
            <a:pPr>
              <a:lnSpc>
                <a:spcPct val="115000"/>
              </a:lnSpc>
              <a:spcAft>
                <a:spcPts val="1200"/>
              </a:spcAft>
            </a:pPr>
            <a:r>
              <a:rPr lang="vi-VN" sz="2800" dirty="0">
                <a:solidFill>
                  <a:srgbClr val="0D0D0D"/>
                </a:solidFill>
                <a:latin typeface="Times New Roman" panose="02020603050405020304" pitchFamily="18" charset="0"/>
                <a:ea typeface="Times New Roman" panose="02020603050405020304" pitchFamily="18" charset="0"/>
              </a:rPr>
              <a:t>Rút kinh nghiệm về nội dung và cách trình bày một vấn đề:</a:t>
            </a:r>
            <a:endParaRPr lang="en-US" sz="2800" dirty="0">
              <a:effectLst/>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270550" y="4262737"/>
            <a:ext cx="1533365" cy="15333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9836" b="98361" l="9783" r="89855"/>
                    </a14:imgEffect>
                  </a14:imgLayer>
                </a14:imgProps>
              </a:ext>
            </a:extLst>
          </a:blip>
          <a:stretch>
            <a:fillRect/>
          </a:stretch>
        </p:blipFill>
        <p:spPr>
          <a:xfrm>
            <a:off x="9351512" y="2375843"/>
            <a:ext cx="1981478" cy="1743075"/>
          </a:xfrm>
          <a:prstGeom prst="rect">
            <a:avLst/>
          </a:prstGeom>
        </p:spPr>
      </p:pic>
      <p:sp>
        <p:nvSpPr>
          <p:cNvPr id="11" name="Rectangle 10"/>
          <p:cNvSpPr/>
          <p:nvPr/>
        </p:nvSpPr>
        <p:spPr>
          <a:xfrm>
            <a:off x="2682295" y="3154742"/>
            <a:ext cx="3457303" cy="2215991"/>
          </a:xfrm>
          <a:prstGeom prst="rect">
            <a:avLst/>
          </a:prstGeom>
          <a:blipFill>
            <a:blip r:embed="rId6"/>
            <a:tile tx="0" ty="0" sx="100000" sy="100000" flip="none" algn="tl"/>
          </a:blipFill>
          <a:ln w="38100">
            <a:solidFill>
              <a:srgbClr val="FF0000"/>
            </a:solidFill>
          </a:ln>
          <a:scene3d>
            <a:camera prst="orthographicFront"/>
            <a:lightRig rig="threePt" dir="t"/>
          </a:scene3d>
          <a:sp3d>
            <a:bevelT/>
          </a:sp3d>
        </p:spPr>
        <p:txBody>
          <a:bodyPr wrap="square">
            <a:spAutoFit/>
          </a:bodyPr>
          <a:lstStyle/>
          <a:p>
            <a:pPr>
              <a:lnSpc>
                <a:spcPct val="115000"/>
              </a:lnSpc>
              <a:spcAft>
                <a:spcPts val="1200"/>
              </a:spcAft>
            </a:pPr>
            <a:r>
              <a:rPr lang="vi-VN" sz="2400" b="1" dirty="0">
                <a:solidFill>
                  <a:srgbClr val="0D0D0D"/>
                </a:solidFill>
                <a:latin typeface="Times New Roman" panose="02020603050405020304" pitchFamily="18" charset="0"/>
                <a:ea typeface="Times New Roman" panose="02020603050405020304" pitchFamily="18" charset="0"/>
              </a:rPr>
              <a:t>Người nói: </a:t>
            </a:r>
            <a:r>
              <a:rPr lang="vi-VN" sz="2400" dirty="0">
                <a:solidFill>
                  <a:srgbClr val="0D0D0D"/>
                </a:solidFill>
                <a:latin typeface="Times New Roman" panose="02020603050405020304" pitchFamily="18" charset="0"/>
                <a:ea typeface="Times New Roman" panose="02020603050405020304" pitchFamily="18" charset="0"/>
              </a:rPr>
              <a:t>Đã nói đủ các ý có trong dàn bài chưa? Còn thiếu nội dung nào? Có mắc các lỗi về cách trình bày không?</a:t>
            </a:r>
            <a:endParaRPr lang="en-US" sz="2400"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7141195" y="2368230"/>
            <a:ext cx="2700500" cy="2308324"/>
          </a:xfrm>
          <a:prstGeom prst="rect">
            <a:avLst/>
          </a:prstGeom>
          <a:blipFill>
            <a:blip r:embed="rId6"/>
            <a:tile tx="0" ty="0" sx="100000" sy="100000" flip="none" algn="tl"/>
          </a:blipFill>
          <a:ln w="38100">
            <a:solidFill>
              <a:srgbClr val="7030A0"/>
            </a:solidFill>
          </a:ln>
          <a:scene3d>
            <a:camera prst="orthographicFront"/>
            <a:lightRig rig="threePt" dir="t"/>
          </a:scene3d>
          <a:sp3d>
            <a:bevelT/>
          </a:sp3d>
        </p:spPr>
        <p:txBody>
          <a:bodyPr wrap="square">
            <a:spAutoFit/>
          </a:bodyPr>
          <a:lstStyle/>
          <a:p>
            <a:r>
              <a:rPr lang="en-US" sz="2400" b="1" dirty="0" err="1">
                <a:solidFill>
                  <a:srgbClr val="0D0D0D"/>
                </a:solidFill>
                <a:latin typeface="Times New Roman" panose="02020603050405020304" pitchFamily="18" charset="0"/>
                <a:ea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nghe</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nắm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nội</a:t>
            </a:r>
            <a:r>
              <a:rPr lang="en-US" sz="2400" dirty="0">
                <a:solidFill>
                  <a:srgbClr val="0D0D0D"/>
                </a:solidFill>
                <a:latin typeface="Times New Roman" panose="02020603050405020304" pitchFamily="18" charset="0"/>
                <a:ea typeface="Times New Roman" panose="02020603050405020304" pitchFamily="18" charset="0"/>
              </a:rPr>
              <a:t> dung </a:t>
            </a:r>
            <a:r>
              <a:rPr lang="en-US" sz="2400" dirty="0" err="1">
                <a:solidFill>
                  <a:srgbClr val="0D0D0D"/>
                </a:solidFill>
                <a:latin typeface="Times New Roman" panose="02020603050405020304" pitchFamily="18" charset="0"/>
                <a:ea typeface="Times New Roman" panose="02020603050405020304" pitchFamily="18" charset="0"/>
              </a:rPr>
              <a:t>trình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nói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mắc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lỗi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nghe</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p>
        </p:txBody>
      </p:sp>
      <p:sp>
        <p:nvSpPr>
          <p:cNvPr id="16" name="Action Button: Forward or Next 15">
            <a:hlinkClick r:id="" action="ppaction://hlinkshowjump?jump=nextslide" highlightClick="1"/>
          </p:cNvPr>
          <p:cNvSpPr/>
          <p:nvPr/>
        </p:nvSpPr>
        <p:spPr>
          <a:xfrm>
            <a:off x="6281128" y="2980516"/>
            <a:ext cx="731520" cy="740346"/>
          </a:xfrm>
          <a:prstGeom prst="actionButtonForwardNex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0409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201"/>
            <a:ext cx="12193057" cy="7023201"/>
          </a:xfrm>
          <a:prstGeom prst="rect">
            <a:avLst/>
          </a:prstGeom>
        </p:spPr>
      </p:pic>
      <p:sp>
        <p:nvSpPr>
          <p:cNvPr id="8" name="Rectangle 7"/>
          <p:cNvSpPr/>
          <p:nvPr/>
        </p:nvSpPr>
        <p:spPr>
          <a:xfrm>
            <a:off x="3261264" y="-88988"/>
            <a:ext cx="567052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cmpd="sng">
                  <a:solidFill>
                    <a:srgbClr val="FFC000"/>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rPr>
              <a:t>LUYỆN</a:t>
            </a:r>
            <a:r>
              <a:rPr kumimoji="0" lang="en-US" sz="3200" b="1" i="0" u="none" strike="noStrike" kern="1200" cap="none" spc="0" normalizeH="0" noProof="0" dirty="0">
                <a:ln w="12700" cmpd="sng">
                  <a:solidFill>
                    <a:srgbClr val="FFC000"/>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rPr>
              <a:t> TẬP</a:t>
            </a:r>
            <a:endParaRPr kumimoji="0" lang="en-US" sz="3200" b="1" i="0" u="none" strike="noStrike" kern="1200" cap="none" spc="0" normalizeH="0" baseline="0" noProof="0" dirty="0">
              <a:ln w="12700" cmpd="sng">
                <a:solidFill>
                  <a:srgbClr val="FFC000"/>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1658342" y="864237"/>
            <a:ext cx="9612440" cy="587853"/>
          </a:xfrm>
          <a:prstGeom prst="rect">
            <a:avLst/>
          </a:prstGeom>
        </p:spPr>
        <p:txBody>
          <a:bodyPr wrap="none">
            <a:spAutoFit/>
          </a:bodyPr>
          <a:lstStyle/>
          <a:p>
            <a:pPr marL="342900" lvl="0" indent="-342900">
              <a:lnSpc>
                <a:spcPct val="115000"/>
              </a:lnSpc>
              <a:spcAft>
                <a:spcPts val="0"/>
              </a:spcAft>
              <a:buFont typeface="+mj-lt"/>
              <a:buAutoNum type="arabicPeriod"/>
            </a:pPr>
            <a:r>
              <a:rPr lang="en-US" sz="2800" b="1" dirty="0" err="1">
                <a:solidFill>
                  <a:srgbClr val="0070C0"/>
                </a:solidFill>
                <a:latin typeface="Times New Roman" panose="02020603050405020304" pitchFamily="18" charset="0"/>
                <a:ea typeface="Times New Roman" panose="02020603050405020304" pitchFamily="18" charset="0"/>
              </a:rPr>
              <a:t>Thực</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hành</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phần</a:t>
            </a:r>
            <a:r>
              <a:rPr lang="en-US" sz="2800" b="1" dirty="0">
                <a:solidFill>
                  <a:srgbClr val="0070C0"/>
                </a:solidFill>
                <a:latin typeface="Times New Roman" panose="02020603050405020304" pitchFamily="18" charset="0"/>
                <a:ea typeface="Times New Roman" panose="02020603050405020304" pitchFamily="18" charset="0"/>
              </a:rPr>
              <a:t> TỰ ĐÁNH GIÁ (</a:t>
            </a:r>
            <a:r>
              <a:rPr lang="en-US" sz="2800" b="1" dirty="0" err="1">
                <a:solidFill>
                  <a:srgbClr val="0070C0"/>
                </a:solidFill>
                <a:latin typeface="Times New Roman" panose="02020603050405020304" pitchFamily="18" charset="0"/>
                <a:ea typeface="Times New Roman" panose="02020603050405020304" pitchFamily="18" charset="0"/>
              </a:rPr>
              <a:t>Trang</a:t>
            </a:r>
            <a:r>
              <a:rPr lang="en-US" sz="2800" b="1" dirty="0">
                <a:solidFill>
                  <a:srgbClr val="0070C0"/>
                </a:solidFill>
                <a:latin typeface="Times New Roman" panose="02020603050405020304" pitchFamily="18" charset="0"/>
                <a:ea typeface="Times New Roman" panose="02020603050405020304" pitchFamily="18" charset="0"/>
              </a:rPr>
              <a:t> 86 - 87 - 88/SGK):</a:t>
            </a:r>
            <a:endParaRPr lang="en-US" sz="28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1516878" y="1452090"/>
            <a:ext cx="4435766" cy="587853"/>
          </a:xfrm>
          <a:prstGeom prst="rect">
            <a:avLst/>
          </a:prstGeom>
        </p:spPr>
        <p:txBody>
          <a:bodyPr wrap="none">
            <a:spAutoFit/>
          </a:bodyPr>
          <a:lstStyle/>
          <a:p>
            <a:pPr>
              <a:lnSpc>
                <a:spcPct val="115000"/>
              </a:lnSpc>
              <a:spcAft>
                <a:spcPts val="0"/>
              </a:spcAft>
            </a:pPr>
            <a:r>
              <a:rPr lang="en-US" sz="2800" b="1" dirty="0">
                <a:solidFill>
                  <a:srgbClr val="FF0000"/>
                </a:solidFill>
                <a:latin typeface="Times New Roman" panose="02020603050405020304" pitchFamily="18" charset="0"/>
                <a:ea typeface="MS Mincho"/>
              </a:rPr>
              <a:t>THẢO LUẬN THEO BÀN:</a:t>
            </a:r>
            <a:endParaRPr lang="en-US" sz="2800"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2748496" y="1987311"/>
            <a:ext cx="6696064" cy="1043619"/>
          </a:xfrm>
          <a:prstGeom prst="rect">
            <a:avLst/>
          </a:prstGeom>
        </p:spPr>
        <p:txBody>
          <a:bodyPr wrap="none">
            <a:spAutoFit/>
          </a:bodyPr>
          <a:lstStyle/>
          <a:p>
            <a:pPr marL="457200">
              <a:lnSpc>
                <a:spcPct val="115000"/>
              </a:lnSpc>
              <a:spcAft>
                <a:spcPts val="0"/>
              </a:spcAft>
            </a:pPr>
            <a:r>
              <a:rPr lang="en-US" sz="2800" dirty="0" err="1">
                <a:solidFill>
                  <a:srgbClr val="0D0D0D"/>
                </a:solidFill>
                <a:latin typeface="Times New Roman" panose="02020603050405020304" pitchFamily="18" charset="0"/>
                <a:ea typeface="MS Mincho"/>
              </a:rPr>
              <a:t>Tìm</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hiểu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văn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bản</a:t>
            </a:r>
            <a:r>
              <a:rPr lang="en-US" sz="2800" b="1" dirty="0">
                <a:solidFill>
                  <a:srgbClr val="0D0D0D"/>
                </a:solidFill>
                <a:latin typeface="Times New Roman" panose="02020603050405020304" pitchFamily="18" charset="0"/>
                <a:ea typeface="MS Mincho"/>
              </a:rPr>
              <a:t> “</a:t>
            </a:r>
            <a:r>
              <a:rPr lang="en-US" sz="2800" b="1" i="1" dirty="0">
                <a:solidFill>
                  <a:srgbClr val="0D0D0D"/>
                </a:solidFill>
                <a:latin typeface="Times New Roman" panose="02020603050405020304" pitchFamily="18" charset="0"/>
                <a:ea typeface="MS Mincho"/>
              </a:rPr>
              <a:t>Con </a:t>
            </a:r>
            <a:r>
              <a:rPr lang="en-US" sz="2800" b="1" i="1" dirty="0" err="1">
                <a:solidFill>
                  <a:srgbClr val="0D0D0D"/>
                </a:solidFill>
                <a:latin typeface="Times New Roman" panose="02020603050405020304" pitchFamily="18" charset="0"/>
                <a:ea typeface="MS Mincho"/>
              </a:rPr>
              <a:t>cò</a:t>
            </a:r>
            <a:r>
              <a:rPr lang="en-US" sz="2800" b="1" i="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trong</a:t>
            </a:r>
            <a:r>
              <a:rPr lang="en-US" sz="2800" b="1" i="1" dirty="0">
                <a:solidFill>
                  <a:srgbClr val="0D0D0D"/>
                </a:solidFill>
                <a:latin typeface="Times New Roman" panose="02020603050405020304" pitchFamily="18" charset="0"/>
                <a:ea typeface="MS Mincho"/>
              </a:rPr>
              <a:t> ca </a:t>
            </a:r>
            <a:r>
              <a:rPr lang="en-US" sz="2800" b="1" i="1" dirty="0" err="1">
                <a:solidFill>
                  <a:srgbClr val="0D0D0D"/>
                </a:solidFill>
                <a:latin typeface="Times New Roman" panose="02020603050405020304" pitchFamily="18" charset="0"/>
                <a:ea typeface="MS Mincho"/>
              </a:rPr>
              <a:t>dao</a:t>
            </a:r>
            <a:r>
              <a:rPr lang="en-US" sz="2800" b="1" dirty="0">
                <a:solidFill>
                  <a:srgbClr val="0D0D0D"/>
                </a:solidFill>
                <a:latin typeface="Times New Roman" panose="02020603050405020304" pitchFamily="18" charset="0"/>
                <a:ea typeface="MS Mincho"/>
              </a:rPr>
              <a:t>” </a:t>
            </a:r>
          </a:p>
          <a:p>
            <a:pPr marL="457200">
              <a:lnSpc>
                <a:spcPct val="115000"/>
              </a:lnSpc>
              <a:spcAft>
                <a:spcPts val="0"/>
              </a:spcAft>
            </a:pPr>
            <a:r>
              <a:rPr lang="en-US" sz="2800" b="1" dirty="0">
                <a:solidFill>
                  <a:srgbClr val="0D0D0D"/>
                </a:solidFill>
                <a:latin typeface="Times New Roman" panose="02020603050405020304" pitchFamily="18" charset="0"/>
                <a:ea typeface="MS Mincho"/>
              </a:rPr>
              <a:t>(</a:t>
            </a:r>
            <a:r>
              <a:rPr lang="en-US" sz="2800" b="1" dirty="0" err="1">
                <a:solidFill>
                  <a:srgbClr val="0D0D0D"/>
                </a:solidFill>
                <a:latin typeface="Times New Roman" panose="02020603050405020304" pitchFamily="18" charset="0"/>
                <a:ea typeface="MS Mincho"/>
              </a:rPr>
              <a:t>Vũ</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Ngọc</a:t>
            </a:r>
            <a:r>
              <a:rPr lang="en-US" sz="2800" b="1" dirty="0">
                <a:solidFill>
                  <a:srgbClr val="0D0D0D"/>
                </a:solidFill>
                <a:latin typeface="Times New Roman" panose="02020603050405020304" pitchFamily="18" charset="0"/>
                <a:ea typeface="MS Mincho"/>
              </a:rPr>
              <a:t> Phan) - </a:t>
            </a:r>
            <a:r>
              <a:rPr lang="en-US" sz="2800" b="1" dirty="0" err="1">
                <a:solidFill>
                  <a:srgbClr val="0D0D0D"/>
                </a:solidFill>
                <a:latin typeface="Times New Roman" panose="02020603050405020304" pitchFamily="18" charset="0"/>
                <a:ea typeface="MS Mincho"/>
              </a:rPr>
              <a:t>trang</a:t>
            </a:r>
            <a:r>
              <a:rPr lang="en-US" sz="2800" b="1" dirty="0">
                <a:solidFill>
                  <a:srgbClr val="0D0D0D"/>
                </a:solidFill>
                <a:latin typeface="Times New Roman" panose="02020603050405020304" pitchFamily="18" charset="0"/>
                <a:ea typeface="MS Mincho"/>
              </a:rPr>
              <a:t> 86/ SGK</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68094533"/>
              </p:ext>
            </p:extLst>
          </p:nvPr>
        </p:nvGraphicFramePr>
        <p:xfrm>
          <a:off x="2188368" y="3403587"/>
          <a:ext cx="7815263" cy="1472184"/>
        </p:xfrm>
        <a:graphic>
          <a:graphicData uri="http://schemas.openxmlformats.org/drawingml/2006/table">
            <a:tbl>
              <a:tblPr firstRow="1" firstCol="1" bandRow="1"/>
              <a:tblGrid>
                <a:gridCol w="2779604">
                  <a:extLst>
                    <a:ext uri="{9D8B030D-6E8A-4147-A177-3AD203B41FA5}">
                      <a16:colId xmlns:a16="http://schemas.microsoft.com/office/drawing/2014/main" val="777736590"/>
                    </a:ext>
                  </a:extLst>
                </a:gridCol>
                <a:gridCol w="5035659">
                  <a:extLst>
                    <a:ext uri="{9D8B030D-6E8A-4147-A177-3AD203B41FA5}">
                      <a16:colId xmlns:a16="http://schemas.microsoft.com/office/drawing/2014/main" val="610166471"/>
                    </a:ext>
                  </a:extLst>
                </a:gridCol>
              </a:tblGrid>
              <a:tr h="0">
                <a:tc>
                  <a:txBody>
                    <a:bodyPr/>
                    <a:lstStyle/>
                    <a:p>
                      <a:pPr algn="ctr">
                        <a:lnSpc>
                          <a:spcPct val="115000"/>
                        </a:lnSpc>
                        <a:spcAft>
                          <a:spcPts val="0"/>
                        </a:spcAft>
                      </a:pPr>
                      <a:r>
                        <a:rPr lang="en-US" sz="2800" b="1" dirty="0" err="1">
                          <a:solidFill>
                            <a:srgbClr val="0D0D0D"/>
                          </a:solidFill>
                          <a:effectLst/>
                          <a:latin typeface="Times New Roman" panose="02020603050405020304" pitchFamily="18" charset="0"/>
                          <a:ea typeface="MS Mincho"/>
                          <a:cs typeface="Times New Roman" panose="02020603050405020304" pitchFamily="18" charset="0"/>
                        </a:rPr>
                        <a:t>Câu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US" sz="2800" b="1" dirty="0" err="1">
                          <a:solidFill>
                            <a:srgbClr val="0D0D0D"/>
                          </a:solidFill>
                          <a:effectLst/>
                          <a:latin typeface="Times New Roman" panose="02020603050405020304" pitchFamily="18" charset="0"/>
                          <a:ea typeface="MS Mincho"/>
                          <a:cs typeface="Times New Roman" panose="02020603050405020304" pitchFamily="18" charset="0"/>
                        </a:rPr>
                        <a:t>Đáp</a:t>
                      </a:r>
                      <a:r>
                        <a:rPr lang="en-US" sz="28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a:cs typeface="Times New Roman" panose="02020603050405020304" pitchFamily="18" charset="0"/>
                        </a:rPr>
                        <a:t>án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5547867"/>
                  </a:ext>
                </a:extLst>
              </a:tr>
              <a:tr h="0">
                <a:tc>
                  <a:txBody>
                    <a:bodyPr/>
                    <a:lstStyle/>
                    <a:p>
                      <a:pPr algn="ctr">
                        <a:lnSpc>
                          <a:spcPct val="115000"/>
                        </a:lnSpc>
                        <a:spcAft>
                          <a:spcPts val="0"/>
                        </a:spcAft>
                      </a:pPr>
                      <a:r>
                        <a:rPr lang="en-US" sz="2800" b="1" dirty="0">
                          <a:solidFill>
                            <a:srgbClr val="0D0D0D"/>
                          </a:solidFill>
                          <a:effectLst/>
                          <a:latin typeface="Times New Roman" panose="02020603050405020304" pitchFamily="18" charset="0"/>
                          <a:ea typeface="MS Mincho"/>
                          <a:cs typeface="Times New Roman" panose="02020603050405020304" pitchFamily="18" charset="0"/>
                        </a:rPr>
                        <a:t>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US" sz="28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703638574"/>
                  </a:ext>
                </a:extLst>
              </a:tr>
              <a:tr h="0">
                <a:tc>
                  <a:txBody>
                    <a:bodyPr/>
                    <a:lstStyle/>
                    <a:p>
                      <a:pPr algn="ctr">
                        <a:lnSpc>
                          <a:spcPct val="115000"/>
                        </a:lnSpc>
                        <a:spcAft>
                          <a:spcPts val="0"/>
                        </a:spcAft>
                      </a:pPr>
                      <a:r>
                        <a:rPr lang="en-US" sz="2800" b="1" dirty="0">
                          <a:solidFill>
                            <a:srgbClr val="0D0D0D"/>
                          </a:solidFill>
                          <a:effectLst/>
                          <a:latin typeface="Times New Roman" panose="02020603050405020304" pitchFamily="18" charset="0"/>
                          <a:ea typeface="MS Mincho"/>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US" sz="28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232464230"/>
                  </a:ext>
                </a:extLst>
              </a:tr>
            </a:tbl>
          </a:graphicData>
        </a:graphic>
      </p:graphicFrame>
    </p:spTree>
    <p:extLst>
      <p:ext uri="{BB962C8B-B14F-4D97-AF65-F5344CB8AC3E}">
        <p14:creationId xmlns:p14="http://schemas.microsoft.com/office/powerpoint/2010/main" val="3728663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26" y="-165201"/>
            <a:ext cx="12193057" cy="7023201"/>
          </a:xfrm>
          <a:prstGeom prst="rect">
            <a:avLst/>
          </a:prstGeom>
        </p:spPr>
      </p:pic>
      <p:sp>
        <p:nvSpPr>
          <p:cNvPr id="8" name="Rectangle 7"/>
          <p:cNvSpPr/>
          <p:nvPr/>
        </p:nvSpPr>
        <p:spPr>
          <a:xfrm>
            <a:off x="3261264" y="-88988"/>
            <a:ext cx="567052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cmpd="sng">
                  <a:solidFill>
                    <a:srgbClr val="FFC000"/>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rPr>
              <a:t>LUYỆN TẬP</a:t>
            </a:r>
          </a:p>
        </p:txBody>
      </p:sp>
      <p:sp>
        <p:nvSpPr>
          <p:cNvPr id="4" name="Rectangle 3"/>
          <p:cNvSpPr/>
          <p:nvPr/>
        </p:nvSpPr>
        <p:spPr>
          <a:xfrm>
            <a:off x="1658342" y="864237"/>
            <a:ext cx="9612440" cy="587853"/>
          </a:xfrm>
          <a:prstGeom prst="rect">
            <a:avLst/>
          </a:prstGeom>
        </p:spPr>
        <p:txBody>
          <a:bodyPr wrap="none">
            <a:spAutoFit/>
          </a:bodyPr>
          <a:lstStyle/>
          <a:p>
            <a:pPr marL="342900" lvl="0" indent="-342900">
              <a:lnSpc>
                <a:spcPct val="115000"/>
              </a:lnSpc>
              <a:spcAft>
                <a:spcPts val="0"/>
              </a:spcAft>
              <a:buFont typeface="+mj-lt"/>
              <a:buAutoNum type="arabicPeriod"/>
            </a:pPr>
            <a:r>
              <a:rPr lang="en-US" sz="2800" b="1" dirty="0" err="1">
                <a:solidFill>
                  <a:srgbClr val="0070C0"/>
                </a:solidFill>
                <a:latin typeface="Times New Roman" panose="02020603050405020304" pitchFamily="18" charset="0"/>
                <a:ea typeface="Times New Roman" panose="02020603050405020304" pitchFamily="18" charset="0"/>
              </a:rPr>
              <a:t>Thực</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hành</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phần</a:t>
            </a:r>
            <a:r>
              <a:rPr lang="en-US" sz="2800" b="1" dirty="0">
                <a:solidFill>
                  <a:srgbClr val="0070C0"/>
                </a:solidFill>
                <a:latin typeface="Times New Roman" panose="02020603050405020304" pitchFamily="18" charset="0"/>
                <a:ea typeface="Times New Roman" panose="02020603050405020304" pitchFamily="18" charset="0"/>
              </a:rPr>
              <a:t> TỰ ĐÁNH GIÁ (</a:t>
            </a:r>
            <a:r>
              <a:rPr lang="en-US" sz="2800" b="1" dirty="0" err="1">
                <a:solidFill>
                  <a:srgbClr val="0070C0"/>
                </a:solidFill>
                <a:latin typeface="Times New Roman" panose="02020603050405020304" pitchFamily="18" charset="0"/>
                <a:ea typeface="Times New Roman" panose="02020603050405020304" pitchFamily="18" charset="0"/>
              </a:rPr>
              <a:t>Trang</a:t>
            </a:r>
            <a:r>
              <a:rPr lang="en-US" sz="2800" b="1" dirty="0">
                <a:solidFill>
                  <a:srgbClr val="0070C0"/>
                </a:solidFill>
                <a:latin typeface="Times New Roman" panose="02020603050405020304" pitchFamily="18" charset="0"/>
                <a:ea typeface="Times New Roman" panose="02020603050405020304" pitchFamily="18" charset="0"/>
              </a:rPr>
              <a:t> 86 - 87 - 88/SGK):</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53052666"/>
              </p:ext>
            </p:extLst>
          </p:nvPr>
        </p:nvGraphicFramePr>
        <p:xfrm>
          <a:off x="1658342" y="1600007"/>
          <a:ext cx="5976864" cy="4556760"/>
        </p:xfrm>
        <a:graphic>
          <a:graphicData uri="http://schemas.openxmlformats.org/drawingml/2006/table">
            <a:tbl>
              <a:tblPr firstRow="1" firstCol="1" bandRow="1"/>
              <a:tblGrid>
                <a:gridCol w="2125752">
                  <a:extLst>
                    <a:ext uri="{9D8B030D-6E8A-4147-A177-3AD203B41FA5}">
                      <a16:colId xmlns:a16="http://schemas.microsoft.com/office/drawing/2014/main" val="2147815197"/>
                    </a:ext>
                  </a:extLst>
                </a:gridCol>
                <a:gridCol w="3851112">
                  <a:extLst>
                    <a:ext uri="{9D8B030D-6E8A-4147-A177-3AD203B41FA5}">
                      <a16:colId xmlns:a16="http://schemas.microsoft.com/office/drawing/2014/main" val="2098549890"/>
                    </a:ext>
                  </a:extLst>
                </a:gridCol>
              </a:tblGrid>
              <a:tr h="0">
                <a:tc>
                  <a:txBody>
                    <a:bodyPr/>
                    <a:lstStyle/>
                    <a:p>
                      <a:pPr algn="ctr">
                        <a:lnSpc>
                          <a:spcPct val="115000"/>
                        </a:lnSpc>
                        <a:spcAft>
                          <a:spcPts val="0"/>
                        </a:spcAft>
                      </a:pPr>
                      <a:r>
                        <a:rPr lang="en-US" sz="2600" b="1" dirty="0" err="1">
                          <a:solidFill>
                            <a:srgbClr val="0D0D0D"/>
                          </a:solidFill>
                          <a:effectLst/>
                          <a:latin typeface="Times New Roman" panose="02020603050405020304" pitchFamily="18" charset="0"/>
                          <a:ea typeface="MS Mincho"/>
                          <a:cs typeface="Times New Roman" panose="02020603050405020304" pitchFamily="18" charset="0"/>
                        </a:rPr>
                        <a:t>Câu</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b="1" dirty="0" err="1">
                          <a:solidFill>
                            <a:srgbClr val="0D0D0D"/>
                          </a:solidFill>
                          <a:effectLst/>
                          <a:latin typeface="Times New Roman" panose="02020603050405020304" pitchFamily="18" charset="0"/>
                          <a:ea typeface="MS Mincho"/>
                          <a:cs typeface="Times New Roman" panose="02020603050405020304" pitchFamily="18" charset="0"/>
                        </a:rPr>
                        <a:t>Đáp</a:t>
                      </a:r>
                      <a:r>
                        <a:rPr lang="en-US" sz="26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600" b="1" dirty="0" err="1">
                          <a:solidFill>
                            <a:srgbClr val="0D0D0D"/>
                          </a:solidFill>
                          <a:effectLst/>
                          <a:latin typeface="Times New Roman" panose="02020603050405020304" pitchFamily="18" charset="0"/>
                          <a:ea typeface="MS Mincho"/>
                          <a:cs typeface="Times New Roman" panose="02020603050405020304" pitchFamily="18" charset="0"/>
                        </a:rPr>
                        <a:t>án</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996279"/>
                  </a:ext>
                </a:extLst>
              </a:tr>
              <a:tr h="0">
                <a:tc>
                  <a:txBody>
                    <a:bodyPr/>
                    <a:lstStyle/>
                    <a:p>
                      <a:pPr algn="ctr">
                        <a:lnSpc>
                          <a:spcPct val="115000"/>
                        </a:lnSpc>
                        <a:spcAft>
                          <a:spcPts val="0"/>
                        </a:spcAft>
                      </a:pPr>
                      <a:r>
                        <a:rPr lang="en-US" sz="2600" dirty="0">
                          <a:solidFill>
                            <a:srgbClr val="0D0D0D"/>
                          </a:solidFill>
                          <a:effectLst/>
                          <a:latin typeface="Times New Roman" panose="02020603050405020304" pitchFamily="18" charset="0"/>
                          <a:ea typeface="MS Mincho"/>
                          <a:cs typeface="Times New Roman" panose="02020603050405020304" pitchFamily="18" charset="0"/>
                        </a:rPr>
                        <a:t>1</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dirty="0">
                          <a:solidFill>
                            <a:srgbClr val="0D0D0D"/>
                          </a:solidFill>
                          <a:effectLst/>
                          <a:latin typeface="Times New Roman" panose="02020603050405020304" pitchFamily="18" charset="0"/>
                          <a:ea typeface="MS Mincho"/>
                          <a:cs typeface="Times New Roman" panose="02020603050405020304" pitchFamily="18" charset="0"/>
                        </a:rPr>
                        <a:t>C</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359689"/>
                  </a:ext>
                </a:extLst>
              </a:tr>
              <a:tr h="0">
                <a:tc>
                  <a:txBody>
                    <a:bodyPr/>
                    <a:lstStyle/>
                    <a:p>
                      <a:pPr algn="ctr">
                        <a:lnSpc>
                          <a:spcPct val="115000"/>
                        </a:lnSpc>
                        <a:spcAft>
                          <a:spcPts val="0"/>
                        </a:spcAft>
                      </a:pPr>
                      <a:r>
                        <a:rPr lang="en-US" sz="2600">
                          <a:solidFill>
                            <a:srgbClr val="0D0D0D"/>
                          </a:solidFill>
                          <a:effectLst/>
                          <a:latin typeface="Times New Roman" panose="02020603050405020304" pitchFamily="18" charset="0"/>
                          <a:ea typeface="MS Mincho"/>
                          <a:cs typeface="Times New Roman" panose="02020603050405020304" pitchFamily="18" charset="0"/>
                        </a:rPr>
                        <a:t>2</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dirty="0">
                          <a:solidFill>
                            <a:srgbClr val="0D0D0D"/>
                          </a:solidFill>
                          <a:effectLst/>
                          <a:latin typeface="Times New Roman" panose="02020603050405020304" pitchFamily="18" charset="0"/>
                          <a:ea typeface="MS Mincho"/>
                          <a:cs typeface="Times New Roman" panose="02020603050405020304" pitchFamily="18" charset="0"/>
                        </a:rPr>
                        <a:t>B</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2901608"/>
                  </a:ext>
                </a:extLst>
              </a:tr>
              <a:tr h="0">
                <a:tc>
                  <a:txBody>
                    <a:bodyPr/>
                    <a:lstStyle/>
                    <a:p>
                      <a:pPr algn="ctr">
                        <a:lnSpc>
                          <a:spcPct val="115000"/>
                        </a:lnSpc>
                        <a:spcAft>
                          <a:spcPts val="0"/>
                        </a:spcAft>
                      </a:pPr>
                      <a:r>
                        <a:rPr lang="en-US" sz="2600">
                          <a:solidFill>
                            <a:srgbClr val="0D0D0D"/>
                          </a:solidFill>
                          <a:effectLst/>
                          <a:latin typeface="Times New Roman" panose="02020603050405020304" pitchFamily="18" charset="0"/>
                          <a:ea typeface="MS Mincho"/>
                          <a:cs typeface="Times New Roman" panose="02020603050405020304" pitchFamily="18" charset="0"/>
                        </a:rPr>
                        <a:t>3</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dirty="0">
                          <a:solidFill>
                            <a:srgbClr val="0D0D0D"/>
                          </a:solidFill>
                          <a:effectLst/>
                          <a:latin typeface="Times New Roman" panose="02020603050405020304" pitchFamily="18" charset="0"/>
                          <a:ea typeface="MS Mincho"/>
                          <a:cs typeface="Times New Roman" panose="02020603050405020304" pitchFamily="18" charset="0"/>
                        </a:rPr>
                        <a:t>B</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5190551"/>
                  </a:ext>
                </a:extLst>
              </a:tr>
              <a:tr h="0">
                <a:tc>
                  <a:txBody>
                    <a:bodyPr/>
                    <a:lstStyle/>
                    <a:p>
                      <a:pPr algn="ctr">
                        <a:lnSpc>
                          <a:spcPct val="115000"/>
                        </a:lnSpc>
                        <a:spcAft>
                          <a:spcPts val="0"/>
                        </a:spcAft>
                      </a:pPr>
                      <a:r>
                        <a:rPr lang="en-US" sz="2600">
                          <a:solidFill>
                            <a:srgbClr val="0D0D0D"/>
                          </a:solidFill>
                          <a:effectLst/>
                          <a:latin typeface="Times New Roman" panose="02020603050405020304" pitchFamily="18" charset="0"/>
                          <a:ea typeface="MS Mincho"/>
                          <a:cs typeface="Times New Roman" panose="02020603050405020304" pitchFamily="18" charset="0"/>
                        </a:rPr>
                        <a:t>4</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dirty="0">
                          <a:solidFill>
                            <a:srgbClr val="0D0D0D"/>
                          </a:solidFill>
                          <a:effectLst/>
                          <a:latin typeface="Times New Roman" panose="02020603050405020304" pitchFamily="18" charset="0"/>
                          <a:ea typeface="MS Mincho"/>
                          <a:cs typeface="Times New Roman" panose="02020603050405020304" pitchFamily="18" charset="0"/>
                        </a:rPr>
                        <a:t>B</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464428"/>
                  </a:ext>
                </a:extLst>
              </a:tr>
              <a:tr h="0">
                <a:tc>
                  <a:txBody>
                    <a:bodyPr/>
                    <a:lstStyle/>
                    <a:p>
                      <a:pPr algn="ctr">
                        <a:lnSpc>
                          <a:spcPct val="115000"/>
                        </a:lnSpc>
                        <a:spcAft>
                          <a:spcPts val="0"/>
                        </a:spcAft>
                      </a:pPr>
                      <a:r>
                        <a:rPr lang="en-US" sz="2600">
                          <a:solidFill>
                            <a:srgbClr val="0D0D0D"/>
                          </a:solidFill>
                          <a:effectLst/>
                          <a:latin typeface="Times New Roman" panose="02020603050405020304" pitchFamily="18" charset="0"/>
                          <a:ea typeface="MS Mincho"/>
                          <a:cs typeface="Times New Roman" panose="02020603050405020304" pitchFamily="18" charset="0"/>
                        </a:rPr>
                        <a:t>5</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dirty="0">
                          <a:solidFill>
                            <a:srgbClr val="0D0D0D"/>
                          </a:solidFill>
                          <a:effectLst/>
                          <a:latin typeface="Times New Roman" panose="02020603050405020304" pitchFamily="18" charset="0"/>
                          <a:ea typeface="MS Mincho"/>
                          <a:cs typeface="Times New Roman" panose="02020603050405020304" pitchFamily="18" charset="0"/>
                        </a:rPr>
                        <a:t>A</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253162"/>
                  </a:ext>
                </a:extLst>
              </a:tr>
              <a:tr h="0">
                <a:tc>
                  <a:txBody>
                    <a:bodyPr/>
                    <a:lstStyle/>
                    <a:p>
                      <a:pPr algn="ctr">
                        <a:lnSpc>
                          <a:spcPct val="115000"/>
                        </a:lnSpc>
                        <a:spcAft>
                          <a:spcPts val="0"/>
                        </a:spcAft>
                      </a:pPr>
                      <a:r>
                        <a:rPr lang="en-US" sz="2600">
                          <a:solidFill>
                            <a:srgbClr val="0D0D0D"/>
                          </a:solidFill>
                          <a:effectLst/>
                          <a:latin typeface="Times New Roman" panose="02020603050405020304" pitchFamily="18" charset="0"/>
                          <a:ea typeface="MS Mincho"/>
                          <a:cs typeface="Times New Roman" panose="02020603050405020304" pitchFamily="18" charset="0"/>
                        </a:rPr>
                        <a:t>6</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dirty="0">
                          <a:solidFill>
                            <a:srgbClr val="0D0D0D"/>
                          </a:solidFill>
                          <a:effectLst/>
                          <a:latin typeface="Times New Roman" panose="02020603050405020304" pitchFamily="18" charset="0"/>
                          <a:ea typeface="MS Mincho"/>
                          <a:cs typeface="Times New Roman" panose="02020603050405020304" pitchFamily="18" charset="0"/>
                        </a:rPr>
                        <a:t>C</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709368"/>
                  </a:ext>
                </a:extLst>
              </a:tr>
              <a:tr h="0">
                <a:tc>
                  <a:txBody>
                    <a:bodyPr/>
                    <a:lstStyle/>
                    <a:p>
                      <a:pPr algn="ctr">
                        <a:lnSpc>
                          <a:spcPct val="115000"/>
                        </a:lnSpc>
                        <a:spcAft>
                          <a:spcPts val="0"/>
                        </a:spcAft>
                      </a:pPr>
                      <a:r>
                        <a:rPr lang="en-US" sz="2600">
                          <a:solidFill>
                            <a:srgbClr val="0D0D0D"/>
                          </a:solidFill>
                          <a:effectLst/>
                          <a:latin typeface="Times New Roman" panose="02020603050405020304" pitchFamily="18" charset="0"/>
                          <a:ea typeface="MS Mincho"/>
                          <a:cs typeface="Times New Roman" panose="02020603050405020304" pitchFamily="18" charset="0"/>
                        </a:rPr>
                        <a:t>7</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dirty="0">
                          <a:solidFill>
                            <a:srgbClr val="0D0D0D"/>
                          </a:solidFill>
                          <a:effectLst/>
                          <a:latin typeface="Times New Roman" panose="02020603050405020304" pitchFamily="18" charset="0"/>
                          <a:ea typeface="MS Mincho"/>
                          <a:cs typeface="Times New Roman" panose="02020603050405020304" pitchFamily="18" charset="0"/>
                        </a:rPr>
                        <a:t>D</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882827"/>
                  </a:ext>
                </a:extLst>
              </a:tr>
              <a:tr h="0">
                <a:tc>
                  <a:txBody>
                    <a:bodyPr/>
                    <a:lstStyle/>
                    <a:p>
                      <a:pPr algn="ctr">
                        <a:lnSpc>
                          <a:spcPct val="115000"/>
                        </a:lnSpc>
                        <a:spcAft>
                          <a:spcPts val="0"/>
                        </a:spcAft>
                      </a:pPr>
                      <a:r>
                        <a:rPr lang="en-US" sz="2600">
                          <a:solidFill>
                            <a:srgbClr val="0D0D0D"/>
                          </a:solidFill>
                          <a:effectLst/>
                          <a:latin typeface="Times New Roman" panose="02020603050405020304" pitchFamily="18" charset="0"/>
                          <a:ea typeface="MS Mincho"/>
                          <a:cs typeface="Times New Roman" panose="02020603050405020304" pitchFamily="18" charset="0"/>
                        </a:rPr>
                        <a:t>8</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dirty="0">
                          <a:solidFill>
                            <a:srgbClr val="0D0D0D"/>
                          </a:solidFill>
                          <a:effectLst/>
                          <a:latin typeface="Times New Roman" panose="02020603050405020304" pitchFamily="18" charset="0"/>
                          <a:ea typeface="MS Mincho"/>
                          <a:cs typeface="Times New Roman" panose="02020603050405020304" pitchFamily="18" charset="0"/>
                        </a:rPr>
                        <a:t>B</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3845277"/>
                  </a:ext>
                </a:extLst>
              </a:tr>
              <a:tr h="0">
                <a:tc>
                  <a:txBody>
                    <a:bodyPr/>
                    <a:lstStyle/>
                    <a:p>
                      <a:pPr algn="ctr">
                        <a:lnSpc>
                          <a:spcPct val="115000"/>
                        </a:lnSpc>
                        <a:spcAft>
                          <a:spcPts val="0"/>
                        </a:spcAft>
                      </a:pPr>
                      <a:r>
                        <a:rPr lang="en-US" sz="2600">
                          <a:solidFill>
                            <a:srgbClr val="0D0D0D"/>
                          </a:solidFill>
                          <a:effectLst/>
                          <a:latin typeface="Times New Roman" panose="02020603050405020304" pitchFamily="18" charset="0"/>
                          <a:ea typeface="MS Mincho"/>
                          <a:cs typeface="Times New Roman" panose="02020603050405020304" pitchFamily="18" charset="0"/>
                        </a:rPr>
                        <a:t>9</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dirty="0">
                          <a:solidFill>
                            <a:srgbClr val="0D0D0D"/>
                          </a:solidFill>
                          <a:effectLst/>
                          <a:latin typeface="Times New Roman" panose="02020603050405020304" pitchFamily="18" charset="0"/>
                          <a:ea typeface="MS Mincho"/>
                          <a:cs typeface="Times New Roman" panose="02020603050405020304" pitchFamily="18" charset="0"/>
                        </a:rPr>
                        <a:t>C</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477340"/>
                  </a:ext>
                </a:extLst>
              </a:tr>
            </a:tbl>
          </a:graphicData>
        </a:graphic>
      </p:graphicFrame>
      <p:sp>
        <p:nvSpPr>
          <p:cNvPr id="5" name="Oval 4"/>
          <p:cNvSpPr/>
          <p:nvPr/>
        </p:nvSpPr>
        <p:spPr>
          <a:xfrm>
            <a:off x="7687458" y="1895171"/>
            <a:ext cx="3905795" cy="2259874"/>
          </a:xfrm>
          <a:prstGeom prst="ellipse">
            <a:avLst/>
          </a:prstGeom>
          <a:solidFill>
            <a:schemeClr val="bg1"/>
          </a:solidFill>
          <a:ln w="19050">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tabLst>
                <a:tab pos="1386840" algn="l"/>
              </a:tabLst>
            </a:pPr>
            <a:r>
              <a:rPr lang="en-US" sz="2000" b="1" dirty="0" err="1">
                <a:solidFill>
                  <a:srgbClr val="0D0D0D"/>
                </a:solidFill>
                <a:latin typeface="Times New Roman" panose="02020603050405020304" pitchFamily="18" charset="0"/>
                <a:ea typeface="MS Mincho"/>
              </a:rPr>
              <a:t>Câu</a:t>
            </a:r>
            <a:r>
              <a:rPr lang="en-US" sz="2000" b="1" dirty="0">
                <a:solidFill>
                  <a:srgbClr val="0D0D0D"/>
                </a:solidFill>
                <a:latin typeface="Times New Roman" panose="02020603050405020304" pitchFamily="18" charset="0"/>
                <a:ea typeface="MS Mincho"/>
              </a:rPr>
              <a:t> 10:</a:t>
            </a:r>
            <a:r>
              <a:rPr lang="en-US" sz="2000" dirty="0">
                <a:solidFill>
                  <a:srgbClr val="0D0D0D"/>
                </a:solidFill>
                <a:latin typeface="Times New Roman" panose="02020603050405020304" pitchFamily="18" charset="0"/>
                <a:ea typeface="Times New Roman" panose="02020603050405020304" pitchFamily="18" charset="0"/>
              </a:rPr>
              <a:t> HS </a:t>
            </a:r>
            <a:r>
              <a:rPr lang="en-US" sz="2000" dirty="0" err="1">
                <a:solidFill>
                  <a:srgbClr val="363636"/>
                </a:solidFill>
                <a:latin typeface="Times New Roman" panose="02020603050405020304" pitchFamily="18" charset="0"/>
                <a:ea typeface="Times New Roman" panose="02020603050405020304" pitchFamily="18" charset="0"/>
              </a:rPr>
              <a:t>viết</a:t>
            </a:r>
            <a:r>
              <a:rPr lang="en-US" sz="2000" dirty="0">
                <a:solidFill>
                  <a:srgbClr val="363636"/>
                </a:solidFill>
                <a:latin typeface="Times New Roman" panose="02020603050405020304" pitchFamily="18" charset="0"/>
                <a:ea typeface="Times New Roman" panose="02020603050405020304" pitchFamily="18" charset="0"/>
              </a:rPr>
              <a:t> </a:t>
            </a:r>
            <a:r>
              <a:rPr lang="en-US" sz="2000" dirty="0" err="1">
                <a:solidFill>
                  <a:srgbClr val="363636"/>
                </a:solidFill>
                <a:latin typeface="Times New Roman" panose="02020603050405020304" pitchFamily="18" charset="0"/>
                <a:ea typeface="Times New Roman" panose="02020603050405020304" pitchFamily="18" charset="0"/>
              </a:rPr>
              <a:t>một</a:t>
            </a:r>
            <a:r>
              <a:rPr lang="en-US" sz="2000" dirty="0">
                <a:solidFill>
                  <a:srgbClr val="363636"/>
                </a:solidFill>
                <a:latin typeface="Times New Roman" panose="02020603050405020304" pitchFamily="18" charset="0"/>
                <a:ea typeface="Times New Roman" panose="02020603050405020304" pitchFamily="18" charset="0"/>
              </a:rPr>
              <a:t> </a:t>
            </a:r>
            <a:r>
              <a:rPr lang="en-US" sz="2000" dirty="0" err="1">
                <a:solidFill>
                  <a:srgbClr val="363636"/>
                </a:solidFill>
                <a:latin typeface="Times New Roman" panose="02020603050405020304" pitchFamily="18" charset="0"/>
                <a:ea typeface="Times New Roman" panose="02020603050405020304" pitchFamily="18" charset="0"/>
              </a:rPr>
              <a:t>đoạn</a:t>
            </a:r>
            <a:r>
              <a:rPr lang="en-US" sz="2000" dirty="0">
                <a:solidFill>
                  <a:srgbClr val="363636"/>
                </a:solidFill>
                <a:latin typeface="Times New Roman" panose="02020603050405020304" pitchFamily="18" charset="0"/>
                <a:ea typeface="Times New Roman" panose="02020603050405020304" pitchFamily="18" charset="0"/>
              </a:rPr>
              <a:t> </a:t>
            </a:r>
            <a:r>
              <a:rPr lang="en-US" sz="2000" dirty="0" err="1">
                <a:solidFill>
                  <a:srgbClr val="363636"/>
                </a:solidFill>
                <a:latin typeface="Times New Roman" panose="02020603050405020304" pitchFamily="18" charset="0"/>
                <a:ea typeface="Times New Roman" panose="02020603050405020304" pitchFamily="18" charset="0"/>
              </a:rPr>
              <a:t>văn</a:t>
            </a:r>
            <a:r>
              <a:rPr lang="en-US" sz="2000" dirty="0">
                <a:solidFill>
                  <a:srgbClr val="363636"/>
                </a:solidFill>
                <a:latin typeface="Times New Roman" panose="02020603050405020304" pitchFamily="18" charset="0"/>
                <a:ea typeface="Times New Roman" panose="02020603050405020304" pitchFamily="18" charset="0"/>
              </a:rPr>
              <a:t> (</a:t>
            </a:r>
            <a:r>
              <a:rPr lang="en-US" sz="2000" dirty="0" err="1">
                <a:solidFill>
                  <a:srgbClr val="363636"/>
                </a:solidFill>
                <a:latin typeface="Times New Roman" panose="02020603050405020304" pitchFamily="18" charset="0"/>
                <a:ea typeface="Times New Roman" panose="02020603050405020304" pitchFamily="18" charset="0"/>
              </a:rPr>
              <a:t>khoảng</a:t>
            </a:r>
            <a:r>
              <a:rPr lang="en-US" sz="2000" dirty="0">
                <a:solidFill>
                  <a:srgbClr val="363636"/>
                </a:solidFill>
                <a:latin typeface="Times New Roman" panose="02020603050405020304" pitchFamily="18" charset="0"/>
                <a:ea typeface="Times New Roman" panose="02020603050405020304" pitchFamily="18" charset="0"/>
              </a:rPr>
              <a:t> 3 - 4 </a:t>
            </a:r>
            <a:r>
              <a:rPr lang="en-US" sz="2000" dirty="0" err="1">
                <a:solidFill>
                  <a:srgbClr val="363636"/>
                </a:solidFill>
                <a:latin typeface="Times New Roman" panose="02020603050405020304" pitchFamily="18" charset="0"/>
                <a:ea typeface="Times New Roman" panose="02020603050405020304" pitchFamily="18" charset="0"/>
              </a:rPr>
              <a:t>dòng</a:t>
            </a:r>
            <a:r>
              <a:rPr lang="en-US" sz="2000" dirty="0">
                <a:solidFill>
                  <a:srgbClr val="363636"/>
                </a:solidFill>
                <a:latin typeface="Times New Roman" panose="02020603050405020304" pitchFamily="18" charset="0"/>
                <a:ea typeface="Times New Roman" panose="02020603050405020304" pitchFamily="18" charset="0"/>
              </a:rPr>
              <a:t>) </a:t>
            </a:r>
            <a:r>
              <a:rPr lang="en-US" sz="2000" dirty="0" err="1">
                <a:solidFill>
                  <a:srgbClr val="363636"/>
                </a:solidFill>
                <a:latin typeface="Times New Roman" panose="02020603050405020304" pitchFamily="18" charset="0"/>
                <a:ea typeface="Times New Roman" panose="02020603050405020304" pitchFamily="18" charset="0"/>
              </a:rPr>
              <a:t>để</a:t>
            </a:r>
            <a:r>
              <a:rPr lang="en-US" sz="2000" dirty="0">
                <a:solidFill>
                  <a:srgbClr val="363636"/>
                </a:solidFill>
                <a:latin typeface="Times New Roman" panose="02020603050405020304" pitchFamily="18" charset="0"/>
                <a:ea typeface="Times New Roman" panose="02020603050405020304" pitchFamily="18" charset="0"/>
              </a:rPr>
              <a:t> </a:t>
            </a:r>
            <a:r>
              <a:rPr lang="en-US" sz="2000" dirty="0" err="1">
                <a:solidFill>
                  <a:srgbClr val="363636"/>
                </a:solidFill>
                <a:latin typeface="Times New Roman" panose="02020603050405020304" pitchFamily="18" charset="0"/>
                <a:ea typeface="Times New Roman" panose="02020603050405020304" pitchFamily="18" charset="0"/>
              </a:rPr>
              <a:t>trả</a:t>
            </a:r>
            <a:r>
              <a:rPr lang="en-US" sz="2000" dirty="0">
                <a:solidFill>
                  <a:srgbClr val="363636"/>
                </a:solidFill>
                <a:latin typeface="Times New Roman" panose="02020603050405020304" pitchFamily="18" charset="0"/>
                <a:ea typeface="Times New Roman" panose="02020603050405020304" pitchFamily="18" charset="0"/>
              </a:rPr>
              <a:t> </a:t>
            </a:r>
            <a:r>
              <a:rPr lang="en-US" sz="2000" dirty="0" err="1">
                <a:solidFill>
                  <a:srgbClr val="363636"/>
                </a:solidFill>
                <a:latin typeface="Times New Roman" panose="02020603050405020304" pitchFamily="18" charset="0"/>
                <a:ea typeface="Times New Roman" panose="02020603050405020304" pitchFamily="18" charset="0"/>
              </a:rPr>
              <a:t>lời</a:t>
            </a:r>
            <a:r>
              <a:rPr lang="en-US" sz="2000" dirty="0">
                <a:solidFill>
                  <a:srgbClr val="363636"/>
                </a:solidFill>
                <a:latin typeface="Times New Roman" panose="02020603050405020304" pitchFamily="18" charset="0"/>
                <a:ea typeface="Times New Roman" panose="02020603050405020304" pitchFamily="18" charset="0"/>
              </a:rPr>
              <a:t> </a:t>
            </a:r>
            <a:r>
              <a:rPr lang="en-US" sz="2000" dirty="0" err="1">
                <a:solidFill>
                  <a:srgbClr val="363636"/>
                </a:solidFill>
                <a:latin typeface="Times New Roman" panose="02020603050405020304" pitchFamily="18" charset="0"/>
                <a:ea typeface="Times New Roman" panose="02020603050405020304" pitchFamily="18" charset="0"/>
              </a:rPr>
              <a:t>câu</a:t>
            </a:r>
            <a:r>
              <a:rPr lang="en-US" sz="2000" dirty="0">
                <a:solidFill>
                  <a:srgbClr val="363636"/>
                </a:solidFill>
                <a:latin typeface="Times New Roman" panose="02020603050405020304" pitchFamily="18" charset="0"/>
                <a:ea typeface="Times New Roman" panose="02020603050405020304" pitchFamily="18" charset="0"/>
              </a:rPr>
              <a:t> </a:t>
            </a:r>
            <a:r>
              <a:rPr lang="en-US" sz="2000" dirty="0" err="1">
                <a:solidFill>
                  <a:srgbClr val="363636"/>
                </a:solidFill>
                <a:latin typeface="Times New Roman" panose="02020603050405020304" pitchFamily="18" charset="0"/>
                <a:ea typeface="Times New Roman" panose="02020603050405020304" pitchFamily="18" charset="0"/>
              </a:rPr>
              <a:t>hỏi</a:t>
            </a:r>
            <a:r>
              <a:rPr lang="en-US" sz="2000" i="1" dirty="0">
                <a:solidFill>
                  <a:srgbClr val="363636"/>
                </a:solidFill>
                <a:latin typeface="Times New Roman" panose="02020603050405020304" pitchFamily="18" charset="0"/>
                <a:ea typeface="Times New Roman" panose="02020603050405020304" pitchFamily="18" charset="0"/>
              </a:rPr>
              <a:t>: "</a:t>
            </a:r>
            <a:r>
              <a:rPr lang="en-US" sz="2000" i="1" dirty="0" err="1">
                <a:solidFill>
                  <a:srgbClr val="363636"/>
                </a:solidFill>
                <a:latin typeface="Times New Roman" panose="02020603050405020304" pitchFamily="18" charset="0"/>
                <a:ea typeface="Times New Roman" panose="02020603050405020304" pitchFamily="18" charset="0"/>
              </a:rPr>
              <a:t>Vì</a:t>
            </a:r>
            <a:r>
              <a:rPr lang="en-US" sz="2000" i="1" dirty="0">
                <a:solidFill>
                  <a:srgbClr val="363636"/>
                </a:solidFill>
                <a:latin typeface="Times New Roman" panose="02020603050405020304" pitchFamily="18" charset="0"/>
                <a:ea typeface="Times New Roman" panose="02020603050405020304" pitchFamily="18" charset="0"/>
              </a:rPr>
              <a:t> </a:t>
            </a:r>
            <a:r>
              <a:rPr lang="en-US" sz="2000" i="1" dirty="0" err="1">
                <a:solidFill>
                  <a:srgbClr val="363636"/>
                </a:solidFill>
                <a:latin typeface="Times New Roman" panose="02020603050405020304" pitchFamily="18" charset="0"/>
                <a:ea typeface="Times New Roman" panose="02020603050405020304" pitchFamily="18" charset="0"/>
              </a:rPr>
              <a:t>sao</a:t>
            </a:r>
            <a:r>
              <a:rPr lang="en-US" sz="2000" i="1" dirty="0">
                <a:solidFill>
                  <a:srgbClr val="363636"/>
                </a:solidFill>
                <a:latin typeface="Times New Roman" panose="02020603050405020304" pitchFamily="18" charset="0"/>
                <a:ea typeface="Times New Roman" panose="02020603050405020304" pitchFamily="18" charset="0"/>
              </a:rPr>
              <a:t> </a:t>
            </a:r>
            <a:r>
              <a:rPr lang="en-US" sz="2000" i="1" dirty="0" err="1">
                <a:solidFill>
                  <a:srgbClr val="363636"/>
                </a:solidFill>
                <a:latin typeface="Times New Roman" panose="02020603050405020304" pitchFamily="18" charset="0"/>
                <a:ea typeface="Times New Roman" panose="02020603050405020304" pitchFamily="18" charset="0"/>
              </a:rPr>
              <a:t>văn</a:t>
            </a:r>
            <a:r>
              <a:rPr lang="en-US" sz="2000" i="1" dirty="0">
                <a:solidFill>
                  <a:srgbClr val="363636"/>
                </a:solidFill>
                <a:latin typeface="Times New Roman" panose="02020603050405020304" pitchFamily="18" charset="0"/>
                <a:ea typeface="Times New Roman" panose="02020603050405020304" pitchFamily="18" charset="0"/>
              </a:rPr>
              <a:t> </a:t>
            </a:r>
            <a:r>
              <a:rPr lang="en-US" sz="2000" i="1" dirty="0" err="1">
                <a:solidFill>
                  <a:srgbClr val="363636"/>
                </a:solidFill>
                <a:latin typeface="Times New Roman" panose="02020603050405020304" pitchFamily="18" charset="0"/>
                <a:ea typeface="Times New Roman" panose="02020603050405020304" pitchFamily="18" charset="0"/>
              </a:rPr>
              <a:t>bản</a:t>
            </a:r>
            <a:r>
              <a:rPr lang="en-US" sz="2000" i="1" dirty="0">
                <a:solidFill>
                  <a:srgbClr val="363636"/>
                </a:solidFill>
                <a:latin typeface="Times New Roman" panose="02020603050405020304" pitchFamily="18" charset="0"/>
                <a:ea typeface="Times New Roman" panose="02020603050405020304" pitchFamily="18" charset="0"/>
              </a:rPr>
              <a:t> </a:t>
            </a:r>
            <a:r>
              <a:rPr lang="en-US" sz="2000" i="1" dirty="0" err="1">
                <a:solidFill>
                  <a:srgbClr val="363636"/>
                </a:solidFill>
                <a:latin typeface="Times New Roman" panose="02020603050405020304" pitchFamily="18" charset="0"/>
                <a:ea typeface="Times New Roman" panose="02020603050405020304" pitchFamily="18" charset="0"/>
              </a:rPr>
              <a:t>trên</a:t>
            </a:r>
            <a:r>
              <a:rPr lang="en-US" sz="2000" i="1" dirty="0">
                <a:solidFill>
                  <a:srgbClr val="363636"/>
                </a:solidFill>
                <a:latin typeface="Times New Roman" panose="02020603050405020304" pitchFamily="18" charset="0"/>
                <a:ea typeface="Times New Roman" panose="02020603050405020304" pitchFamily="18" charset="0"/>
              </a:rPr>
              <a:t> </a:t>
            </a:r>
            <a:r>
              <a:rPr lang="en-US" sz="2000" i="1" dirty="0" err="1">
                <a:solidFill>
                  <a:srgbClr val="363636"/>
                </a:solidFill>
                <a:latin typeface="Times New Roman" panose="02020603050405020304" pitchFamily="18" charset="0"/>
                <a:ea typeface="Times New Roman" panose="02020603050405020304" pitchFamily="18" charset="0"/>
              </a:rPr>
              <a:t>là</a:t>
            </a:r>
            <a:r>
              <a:rPr lang="en-US" sz="2000" i="1" dirty="0">
                <a:solidFill>
                  <a:srgbClr val="363636"/>
                </a:solidFill>
                <a:latin typeface="Times New Roman" panose="02020603050405020304" pitchFamily="18" charset="0"/>
                <a:ea typeface="Times New Roman" panose="02020603050405020304" pitchFamily="18" charset="0"/>
              </a:rPr>
              <a:t> </a:t>
            </a:r>
            <a:r>
              <a:rPr lang="en-US" sz="2000" i="1" dirty="0" err="1">
                <a:solidFill>
                  <a:srgbClr val="363636"/>
                </a:solidFill>
                <a:latin typeface="Times New Roman" panose="02020603050405020304" pitchFamily="18" charset="0"/>
                <a:ea typeface="Times New Roman" panose="02020603050405020304" pitchFamily="18" charset="0"/>
              </a:rPr>
              <a:t>văn</a:t>
            </a:r>
            <a:r>
              <a:rPr lang="en-US" sz="2000" i="1" dirty="0">
                <a:solidFill>
                  <a:srgbClr val="363636"/>
                </a:solidFill>
                <a:latin typeface="Times New Roman" panose="02020603050405020304" pitchFamily="18" charset="0"/>
                <a:ea typeface="Times New Roman" panose="02020603050405020304" pitchFamily="18" charset="0"/>
              </a:rPr>
              <a:t> </a:t>
            </a:r>
            <a:r>
              <a:rPr lang="en-US" sz="2000" i="1" dirty="0" err="1">
                <a:solidFill>
                  <a:srgbClr val="363636"/>
                </a:solidFill>
                <a:latin typeface="Times New Roman" panose="02020603050405020304" pitchFamily="18" charset="0"/>
                <a:ea typeface="Times New Roman" panose="02020603050405020304" pitchFamily="18" charset="0"/>
              </a:rPr>
              <a:t>bản</a:t>
            </a:r>
            <a:r>
              <a:rPr lang="en-US" sz="2000" i="1" dirty="0">
                <a:solidFill>
                  <a:srgbClr val="363636"/>
                </a:solidFill>
                <a:latin typeface="Times New Roman" panose="02020603050405020304" pitchFamily="18" charset="0"/>
                <a:ea typeface="Times New Roman" panose="02020603050405020304" pitchFamily="18" charset="0"/>
              </a:rPr>
              <a:t> </a:t>
            </a:r>
            <a:r>
              <a:rPr lang="en-US" sz="2000" i="1" dirty="0" err="1">
                <a:solidFill>
                  <a:srgbClr val="363636"/>
                </a:solidFill>
                <a:latin typeface="Times New Roman" panose="02020603050405020304" pitchFamily="18" charset="0"/>
                <a:ea typeface="Times New Roman" panose="02020603050405020304" pitchFamily="18" charset="0"/>
              </a:rPr>
              <a:t>nghị</a:t>
            </a:r>
            <a:r>
              <a:rPr lang="en-US" sz="2000" i="1" dirty="0">
                <a:solidFill>
                  <a:srgbClr val="363636"/>
                </a:solidFill>
                <a:latin typeface="Times New Roman" panose="02020603050405020304" pitchFamily="18" charset="0"/>
                <a:ea typeface="Times New Roman" panose="02020603050405020304" pitchFamily="18" charset="0"/>
              </a:rPr>
              <a:t> </a:t>
            </a:r>
            <a:r>
              <a:rPr lang="en-US" sz="2000" i="1" dirty="0" err="1">
                <a:solidFill>
                  <a:srgbClr val="363636"/>
                </a:solidFill>
                <a:latin typeface="Times New Roman" panose="02020603050405020304" pitchFamily="18" charset="0"/>
                <a:ea typeface="Times New Roman" panose="02020603050405020304" pitchFamily="18" charset="0"/>
              </a:rPr>
              <a:t>luận</a:t>
            </a:r>
            <a:r>
              <a:rPr lang="en-US" sz="2000" i="1" dirty="0">
                <a:solidFill>
                  <a:srgbClr val="363636"/>
                </a:solidFill>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8055369" y="4197058"/>
            <a:ext cx="2476358" cy="1772668"/>
          </a:xfrm>
          <a:prstGeom prst="ellipse">
            <a:avLst/>
          </a:prstGeom>
          <a:ln>
            <a:noFill/>
          </a:ln>
          <a:effectLst>
            <a:softEdge rad="112500"/>
          </a:effectLst>
        </p:spPr>
      </p:pic>
    </p:spTree>
    <p:extLst>
      <p:ext uri="{BB962C8B-B14F-4D97-AF65-F5344CB8AC3E}">
        <p14:creationId xmlns:p14="http://schemas.microsoft.com/office/powerpoint/2010/main" val="16556844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201"/>
            <a:ext cx="12193057" cy="7023201"/>
          </a:xfrm>
          <a:prstGeom prst="rect">
            <a:avLst/>
          </a:prstGeom>
        </p:spPr>
      </p:pic>
      <p:sp>
        <p:nvSpPr>
          <p:cNvPr id="8" name="Rectangle 7"/>
          <p:cNvSpPr/>
          <p:nvPr/>
        </p:nvSpPr>
        <p:spPr>
          <a:xfrm>
            <a:off x="3261264" y="-88988"/>
            <a:ext cx="567052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cmpd="sng">
                  <a:solidFill>
                    <a:srgbClr val="FFC000"/>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rPr>
              <a:t>LUYỆN TẬP</a:t>
            </a:r>
          </a:p>
        </p:txBody>
      </p:sp>
      <p:sp>
        <p:nvSpPr>
          <p:cNvPr id="4" name="Rectangle 3"/>
          <p:cNvSpPr/>
          <p:nvPr/>
        </p:nvSpPr>
        <p:spPr>
          <a:xfrm>
            <a:off x="1658342" y="864237"/>
            <a:ext cx="9612440" cy="587853"/>
          </a:xfrm>
          <a:prstGeom prst="rect">
            <a:avLst/>
          </a:prstGeom>
        </p:spPr>
        <p:txBody>
          <a:bodyPr wrap="none">
            <a:spAutoFit/>
          </a:bodyPr>
          <a:lstStyle/>
          <a:p>
            <a:pPr marL="342900" lvl="0" indent="-342900">
              <a:lnSpc>
                <a:spcPct val="115000"/>
              </a:lnSpc>
              <a:spcAft>
                <a:spcPts val="0"/>
              </a:spcAft>
              <a:buFont typeface="+mj-lt"/>
              <a:buAutoNum type="arabicPeriod"/>
            </a:pPr>
            <a:r>
              <a:rPr lang="en-US" sz="2800" b="1" dirty="0" err="1">
                <a:solidFill>
                  <a:srgbClr val="0070C0"/>
                </a:solidFill>
                <a:latin typeface="Times New Roman" panose="02020603050405020304" pitchFamily="18" charset="0"/>
                <a:ea typeface="Times New Roman" panose="02020603050405020304" pitchFamily="18" charset="0"/>
              </a:rPr>
              <a:t>Thực</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hành</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phần</a:t>
            </a:r>
            <a:r>
              <a:rPr lang="en-US" sz="2800" b="1" dirty="0">
                <a:solidFill>
                  <a:srgbClr val="0070C0"/>
                </a:solidFill>
                <a:latin typeface="Times New Roman" panose="02020603050405020304" pitchFamily="18" charset="0"/>
                <a:ea typeface="Times New Roman" panose="02020603050405020304" pitchFamily="18" charset="0"/>
              </a:rPr>
              <a:t> TỰ ĐÁNH GIÁ (</a:t>
            </a:r>
            <a:r>
              <a:rPr lang="en-US" sz="2800" b="1" dirty="0" err="1">
                <a:solidFill>
                  <a:srgbClr val="0070C0"/>
                </a:solidFill>
                <a:latin typeface="Times New Roman" panose="02020603050405020304" pitchFamily="18" charset="0"/>
                <a:ea typeface="Times New Roman" panose="02020603050405020304" pitchFamily="18" charset="0"/>
              </a:rPr>
              <a:t>Trang</a:t>
            </a:r>
            <a:r>
              <a:rPr lang="en-US" sz="2800" b="1" dirty="0">
                <a:solidFill>
                  <a:srgbClr val="0070C0"/>
                </a:solidFill>
                <a:latin typeface="Times New Roman" panose="02020603050405020304" pitchFamily="18" charset="0"/>
                <a:ea typeface="Times New Roman" panose="02020603050405020304" pitchFamily="18" charset="0"/>
              </a:rPr>
              <a:t> 86 - 87 - 88/SGK):</a:t>
            </a:r>
            <a:endParaRPr lang="en-US" sz="28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371599" y="1525225"/>
            <a:ext cx="7210697" cy="4339998"/>
          </a:xfrm>
          <a:prstGeom prst="rect">
            <a:avLst/>
          </a:prstGeom>
        </p:spPr>
      </p:pic>
      <p:sp>
        <p:nvSpPr>
          <p:cNvPr id="5" name="Rectangle 4"/>
          <p:cNvSpPr/>
          <p:nvPr/>
        </p:nvSpPr>
        <p:spPr>
          <a:xfrm>
            <a:off x="3169824" y="1820540"/>
            <a:ext cx="4632960" cy="3524042"/>
          </a:xfrm>
          <a:prstGeom prst="rect">
            <a:avLst/>
          </a:prstGeom>
          <a:solidFill>
            <a:schemeClr val="bg1"/>
          </a:solidFill>
        </p:spPr>
        <p:txBody>
          <a:bodyPr wrap="square">
            <a:spAutoFit/>
          </a:bodyPr>
          <a:lstStyle/>
          <a:p>
            <a:pPr algn="ctr">
              <a:lnSpc>
                <a:spcPct val="115000"/>
              </a:lnSpc>
              <a:spcAft>
                <a:spcPts val="0"/>
              </a:spcAft>
              <a:tabLst>
                <a:tab pos="1386840" algn="l"/>
              </a:tabLst>
            </a:pPr>
            <a:r>
              <a:rPr lang="en-US" sz="2000" b="1" dirty="0" err="1">
                <a:solidFill>
                  <a:srgbClr val="002060"/>
                </a:solidFill>
                <a:latin typeface="Times New Roman" panose="02020603050405020304" pitchFamily="18" charset="0"/>
                <a:ea typeface="Times New Roman" panose="02020603050405020304" pitchFamily="18" charset="0"/>
              </a:rPr>
              <a:t>Gợi</a:t>
            </a:r>
            <a:r>
              <a:rPr lang="en-US" sz="2000" b="1" dirty="0">
                <a:solidFill>
                  <a:srgbClr val="002060"/>
                </a:solidFill>
                <a:latin typeface="Times New Roman" panose="02020603050405020304" pitchFamily="18" charset="0"/>
                <a:ea typeface="Times New Roman" panose="02020603050405020304" pitchFamily="18" charset="0"/>
              </a:rPr>
              <a:t> ý</a:t>
            </a:r>
          </a:p>
          <a:p>
            <a:r>
              <a:rPr lang="en-US" sz="2000" b="1" dirty="0">
                <a:solidFill>
                  <a:srgbClr val="002060"/>
                </a:solidFill>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Văn</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bản</a:t>
            </a:r>
            <a:r>
              <a:rPr lang="en-US" sz="2000" dirty="0">
                <a:solidFill>
                  <a:srgbClr val="002060"/>
                </a:solidFill>
                <a:latin typeface="Times New Roman" panose="02020603050405020304" pitchFamily="18" charset="0"/>
                <a:ea typeface="Times New Roman" panose="02020603050405020304" pitchFamily="18" charset="0"/>
              </a:rPr>
              <a:t> </a:t>
            </a:r>
            <a:r>
              <a:rPr lang="en-US" sz="2000" i="1" dirty="0">
                <a:solidFill>
                  <a:srgbClr val="002060"/>
                </a:solidFill>
                <a:latin typeface="Times New Roman" panose="02020603050405020304" pitchFamily="18" charset="0"/>
                <a:ea typeface="Times New Roman" panose="02020603050405020304" pitchFamily="18" charset="0"/>
              </a:rPr>
              <a:t>Con </a:t>
            </a:r>
            <a:r>
              <a:rPr lang="en-US" sz="2000" i="1" dirty="0" err="1">
                <a:solidFill>
                  <a:srgbClr val="002060"/>
                </a:solidFill>
                <a:latin typeface="Times New Roman" panose="02020603050405020304" pitchFamily="18" charset="0"/>
                <a:ea typeface="Times New Roman" panose="02020603050405020304" pitchFamily="18" charset="0"/>
              </a:rPr>
              <a:t>cò</a:t>
            </a:r>
            <a:r>
              <a:rPr lang="en-US" sz="2000" i="1" dirty="0">
                <a:solidFill>
                  <a:srgbClr val="002060"/>
                </a:solidFill>
                <a:latin typeface="Times New Roman" panose="02020603050405020304" pitchFamily="18" charset="0"/>
                <a:ea typeface="Times New Roman" panose="02020603050405020304" pitchFamily="18" charset="0"/>
              </a:rPr>
              <a:t> </a:t>
            </a:r>
            <a:r>
              <a:rPr lang="en-US" sz="2000" i="1" dirty="0" err="1">
                <a:solidFill>
                  <a:srgbClr val="002060"/>
                </a:solidFill>
                <a:latin typeface="Times New Roman" panose="02020603050405020304" pitchFamily="18" charset="0"/>
                <a:ea typeface="Times New Roman" panose="02020603050405020304" pitchFamily="18" charset="0"/>
              </a:rPr>
              <a:t>trong</a:t>
            </a:r>
            <a:r>
              <a:rPr lang="en-US" sz="2000" i="1" dirty="0">
                <a:solidFill>
                  <a:srgbClr val="002060"/>
                </a:solidFill>
                <a:latin typeface="Times New Roman" panose="02020603050405020304" pitchFamily="18" charset="0"/>
                <a:ea typeface="Times New Roman" panose="02020603050405020304" pitchFamily="18" charset="0"/>
              </a:rPr>
              <a:t> ca </a:t>
            </a:r>
            <a:r>
              <a:rPr lang="en-US" sz="2000" i="1" dirty="0" err="1">
                <a:solidFill>
                  <a:srgbClr val="002060"/>
                </a:solidFill>
                <a:latin typeface="Times New Roman" panose="02020603050405020304" pitchFamily="18" charset="0"/>
                <a:ea typeface="Times New Roman" panose="02020603050405020304" pitchFamily="18" charset="0"/>
              </a:rPr>
              <a:t>dao</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của</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tác</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giả</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Vũ</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Ngọc</a:t>
            </a:r>
            <a:r>
              <a:rPr lang="en-US" sz="2000" dirty="0">
                <a:solidFill>
                  <a:srgbClr val="002060"/>
                </a:solidFill>
                <a:latin typeface="Times New Roman" panose="02020603050405020304" pitchFamily="18" charset="0"/>
                <a:ea typeface="Times New Roman" panose="02020603050405020304" pitchFamily="18" charset="0"/>
              </a:rPr>
              <a:t> Phan </a:t>
            </a:r>
            <a:r>
              <a:rPr lang="en-US" sz="2000" dirty="0" err="1">
                <a:solidFill>
                  <a:srgbClr val="002060"/>
                </a:solidFill>
                <a:latin typeface="Times New Roman" panose="02020603050405020304" pitchFamily="18" charset="0"/>
                <a:ea typeface="Times New Roman" panose="02020603050405020304" pitchFamily="18" charset="0"/>
              </a:rPr>
              <a:t>mang</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đầy</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đủ</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những</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đặc</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điểm</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của</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văn</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bản</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nghị</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luận</a:t>
            </a:r>
            <a:r>
              <a:rPr lang="en-US" sz="2000" dirty="0">
                <a:solidFill>
                  <a:srgbClr val="002060"/>
                </a:solidFill>
                <a:latin typeface="Times New Roman" panose="02020603050405020304" pitchFamily="18" charset="0"/>
                <a:ea typeface="Times New Roman" panose="02020603050405020304" pitchFamily="18" charset="0"/>
              </a:rPr>
              <a:t> . </a:t>
            </a:r>
            <a:r>
              <a:rPr lang="en-US" sz="2000" dirty="0" err="1">
                <a:solidFill>
                  <a:srgbClr val="002060"/>
                </a:solidFill>
                <a:latin typeface="Times New Roman" panose="02020603050405020304" pitchFamily="18" charset="0"/>
                <a:ea typeface="Times New Roman" panose="02020603050405020304" pitchFamily="18" charset="0"/>
              </a:rPr>
              <a:t>Văn</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bản</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trên</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nhằm</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thuyết</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phục</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người</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đọc</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người</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nghe</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lí</a:t>
            </a:r>
            <a:r>
              <a:rPr lang="en-US" sz="2000" dirty="0">
                <a:solidFill>
                  <a:srgbClr val="002060"/>
                </a:solidFill>
                <a:latin typeface="Times New Roman" panose="02020603050405020304" pitchFamily="18" charset="0"/>
                <a:ea typeface="Times New Roman" panose="02020603050405020304" pitchFamily="18" charset="0"/>
              </a:rPr>
              <a:t> do </a:t>
            </a:r>
            <a:r>
              <a:rPr lang="en-US" sz="2000" dirty="0" err="1">
                <a:solidFill>
                  <a:srgbClr val="002060"/>
                </a:solidFill>
                <a:latin typeface="Times New Roman" panose="02020603050405020304" pitchFamily="18" charset="0"/>
                <a:ea typeface="Times New Roman" panose="02020603050405020304" pitchFamily="18" charset="0"/>
              </a:rPr>
              <a:t>tại</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sao</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nhân</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dân</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lao</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động</a:t>
            </a:r>
            <a:r>
              <a:rPr lang="en-US" sz="2000" dirty="0">
                <a:solidFill>
                  <a:srgbClr val="002060"/>
                </a:solidFill>
                <a:latin typeface="Times New Roman" panose="02020603050405020304" pitchFamily="18" charset="0"/>
                <a:ea typeface="Times New Roman" panose="02020603050405020304" pitchFamily="18" charset="0"/>
              </a:rPr>
              <a:t> hay </a:t>
            </a:r>
            <a:r>
              <a:rPr lang="en-US" sz="2000" dirty="0" err="1">
                <a:solidFill>
                  <a:srgbClr val="002060"/>
                </a:solidFill>
                <a:latin typeface="Times New Roman" panose="02020603050405020304" pitchFamily="18" charset="0"/>
                <a:ea typeface="Times New Roman" panose="02020603050405020304" pitchFamily="18" charset="0"/>
              </a:rPr>
              <a:t>nói</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đến</a:t>
            </a:r>
            <a:r>
              <a:rPr lang="en-US" sz="2000" dirty="0">
                <a:solidFill>
                  <a:srgbClr val="002060"/>
                </a:solidFill>
                <a:latin typeface="Times New Roman" panose="02020603050405020304" pitchFamily="18" charset="0"/>
                <a:ea typeface="Times New Roman" panose="02020603050405020304" pitchFamily="18" charset="0"/>
              </a:rPr>
              <a:t> con </a:t>
            </a:r>
            <a:r>
              <a:rPr lang="en-US" sz="2000" dirty="0" err="1">
                <a:solidFill>
                  <a:srgbClr val="002060"/>
                </a:solidFill>
                <a:latin typeface="Times New Roman" panose="02020603050405020304" pitchFamily="18" charset="0"/>
                <a:ea typeface="Times New Roman" panose="02020603050405020304" pitchFamily="18" charset="0"/>
              </a:rPr>
              <a:t>cò</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trong</a:t>
            </a:r>
            <a:r>
              <a:rPr lang="en-US" sz="2000" dirty="0">
                <a:solidFill>
                  <a:srgbClr val="002060"/>
                </a:solidFill>
                <a:latin typeface="Times New Roman" panose="02020603050405020304" pitchFamily="18" charset="0"/>
                <a:ea typeface="Times New Roman" panose="02020603050405020304" pitchFamily="18" charset="0"/>
              </a:rPr>
              <a:t> ca </a:t>
            </a:r>
            <a:r>
              <a:rPr lang="en-US" sz="2000" dirty="0" err="1">
                <a:solidFill>
                  <a:srgbClr val="002060"/>
                </a:solidFill>
                <a:latin typeface="Times New Roman" panose="02020603050405020304" pitchFamily="18" charset="0"/>
                <a:ea typeface="Times New Roman" panose="02020603050405020304" pitchFamily="18" charset="0"/>
              </a:rPr>
              <a:t>dao</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Việt</a:t>
            </a:r>
            <a:r>
              <a:rPr lang="en-US" sz="2000" dirty="0">
                <a:solidFill>
                  <a:srgbClr val="002060"/>
                </a:solidFill>
                <a:latin typeface="Times New Roman" panose="02020603050405020304" pitchFamily="18" charset="0"/>
                <a:ea typeface="Times New Roman" panose="02020603050405020304" pitchFamily="18" charset="0"/>
              </a:rPr>
              <a:t> Nam. </a:t>
            </a:r>
            <a:r>
              <a:rPr lang="en-US" sz="2000" dirty="0" err="1">
                <a:solidFill>
                  <a:srgbClr val="002060"/>
                </a:solidFill>
                <a:latin typeface="Times New Roman" panose="02020603050405020304" pitchFamily="18" charset="0"/>
                <a:ea typeface="Times New Roman" panose="02020603050405020304" pitchFamily="18" charset="0"/>
              </a:rPr>
              <a:t>Để</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thuyết</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phục</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người</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viết</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đã</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nêu</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được</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vấn</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đề</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bàn</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luận</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ngay</a:t>
            </a:r>
            <a:r>
              <a:rPr lang="en-US" sz="2000" dirty="0">
                <a:solidFill>
                  <a:srgbClr val="002060"/>
                </a:solidFill>
                <a:latin typeface="Times New Roman" panose="02020603050405020304" pitchFamily="18" charset="0"/>
                <a:ea typeface="Times New Roman" panose="02020603050405020304" pitchFamily="18" charset="0"/>
              </a:rPr>
              <a:t> ở </a:t>
            </a:r>
            <a:r>
              <a:rPr lang="en-US" sz="2000" dirty="0" err="1">
                <a:solidFill>
                  <a:srgbClr val="002060"/>
                </a:solidFill>
                <a:latin typeface="Times New Roman" panose="02020603050405020304" pitchFamily="18" charset="0"/>
                <a:ea typeface="Times New Roman" panose="02020603050405020304" pitchFamily="18" charset="0"/>
              </a:rPr>
              <a:t>đoạn</a:t>
            </a:r>
            <a:r>
              <a:rPr lang="en-US" sz="2000" dirty="0">
                <a:solidFill>
                  <a:srgbClr val="002060"/>
                </a:solidFill>
                <a:latin typeface="Times New Roman" panose="02020603050405020304" pitchFamily="18" charset="0"/>
                <a:ea typeface="Times New Roman" panose="02020603050405020304" pitchFamily="18" charset="0"/>
              </a:rPr>
              <a:t> ở </a:t>
            </a:r>
            <a:r>
              <a:rPr lang="en-US" sz="2000" dirty="0" err="1">
                <a:solidFill>
                  <a:srgbClr val="002060"/>
                </a:solidFill>
                <a:latin typeface="Times New Roman" panose="02020603050405020304" pitchFamily="18" charset="0"/>
                <a:ea typeface="Times New Roman" panose="02020603050405020304" pitchFamily="18" charset="0"/>
              </a:rPr>
              <a:t>đầu</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Sau</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đó</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người</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viết</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dùng</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lí</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lẽ</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dẫn</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chứng</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để</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làm</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sáng</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tỏ</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điều</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đó</a:t>
            </a:r>
            <a:r>
              <a:rPr lang="en-US" sz="2000" dirty="0">
                <a:solidFill>
                  <a:srgbClr val="002060"/>
                </a:solidFill>
                <a:latin typeface="Times New Roman" panose="02020603050405020304" pitchFamily="18" charset="0"/>
                <a:ea typeface="Times New Roman" panose="02020603050405020304" pitchFamily="18" charset="0"/>
              </a:rPr>
              <a:t> ở </a:t>
            </a:r>
            <a:r>
              <a:rPr lang="en-US" sz="2000" dirty="0" err="1">
                <a:solidFill>
                  <a:srgbClr val="002060"/>
                </a:solidFill>
                <a:latin typeface="Times New Roman" panose="02020603050405020304" pitchFamily="18" charset="0"/>
                <a:ea typeface="Times New Roman" panose="02020603050405020304" pitchFamily="18" charset="0"/>
              </a:rPr>
              <a:t>trong</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những</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đoạn</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còn</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lại</a:t>
            </a:r>
            <a:r>
              <a:rPr lang="en-US" sz="2000" dirty="0">
                <a:solidFill>
                  <a:srgbClr val="002060"/>
                </a:solidFill>
                <a:latin typeface="Times New Roman" panose="02020603050405020304" pitchFamily="18" charset="0"/>
                <a:ea typeface="Times New Roman" panose="02020603050405020304" pitchFamily="18" charset="0"/>
              </a:rPr>
              <a:t>.</a:t>
            </a:r>
            <a:endParaRPr lang="en-US" sz="2000" dirty="0">
              <a:solidFill>
                <a:srgbClr val="002060"/>
              </a:solidFill>
            </a:endParaRPr>
          </a:p>
        </p:txBody>
      </p:sp>
      <p:pic>
        <p:nvPicPr>
          <p:cNvPr id="6" name="Picture 5"/>
          <p:cNvPicPr>
            <a:picLocks noChangeAspect="1"/>
          </p:cNvPicPr>
          <p:nvPr/>
        </p:nvPicPr>
        <p:blipFill>
          <a:blip r:embed="rId4"/>
          <a:stretch>
            <a:fillRect/>
          </a:stretch>
        </p:blipFill>
        <p:spPr>
          <a:xfrm>
            <a:off x="8641407" y="2078321"/>
            <a:ext cx="2627604" cy="253615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460945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4572"/>
            <a:ext cx="12193057" cy="7023201"/>
          </a:xfrm>
          <a:prstGeom prst="rect">
            <a:avLst/>
          </a:prstGeom>
        </p:spPr>
      </p:pic>
      <p:sp>
        <p:nvSpPr>
          <p:cNvPr id="6" name="Rectangle 5"/>
          <p:cNvSpPr/>
          <p:nvPr/>
        </p:nvSpPr>
        <p:spPr>
          <a:xfrm>
            <a:off x="3676490" y="43805"/>
            <a:ext cx="567052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cmpd="sng">
                  <a:solidFill>
                    <a:srgbClr val="FFC000"/>
                  </a:solidFill>
                  <a:prstDash val="solid"/>
                </a:ln>
                <a:solidFill>
                  <a:srgbClr val="7030A0"/>
                </a:solidFill>
                <a:effectLst/>
                <a:uLnTx/>
                <a:uFillTx/>
                <a:latin typeface="Times New Roman" panose="02020603050405020304" pitchFamily="18" charset="0"/>
                <a:cs typeface="Times New Roman" panose="02020603050405020304" pitchFamily="18" charset="0"/>
              </a:rPr>
              <a:t>NÓI VÀ NGHE</a:t>
            </a:r>
          </a:p>
        </p:txBody>
      </p:sp>
      <p:sp>
        <p:nvSpPr>
          <p:cNvPr id="3" name="Rectangle 2"/>
          <p:cNvSpPr/>
          <p:nvPr/>
        </p:nvSpPr>
        <p:spPr>
          <a:xfrm>
            <a:off x="1793965" y="958211"/>
            <a:ext cx="6096000" cy="1083374"/>
          </a:xfrm>
          <a:prstGeom prst="rect">
            <a:avLst/>
          </a:prstGeom>
        </p:spPr>
        <p:txBody>
          <a:bodyPr>
            <a:spAutoFit/>
          </a:bodyPr>
          <a:lstStyle/>
          <a:p>
            <a:pPr>
              <a:lnSpc>
                <a:spcPct val="115000"/>
              </a:lnSpc>
              <a:spcAft>
                <a:spcPts val="0"/>
              </a:spcAft>
            </a:pPr>
            <a:r>
              <a:rPr lang="en-US" sz="2800" b="1" dirty="0">
                <a:solidFill>
                  <a:srgbClr val="0070C0"/>
                </a:solidFill>
                <a:latin typeface="Times New Roman" panose="02020603050405020304" pitchFamily="18" charset="0"/>
                <a:ea typeface="MS Mincho"/>
              </a:rPr>
              <a:t>E. KĨ NĂNG NÓI VÀ NGHE</a:t>
            </a:r>
            <a:endParaRPr lang="en-US" sz="2800" dirty="0">
              <a:latin typeface="Times New Roman" panose="02020603050405020304" pitchFamily="18" charset="0"/>
              <a:ea typeface="Times New Roman" panose="02020603050405020304" pitchFamily="18" charset="0"/>
            </a:endParaRPr>
          </a:p>
          <a:p>
            <a:pPr>
              <a:lnSpc>
                <a:spcPct val="115000"/>
              </a:lnSpc>
              <a:spcAft>
                <a:spcPts val="0"/>
              </a:spcAft>
            </a:pPr>
            <a:r>
              <a:rPr lang="en-US" sz="2800" b="1" dirty="0">
                <a:solidFill>
                  <a:srgbClr val="0070C0"/>
                </a:solidFill>
                <a:latin typeface="Times New Roman" panose="02020603050405020304" pitchFamily="18" charset="0"/>
                <a:ea typeface="MS Mincho"/>
              </a:rPr>
              <a:t>I. </a:t>
            </a:r>
            <a:r>
              <a:rPr lang="en-US" sz="2800" b="1" dirty="0" err="1">
                <a:solidFill>
                  <a:srgbClr val="0070C0"/>
                </a:solidFill>
                <a:latin typeface="Times New Roman" panose="02020603050405020304" pitchFamily="18" charset="0"/>
                <a:ea typeface="MS Mincho"/>
              </a:rPr>
              <a:t>Định</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hướng</a:t>
            </a:r>
            <a:endParaRPr lang="en-US" sz="2800" dirty="0">
              <a:effectLst/>
              <a:latin typeface="Times New Roman" panose="02020603050405020304" pitchFamily="18" charset="0"/>
              <a:ea typeface="Times New Roman" panose="02020603050405020304" pitchFamily="18" charset="0"/>
            </a:endParaRPr>
          </a:p>
        </p:txBody>
      </p:sp>
      <p:sp>
        <p:nvSpPr>
          <p:cNvPr id="8" name="Flowchart: Display 7"/>
          <p:cNvSpPr/>
          <p:nvPr/>
        </p:nvSpPr>
        <p:spPr>
          <a:xfrm>
            <a:off x="1367244" y="2136085"/>
            <a:ext cx="3474721" cy="3043646"/>
          </a:xfrm>
          <a:prstGeom prst="flowChartDisplay">
            <a:avLst/>
          </a:prstGeom>
          <a:blipFill>
            <a:blip r:embed="rId3"/>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vi-VN" sz="2000" b="1" dirty="0">
                <a:solidFill>
                  <a:srgbClr val="0D0D0D"/>
                </a:solidFill>
                <a:latin typeface="Times New Roman" panose="02020603050405020304" pitchFamily="18" charset="0"/>
                <a:ea typeface="MS Mincho"/>
              </a:rPr>
              <a:t>* </a:t>
            </a:r>
            <a:r>
              <a:rPr lang="vi-VN" sz="2000" b="1" dirty="0">
                <a:solidFill>
                  <a:srgbClr val="0D0D0D"/>
                </a:solidFill>
                <a:latin typeface="Times New Roman" panose="02020603050405020304" pitchFamily="18" charset="0"/>
                <a:ea typeface="Times New Roman" panose="02020603050405020304" pitchFamily="18" charset="0"/>
              </a:rPr>
              <a:t>Trình bày ý kiến về một vấn đề</a:t>
            </a:r>
            <a:r>
              <a:rPr lang="vi-VN" sz="2000" dirty="0">
                <a:solidFill>
                  <a:srgbClr val="0D0D0D"/>
                </a:solidFill>
                <a:latin typeface="Times New Roman" panose="02020603050405020304" pitchFamily="18" charset="0"/>
                <a:ea typeface="Times New Roman" panose="02020603050405020304" pitchFamily="18" charset="0"/>
              </a:rPr>
              <a:t> là người viết nêu lên những suy nghĩ, nhận xét; đưa ra lí lẽ và bằng chứng cụ thể để làm sáng tỏ cho ý kiến của mình.</a:t>
            </a:r>
            <a:endParaRPr lang="en-US" sz="2000" dirty="0">
              <a:effectLst/>
              <a:latin typeface="Times New Roman" panose="02020603050405020304" pitchFamily="18" charset="0"/>
              <a:ea typeface="Times New Roman" panose="02020603050405020304" pitchFamily="18" charset="0"/>
            </a:endParaRPr>
          </a:p>
        </p:txBody>
      </p:sp>
      <p:sp>
        <p:nvSpPr>
          <p:cNvPr id="9" name="Right Arrow 8"/>
          <p:cNvSpPr/>
          <p:nvPr/>
        </p:nvSpPr>
        <p:spPr>
          <a:xfrm>
            <a:off x="4966590" y="2991702"/>
            <a:ext cx="1381958" cy="1332411"/>
          </a:xfrm>
          <a:prstGeom prst="rightArrow">
            <a:avLst/>
          </a:prstGeom>
          <a:blipFill>
            <a:blip r:embed="rId3"/>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6">
                    <a:lumMod val="50000"/>
                  </a:schemeClr>
                </a:solidFill>
                <a:latin typeface="Times New Roman" panose="02020603050405020304" pitchFamily="18" charset="0"/>
                <a:cs typeface="Times New Roman" panose="02020603050405020304" pitchFamily="18" charset="0"/>
              </a:rPr>
              <a:t>Ví</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dụ</a:t>
            </a:r>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0" name="Flowchart: Alternate Process 9"/>
          <p:cNvSpPr/>
          <p:nvPr/>
        </p:nvSpPr>
        <p:spPr>
          <a:xfrm>
            <a:off x="6342543" y="2041584"/>
            <a:ext cx="4846320" cy="1498449"/>
          </a:xfrm>
          <a:prstGeom prst="flowChartAlternateProcess">
            <a:avLst/>
          </a:prstGeom>
          <a:blipFill>
            <a:blip r:embed="rId3"/>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vi-VN" sz="2000" dirty="0">
                <a:solidFill>
                  <a:srgbClr val="0D0D0D"/>
                </a:solidFill>
                <a:latin typeface="Times New Roman" panose="02020603050405020304" pitchFamily="18" charset="0"/>
                <a:ea typeface="Times New Roman" panose="02020603050405020304" pitchFamily="18" charset="0"/>
              </a:rPr>
              <a:t>Có người cho rằng: Việc sử dụng các từ tiếng Anh trong giao tiếp của người Việt trẻ đang làm mất đi sự trong sáng của tiếng Việt. Ý kiến của em như thế nào?</a:t>
            </a:r>
            <a:endParaRPr lang="en-US" sz="2000" dirty="0">
              <a:effectLst/>
              <a:latin typeface="Times New Roman" panose="02020603050405020304" pitchFamily="18" charset="0"/>
              <a:ea typeface="Times New Roman" panose="02020603050405020304" pitchFamily="18" charset="0"/>
            </a:endParaRPr>
          </a:p>
        </p:txBody>
      </p:sp>
      <p:sp>
        <p:nvSpPr>
          <p:cNvPr id="12" name="Flowchart: Alternate Process 11"/>
          <p:cNvSpPr/>
          <p:nvPr/>
        </p:nvSpPr>
        <p:spPr>
          <a:xfrm>
            <a:off x="6342543" y="3765882"/>
            <a:ext cx="4846320" cy="1498449"/>
          </a:xfrm>
          <a:prstGeom prst="flowChartAlternateProcess">
            <a:avLst/>
          </a:prstGeom>
          <a:blipFill>
            <a:blip r:embed="rId3"/>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vi-VN" sz="2000" dirty="0">
                <a:solidFill>
                  <a:srgbClr val="0D0D0D"/>
                </a:solidFill>
                <a:latin typeface="Times New Roman" panose="02020603050405020304" pitchFamily="18" charset="0"/>
                <a:ea typeface="Times New Roman" panose="02020603050405020304" pitchFamily="18" charset="0"/>
              </a:rPr>
              <a:t>Em có ý kiến gì về nhận xét: "Đi tham quan, du lịch, chúng ta sẽ được mở rộng tầm mắt và học hỏi được nhiều điều"?</a:t>
            </a:r>
            <a:endParaRPr lang="en-US" dirty="0">
              <a:latin typeface="Times New Roman" panose="02020603050405020304" pitchFamily="18" charset="0"/>
              <a:ea typeface="Times New Roman" panose="02020603050405020304" pitchFamily="18" charset="0"/>
            </a:endParaRPr>
          </a:p>
        </p:txBody>
      </p:sp>
      <p:sp>
        <p:nvSpPr>
          <p:cNvPr id="11" name="Cloud Callout 10"/>
          <p:cNvSpPr/>
          <p:nvPr/>
        </p:nvSpPr>
        <p:spPr>
          <a:xfrm>
            <a:off x="2890420" y="2203040"/>
            <a:ext cx="6411159" cy="245192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000" b="1" dirty="0">
                <a:solidFill>
                  <a:schemeClr val="accent6">
                    <a:lumMod val="50000"/>
                  </a:schemeClr>
                </a:solidFill>
                <a:latin typeface="Times New Roman" panose="02020603050405020304" pitchFamily="18" charset="0"/>
                <a:ea typeface="MS Mincho"/>
              </a:rPr>
              <a:t>+ </a:t>
            </a:r>
            <a:r>
              <a:rPr lang="en-US" sz="2000" i="1" dirty="0" err="1">
                <a:solidFill>
                  <a:schemeClr val="accent6">
                    <a:lumMod val="50000"/>
                  </a:schemeClr>
                </a:solidFill>
                <a:latin typeface="Times New Roman" panose="02020603050405020304" pitchFamily="18" charset="0"/>
                <a:ea typeface="MS Mincho"/>
              </a:rPr>
              <a:t>Trình</a:t>
            </a:r>
            <a:r>
              <a:rPr lang="en-US" sz="2000" i="1" dirty="0">
                <a:solidFill>
                  <a:schemeClr val="accent6">
                    <a:lumMod val="50000"/>
                  </a:schemeClr>
                </a:solidFill>
                <a:latin typeface="Times New Roman" panose="02020603050405020304" pitchFamily="18" charset="0"/>
                <a:ea typeface="MS Mincho"/>
              </a:rPr>
              <a:t> </a:t>
            </a:r>
            <a:r>
              <a:rPr lang="en-US" sz="2000" i="1" dirty="0" err="1">
                <a:solidFill>
                  <a:schemeClr val="accent6">
                    <a:lumMod val="50000"/>
                  </a:schemeClr>
                </a:solidFill>
                <a:latin typeface="Times New Roman" panose="02020603050405020304" pitchFamily="18" charset="0"/>
                <a:ea typeface="MS Mincho"/>
              </a:rPr>
              <a:t>bày</a:t>
            </a:r>
            <a:r>
              <a:rPr lang="en-US" sz="2000" i="1" dirty="0">
                <a:solidFill>
                  <a:schemeClr val="accent6">
                    <a:lumMod val="50000"/>
                  </a:schemeClr>
                </a:solidFill>
                <a:latin typeface="Times New Roman" panose="02020603050405020304" pitchFamily="18" charset="0"/>
                <a:ea typeface="MS Mincho"/>
              </a:rPr>
              <a:t> ý </a:t>
            </a:r>
            <a:r>
              <a:rPr lang="en-US" sz="2000" i="1" dirty="0" err="1">
                <a:solidFill>
                  <a:schemeClr val="accent6">
                    <a:lumMod val="50000"/>
                  </a:schemeClr>
                </a:solidFill>
                <a:latin typeface="Times New Roman" panose="02020603050405020304" pitchFamily="18" charset="0"/>
                <a:ea typeface="MS Mincho"/>
              </a:rPr>
              <a:t>kiến</a:t>
            </a:r>
            <a:r>
              <a:rPr lang="en-US" sz="2000" i="1" dirty="0">
                <a:solidFill>
                  <a:schemeClr val="accent6">
                    <a:lumMod val="50000"/>
                  </a:schemeClr>
                </a:solidFill>
                <a:latin typeface="Times New Roman" panose="02020603050405020304" pitchFamily="18" charset="0"/>
                <a:ea typeface="MS Mincho"/>
              </a:rPr>
              <a:t> </a:t>
            </a:r>
            <a:r>
              <a:rPr lang="en-US" sz="2000" i="1" dirty="0" err="1">
                <a:solidFill>
                  <a:schemeClr val="accent6">
                    <a:lumMod val="50000"/>
                  </a:schemeClr>
                </a:solidFill>
                <a:latin typeface="Times New Roman" panose="02020603050405020304" pitchFamily="18" charset="0"/>
                <a:ea typeface="MS Mincho"/>
              </a:rPr>
              <a:t>về</a:t>
            </a:r>
            <a:r>
              <a:rPr lang="en-US" sz="2000" i="1" dirty="0">
                <a:solidFill>
                  <a:schemeClr val="accent6">
                    <a:lumMod val="50000"/>
                  </a:schemeClr>
                </a:solidFill>
                <a:latin typeface="Times New Roman" panose="02020603050405020304" pitchFamily="18" charset="0"/>
                <a:ea typeface="MS Mincho"/>
              </a:rPr>
              <a:t> </a:t>
            </a:r>
            <a:r>
              <a:rPr lang="en-US" sz="2000" i="1" dirty="0" err="1">
                <a:solidFill>
                  <a:schemeClr val="accent6">
                    <a:lumMod val="50000"/>
                  </a:schemeClr>
                </a:solidFill>
                <a:latin typeface="Times New Roman" panose="02020603050405020304" pitchFamily="18" charset="0"/>
                <a:ea typeface="MS Mincho"/>
              </a:rPr>
              <a:t>một</a:t>
            </a:r>
            <a:r>
              <a:rPr lang="en-US" sz="2000" i="1" dirty="0">
                <a:solidFill>
                  <a:schemeClr val="accent6">
                    <a:lumMod val="50000"/>
                  </a:schemeClr>
                </a:solidFill>
                <a:latin typeface="Times New Roman" panose="02020603050405020304" pitchFamily="18" charset="0"/>
                <a:ea typeface="MS Mincho"/>
              </a:rPr>
              <a:t> </a:t>
            </a:r>
            <a:r>
              <a:rPr lang="en-US" sz="2000" i="1" dirty="0" err="1">
                <a:solidFill>
                  <a:schemeClr val="accent6">
                    <a:lumMod val="50000"/>
                  </a:schemeClr>
                </a:solidFill>
                <a:latin typeface="Times New Roman" panose="02020603050405020304" pitchFamily="18" charset="0"/>
                <a:ea typeface="MS Mincho"/>
              </a:rPr>
              <a:t>vẫn</a:t>
            </a:r>
            <a:r>
              <a:rPr lang="en-US" sz="2000" i="1" dirty="0">
                <a:solidFill>
                  <a:schemeClr val="accent6">
                    <a:lumMod val="50000"/>
                  </a:schemeClr>
                </a:solidFill>
                <a:latin typeface="Times New Roman" panose="02020603050405020304" pitchFamily="18" charset="0"/>
                <a:ea typeface="MS Mincho"/>
              </a:rPr>
              <a:t> </a:t>
            </a:r>
            <a:r>
              <a:rPr lang="en-US" sz="2000" i="1" dirty="0" err="1">
                <a:solidFill>
                  <a:schemeClr val="accent6">
                    <a:lumMod val="50000"/>
                  </a:schemeClr>
                </a:solidFill>
                <a:latin typeface="Times New Roman" panose="02020603050405020304" pitchFamily="18" charset="0"/>
                <a:ea typeface="MS Mincho"/>
              </a:rPr>
              <a:t>đề</a:t>
            </a:r>
            <a:r>
              <a:rPr lang="en-US" sz="2000" i="1" dirty="0">
                <a:solidFill>
                  <a:schemeClr val="accent6">
                    <a:lumMod val="50000"/>
                  </a:schemeClr>
                </a:solidFill>
                <a:latin typeface="Times New Roman" panose="02020603050405020304" pitchFamily="18" charset="0"/>
                <a:ea typeface="MS Mincho"/>
              </a:rPr>
              <a:t> </a:t>
            </a:r>
            <a:r>
              <a:rPr lang="en-US" sz="2000" i="1" dirty="0" err="1">
                <a:solidFill>
                  <a:schemeClr val="accent6">
                    <a:lumMod val="50000"/>
                  </a:schemeClr>
                </a:solidFill>
                <a:latin typeface="Times New Roman" panose="02020603050405020304" pitchFamily="18" charset="0"/>
                <a:ea typeface="MS Mincho"/>
              </a:rPr>
              <a:t>là</a:t>
            </a:r>
            <a:r>
              <a:rPr lang="en-US" sz="2000" i="1" dirty="0">
                <a:solidFill>
                  <a:schemeClr val="accent6">
                    <a:lumMod val="50000"/>
                  </a:schemeClr>
                </a:solidFill>
                <a:latin typeface="Times New Roman" panose="02020603050405020304" pitchFamily="18" charset="0"/>
                <a:ea typeface="MS Mincho"/>
              </a:rPr>
              <a:t> </a:t>
            </a:r>
            <a:r>
              <a:rPr lang="en-US" sz="2000" i="1" dirty="0" err="1">
                <a:solidFill>
                  <a:schemeClr val="accent6">
                    <a:lumMod val="50000"/>
                  </a:schemeClr>
                </a:solidFill>
                <a:latin typeface="Times New Roman" panose="02020603050405020304" pitchFamily="18" charset="0"/>
                <a:ea typeface="MS Mincho"/>
              </a:rPr>
              <a:t>gì</a:t>
            </a:r>
            <a:r>
              <a:rPr lang="en-US" sz="2000" i="1" dirty="0">
                <a:solidFill>
                  <a:schemeClr val="accent6">
                    <a:lumMod val="50000"/>
                  </a:schemeClr>
                </a:solidFill>
                <a:latin typeface="Times New Roman" panose="02020603050405020304" pitchFamily="18" charset="0"/>
                <a:ea typeface="MS Mincho"/>
              </a:rPr>
              <a:t>? </a:t>
            </a:r>
            <a:endParaRPr lang="en-US" sz="2000" dirty="0">
              <a:solidFill>
                <a:schemeClr val="accent6">
                  <a:lumMod val="50000"/>
                </a:schemeClr>
              </a:solidFill>
              <a:latin typeface="Times New Roman" panose="02020603050405020304" pitchFamily="18" charset="0"/>
              <a:ea typeface="Times New Roman" panose="02020603050405020304" pitchFamily="18" charset="0"/>
            </a:endParaRPr>
          </a:p>
          <a:p>
            <a:pPr>
              <a:lnSpc>
                <a:spcPct val="115000"/>
              </a:lnSpc>
              <a:spcAft>
                <a:spcPts val="0"/>
              </a:spcAft>
            </a:pPr>
            <a:r>
              <a:rPr lang="en-US" sz="2000" i="1" dirty="0">
                <a:solidFill>
                  <a:schemeClr val="accent6">
                    <a:lumMod val="50000"/>
                  </a:schemeClr>
                </a:solidFill>
                <a:latin typeface="Times New Roman" panose="02020603050405020304" pitchFamily="18" charset="0"/>
                <a:ea typeface="MS Mincho"/>
              </a:rPr>
              <a:t>+ Theo </a:t>
            </a:r>
            <a:r>
              <a:rPr lang="en-US" sz="2000" i="1" dirty="0" err="1">
                <a:solidFill>
                  <a:schemeClr val="accent6">
                    <a:lumMod val="50000"/>
                  </a:schemeClr>
                </a:solidFill>
                <a:latin typeface="Times New Roman" panose="02020603050405020304" pitchFamily="18" charset="0"/>
                <a:ea typeface="MS Mincho"/>
              </a:rPr>
              <a:t>em</a:t>
            </a:r>
            <a:r>
              <a:rPr lang="en-US" sz="2000" i="1" dirty="0">
                <a:solidFill>
                  <a:schemeClr val="accent6">
                    <a:lumMod val="50000"/>
                  </a:schemeClr>
                </a:solidFill>
                <a:latin typeface="Times New Roman" panose="02020603050405020304" pitchFamily="18" charset="0"/>
                <a:ea typeface="MS Mincho"/>
              </a:rPr>
              <a:t>, </a:t>
            </a:r>
            <a:r>
              <a:rPr lang="en-US" sz="2000" i="1" dirty="0" err="1">
                <a:solidFill>
                  <a:schemeClr val="accent6">
                    <a:lumMod val="50000"/>
                  </a:schemeClr>
                </a:solidFill>
                <a:latin typeface="Times New Roman" panose="02020603050405020304" pitchFamily="18" charset="0"/>
                <a:ea typeface="MS Mincho"/>
              </a:rPr>
              <a:t>để</a:t>
            </a:r>
            <a:r>
              <a:rPr lang="en-US" sz="2000" i="1" dirty="0">
                <a:solidFill>
                  <a:schemeClr val="accent6">
                    <a:lumMod val="50000"/>
                  </a:schemeClr>
                </a:solidFill>
                <a:latin typeface="Times New Roman" panose="02020603050405020304" pitchFamily="18" charset="0"/>
                <a:ea typeface="MS Mincho"/>
              </a:rPr>
              <a:t> </a:t>
            </a:r>
            <a:r>
              <a:rPr lang="en-US" sz="2000" i="1" dirty="0" err="1">
                <a:solidFill>
                  <a:schemeClr val="accent6">
                    <a:lumMod val="50000"/>
                  </a:schemeClr>
                </a:solidFill>
                <a:latin typeface="Times New Roman" panose="02020603050405020304" pitchFamily="18" charset="0"/>
                <a:ea typeface="MS Mincho"/>
              </a:rPr>
              <a:t>trình</a:t>
            </a:r>
            <a:r>
              <a:rPr lang="en-US" sz="2000" i="1" dirty="0">
                <a:solidFill>
                  <a:schemeClr val="accent6">
                    <a:lumMod val="50000"/>
                  </a:schemeClr>
                </a:solidFill>
                <a:latin typeface="Times New Roman" panose="02020603050405020304" pitchFamily="18" charset="0"/>
                <a:ea typeface="MS Mincho"/>
              </a:rPr>
              <a:t> </a:t>
            </a:r>
            <a:r>
              <a:rPr lang="en-US" sz="2000" i="1" dirty="0" err="1">
                <a:solidFill>
                  <a:schemeClr val="accent6">
                    <a:lumMod val="50000"/>
                  </a:schemeClr>
                </a:solidFill>
                <a:latin typeface="Times New Roman" panose="02020603050405020304" pitchFamily="18" charset="0"/>
                <a:ea typeface="MS Mincho"/>
              </a:rPr>
              <a:t>bày</a:t>
            </a:r>
            <a:r>
              <a:rPr lang="en-US" sz="2000" i="1" dirty="0">
                <a:solidFill>
                  <a:schemeClr val="accent6">
                    <a:lumMod val="50000"/>
                  </a:schemeClr>
                </a:solidFill>
                <a:latin typeface="Times New Roman" panose="02020603050405020304" pitchFamily="18" charset="0"/>
                <a:ea typeface="MS Mincho"/>
              </a:rPr>
              <a:t> ý </a:t>
            </a:r>
            <a:r>
              <a:rPr lang="en-US" sz="2000" i="1" dirty="0" err="1">
                <a:solidFill>
                  <a:schemeClr val="accent6">
                    <a:lumMod val="50000"/>
                  </a:schemeClr>
                </a:solidFill>
                <a:latin typeface="Times New Roman" panose="02020603050405020304" pitchFamily="18" charset="0"/>
                <a:ea typeface="MS Mincho"/>
              </a:rPr>
              <a:t>kiến</a:t>
            </a:r>
            <a:r>
              <a:rPr lang="en-US" sz="2000" i="1" dirty="0">
                <a:solidFill>
                  <a:schemeClr val="accent6">
                    <a:lumMod val="50000"/>
                  </a:schemeClr>
                </a:solidFill>
                <a:latin typeface="Times New Roman" panose="02020603050405020304" pitchFamily="18" charset="0"/>
                <a:ea typeface="MS Mincho"/>
              </a:rPr>
              <a:t> </a:t>
            </a:r>
            <a:r>
              <a:rPr lang="en-US" sz="2000" i="1" dirty="0" err="1">
                <a:solidFill>
                  <a:schemeClr val="accent6">
                    <a:lumMod val="50000"/>
                  </a:schemeClr>
                </a:solidFill>
                <a:latin typeface="Times New Roman" panose="02020603050405020304" pitchFamily="18" charset="0"/>
                <a:ea typeface="MS Mincho"/>
              </a:rPr>
              <a:t>về</a:t>
            </a:r>
            <a:r>
              <a:rPr lang="en-US" sz="2000" i="1" dirty="0">
                <a:solidFill>
                  <a:schemeClr val="accent6">
                    <a:lumMod val="50000"/>
                  </a:schemeClr>
                </a:solidFill>
                <a:latin typeface="Times New Roman" panose="02020603050405020304" pitchFamily="18" charset="0"/>
                <a:ea typeface="MS Mincho"/>
              </a:rPr>
              <a:t> </a:t>
            </a:r>
            <a:r>
              <a:rPr lang="en-US" sz="2000" i="1" dirty="0" err="1">
                <a:solidFill>
                  <a:schemeClr val="accent6">
                    <a:lumMod val="50000"/>
                  </a:schemeClr>
                </a:solidFill>
                <a:latin typeface="Times New Roman" panose="02020603050405020304" pitchFamily="18" charset="0"/>
                <a:ea typeface="MS Mincho"/>
              </a:rPr>
              <a:t>một</a:t>
            </a:r>
            <a:r>
              <a:rPr lang="en-US" sz="2000" i="1" dirty="0">
                <a:solidFill>
                  <a:schemeClr val="accent6">
                    <a:lumMod val="50000"/>
                  </a:schemeClr>
                </a:solidFill>
                <a:latin typeface="Times New Roman" panose="02020603050405020304" pitchFamily="18" charset="0"/>
                <a:ea typeface="MS Mincho"/>
              </a:rPr>
              <a:t> </a:t>
            </a:r>
            <a:r>
              <a:rPr lang="en-US" sz="2000" i="1" dirty="0" err="1">
                <a:solidFill>
                  <a:schemeClr val="accent6">
                    <a:lumMod val="50000"/>
                  </a:schemeClr>
                </a:solidFill>
                <a:latin typeface="Times New Roman" panose="02020603050405020304" pitchFamily="18" charset="0"/>
                <a:ea typeface="MS Mincho"/>
              </a:rPr>
              <a:t>vẫn</a:t>
            </a:r>
            <a:r>
              <a:rPr lang="en-US" sz="2000" i="1" dirty="0">
                <a:solidFill>
                  <a:schemeClr val="accent6">
                    <a:lumMod val="50000"/>
                  </a:schemeClr>
                </a:solidFill>
                <a:latin typeface="Times New Roman" panose="02020603050405020304" pitchFamily="18" charset="0"/>
                <a:ea typeface="MS Mincho"/>
              </a:rPr>
              <a:t> </a:t>
            </a:r>
            <a:r>
              <a:rPr lang="en-US" sz="2000" i="1" dirty="0" err="1">
                <a:solidFill>
                  <a:schemeClr val="accent6">
                    <a:lumMod val="50000"/>
                  </a:schemeClr>
                </a:solidFill>
                <a:latin typeface="Times New Roman" panose="02020603050405020304" pitchFamily="18" charset="0"/>
                <a:ea typeface="MS Mincho"/>
              </a:rPr>
              <a:t>đề</a:t>
            </a:r>
            <a:r>
              <a:rPr lang="en-US" sz="2000" i="1" dirty="0">
                <a:solidFill>
                  <a:schemeClr val="accent6">
                    <a:lumMod val="50000"/>
                  </a:schemeClr>
                </a:solidFill>
                <a:latin typeface="Times New Roman" panose="02020603050405020304" pitchFamily="18" charset="0"/>
                <a:ea typeface="MS Mincho"/>
              </a:rPr>
              <a:t>,  </a:t>
            </a:r>
            <a:r>
              <a:rPr lang="en-US" sz="2000" i="1" dirty="0" err="1">
                <a:solidFill>
                  <a:schemeClr val="accent6">
                    <a:lumMod val="50000"/>
                  </a:schemeClr>
                </a:solidFill>
                <a:latin typeface="Times New Roman" panose="02020603050405020304" pitchFamily="18" charset="0"/>
                <a:ea typeface="MS Mincho"/>
              </a:rPr>
              <a:t>em</a:t>
            </a:r>
            <a:r>
              <a:rPr lang="en-US" sz="2000" i="1" dirty="0">
                <a:solidFill>
                  <a:schemeClr val="accent6">
                    <a:lumMod val="50000"/>
                  </a:schemeClr>
                </a:solidFill>
                <a:latin typeface="Times New Roman" panose="02020603050405020304" pitchFamily="18" charset="0"/>
                <a:ea typeface="MS Mincho"/>
              </a:rPr>
              <a:t> </a:t>
            </a:r>
            <a:r>
              <a:rPr lang="en-US" sz="2000" i="1" dirty="0" err="1">
                <a:solidFill>
                  <a:schemeClr val="accent6">
                    <a:lumMod val="50000"/>
                  </a:schemeClr>
                </a:solidFill>
                <a:latin typeface="Times New Roman" panose="02020603050405020304" pitchFamily="18" charset="0"/>
                <a:ea typeface="MS Mincho"/>
              </a:rPr>
              <a:t>cần</a:t>
            </a:r>
            <a:r>
              <a:rPr lang="en-US" sz="2000" i="1" dirty="0">
                <a:solidFill>
                  <a:schemeClr val="accent6">
                    <a:lumMod val="50000"/>
                  </a:schemeClr>
                </a:solidFill>
                <a:latin typeface="Times New Roman" panose="02020603050405020304" pitchFamily="18" charset="0"/>
                <a:ea typeface="MS Mincho"/>
              </a:rPr>
              <a:t> </a:t>
            </a:r>
            <a:r>
              <a:rPr lang="en-US" sz="2000" i="1" dirty="0" err="1">
                <a:solidFill>
                  <a:schemeClr val="accent6">
                    <a:lumMod val="50000"/>
                  </a:schemeClr>
                </a:solidFill>
                <a:latin typeface="Times New Roman" panose="02020603050405020304" pitchFamily="18" charset="0"/>
                <a:ea typeface="MS Mincho"/>
              </a:rPr>
              <a:t>làm</a:t>
            </a:r>
            <a:r>
              <a:rPr lang="en-US" sz="2000" i="1" dirty="0">
                <a:solidFill>
                  <a:schemeClr val="accent6">
                    <a:lumMod val="50000"/>
                  </a:schemeClr>
                </a:solidFill>
                <a:latin typeface="Times New Roman" panose="02020603050405020304" pitchFamily="18" charset="0"/>
                <a:ea typeface="MS Mincho"/>
              </a:rPr>
              <a:t> </a:t>
            </a:r>
            <a:r>
              <a:rPr lang="en-US" sz="2000" i="1" dirty="0" err="1">
                <a:solidFill>
                  <a:schemeClr val="accent6">
                    <a:lumMod val="50000"/>
                  </a:schemeClr>
                </a:solidFill>
                <a:latin typeface="Times New Roman" panose="02020603050405020304" pitchFamily="18" charset="0"/>
                <a:ea typeface="MS Mincho"/>
              </a:rPr>
              <a:t>những</a:t>
            </a:r>
            <a:r>
              <a:rPr lang="en-US" sz="2000" i="1" dirty="0">
                <a:solidFill>
                  <a:schemeClr val="accent6">
                    <a:lumMod val="50000"/>
                  </a:schemeClr>
                </a:solidFill>
                <a:latin typeface="Times New Roman" panose="02020603050405020304" pitchFamily="18" charset="0"/>
                <a:ea typeface="MS Mincho"/>
              </a:rPr>
              <a:t> </a:t>
            </a:r>
            <a:r>
              <a:rPr lang="en-US" sz="2000" i="1" dirty="0" err="1">
                <a:solidFill>
                  <a:schemeClr val="accent6">
                    <a:lumMod val="50000"/>
                  </a:schemeClr>
                </a:solidFill>
                <a:latin typeface="Times New Roman" panose="02020603050405020304" pitchFamily="18" charset="0"/>
                <a:ea typeface="MS Mincho"/>
              </a:rPr>
              <a:t>việc</a:t>
            </a:r>
            <a:r>
              <a:rPr lang="en-US" sz="2000" i="1" dirty="0">
                <a:solidFill>
                  <a:schemeClr val="accent6">
                    <a:lumMod val="50000"/>
                  </a:schemeClr>
                </a:solidFill>
                <a:latin typeface="Times New Roman" panose="02020603050405020304" pitchFamily="18" charset="0"/>
                <a:ea typeface="MS Mincho"/>
              </a:rPr>
              <a:t> </a:t>
            </a:r>
            <a:r>
              <a:rPr lang="en-US" sz="2000" i="1" dirty="0" err="1">
                <a:solidFill>
                  <a:schemeClr val="accent6">
                    <a:lumMod val="50000"/>
                  </a:schemeClr>
                </a:solidFill>
                <a:latin typeface="Times New Roman" panose="02020603050405020304" pitchFamily="18" charset="0"/>
                <a:ea typeface="MS Mincho"/>
              </a:rPr>
              <a:t>gì</a:t>
            </a:r>
            <a:r>
              <a:rPr lang="en-US" sz="2000" i="1" dirty="0">
                <a:solidFill>
                  <a:schemeClr val="accent6">
                    <a:lumMod val="50000"/>
                  </a:schemeClr>
                </a:solidFill>
                <a:latin typeface="Times New Roman" panose="02020603050405020304" pitchFamily="18" charset="0"/>
                <a:ea typeface="MS Mincho"/>
              </a:rPr>
              <a:t>?</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098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fltVal val="0"/>
                                          </p:val>
                                        </p:tav>
                                      </p:tavLst>
                                    </p:anim>
                                    <p:animEffect transition="out" filter="fade">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201"/>
            <a:ext cx="12193057" cy="7023201"/>
          </a:xfrm>
          <a:prstGeom prst="rect">
            <a:avLst/>
          </a:prstGeom>
        </p:spPr>
      </p:pic>
      <p:sp>
        <p:nvSpPr>
          <p:cNvPr id="8" name="Rectangle 7"/>
          <p:cNvSpPr/>
          <p:nvPr/>
        </p:nvSpPr>
        <p:spPr>
          <a:xfrm>
            <a:off x="3260736" y="-88988"/>
            <a:ext cx="567052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cmpd="sng">
                  <a:solidFill>
                    <a:srgbClr val="FFC000"/>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rPr>
              <a:t>LUYỆN TẬP</a:t>
            </a:r>
          </a:p>
        </p:txBody>
      </p:sp>
      <p:pic>
        <p:nvPicPr>
          <p:cNvPr id="7" name="Picture 6"/>
          <p:cNvPicPr>
            <a:picLocks noChangeAspect="1"/>
          </p:cNvPicPr>
          <p:nvPr/>
        </p:nvPicPr>
        <p:blipFill>
          <a:blip r:embed="rId3"/>
          <a:stretch>
            <a:fillRect/>
          </a:stretch>
        </p:blipFill>
        <p:spPr>
          <a:xfrm>
            <a:off x="2024743" y="1004609"/>
            <a:ext cx="8142514" cy="4683580"/>
          </a:xfrm>
          <a:prstGeom prst="rect">
            <a:avLst/>
          </a:prstGeom>
        </p:spPr>
      </p:pic>
      <p:sp>
        <p:nvSpPr>
          <p:cNvPr id="9" name="Rectangle 8"/>
          <p:cNvSpPr/>
          <p:nvPr/>
        </p:nvSpPr>
        <p:spPr>
          <a:xfrm>
            <a:off x="3413760" y="2018836"/>
            <a:ext cx="5364480" cy="3025700"/>
          </a:xfrm>
          <a:prstGeom prst="rect">
            <a:avLst/>
          </a:prstGeom>
        </p:spPr>
        <p:txBody>
          <a:bodyPr wrap="square">
            <a:spAutoFit/>
          </a:bodyPr>
          <a:lstStyle/>
          <a:p>
            <a:pPr>
              <a:lnSpc>
                <a:spcPct val="115000"/>
              </a:lnSpc>
            </a:pPr>
            <a:r>
              <a:rPr lang="en-US" sz="2800" b="1" dirty="0">
                <a:solidFill>
                  <a:srgbClr val="0070C0"/>
                </a:solidFill>
                <a:latin typeface="Times New Roman" panose="02020603050405020304" pitchFamily="18" charset="0"/>
                <a:ea typeface="Times New Roman" panose="02020603050405020304" pitchFamily="18" charset="0"/>
              </a:rPr>
              <a:t>2. </a:t>
            </a:r>
            <a:r>
              <a:rPr lang="vi-VN" sz="2800" b="1" dirty="0">
                <a:solidFill>
                  <a:srgbClr val="0070C0"/>
                </a:solidFill>
                <a:latin typeface="Times New Roman" panose="02020603050405020304" pitchFamily="18" charset="0"/>
                <a:ea typeface="Times New Roman" panose="02020603050405020304" pitchFamily="18" charset="0"/>
              </a:rPr>
              <a:t>Hãy viết một đoạn văn (</a:t>
            </a:r>
            <a:r>
              <a:rPr lang="en-US" sz="2800" b="1" dirty="0" err="1">
                <a:solidFill>
                  <a:srgbClr val="0070C0"/>
                </a:solidFill>
                <a:latin typeface="Times New Roman" panose="02020603050405020304" pitchFamily="18" charset="0"/>
                <a:ea typeface="Times New Roman" panose="02020603050405020304" pitchFamily="18" charset="0"/>
              </a:rPr>
              <a:t>dưới</a:t>
            </a:r>
            <a:r>
              <a:rPr lang="en-US" sz="2800" b="1" dirty="0">
                <a:solidFill>
                  <a:srgbClr val="0070C0"/>
                </a:solidFill>
                <a:latin typeface="Times New Roman" panose="02020603050405020304" pitchFamily="18" charset="0"/>
                <a:ea typeface="Times New Roman" panose="02020603050405020304" pitchFamily="18" charset="0"/>
              </a:rPr>
              <a:t> 10</a:t>
            </a:r>
            <a:r>
              <a:rPr lang="vi-VN" sz="2800" b="1" dirty="0">
                <a:solidFill>
                  <a:srgbClr val="0070C0"/>
                </a:solidFill>
                <a:latin typeface="Times New Roman" panose="02020603050405020304" pitchFamily="18" charset="0"/>
                <a:ea typeface="Times New Roman" panose="02020603050405020304" pitchFamily="18" charset="0"/>
              </a:rPr>
              <a:t> dòng) </a:t>
            </a:r>
            <a:r>
              <a:rPr lang="en-US" sz="2800" b="1" dirty="0" err="1">
                <a:solidFill>
                  <a:srgbClr val="0070C0"/>
                </a:solidFill>
                <a:latin typeface="Times New Roman" panose="02020603050405020304" pitchFamily="18" charset="0"/>
                <a:ea typeface="Times New Roman" panose="02020603050405020304" pitchFamily="18" charset="0"/>
              </a:rPr>
              <a:t>nêu</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cảm</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nhận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em</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về</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một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hình</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tượng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trong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các</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tác</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phẩm</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truyện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đã</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học</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trong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bài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học</a:t>
            </a:r>
            <a:r>
              <a:rPr lang="en-US" sz="2800" b="1" dirty="0">
                <a:solidFill>
                  <a:srgbClr val="0070C0"/>
                </a:solidFill>
                <a:latin typeface="Times New Roman" panose="02020603050405020304" pitchFamily="18" charset="0"/>
                <a:ea typeface="Times New Roman" panose="02020603050405020304" pitchFamily="18" charset="0"/>
              </a:rPr>
              <a:t> 1, </a:t>
            </a:r>
            <a:r>
              <a:rPr lang="vi-VN" sz="2800" b="1" dirty="0">
                <a:solidFill>
                  <a:srgbClr val="0070C0"/>
                </a:solidFill>
                <a:latin typeface="Times New Roman" panose="02020603050405020304" pitchFamily="18" charset="0"/>
                <a:ea typeface="Times New Roman" panose="02020603050405020304" pitchFamily="18" charset="0"/>
              </a:rPr>
              <a:t>trong đó có sử dụng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ít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nhất</a:t>
            </a:r>
            <a:r>
              <a:rPr lang="en-US" sz="2800" b="1" dirty="0">
                <a:solidFill>
                  <a:srgbClr val="0070C0"/>
                </a:solidFill>
                <a:latin typeface="Times New Roman" panose="02020603050405020304" pitchFamily="18" charset="0"/>
                <a:ea typeface="Times New Roman" panose="02020603050405020304" pitchFamily="18" charset="0"/>
              </a:rPr>
              <a:t> 01 </a:t>
            </a:r>
            <a:r>
              <a:rPr lang="vi-VN" sz="2800" b="1" dirty="0">
                <a:solidFill>
                  <a:srgbClr val="0070C0"/>
                </a:solidFill>
                <a:latin typeface="Times New Roman" panose="02020603050405020304" pitchFamily="18" charset="0"/>
                <a:ea typeface="Times New Roman" panose="02020603050405020304" pitchFamily="18" charset="0"/>
              </a:rPr>
              <a:t>thành ngữ</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và</a:t>
            </a:r>
            <a:r>
              <a:rPr lang="en-US" sz="2800" b="1" dirty="0">
                <a:solidFill>
                  <a:srgbClr val="0070C0"/>
                </a:solidFill>
                <a:latin typeface="Times New Roman" panose="02020603050405020304" pitchFamily="18" charset="0"/>
                <a:ea typeface="Times New Roman" panose="02020603050405020304" pitchFamily="18" charset="0"/>
              </a:rPr>
              <a:t> 01 </a:t>
            </a:r>
            <a:r>
              <a:rPr lang="en-US" sz="2800" b="1" dirty="0" err="1">
                <a:solidFill>
                  <a:srgbClr val="0070C0"/>
                </a:solidFill>
                <a:latin typeface="Times New Roman" panose="02020603050405020304" pitchFamily="18" charset="0"/>
                <a:ea typeface="Times New Roman" panose="02020603050405020304" pitchFamily="18" charset="0"/>
              </a:rPr>
              <a:t>dấu</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chấm</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phẩy</a:t>
            </a:r>
            <a:r>
              <a:rPr lang="en-US" sz="2800" b="1" dirty="0">
                <a:solidFill>
                  <a:srgbClr val="0070C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203811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61264" y="-88988"/>
            <a:ext cx="567052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cmpd="sng">
                  <a:solidFill>
                    <a:srgbClr val="FFC000"/>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rPr>
              <a:t>LUYỆN TẬP</a:t>
            </a:r>
          </a:p>
        </p:txBody>
      </p:sp>
      <p:pic>
        <p:nvPicPr>
          <p:cNvPr id="4" name="Picture 3"/>
          <p:cNvPicPr>
            <a:picLocks noChangeAspect="1"/>
          </p:cNvPicPr>
          <p:nvPr/>
        </p:nvPicPr>
        <p:blipFill>
          <a:blip r:embed="rId2"/>
          <a:stretch>
            <a:fillRect/>
          </a:stretch>
        </p:blipFill>
        <p:spPr>
          <a:xfrm>
            <a:off x="0" y="495787"/>
            <a:ext cx="12043954" cy="6362213"/>
          </a:xfrm>
          <a:prstGeom prst="rect">
            <a:avLst/>
          </a:prstGeom>
        </p:spPr>
      </p:pic>
      <p:sp>
        <p:nvSpPr>
          <p:cNvPr id="10" name="Rectangle 9"/>
          <p:cNvSpPr/>
          <p:nvPr/>
        </p:nvSpPr>
        <p:spPr>
          <a:xfrm rot="21313780">
            <a:off x="3261360" y="1956435"/>
            <a:ext cx="6096000" cy="3889398"/>
          </a:xfrm>
          <a:prstGeom prst="rect">
            <a:avLst/>
          </a:prstGeom>
        </p:spPr>
        <p:txBody>
          <a:bodyPr>
            <a:spAutoFit/>
          </a:bodyPr>
          <a:lstStyle/>
          <a:p>
            <a:pPr>
              <a:lnSpc>
                <a:spcPct val="115000"/>
              </a:lnSpc>
              <a:spcAft>
                <a:spcPts val="0"/>
              </a:spcAft>
            </a:pPr>
            <a:r>
              <a:rPr lang="en-US" sz="1300" b="1" dirty="0">
                <a:solidFill>
                  <a:srgbClr val="0070C0"/>
                </a:solidFill>
                <a:latin typeface="Times New Roman" panose="02020603050405020304" pitchFamily="18" charset="0"/>
                <a:ea typeface="Times New Roman" panose="02020603050405020304" pitchFamily="18" charset="0"/>
              </a:rPr>
              <a:t> </a:t>
            </a:r>
            <a:r>
              <a:rPr lang="en-US" b="1" dirty="0" err="1">
                <a:solidFill>
                  <a:srgbClr val="0070C0"/>
                </a:solidFill>
                <a:latin typeface="Times New Roman" panose="02020603050405020304" pitchFamily="18" charset="0"/>
                <a:ea typeface="Times New Roman" panose="02020603050405020304" pitchFamily="18" charset="0"/>
              </a:rPr>
              <a:t>Ví</a:t>
            </a:r>
            <a:r>
              <a:rPr lang="en-US" b="1" dirty="0">
                <a:solidFill>
                  <a:srgbClr val="0070C0"/>
                </a:solidFill>
                <a:latin typeface="Times New Roman" panose="02020603050405020304" pitchFamily="18" charset="0"/>
                <a:ea typeface="Times New Roman" panose="02020603050405020304" pitchFamily="18" charset="0"/>
              </a:rPr>
              <a:t> </a:t>
            </a:r>
            <a:r>
              <a:rPr lang="en-US" b="1" dirty="0" err="1">
                <a:solidFill>
                  <a:srgbClr val="0070C0"/>
                </a:solidFill>
                <a:latin typeface="Times New Roman" panose="02020603050405020304" pitchFamily="18" charset="0"/>
                <a:ea typeface="Times New Roman" panose="02020603050405020304" pitchFamily="18" charset="0"/>
              </a:rPr>
              <a:t>dụ</a:t>
            </a:r>
            <a:r>
              <a:rPr lang="en-US" b="1" dirty="0">
                <a:solidFill>
                  <a:srgbClr val="0070C0"/>
                </a:solidFill>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indent="457200">
              <a:lnSpc>
                <a:spcPct val="115000"/>
              </a:lnSpc>
              <a:spcAft>
                <a:spcPts val="0"/>
              </a:spcAft>
            </a:pPr>
            <a:r>
              <a:rPr lang="en-US" dirty="0" err="1">
                <a:solidFill>
                  <a:srgbClr val="0D0D0D"/>
                </a:solidFill>
                <a:latin typeface="Times New Roman" panose="02020603050405020304" pitchFamily="18" charset="0"/>
                <a:ea typeface="Times New Roman" panose="02020603050405020304" pitchFamily="18" charset="0"/>
              </a:rPr>
              <a:t>Thánh</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Gióng</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là</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hình</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tượng</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độc</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nhất</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vô</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nhị</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về</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lòng</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yêu</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nước</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của</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văn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học</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Việt</a:t>
            </a:r>
            <a:r>
              <a:rPr lang="en-US" dirty="0">
                <a:solidFill>
                  <a:srgbClr val="0D0D0D"/>
                </a:solidFill>
                <a:latin typeface="Times New Roman" panose="02020603050405020304" pitchFamily="18" charset="0"/>
                <a:ea typeface="Times New Roman" panose="02020603050405020304" pitchFamily="18" charset="0"/>
              </a:rPr>
              <a:t> Nam. </a:t>
            </a:r>
            <a:r>
              <a:rPr lang="en-US" dirty="0" err="1">
                <a:solidFill>
                  <a:srgbClr val="0D0D0D"/>
                </a:solidFill>
                <a:latin typeface="Times New Roman" panose="02020603050405020304" pitchFamily="18" charset="0"/>
                <a:ea typeface="Times New Roman" panose="02020603050405020304" pitchFamily="18" charset="0"/>
              </a:rPr>
              <a:t>Thánh</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Gióng</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được</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xây</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dựng</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với</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yếu</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tố</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hoang</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đường</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kì</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ảo</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cùng</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mong</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muốn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của</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nhân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dân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Gióng</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mang</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trong</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mình</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sức</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mạnh</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của</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nhân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dân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lớn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lên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từ</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tình</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yêu</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nước</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của</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nhân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dân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Gióng</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hoàn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thành</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nhiệm</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vụ</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và</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mơ</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ước</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lớn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nhất</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của</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nhân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dân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là</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đánh</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trận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bảo</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vệ</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đất</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nước</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Khi</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đã</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hoàn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thành</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nhiệm</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vụ</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nhân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dân</a:t>
            </a:r>
            <a:r>
              <a:rPr lang="en-US" dirty="0">
                <a:solidFill>
                  <a:srgbClr val="0D0D0D"/>
                </a:solidFill>
                <a:latin typeface="Times New Roman" panose="02020603050405020304" pitchFamily="18" charset="0"/>
                <a:ea typeface="Times New Roman" panose="02020603050405020304" pitchFamily="18" charset="0"/>
              </a:rPr>
              <a:t> ta </a:t>
            </a:r>
            <a:r>
              <a:rPr lang="en-US" dirty="0" err="1">
                <a:solidFill>
                  <a:srgbClr val="0D0D0D"/>
                </a:solidFill>
                <a:latin typeface="Times New Roman" panose="02020603050405020304" pitchFamily="18" charset="0"/>
                <a:ea typeface="Times New Roman" panose="02020603050405020304" pitchFamily="18" charset="0"/>
              </a:rPr>
              <a:t>đưa</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hình</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ảnh</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Thánh</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Gióng</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vào</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cõi</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bất</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tử</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cõi</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thiêng</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liêng</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Tuy</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vậy</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vẫn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xuất</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hiện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rất</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nhiều</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những</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vết</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tích</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dấu</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ấn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của</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Gióng</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tại</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hạ</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thế</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được</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nhân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dân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truyền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nhau</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lưu</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giữ</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Lưu</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giữ</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hình</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ảnh</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Thánh</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Gióng</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cũng</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chính</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là</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cách</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nhân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dân</a:t>
            </a:r>
            <a:r>
              <a:rPr lang="en-US" dirty="0">
                <a:solidFill>
                  <a:srgbClr val="0D0D0D"/>
                </a:solidFill>
                <a:latin typeface="Times New Roman" panose="02020603050405020304" pitchFamily="18" charset="0"/>
                <a:ea typeface="Times New Roman" panose="02020603050405020304" pitchFamily="18" charset="0"/>
              </a:rPr>
              <a:t> ta </a:t>
            </a:r>
            <a:r>
              <a:rPr lang="en-US" dirty="0" err="1">
                <a:solidFill>
                  <a:srgbClr val="0D0D0D"/>
                </a:solidFill>
                <a:latin typeface="Times New Roman" panose="02020603050405020304" pitchFamily="18" charset="0"/>
                <a:ea typeface="Times New Roman" panose="02020603050405020304" pitchFamily="18" charset="0"/>
              </a:rPr>
              <a:t>lưu</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giữ</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truyền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thống</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yêu</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nước</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của</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dân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tộc</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mình</a:t>
            </a:r>
            <a:r>
              <a:rPr lang="en-US" dirty="0">
                <a:solidFill>
                  <a:srgbClr val="0D0D0D"/>
                </a:solidFill>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7206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201"/>
            <a:ext cx="12193057" cy="7023201"/>
          </a:xfrm>
          <a:prstGeom prst="rect">
            <a:avLst/>
          </a:prstGeom>
        </p:spPr>
      </p:pic>
      <p:sp>
        <p:nvSpPr>
          <p:cNvPr id="8" name="Rectangle 7"/>
          <p:cNvSpPr/>
          <p:nvPr/>
        </p:nvSpPr>
        <p:spPr>
          <a:xfrm>
            <a:off x="3261264" y="-88988"/>
            <a:ext cx="567052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ln w="12700" cmpd="sng">
                  <a:solidFill>
                    <a:srgbClr val="FFC000"/>
                  </a:solidFill>
                  <a:prstDash val="solid"/>
                </a:ln>
                <a:solidFill>
                  <a:srgbClr val="7030A0"/>
                </a:solidFill>
                <a:latin typeface="Times New Roman" panose="02020603050405020304" pitchFamily="18" charset="0"/>
                <a:cs typeface="Times New Roman" panose="02020603050405020304" pitchFamily="18" charset="0"/>
              </a:rPr>
              <a:t>VẬN DỤNG</a:t>
            </a:r>
            <a:endParaRPr kumimoji="0" lang="en-US" sz="3200" b="1" i="0" u="none" strike="noStrike" kern="1200" cap="none" spc="0" normalizeH="0" baseline="0" noProof="0" dirty="0">
              <a:ln w="12700" cmpd="sng">
                <a:solidFill>
                  <a:srgbClr val="FFC000"/>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1718533" y="851173"/>
            <a:ext cx="3857082" cy="548099"/>
          </a:xfrm>
          <a:prstGeom prst="rect">
            <a:avLst/>
          </a:prstGeom>
        </p:spPr>
        <p:txBody>
          <a:bodyPr wrap="none">
            <a:spAutoFit/>
          </a:bodyPr>
          <a:lstStyle/>
          <a:p>
            <a:pPr>
              <a:lnSpc>
                <a:spcPct val="115000"/>
              </a:lnSpc>
              <a:spcAft>
                <a:spcPts val="0"/>
              </a:spcAft>
            </a:pPr>
            <a:r>
              <a:rPr lang="en-US" sz="2800" b="1" dirty="0">
                <a:solidFill>
                  <a:srgbClr val="FF0000"/>
                </a:solidFill>
                <a:latin typeface="Times New Roman" panose="02020603050405020304" pitchFamily="18" charset="0"/>
                <a:ea typeface="Times New Roman" panose="02020603050405020304" pitchFamily="18" charset="0"/>
              </a:rPr>
              <a:t>HOẠT ĐỘNG NHÓM: </a:t>
            </a:r>
            <a:endParaRPr lang="en-US" sz="2800" b="1"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9325382" y="672758"/>
            <a:ext cx="1791109" cy="1453028"/>
          </a:xfrm>
          <a:prstGeom prst="rect">
            <a:avLst/>
          </a:prstGeom>
        </p:spPr>
      </p:pic>
      <p:sp>
        <p:nvSpPr>
          <p:cNvPr id="5" name="Rectangle 4"/>
          <p:cNvSpPr/>
          <p:nvPr/>
        </p:nvSpPr>
        <p:spPr>
          <a:xfrm>
            <a:off x="1718533" y="1460731"/>
            <a:ext cx="5250348" cy="587853"/>
          </a:xfrm>
          <a:prstGeom prst="rect">
            <a:avLst/>
          </a:prstGeom>
        </p:spPr>
        <p:txBody>
          <a:bodyPr wrap="none">
            <a:spAutoFit/>
          </a:bodyPr>
          <a:lstStyle/>
          <a:p>
            <a:pPr algn="just">
              <a:lnSpc>
                <a:spcPct val="115000"/>
              </a:lnSpc>
              <a:spcBef>
                <a:spcPts val="300"/>
              </a:spcBef>
              <a:spcAft>
                <a:spcPts val="300"/>
              </a:spcAft>
              <a:tabLst>
                <a:tab pos="228600" algn="l"/>
              </a:tabLst>
            </a:pPr>
            <a:r>
              <a:rPr lang="en-US" sz="2800" dirty="0" err="1">
                <a:solidFill>
                  <a:srgbClr val="0D0D0D"/>
                </a:solidFill>
                <a:latin typeface="Times New Roman" panose="02020603050405020304" pitchFamily="18" charset="0"/>
                <a:ea typeface="Times New Roman" panose="02020603050405020304" pitchFamily="18" charset="0"/>
              </a:rPr>
              <a:t>Trình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bày</a:t>
            </a:r>
            <a:r>
              <a:rPr lang="en-US" sz="2800" dirty="0">
                <a:solidFill>
                  <a:srgbClr val="0D0D0D"/>
                </a:solidFill>
                <a:latin typeface="Times New Roman" panose="02020603050405020304" pitchFamily="18" charset="0"/>
                <a:ea typeface="Times New Roman" panose="02020603050405020304" pitchFamily="18" charset="0"/>
              </a:rPr>
              <a:t> ý </a:t>
            </a:r>
            <a:r>
              <a:rPr lang="en-US" sz="2800" dirty="0" err="1">
                <a:solidFill>
                  <a:srgbClr val="0D0D0D"/>
                </a:solidFill>
                <a:latin typeface="Times New Roman" panose="02020603050405020304" pitchFamily="18" charset="0"/>
                <a:ea typeface="Times New Roman" panose="02020603050405020304" pitchFamily="18" charset="0"/>
              </a:rPr>
              <a:t>kiến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vấn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đề</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sau</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50312277"/>
              </p:ext>
            </p:extLst>
          </p:nvPr>
        </p:nvGraphicFramePr>
        <p:xfrm>
          <a:off x="1341120" y="2185474"/>
          <a:ext cx="9509760" cy="1810512"/>
        </p:xfrm>
        <a:graphic>
          <a:graphicData uri="http://schemas.openxmlformats.org/drawingml/2006/table">
            <a:tbl>
              <a:tblPr firstRow="1" bandRow="1">
                <a:tableStyleId>{5940675A-B579-460E-94D1-54222C63F5DA}</a:tableStyleId>
              </a:tblPr>
              <a:tblGrid>
                <a:gridCol w="5468140">
                  <a:extLst>
                    <a:ext uri="{9D8B030D-6E8A-4147-A177-3AD203B41FA5}">
                      <a16:colId xmlns:a16="http://schemas.microsoft.com/office/drawing/2014/main" val="1160788728"/>
                    </a:ext>
                  </a:extLst>
                </a:gridCol>
                <a:gridCol w="4041620">
                  <a:extLst>
                    <a:ext uri="{9D8B030D-6E8A-4147-A177-3AD203B41FA5}">
                      <a16:colId xmlns:a16="http://schemas.microsoft.com/office/drawing/2014/main" val="2725874908"/>
                    </a:ext>
                  </a:extLst>
                </a:gridCol>
              </a:tblGrid>
              <a:tr h="370840">
                <a:tc>
                  <a:txBody>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Nhóm</a:t>
                      </a:r>
                      <a:r>
                        <a:rPr lang="en-US" sz="2400" b="1" baseline="0" dirty="0">
                          <a:solidFill>
                            <a:srgbClr val="FF0000"/>
                          </a:solidFill>
                          <a:latin typeface="Times New Roman" panose="02020603050405020304" pitchFamily="18" charset="0"/>
                          <a:cs typeface="Times New Roman" panose="02020603050405020304" pitchFamily="18" charset="0"/>
                        </a:rPr>
                        <a:t> 1,2</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Nhóm</a:t>
                      </a:r>
                      <a:r>
                        <a:rPr lang="en-US" sz="2400" b="1" baseline="0" dirty="0">
                          <a:solidFill>
                            <a:srgbClr val="FF0000"/>
                          </a:solidFill>
                          <a:latin typeface="Times New Roman" panose="02020603050405020304" pitchFamily="18" charset="0"/>
                          <a:cs typeface="Times New Roman" panose="02020603050405020304" pitchFamily="18" charset="0"/>
                        </a:rPr>
                        <a:t> 3,4</a:t>
                      </a:r>
                      <a:endParaRPr lang="en-US" sz="2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52785295"/>
                  </a:ext>
                </a:extLst>
              </a:tr>
              <a:tr h="370840">
                <a:tc>
                  <a:txBody>
                    <a:bodyPr/>
                    <a:lstStyle/>
                    <a:p>
                      <a:pPr algn="just">
                        <a:lnSpc>
                          <a:spcPct val="115000"/>
                        </a:lnSpc>
                        <a:spcBef>
                          <a:spcPts val="300"/>
                        </a:spcBef>
                        <a:spcAft>
                          <a:spcPts val="300"/>
                        </a:spcAft>
                        <a:tabLst>
                          <a:tab pos="228600" algn="l"/>
                        </a:tabLst>
                      </a:pPr>
                      <a:r>
                        <a:rPr lang="en-US" sz="2400" dirty="0">
                          <a:solidFill>
                            <a:srgbClr val="0D0D0D"/>
                          </a:solidFill>
                          <a:effectLst/>
                          <a:latin typeface="Times New Roman" panose="02020603050405020304" pitchFamily="18" charset="0"/>
                          <a:ea typeface="Times New Roman" panose="02020603050405020304" pitchFamily="18" charset="0"/>
                        </a:rPr>
                        <a:t>Ý </a:t>
                      </a:r>
                      <a:r>
                        <a:rPr lang="en-US" sz="2400" dirty="0" err="1">
                          <a:solidFill>
                            <a:srgbClr val="0D0D0D"/>
                          </a:solidFill>
                          <a:effectLst/>
                          <a:latin typeface="Times New Roman" panose="02020603050405020304" pitchFamily="18" charset="0"/>
                          <a:ea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việc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tìm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hiểu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gian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truyền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thuyết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cổ</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rPr>
                        <a:t>, ca </a:t>
                      </a:r>
                      <a:r>
                        <a:rPr lang="en-US" sz="2400" dirty="0" err="1">
                          <a:solidFill>
                            <a:srgbClr val="0D0D0D"/>
                          </a:solidFill>
                          <a:effectLst/>
                          <a:latin typeface="Times New Roman" panose="02020603050405020304" pitchFamily="18" charset="0"/>
                          <a:ea typeface="Times New Roman" panose="02020603050405020304" pitchFamily="18" charset="0"/>
                        </a:rPr>
                        <a:t>dao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tục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hệ</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trẻ</a:t>
                      </a:r>
                      <a:r>
                        <a:rPr lang="en-US" sz="2400" dirty="0">
                          <a:solidFill>
                            <a:srgbClr val="0D0D0D"/>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a:tc>
                <a:tc>
                  <a:txBody>
                    <a:bodyPr/>
                    <a:lstStyle/>
                    <a:p>
                      <a:pPr algn="just">
                        <a:lnSpc>
                          <a:spcPct val="115000"/>
                        </a:lnSpc>
                        <a:spcBef>
                          <a:spcPts val="300"/>
                        </a:spcBef>
                        <a:spcAft>
                          <a:spcPts val="300"/>
                        </a:spcAft>
                        <a:tabLst>
                          <a:tab pos="228600" algn="l"/>
                        </a:tabLst>
                      </a:pPr>
                      <a:r>
                        <a:rPr lang="en-US" sz="2400" dirty="0">
                          <a:solidFill>
                            <a:srgbClr val="0D0D0D"/>
                          </a:solidFill>
                          <a:effectLst/>
                          <a:latin typeface="Times New Roman" panose="02020603050405020304" pitchFamily="18" charset="0"/>
                          <a:ea typeface="Times New Roman" panose="02020603050405020304" pitchFamily="18" charset="0"/>
                        </a:rPr>
                        <a:t>Ý </a:t>
                      </a:r>
                      <a:r>
                        <a:rPr lang="en-US" sz="2400" dirty="0" err="1">
                          <a:solidFill>
                            <a:srgbClr val="0D0D0D"/>
                          </a:solidFill>
                          <a:effectLst/>
                          <a:latin typeface="Times New Roman" panose="02020603050405020304" pitchFamily="18" charset="0"/>
                          <a:ea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mỗi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a:tc>
                <a:extLst>
                  <a:ext uri="{0D108BD9-81ED-4DB2-BD59-A6C34878D82A}">
                    <a16:rowId xmlns:a16="http://schemas.microsoft.com/office/drawing/2014/main" val="3377906998"/>
                  </a:ext>
                </a:extLst>
              </a:tr>
            </a:tbl>
          </a:graphicData>
        </a:graphic>
      </p:graphicFrame>
      <p:pic>
        <p:nvPicPr>
          <p:cNvPr id="10" name="Picture 9"/>
          <p:cNvPicPr>
            <a:picLocks noChangeAspect="1"/>
          </p:cNvPicPr>
          <p:nvPr/>
        </p:nvPicPr>
        <p:blipFill>
          <a:blip r:embed="rId4"/>
          <a:stretch>
            <a:fillRect/>
          </a:stretch>
        </p:blipFill>
        <p:spPr>
          <a:xfrm>
            <a:off x="2761658" y="3979604"/>
            <a:ext cx="3164098" cy="2182557"/>
          </a:xfrm>
          <a:prstGeom prst="rect">
            <a:avLst/>
          </a:prstGeom>
        </p:spPr>
      </p:pic>
      <p:pic>
        <p:nvPicPr>
          <p:cNvPr id="11" name="Picture 10"/>
          <p:cNvPicPr>
            <a:picLocks noChangeAspect="1"/>
          </p:cNvPicPr>
          <p:nvPr/>
        </p:nvPicPr>
        <p:blipFill>
          <a:blip r:embed="rId5"/>
          <a:stretch>
            <a:fillRect/>
          </a:stretch>
        </p:blipFill>
        <p:spPr>
          <a:xfrm>
            <a:off x="7849245" y="4132876"/>
            <a:ext cx="2420322" cy="2969009"/>
          </a:xfrm>
          <a:prstGeom prst="rect">
            <a:avLst/>
          </a:prstGeom>
        </p:spPr>
      </p:pic>
    </p:spTree>
    <p:extLst>
      <p:ext uri="{BB962C8B-B14F-4D97-AF65-F5344CB8AC3E}">
        <p14:creationId xmlns:p14="http://schemas.microsoft.com/office/powerpoint/2010/main" val="3004224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201"/>
            <a:ext cx="12193057" cy="7023201"/>
          </a:xfrm>
          <a:prstGeom prst="rect">
            <a:avLst/>
          </a:prstGeom>
        </p:spPr>
      </p:pic>
      <p:sp>
        <p:nvSpPr>
          <p:cNvPr id="6" name="Rectangle 5"/>
          <p:cNvSpPr/>
          <p:nvPr/>
        </p:nvSpPr>
        <p:spPr>
          <a:xfrm>
            <a:off x="3260736" y="217415"/>
            <a:ext cx="567052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ln w="12700" cmpd="sng">
                  <a:solidFill>
                    <a:srgbClr val="FFC000"/>
                  </a:solidFill>
                  <a:prstDash val="solid"/>
                </a:ln>
                <a:solidFill>
                  <a:srgbClr val="7030A0"/>
                </a:solidFill>
                <a:latin typeface="Times New Roman" panose="02020603050405020304" pitchFamily="18" charset="0"/>
                <a:cs typeface="Times New Roman" panose="02020603050405020304" pitchFamily="18" charset="0"/>
              </a:rPr>
              <a:t>HƯỚNG DẪN TỰ HỌC</a:t>
            </a:r>
            <a:endParaRPr kumimoji="0" lang="en-US" sz="3200" b="1" i="0" u="none" strike="noStrike" kern="1200" cap="none" spc="0" normalizeH="0" baseline="0" noProof="0" dirty="0">
              <a:ln w="12700" cmpd="sng">
                <a:solidFill>
                  <a:srgbClr val="FFC000"/>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1314995" y="1041929"/>
            <a:ext cx="9562011" cy="4071692"/>
          </a:xfrm>
          <a:prstGeom prst="rect">
            <a:avLst/>
          </a:prstGeom>
        </p:spPr>
        <p:txBody>
          <a:bodyPr wrap="square">
            <a:spAutoFit/>
          </a:bodyPr>
          <a:lstStyle/>
          <a:p>
            <a:pPr>
              <a:lnSpc>
                <a:spcPct val="115000"/>
              </a:lnSpc>
              <a:spcAft>
                <a:spcPts val="1200"/>
              </a:spcAft>
            </a:pPr>
            <a:r>
              <a:rPr lang="vi-VN" sz="2400" b="1" dirty="0">
                <a:solidFill>
                  <a:srgbClr val="0D0D0D"/>
                </a:solidFill>
                <a:latin typeface="Times New Roman" panose="02020603050405020304" pitchFamily="18" charset="0"/>
                <a:ea typeface="Times New Roman" panose="02020603050405020304" pitchFamily="18" charset="0"/>
              </a:rPr>
              <a:t>1</a:t>
            </a:r>
            <a:r>
              <a:rPr lang="vi-VN" sz="2400" dirty="0">
                <a:solidFill>
                  <a:srgbClr val="0D0D0D"/>
                </a:solidFill>
                <a:latin typeface="Times New Roman" panose="02020603050405020304" pitchFamily="18" charset="0"/>
                <a:ea typeface="Times New Roman" panose="02020603050405020304" pitchFamily="18" charset="0"/>
              </a:rPr>
              <a:t>. Đọc sách báo, truy cập internet, sưu tầm, tìm đọc các bài nghị luận văn học trình bày một ý kiến về cái hay, cái đẹp của tác phẩm văn học, nhất là các tác phẩm đã học, theo cách sau:</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vi-VN" sz="2400" dirty="0">
                <a:solidFill>
                  <a:srgbClr val="0D0D0D"/>
                </a:solidFill>
                <a:latin typeface="Times New Roman" panose="02020603050405020304" pitchFamily="18" charset="0"/>
                <a:ea typeface="Times New Roman" panose="02020603050405020304" pitchFamily="18" charset="0"/>
              </a:rPr>
              <a:t>- Sử dụng công cụ tìm kiếm, gõ tên các tác phẩm văn học cần tìm.</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vi-VN" sz="2400" dirty="0">
                <a:solidFill>
                  <a:srgbClr val="0D0D0D"/>
                </a:solidFill>
                <a:latin typeface="Times New Roman" panose="02020603050405020304" pitchFamily="18" charset="0"/>
                <a:ea typeface="Times New Roman" panose="02020603050405020304" pitchFamily="18" charset="0"/>
              </a:rPr>
              <a:t>- Thu thâp các nguồn tư liệu gồm</a:t>
            </a:r>
            <a:r>
              <a:rPr lang="vi-VN" sz="2400" i="1" dirty="0">
                <a:solidFill>
                  <a:srgbClr val="0D0D0D"/>
                </a:solidFill>
                <a:latin typeface="Times New Roman" panose="02020603050405020304" pitchFamily="18" charset="0"/>
                <a:ea typeface="Times New Roman" panose="02020603050405020304" pitchFamily="18" charset="0"/>
              </a:rPr>
              <a:t>: bài viết, hình ảnh, video,...</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vi-VN" sz="2400" b="1" dirty="0">
                <a:solidFill>
                  <a:srgbClr val="0D0D0D"/>
                </a:solidFill>
                <a:latin typeface="Times New Roman" panose="02020603050405020304" pitchFamily="18" charset="0"/>
                <a:ea typeface="Times New Roman" panose="02020603050405020304" pitchFamily="18" charset="0"/>
              </a:rPr>
              <a:t>2</a:t>
            </a:r>
            <a:r>
              <a:rPr lang="vi-VN" sz="2400" dirty="0">
                <a:solidFill>
                  <a:srgbClr val="0D0D0D"/>
                </a:solidFill>
                <a:latin typeface="Times New Roman" panose="02020603050405020304" pitchFamily="18" charset="0"/>
                <a:ea typeface="Times New Roman" panose="02020603050405020304" pitchFamily="18" charset="0"/>
              </a:rPr>
              <a:t>. Ghi chép và tích lũy trích đoạn văn nghị luận hay mà em đã đọc được.</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2400" b="1" dirty="0">
                <a:solidFill>
                  <a:srgbClr val="0D0D0D"/>
                </a:solidFill>
                <a:latin typeface="Times New Roman" panose="02020603050405020304" pitchFamily="18" charset="0"/>
                <a:ea typeface="Times New Roman" panose="02020603050405020304" pitchFamily="18" charset="0"/>
              </a:rPr>
              <a:t>3. </a:t>
            </a:r>
            <a:r>
              <a:rPr lang="en-US" sz="2400" b="1" dirty="0" err="1">
                <a:solidFill>
                  <a:srgbClr val="0D0D0D"/>
                </a:solidFill>
                <a:latin typeface="Times New Roman" panose="02020603050405020304" pitchFamily="18" charset="0"/>
                <a:ea typeface="Times New Roman" panose="02020603050405020304" pitchFamily="18" charset="0"/>
              </a:rPr>
              <a:t>Chuẩn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bị</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bài</a:t>
            </a:r>
            <a:r>
              <a:rPr lang="en-US" sz="2400" b="1" dirty="0">
                <a:solidFill>
                  <a:srgbClr val="0D0D0D"/>
                </a:solidFill>
                <a:latin typeface="Times New Roman" panose="02020603050405020304" pitchFamily="18" charset="0"/>
                <a:ea typeface="Times New Roman" panose="02020603050405020304" pitchFamily="18" charset="0"/>
              </a:rPr>
              <a:t> 5: </a:t>
            </a:r>
            <a:r>
              <a:rPr lang="en-US" sz="2400" b="1" dirty="0" err="1">
                <a:solidFill>
                  <a:srgbClr val="0D0D0D"/>
                </a:solidFill>
                <a:latin typeface="Times New Roman" panose="02020603050405020304" pitchFamily="18" charset="0"/>
                <a:ea typeface="Times New Roman" panose="02020603050405020304" pitchFamily="18" charset="0"/>
              </a:rPr>
              <a:t>Văn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bản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thông</a:t>
            </a:r>
            <a:r>
              <a:rPr lang="en-US" sz="2400" b="1" dirty="0">
                <a:solidFill>
                  <a:srgbClr val="0D0D0D"/>
                </a:solidFill>
                <a:latin typeface="Times New Roman" panose="02020603050405020304" pitchFamily="18" charset="0"/>
                <a:ea typeface="Times New Roman" panose="02020603050405020304" pitchFamily="18" charset="0"/>
              </a:rPr>
              <a:t> tin </a:t>
            </a:r>
            <a:r>
              <a:rPr lang="en-US" sz="2400" dirty="0">
                <a:solidFill>
                  <a:srgbClr val="0D0D0D"/>
                </a:solidFill>
                <a:latin typeface="Times New Roman" panose="02020603050405020304" pitchFamily="18" charset="0"/>
                <a:ea typeface="Times New Roman" panose="02020603050405020304" pitchFamily="18" charset="0"/>
              </a:rPr>
              <a:t>(</a:t>
            </a:r>
            <a:r>
              <a:rPr lang="en-US" sz="2400" dirty="0" err="1">
                <a:solidFill>
                  <a:srgbClr val="0D0D0D"/>
                </a:solidFill>
                <a:latin typeface="Times New Roman" panose="02020603050405020304" pitchFamily="18" charset="0"/>
                <a:ea typeface="Times New Roman" panose="02020603050405020304" pitchFamily="18" charset="0"/>
              </a:rPr>
              <a:t>Thuật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theo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gian</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6133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4572"/>
            <a:ext cx="12193057" cy="7023201"/>
          </a:xfrm>
          <a:prstGeom prst="rect">
            <a:avLst/>
          </a:prstGeom>
        </p:spPr>
      </p:pic>
      <p:sp>
        <p:nvSpPr>
          <p:cNvPr id="8" name="Rectangle 7"/>
          <p:cNvSpPr/>
          <p:nvPr/>
        </p:nvSpPr>
        <p:spPr>
          <a:xfrm>
            <a:off x="3676490" y="43805"/>
            <a:ext cx="567052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cmpd="sng">
                  <a:solidFill>
                    <a:srgbClr val="FFC000"/>
                  </a:solidFill>
                  <a:prstDash val="solid"/>
                </a:ln>
                <a:solidFill>
                  <a:srgbClr val="7030A0"/>
                </a:solidFill>
                <a:effectLst/>
                <a:uLnTx/>
                <a:uFillTx/>
                <a:latin typeface="Times New Roman" panose="02020603050405020304" pitchFamily="18" charset="0"/>
                <a:cs typeface="Times New Roman" panose="02020603050405020304" pitchFamily="18" charset="0"/>
              </a:rPr>
              <a:t>NÓI VÀ NGHE</a:t>
            </a:r>
          </a:p>
        </p:txBody>
      </p:sp>
      <p:sp>
        <p:nvSpPr>
          <p:cNvPr id="4" name="Freeform 3"/>
          <p:cNvSpPr/>
          <p:nvPr/>
        </p:nvSpPr>
        <p:spPr>
          <a:xfrm>
            <a:off x="1387725" y="1302667"/>
            <a:ext cx="7065466" cy="843904"/>
          </a:xfrm>
          <a:custGeom>
            <a:avLst/>
            <a:gdLst>
              <a:gd name="connsiteX0" fmla="*/ 0 w 7065466"/>
              <a:gd name="connsiteY0" fmla="*/ 84390 h 843904"/>
              <a:gd name="connsiteX1" fmla="*/ 84390 w 7065466"/>
              <a:gd name="connsiteY1" fmla="*/ 0 h 843904"/>
              <a:gd name="connsiteX2" fmla="*/ 6981076 w 7065466"/>
              <a:gd name="connsiteY2" fmla="*/ 0 h 843904"/>
              <a:gd name="connsiteX3" fmla="*/ 7065466 w 7065466"/>
              <a:gd name="connsiteY3" fmla="*/ 84390 h 843904"/>
              <a:gd name="connsiteX4" fmla="*/ 7065466 w 7065466"/>
              <a:gd name="connsiteY4" fmla="*/ 759514 h 843904"/>
              <a:gd name="connsiteX5" fmla="*/ 6981076 w 7065466"/>
              <a:gd name="connsiteY5" fmla="*/ 843904 h 843904"/>
              <a:gd name="connsiteX6" fmla="*/ 84390 w 7065466"/>
              <a:gd name="connsiteY6" fmla="*/ 843904 h 843904"/>
              <a:gd name="connsiteX7" fmla="*/ 0 w 7065466"/>
              <a:gd name="connsiteY7" fmla="*/ 759514 h 843904"/>
              <a:gd name="connsiteX8" fmla="*/ 0 w 7065466"/>
              <a:gd name="connsiteY8" fmla="*/ 84390 h 84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65466" h="843904">
                <a:moveTo>
                  <a:pt x="0" y="84390"/>
                </a:moveTo>
                <a:cubicBezTo>
                  <a:pt x="0" y="37783"/>
                  <a:pt x="37783" y="0"/>
                  <a:pt x="84390" y="0"/>
                </a:cubicBezTo>
                <a:lnTo>
                  <a:pt x="6981076" y="0"/>
                </a:lnTo>
                <a:cubicBezTo>
                  <a:pt x="7027683" y="0"/>
                  <a:pt x="7065466" y="37783"/>
                  <a:pt x="7065466" y="84390"/>
                </a:cubicBezTo>
                <a:lnTo>
                  <a:pt x="7065466" y="759514"/>
                </a:lnTo>
                <a:cubicBezTo>
                  <a:pt x="7065466" y="806121"/>
                  <a:pt x="7027683" y="843904"/>
                  <a:pt x="6981076" y="843904"/>
                </a:cubicBezTo>
                <a:lnTo>
                  <a:pt x="84390" y="843904"/>
                </a:lnTo>
                <a:cubicBezTo>
                  <a:pt x="37783" y="843904"/>
                  <a:pt x="0" y="806121"/>
                  <a:pt x="0" y="759514"/>
                </a:cubicBezTo>
                <a:lnTo>
                  <a:pt x="0" y="8439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6157" tIns="116157" rIns="1076098" bIns="116157" numCol="1" spcCol="1270" anchor="ctr" anchorCtr="0">
            <a:noAutofit/>
          </a:bodyPr>
          <a:lstStyle/>
          <a:p>
            <a:pPr lvl="0" algn="l"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 </a:t>
            </a:r>
            <a:r>
              <a:rPr lang="vi-VN" sz="2400" b="1" kern="1200" dirty="0">
                <a:latin typeface="Times New Roman" panose="02020603050405020304" pitchFamily="18" charset="0"/>
                <a:cs typeface="Times New Roman" panose="02020603050405020304" pitchFamily="18" charset="0"/>
              </a:rPr>
              <a:t>Để </a:t>
            </a:r>
            <a:r>
              <a:rPr lang="en-US" sz="2400" b="1" kern="1200" dirty="0" err="1">
                <a:latin typeface="Times New Roman" panose="02020603050405020304" pitchFamily="18" charset="0"/>
                <a:cs typeface="Times New Roman" panose="02020603050405020304" pitchFamily="18" charset="0"/>
              </a:rPr>
              <a:t>trình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bày</a:t>
            </a:r>
            <a:r>
              <a:rPr lang="en-US" sz="2400" b="1" kern="1200" dirty="0">
                <a:latin typeface="Times New Roman" panose="02020603050405020304" pitchFamily="18" charset="0"/>
                <a:cs typeface="Times New Roman" panose="02020603050405020304" pitchFamily="18" charset="0"/>
              </a:rPr>
              <a:t> ý </a:t>
            </a:r>
            <a:r>
              <a:rPr lang="en-US" sz="2400" b="1" kern="1200" dirty="0" err="1">
                <a:latin typeface="Times New Roman" panose="02020603050405020304" pitchFamily="18" charset="0"/>
                <a:cs typeface="Times New Roman" panose="02020603050405020304" pitchFamily="18" charset="0"/>
              </a:rPr>
              <a:t>kiến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về</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một</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vấn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đề</a:t>
            </a:r>
            <a:r>
              <a:rPr lang="vi-VN" sz="2400" b="1" kern="1200" dirty="0">
                <a:latin typeface="Times New Roman" panose="02020603050405020304" pitchFamily="18" charset="0"/>
                <a:cs typeface="Times New Roman" panose="02020603050405020304" pitchFamily="18" charset="0"/>
              </a:rPr>
              <a:t>, </a:t>
            </a:r>
            <a:r>
              <a:rPr lang="en-US" sz="2400" b="1" kern="1200" dirty="0">
                <a:latin typeface="Times New Roman" panose="02020603050405020304" pitchFamily="18" charset="0"/>
                <a:cs typeface="Times New Roman" panose="02020603050405020304" pitchFamily="18" charset="0"/>
              </a:rPr>
              <a:t>HS</a:t>
            </a:r>
            <a:r>
              <a:rPr lang="vi-VN" sz="2400" b="1" kern="1200" dirty="0">
                <a:latin typeface="Times New Roman" panose="02020603050405020304" pitchFamily="18" charset="0"/>
                <a:cs typeface="Times New Roman" panose="02020603050405020304" pitchFamily="18" charset="0"/>
              </a:rPr>
              <a:t> cần xác định:</a:t>
            </a:r>
            <a:endParaRPr lang="en-US" sz="2400" kern="1200" dirty="0">
              <a:latin typeface="Times New Roman" panose="02020603050405020304" pitchFamily="18" charset="0"/>
              <a:cs typeface="Times New Roman" panose="02020603050405020304" pitchFamily="18" charset="0"/>
            </a:endParaRPr>
          </a:p>
        </p:txBody>
      </p:sp>
      <p:sp>
        <p:nvSpPr>
          <p:cNvPr id="6" name="Freeform 5"/>
          <p:cNvSpPr/>
          <p:nvPr/>
        </p:nvSpPr>
        <p:spPr>
          <a:xfrm>
            <a:off x="1915340" y="2263779"/>
            <a:ext cx="7065466" cy="843904"/>
          </a:xfrm>
          <a:custGeom>
            <a:avLst/>
            <a:gdLst>
              <a:gd name="connsiteX0" fmla="*/ 0 w 7065466"/>
              <a:gd name="connsiteY0" fmla="*/ 84390 h 843904"/>
              <a:gd name="connsiteX1" fmla="*/ 84390 w 7065466"/>
              <a:gd name="connsiteY1" fmla="*/ 0 h 843904"/>
              <a:gd name="connsiteX2" fmla="*/ 6981076 w 7065466"/>
              <a:gd name="connsiteY2" fmla="*/ 0 h 843904"/>
              <a:gd name="connsiteX3" fmla="*/ 7065466 w 7065466"/>
              <a:gd name="connsiteY3" fmla="*/ 84390 h 843904"/>
              <a:gd name="connsiteX4" fmla="*/ 7065466 w 7065466"/>
              <a:gd name="connsiteY4" fmla="*/ 759514 h 843904"/>
              <a:gd name="connsiteX5" fmla="*/ 6981076 w 7065466"/>
              <a:gd name="connsiteY5" fmla="*/ 843904 h 843904"/>
              <a:gd name="connsiteX6" fmla="*/ 84390 w 7065466"/>
              <a:gd name="connsiteY6" fmla="*/ 843904 h 843904"/>
              <a:gd name="connsiteX7" fmla="*/ 0 w 7065466"/>
              <a:gd name="connsiteY7" fmla="*/ 759514 h 843904"/>
              <a:gd name="connsiteX8" fmla="*/ 0 w 7065466"/>
              <a:gd name="connsiteY8" fmla="*/ 84390 h 84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65466" h="843904">
                <a:moveTo>
                  <a:pt x="0" y="84390"/>
                </a:moveTo>
                <a:cubicBezTo>
                  <a:pt x="0" y="37783"/>
                  <a:pt x="37783" y="0"/>
                  <a:pt x="84390" y="0"/>
                </a:cubicBezTo>
                <a:lnTo>
                  <a:pt x="6981076" y="0"/>
                </a:lnTo>
                <a:cubicBezTo>
                  <a:pt x="7027683" y="0"/>
                  <a:pt x="7065466" y="37783"/>
                  <a:pt x="7065466" y="84390"/>
                </a:cubicBezTo>
                <a:lnTo>
                  <a:pt x="7065466" y="759514"/>
                </a:lnTo>
                <a:cubicBezTo>
                  <a:pt x="7065466" y="806121"/>
                  <a:pt x="7027683" y="843904"/>
                  <a:pt x="6981076" y="843904"/>
                </a:cubicBezTo>
                <a:lnTo>
                  <a:pt x="84390" y="843904"/>
                </a:lnTo>
                <a:cubicBezTo>
                  <a:pt x="37783" y="843904"/>
                  <a:pt x="0" y="806121"/>
                  <a:pt x="0" y="759514"/>
                </a:cubicBezTo>
                <a:lnTo>
                  <a:pt x="0" y="8439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6157" tIns="116157" rIns="1192310" bIns="116157" numCol="1" spcCol="1270" anchor="ctr" anchorCtr="0">
            <a:noAutofit/>
          </a:bodyPr>
          <a:lstStyle/>
          <a:p>
            <a:pPr lvl="0" algn="l" defTabSz="1066800">
              <a:lnSpc>
                <a:spcPct val="90000"/>
              </a:lnSpc>
              <a:spcBef>
                <a:spcPct val="0"/>
              </a:spcBef>
              <a:spcAft>
                <a:spcPct val="35000"/>
              </a:spcAft>
            </a:pPr>
            <a:r>
              <a:rPr lang="vi-VN" sz="2400" kern="1200" dirty="0">
                <a:latin typeface="Times New Roman" panose="02020603050405020304" pitchFamily="18" charset="0"/>
                <a:cs typeface="Times New Roman" panose="02020603050405020304" pitchFamily="18" charset="0"/>
              </a:rPr>
              <a:t>Đó là vấn đề gì? Ý kiến của em về vấn đề này như thế nào?</a:t>
            </a:r>
            <a:endParaRPr lang="en-US" sz="24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7904654" y="1919185"/>
            <a:ext cx="548537" cy="548537"/>
          </a:xfrm>
          <a:custGeom>
            <a:avLst/>
            <a:gdLst>
              <a:gd name="connsiteX0" fmla="*/ 0 w 548537"/>
              <a:gd name="connsiteY0" fmla="*/ 301695 h 548537"/>
              <a:gd name="connsiteX1" fmla="*/ 123421 w 548537"/>
              <a:gd name="connsiteY1" fmla="*/ 301695 h 548537"/>
              <a:gd name="connsiteX2" fmla="*/ 123421 w 548537"/>
              <a:gd name="connsiteY2" fmla="*/ 0 h 548537"/>
              <a:gd name="connsiteX3" fmla="*/ 425116 w 548537"/>
              <a:gd name="connsiteY3" fmla="*/ 0 h 548537"/>
              <a:gd name="connsiteX4" fmla="*/ 425116 w 548537"/>
              <a:gd name="connsiteY4" fmla="*/ 301695 h 548537"/>
              <a:gd name="connsiteX5" fmla="*/ 548537 w 548537"/>
              <a:gd name="connsiteY5" fmla="*/ 301695 h 548537"/>
              <a:gd name="connsiteX6" fmla="*/ 274269 w 548537"/>
              <a:gd name="connsiteY6" fmla="*/ 548537 h 548537"/>
              <a:gd name="connsiteX7" fmla="*/ 0 w 548537"/>
              <a:gd name="connsiteY7" fmla="*/ 301695 h 54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37" h="548537">
                <a:moveTo>
                  <a:pt x="0" y="301695"/>
                </a:moveTo>
                <a:lnTo>
                  <a:pt x="123421" y="301695"/>
                </a:lnTo>
                <a:lnTo>
                  <a:pt x="123421" y="0"/>
                </a:lnTo>
                <a:lnTo>
                  <a:pt x="425116" y="0"/>
                </a:lnTo>
                <a:lnTo>
                  <a:pt x="425116" y="301695"/>
                </a:lnTo>
                <a:lnTo>
                  <a:pt x="548537" y="301695"/>
                </a:lnTo>
                <a:lnTo>
                  <a:pt x="274269" y="548537"/>
                </a:lnTo>
                <a:lnTo>
                  <a:pt x="0" y="301695"/>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55171" tIns="31750" rIns="155171" bIns="167513" numCol="1" spcCol="1270" anchor="ctr" anchorCtr="0">
            <a:noAutofit/>
          </a:bodyPr>
          <a:lstStyle/>
          <a:p>
            <a:pPr lvl="0" algn="ctr" defTabSz="1111250">
              <a:lnSpc>
                <a:spcPct val="90000"/>
              </a:lnSpc>
              <a:spcBef>
                <a:spcPct val="0"/>
              </a:spcBef>
              <a:spcAft>
                <a:spcPct val="35000"/>
              </a:spcAft>
            </a:pPr>
            <a:endParaRPr lang="en-US" sz="2500" kern="1200"/>
          </a:p>
        </p:txBody>
      </p:sp>
      <p:grpSp>
        <p:nvGrpSpPr>
          <p:cNvPr id="19" name="Group 18"/>
          <p:cNvGrpSpPr/>
          <p:nvPr/>
        </p:nvGrpSpPr>
        <p:grpSpPr>
          <a:xfrm>
            <a:off x="1998397" y="2880298"/>
            <a:ext cx="7954585" cy="1188498"/>
            <a:chOff x="1998397" y="2880298"/>
            <a:chExt cx="7954585" cy="1188498"/>
          </a:xfrm>
          <a:scene3d>
            <a:camera prst="orthographicFront">
              <a:rot lat="0" lon="0" rev="0"/>
            </a:camera>
            <a:lightRig rig="soft" dir="t">
              <a:rot lat="0" lon="0" rev="0"/>
            </a:lightRig>
          </a:scene3d>
        </p:grpSpPr>
        <p:sp>
          <p:nvSpPr>
            <p:cNvPr id="7" name="Freeform 6"/>
            <p:cNvSpPr/>
            <p:nvPr/>
          </p:nvSpPr>
          <p:spPr>
            <a:xfrm>
              <a:off x="1998397" y="3224892"/>
              <a:ext cx="7954585" cy="843904"/>
            </a:xfrm>
            <a:custGeom>
              <a:avLst/>
              <a:gdLst>
                <a:gd name="connsiteX0" fmla="*/ 0 w 7954585"/>
                <a:gd name="connsiteY0" fmla="*/ 84390 h 843904"/>
                <a:gd name="connsiteX1" fmla="*/ 84390 w 7954585"/>
                <a:gd name="connsiteY1" fmla="*/ 0 h 843904"/>
                <a:gd name="connsiteX2" fmla="*/ 7870195 w 7954585"/>
                <a:gd name="connsiteY2" fmla="*/ 0 h 843904"/>
                <a:gd name="connsiteX3" fmla="*/ 7954585 w 7954585"/>
                <a:gd name="connsiteY3" fmla="*/ 84390 h 843904"/>
                <a:gd name="connsiteX4" fmla="*/ 7954585 w 7954585"/>
                <a:gd name="connsiteY4" fmla="*/ 759514 h 843904"/>
                <a:gd name="connsiteX5" fmla="*/ 7870195 w 7954585"/>
                <a:gd name="connsiteY5" fmla="*/ 843904 h 843904"/>
                <a:gd name="connsiteX6" fmla="*/ 84390 w 7954585"/>
                <a:gd name="connsiteY6" fmla="*/ 843904 h 843904"/>
                <a:gd name="connsiteX7" fmla="*/ 0 w 7954585"/>
                <a:gd name="connsiteY7" fmla="*/ 759514 h 843904"/>
                <a:gd name="connsiteX8" fmla="*/ 0 w 7954585"/>
                <a:gd name="connsiteY8" fmla="*/ 84390 h 84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4585" h="843904">
                  <a:moveTo>
                    <a:pt x="0" y="84390"/>
                  </a:moveTo>
                  <a:cubicBezTo>
                    <a:pt x="0" y="37783"/>
                    <a:pt x="37783" y="0"/>
                    <a:pt x="84390" y="0"/>
                  </a:cubicBezTo>
                  <a:lnTo>
                    <a:pt x="7870195" y="0"/>
                  </a:lnTo>
                  <a:cubicBezTo>
                    <a:pt x="7916802" y="0"/>
                    <a:pt x="7954585" y="37783"/>
                    <a:pt x="7954585" y="84390"/>
                  </a:cubicBezTo>
                  <a:lnTo>
                    <a:pt x="7954585" y="759514"/>
                  </a:lnTo>
                  <a:cubicBezTo>
                    <a:pt x="7954585" y="806121"/>
                    <a:pt x="7916802" y="843904"/>
                    <a:pt x="7870195" y="843904"/>
                  </a:cubicBezTo>
                  <a:lnTo>
                    <a:pt x="84390" y="843904"/>
                  </a:lnTo>
                  <a:cubicBezTo>
                    <a:pt x="37783" y="843904"/>
                    <a:pt x="0" y="806121"/>
                    <a:pt x="0" y="759514"/>
                  </a:cubicBezTo>
                  <a:lnTo>
                    <a:pt x="0" y="84390"/>
                  </a:lnTo>
                  <a:close/>
                </a:path>
              </a:pathLst>
            </a:cu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6157" tIns="116157" rIns="1327734" bIns="116157" numCol="1" spcCol="1270" anchor="ctr" anchorCtr="0">
              <a:noAutofit/>
            </a:bodyPr>
            <a:lstStyle/>
            <a:p>
              <a:pPr lvl="0" algn="l" defTabSz="1066800">
                <a:lnSpc>
                  <a:spcPct val="90000"/>
                </a:lnSpc>
                <a:spcBef>
                  <a:spcPct val="0"/>
                </a:spcBef>
                <a:spcAft>
                  <a:spcPct val="35000"/>
                </a:spcAft>
              </a:pPr>
              <a:r>
                <a:rPr lang="vi-VN" sz="2400" kern="1200" dirty="0">
                  <a:latin typeface="Times New Roman" panose="02020603050405020304" pitchFamily="18" charset="0"/>
                  <a:cs typeface="Times New Roman" panose="02020603050405020304" pitchFamily="18" charset="0"/>
                </a:rPr>
                <a:t>Các lí lẽ và bằng chứng mà em định sử dụng để làm sáng tỏ vấn đề, thuyết phục mọi người là những gì?</a:t>
              </a:r>
              <a:endParaRPr lang="en-US" sz="2400" kern="1200" dirty="0">
                <a:latin typeface="Times New Roman" panose="02020603050405020304" pitchFamily="18" charset="0"/>
                <a:cs typeface="Times New Roman" panose="02020603050405020304" pitchFamily="18" charset="0"/>
              </a:endParaRPr>
            </a:p>
          </p:txBody>
        </p:sp>
        <p:sp>
          <p:nvSpPr>
            <p:cNvPr id="13" name="Freeform 12"/>
            <p:cNvSpPr/>
            <p:nvPr/>
          </p:nvSpPr>
          <p:spPr>
            <a:xfrm>
              <a:off x="8432270" y="2880298"/>
              <a:ext cx="548537" cy="548537"/>
            </a:xfrm>
            <a:custGeom>
              <a:avLst/>
              <a:gdLst>
                <a:gd name="connsiteX0" fmla="*/ 0 w 548537"/>
                <a:gd name="connsiteY0" fmla="*/ 301695 h 548537"/>
                <a:gd name="connsiteX1" fmla="*/ 123421 w 548537"/>
                <a:gd name="connsiteY1" fmla="*/ 301695 h 548537"/>
                <a:gd name="connsiteX2" fmla="*/ 123421 w 548537"/>
                <a:gd name="connsiteY2" fmla="*/ 0 h 548537"/>
                <a:gd name="connsiteX3" fmla="*/ 425116 w 548537"/>
                <a:gd name="connsiteY3" fmla="*/ 0 h 548537"/>
                <a:gd name="connsiteX4" fmla="*/ 425116 w 548537"/>
                <a:gd name="connsiteY4" fmla="*/ 301695 h 548537"/>
                <a:gd name="connsiteX5" fmla="*/ 548537 w 548537"/>
                <a:gd name="connsiteY5" fmla="*/ 301695 h 548537"/>
                <a:gd name="connsiteX6" fmla="*/ 274269 w 548537"/>
                <a:gd name="connsiteY6" fmla="*/ 548537 h 548537"/>
                <a:gd name="connsiteX7" fmla="*/ 0 w 548537"/>
                <a:gd name="connsiteY7" fmla="*/ 301695 h 54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37" h="548537">
                  <a:moveTo>
                    <a:pt x="0" y="301695"/>
                  </a:moveTo>
                  <a:lnTo>
                    <a:pt x="123421" y="301695"/>
                  </a:lnTo>
                  <a:lnTo>
                    <a:pt x="123421" y="0"/>
                  </a:lnTo>
                  <a:lnTo>
                    <a:pt x="425116" y="0"/>
                  </a:lnTo>
                  <a:lnTo>
                    <a:pt x="425116" y="301695"/>
                  </a:lnTo>
                  <a:lnTo>
                    <a:pt x="548537" y="301695"/>
                  </a:lnTo>
                  <a:lnTo>
                    <a:pt x="274269" y="548537"/>
                  </a:lnTo>
                  <a:lnTo>
                    <a:pt x="0" y="301695"/>
                  </a:lnTo>
                  <a:close/>
                </a:path>
              </a:pathLst>
            </a:cu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55171" tIns="31750" rIns="155171" bIns="167513" numCol="1" spcCol="1270" anchor="ctr" anchorCtr="0">
              <a:noAutofit/>
            </a:bodyPr>
            <a:lstStyle/>
            <a:p>
              <a:pPr lvl="0" algn="ctr" defTabSz="1111250">
                <a:lnSpc>
                  <a:spcPct val="90000"/>
                </a:lnSpc>
                <a:spcBef>
                  <a:spcPct val="0"/>
                </a:spcBef>
                <a:spcAft>
                  <a:spcPct val="35000"/>
                </a:spcAft>
              </a:pPr>
              <a:endParaRPr lang="en-US" sz="2500" kern="1200"/>
            </a:p>
          </p:txBody>
        </p:sp>
      </p:grpSp>
      <p:grpSp>
        <p:nvGrpSpPr>
          <p:cNvPr id="18" name="Group 17"/>
          <p:cNvGrpSpPr/>
          <p:nvPr/>
        </p:nvGrpSpPr>
        <p:grpSpPr>
          <a:xfrm>
            <a:off x="2970572" y="3827346"/>
            <a:ext cx="7065466" cy="1202563"/>
            <a:chOff x="2970572" y="3827346"/>
            <a:chExt cx="7065466" cy="1202563"/>
          </a:xfrm>
          <a:scene3d>
            <a:camera prst="orthographicFront">
              <a:rot lat="0" lon="0" rev="0"/>
            </a:camera>
            <a:lightRig rig="soft" dir="t">
              <a:rot lat="0" lon="0" rev="0"/>
            </a:lightRig>
          </a:scene3d>
        </p:grpSpPr>
        <p:sp>
          <p:nvSpPr>
            <p:cNvPr id="10" name="Freeform 9"/>
            <p:cNvSpPr/>
            <p:nvPr/>
          </p:nvSpPr>
          <p:spPr>
            <a:xfrm>
              <a:off x="2970572" y="4186005"/>
              <a:ext cx="7065466" cy="843904"/>
            </a:xfrm>
            <a:custGeom>
              <a:avLst/>
              <a:gdLst>
                <a:gd name="connsiteX0" fmla="*/ 0 w 7065466"/>
                <a:gd name="connsiteY0" fmla="*/ 84390 h 843904"/>
                <a:gd name="connsiteX1" fmla="*/ 84390 w 7065466"/>
                <a:gd name="connsiteY1" fmla="*/ 0 h 843904"/>
                <a:gd name="connsiteX2" fmla="*/ 6981076 w 7065466"/>
                <a:gd name="connsiteY2" fmla="*/ 0 h 843904"/>
                <a:gd name="connsiteX3" fmla="*/ 7065466 w 7065466"/>
                <a:gd name="connsiteY3" fmla="*/ 84390 h 843904"/>
                <a:gd name="connsiteX4" fmla="*/ 7065466 w 7065466"/>
                <a:gd name="connsiteY4" fmla="*/ 759514 h 843904"/>
                <a:gd name="connsiteX5" fmla="*/ 6981076 w 7065466"/>
                <a:gd name="connsiteY5" fmla="*/ 843904 h 843904"/>
                <a:gd name="connsiteX6" fmla="*/ 84390 w 7065466"/>
                <a:gd name="connsiteY6" fmla="*/ 843904 h 843904"/>
                <a:gd name="connsiteX7" fmla="*/ 0 w 7065466"/>
                <a:gd name="connsiteY7" fmla="*/ 759514 h 843904"/>
                <a:gd name="connsiteX8" fmla="*/ 0 w 7065466"/>
                <a:gd name="connsiteY8" fmla="*/ 84390 h 84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65466" h="843904">
                  <a:moveTo>
                    <a:pt x="0" y="84390"/>
                  </a:moveTo>
                  <a:cubicBezTo>
                    <a:pt x="0" y="37783"/>
                    <a:pt x="37783" y="0"/>
                    <a:pt x="84390" y="0"/>
                  </a:cubicBezTo>
                  <a:lnTo>
                    <a:pt x="6981076" y="0"/>
                  </a:lnTo>
                  <a:cubicBezTo>
                    <a:pt x="7027683" y="0"/>
                    <a:pt x="7065466" y="37783"/>
                    <a:pt x="7065466" y="84390"/>
                  </a:cubicBezTo>
                  <a:lnTo>
                    <a:pt x="7065466" y="759514"/>
                  </a:lnTo>
                  <a:cubicBezTo>
                    <a:pt x="7065466" y="806121"/>
                    <a:pt x="7027683" y="843904"/>
                    <a:pt x="6981076" y="843904"/>
                  </a:cubicBezTo>
                  <a:lnTo>
                    <a:pt x="84390" y="843904"/>
                  </a:lnTo>
                  <a:cubicBezTo>
                    <a:pt x="37783" y="843904"/>
                    <a:pt x="0" y="806121"/>
                    <a:pt x="0" y="759514"/>
                  </a:cubicBezTo>
                  <a:lnTo>
                    <a:pt x="0" y="84390"/>
                  </a:lnTo>
                  <a:close/>
                </a:path>
              </a:pathLst>
            </a:cu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6157" tIns="116157" rIns="1192310" bIns="116157" numCol="1" spcCol="1270" anchor="ctr" anchorCtr="0">
              <a:noAutofit/>
            </a:bodyPr>
            <a:lstStyle/>
            <a:p>
              <a:pPr lvl="0" algn="l" defTabSz="1066800">
                <a:lnSpc>
                  <a:spcPct val="90000"/>
                </a:lnSpc>
                <a:spcBef>
                  <a:spcPct val="0"/>
                </a:spcBef>
                <a:spcAft>
                  <a:spcPct val="35000"/>
                </a:spcAft>
              </a:pPr>
              <a:r>
                <a:rPr lang="vi-VN" sz="2400" kern="1200" dirty="0">
                  <a:latin typeface="Times New Roman" panose="02020603050405020304" pitchFamily="18" charset="0"/>
                  <a:cs typeface="Times New Roman" panose="02020603050405020304" pitchFamily="18" charset="0"/>
                </a:rPr>
                <a:t>Khi trình bày cần có thêm thiết bị gì?</a:t>
              </a:r>
              <a:endParaRPr lang="en-US" sz="2400" kern="1200" dirty="0">
                <a:latin typeface="Times New Roman" panose="02020603050405020304" pitchFamily="18" charset="0"/>
                <a:cs typeface="Times New Roman" panose="02020603050405020304" pitchFamily="18" charset="0"/>
              </a:endParaRPr>
            </a:p>
          </p:txBody>
        </p:sp>
        <p:sp>
          <p:nvSpPr>
            <p:cNvPr id="14" name="Freeform 13"/>
            <p:cNvSpPr/>
            <p:nvPr/>
          </p:nvSpPr>
          <p:spPr>
            <a:xfrm>
              <a:off x="8959886" y="3827346"/>
              <a:ext cx="548537" cy="548537"/>
            </a:xfrm>
            <a:custGeom>
              <a:avLst/>
              <a:gdLst>
                <a:gd name="connsiteX0" fmla="*/ 0 w 548537"/>
                <a:gd name="connsiteY0" fmla="*/ 301695 h 548537"/>
                <a:gd name="connsiteX1" fmla="*/ 123421 w 548537"/>
                <a:gd name="connsiteY1" fmla="*/ 301695 h 548537"/>
                <a:gd name="connsiteX2" fmla="*/ 123421 w 548537"/>
                <a:gd name="connsiteY2" fmla="*/ 0 h 548537"/>
                <a:gd name="connsiteX3" fmla="*/ 425116 w 548537"/>
                <a:gd name="connsiteY3" fmla="*/ 0 h 548537"/>
                <a:gd name="connsiteX4" fmla="*/ 425116 w 548537"/>
                <a:gd name="connsiteY4" fmla="*/ 301695 h 548537"/>
                <a:gd name="connsiteX5" fmla="*/ 548537 w 548537"/>
                <a:gd name="connsiteY5" fmla="*/ 301695 h 548537"/>
                <a:gd name="connsiteX6" fmla="*/ 274269 w 548537"/>
                <a:gd name="connsiteY6" fmla="*/ 548537 h 548537"/>
                <a:gd name="connsiteX7" fmla="*/ 0 w 548537"/>
                <a:gd name="connsiteY7" fmla="*/ 301695 h 54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37" h="548537">
                  <a:moveTo>
                    <a:pt x="0" y="301695"/>
                  </a:moveTo>
                  <a:lnTo>
                    <a:pt x="123421" y="301695"/>
                  </a:lnTo>
                  <a:lnTo>
                    <a:pt x="123421" y="0"/>
                  </a:lnTo>
                  <a:lnTo>
                    <a:pt x="425116" y="0"/>
                  </a:lnTo>
                  <a:lnTo>
                    <a:pt x="425116" y="301695"/>
                  </a:lnTo>
                  <a:lnTo>
                    <a:pt x="548537" y="301695"/>
                  </a:lnTo>
                  <a:lnTo>
                    <a:pt x="274269" y="548537"/>
                  </a:lnTo>
                  <a:lnTo>
                    <a:pt x="0" y="301695"/>
                  </a:lnTo>
                  <a:close/>
                </a:path>
              </a:pathLst>
            </a:cu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55171" tIns="31750" rIns="155171" bIns="167513" numCol="1" spcCol="1270" anchor="ctr" anchorCtr="0">
              <a:noAutofit/>
            </a:bodyPr>
            <a:lstStyle/>
            <a:p>
              <a:pPr lvl="0" algn="ctr" defTabSz="1111250">
                <a:lnSpc>
                  <a:spcPct val="90000"/>
                </a:lnSpc>
                <a:spcBef>
                  <a:spcPct val="0"/>
                </a:spcBef>
                <a:spcAft>
                  <a:spcPct val="35000"/>
                </a:spcAft>
              </a:pPr>
              <a:endParaRPr lang="en-US" sz="2500" kern="1200"/>
            </a:p>
          </p:txBody>
        </p:sp>
      </p:grpSp>
      <p:grpSp>
        <p:nvGrpSpPr>
          <p:cNvPr id="17" name="Group 16"/>
          <p:cNvGrpSpPr/>
          <p:nvPr/>
        </p:nvGrpSpPr>
        <p:grpSpPr>
          <a:xfrm>
            <a:off x="3256514" y="4797836"/>
            <a:ext cx="7548815" cy="1193186"/>
            <a:chOff x="3256514" y="4797836"/>
            <a:chExt cx="7548815" cy="1193186"/>
          </a:xfrm>
          <a:scene3d>
            <a:camera prst="orthographicFront">
              <a:rot lat="0" lon="0" rev="0"/>
            </a:camera>
            <a:lightRig rig="soft" dir="t">
              <a:rot lat="0" lon="0" rev="0"/>
            </a:lightRig>
          </a:scene3d>
        </p:grpSpPr>
        <p:sp>
          <p:nvSpPr>
            <p:cNvPr id="11" name="Freeform 10"/>
            <p:cNvSpPr/>
            <p:nvPr/>
          </p:nvSpPr>
          <p:spPr>
            <a:xfrm>
              <a:off x="3256514" y="5147118"/>
              <a:ext cx="7548815" cy="843904"/>
            </a:xfrm>
            <a:custGeom>
              <a:avLst/>
              <a:gdLst>
                <a:gd name="connsiteX0" fmla="*/ 0 w 7548815"/>
                <a:gd name="connsiteY0" fmla="*/ 84390 h 843904"/>
                <a:gd name="connsiteX1" fmla="*/ 84390 w 7548815"/>
                <a:gd name="connsiteY1" fmla="*/ 0 h 843904"/>
                <a:gd name="connsiteX2" fmla="*/ 7464425 w 7548815"/>
                <a:gd name="connsiteY2" fmla="*/ 0 h 843904"/>
                <a:gd name="connsiteX3" fmla="*/ 7548815 w 7548815"/>
                <a:gd name="connsiteY3" fmla="*/ 84390 h 843904"/>
                <a:gd name="connsiteX4" fmla="*/ 7548815 w 7548815"/>
                <a:gd name="connsiteY4" fmla="*/ 759514 h 843904"/>
                <a:gd name="connsiteX5" fmla="*/ 7464425 w 7548815"/>
                <a:gd name="connsiteY5" fmla="*/ 843904 h 843904"/>
                <a:gd name="connsiteX6" fmla="*/ 84390 w 7548815"/>
                <a:gd name="connsiteY6" fmla="*/ 843904 h 843904"/>
                <a:gd name="connsiteX7" fmla="*/ 0 w 7548815"/>
                <a:gd name="connsiteY7" fmla="*/ 759514 h 843904"/>
                <a:gd name="connsiteX8" fmla="*/ 0 w 7548815"/>
                <a:gd name="connsiteY8" fmla="*/ 84390 h 84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48815" h="843904">
                  <a:moveTo>
                    <a:pt x="0" y="84390"/>
                  </a:moveTo>
                  <a:cubicBezTo>
                    <a:pt x="0" y="37783"/>
                    <a:pt x="37783" y="0"/>
                    <a:pt x="84390" y="0"/>
                  </a:cubicBezTo>
                  <a:lnTo>
                    <a:pt x="7464425" y="0"/>
                  </a:lnTo>
                  <a:cubicBezTo>
                    <a:pt x="7511032" y="0"/>
                    <a:pt x="7548815" y="37783"/>
                    <a:pt x="7548815" y="84390"/>
                  </a:cubicBezTo>
                  <a:lnTo>
                    <a:pt x="7548815" y="759514"/>
                  </a:lnTo>
                  <a:cubicBezTo>
                    <a:pt x="7548815" y="806121"/>
                    <a:pt x="7511032" y="843904"/>
                    <a:pt x="7464425" y="843904"/>
                  </a:cubicBezTo>
                  <a:lnTo>
                    <a:pt x="84390" y="843904"/>
                  </a:lnTo>
                  <a:cubicBezTo>
                    <a:pt x="37783" y="843904"/>
                    <a:pt x="0" y="806121"/>
                    <a:pt x="0" y="759514"/>
                  </a:cubicBezTo>
                  <a:lnTo>
                    <a:pt x="0" y="84390"/>
                  </a:lnTo>
                  <a:close/>
                </a:path>
              </a:pathLst>
            </a:cu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16157" tIns="116157" rIns="1265930" bIns="116157" numCol="1" spcCol="1270" anchor="ctr" anchorCtr="0">
              <a:noAutofit/>
            </a:bodyPr>
            <a:lstStyle/>
            <a:p>
              <a:pPr lvl="0" algn="l" defTabSz="1066800">
                <a:lnSpc>
                  <a:spcPct val="90000"/>
                </a:lnSpc>
                <a:spcBef>
                  <a:spcPct val="0"/>
                </a:spcBef>
                <a:spcAft>
                  <a:spcPct val="35000"/>
                </a:spcAft>
              </a:pPr>
              <a:r>
                <a:rPr lang="vi-VN" sz="2400" kern="1200" dirty="0">
                  <a:latin typeface="Times New Roman" panose="02020603050405020304" pitchFamily="18" charset="0"/>
                  <a:cs typeface="Times New Roman" panose="02020603050405020304" pitchFamily="18" charset="0"/>
                </a:rPr>
                <a:t>Cần chú ý như thế nào khi nói (âm lượng, tốc độ, tư thế, thái độ và các yếu tố phi ngôn ngữ,...) ?</a:t>
              </a:r>
              <a:endParaRPr lang="en-US" sz="2400" kern="1200" dirty="0">
                <a:latin typeface="Times New Roman" panose="02020603050405020304" pitchFamily="18" charset="0"/>
                <a:cs typeface="Times New Roman" panose="02020603050405020304" pitchFamily="18" charset="0"/>
              </a:endParaRPr>
            </a:p>
          </p:txBody>
        </p:sp>
        <p:sp>
          <p:nvSpPr>
            <p:cNvPr id="15" name="Freeform 14"/>
            <p:cNvSpPr/>
            <p:nvPr/>
          </p:nvSpPr>
          <p:spPr>
            <a:xfrm>
              <a:off x="9487502" y="4797836"/>
              <a:ext cx="548537" cy="548537"/>
            </a:xfrm>
            <a:custGeom>
              <a:avLst/>
              <a:gdLst>
                <a:gd name="connsiteX0" fmla="*/ 0 w 548537"/>
                <a:gd name="connsiteY0" fmla="*/ 301695 h 548537"/>
                <a:gd name="connsiteX1" fmla="*/ 123421 w 548537"/>
                <a:gd name="connsiteY1" fmla="*/ 301695 h 548537"/>
                <a:gd name="connsiteX2" fmla="*/ 123421 w 548537"/>
                <a:gd name="connsiteY2" fmla="*/ 0 h 548537"/>
                <a:gd name="connsiteX3" fmla="*/ 425116 w 548537"/>
                <a:gd name="connsiteY3" fmla="*/ 0 h 548537"/>
                <a:gd name="connsiteX4" fmla="*/ 425116 w 548537"/>
                <a:gd name="connsiteY4" fmla="*/ 301695 h 548537"/>
                <a:gd name="connsiteX5" fmla="*/ 548537 w 548537"/>
                <a:gd name="connsiteY5" fmla="*/ 301695 h 548537"/>
                <a:gd name="connsiteX6" fmla="*/ 274269 w 548537"/>
                <a:gd name="connsiteY6" fmla="*/ 548537 h 548537"/>
                <a:gd name="connsiteX7" fmla="*/ 0 w 548537"/>
                <a:gd name="connsiteY7" fmla="*/ 301695 h 54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37" h="548537">
                  <a:moveTo>
                    <a:pt x="0" y="301695"/>
                  </a:moveTo>
                  <a:lnTo>
                    <a:pt x="123421" y="301695"/>
                  </a:lnTo>
                  <a:lnTo>
                    <a:pt x="123421" y="0"/>
                  </a:lnTo>
                  <a:lnTo>
                    <a:pt x="425116" y="0"/>
                  </a:lnTo>
                  <a:lnTo>
                    <a:pt x="425116" y="301695"/>
                  </a:lnTo>
                  <a:lnTo>
                    <a:pt x="548537" y="301695"/>
                  </a:lnTo>
                  <a:lnTo>
                    <a:pt x="274269" y="548537"/>
                  </a:lnTo>
                  <a:lnTo>
                    <a:pt x="0" y="301695"/>
                  </a:lnTo>
                  <a:close/>
                </a:path>
              </a:pathLst>
            </a:cu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55171" tIns="31750" rIns="155171" bIns="167513" numCol="1" spcCol="1270" anchor="ctr" anchorCtr="0">
              <a:noAutofit/>
            </a:bodyPr>
            <a:lstStyle/>
            <a:p>
              <a:pPr lvl="0" algn="ctr" defTabSz="1111250">
                <a:lnSpc>
                  <a:spcPct val="90000"/>
                </a:lnSpc>
                <a:spcBef>
                  <a:spcPct val="0"/>
                </a:spcBef>
                <a:spcAft>
                  <a:spcPct val="35000"/>
                </a:spcAft>
              </a:pPr>
              <a:endParaRPr lang="en-US" sz="2500" kern="1200"/>
            </a:p>
          </p:txBody>
        </p:sp>
      </p:grpSp>
      <p:sp>
        <p:nvSpPr>
          <p:cNvPr id="9" name="Rectangle 8"/>
          <p:cNvSpPr/>
          <p:nvPr/>
        </p:nvSpPr>
        <p:spPr>
          <a:xfrm>
            <a:off x="4613653" y="628580"/>
            <a:ext cx="2347117" cy="587853"/>
          </a:xfrm>
          <a:prstGeom prst="rect">
            <a:avLst/>
          </a:prstGeom>
        </p:spPr>
        <p:txBody>
          <a:bodyPr wrap="none">
            <a:spAutoFit/>
          </a:bodyPr>
          <a:lstStyle/>
          <a:p>
            <a:pPr>
              <a:lnSpc>
                <a:spcPct val="115000"/>
              </a:lnSpc>
              <a:spcAft>
                <a:spcPts val="0"/>
              </a:spcAft>
            </a:pPr>
            <a:r>
              <a:rPr lang="en-US" sz="2800" b="1" dirty="0">
                <a:solidFill>
                  <a:srgbClr val="0070C0"/>
                </a:solidFill>
                <a:latin typeface="Times New Roman" panose="02020603050405020304" pitchFamily="18" charset="0"/>
                <a:ea typeface="MS Mincho"/>
              </a:rPr>
              <a:t>I. </a:t>
            </a:r>
            <a:r>
              <a:rPr lang="en-US" sz="2800" b="1" dirty="0" err="1">
                <a:solidFill>
                  <a:srgbClr val="0070C0"/>
                </a:solidFill>
                <a:latin typeface="Times New Roman" panose="02020603050405020304" pitchFamily="18" charset="0"/>
                <a:ea typeface="MS Mincho"/>
              </a:rPr>
              <a:t>Định</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hướng</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458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4572"/>
            <a:ext cx="12193057" cy="7023201"/>
          </a:xfrm>
          <a:prstGeom prst="rect">
            <a:avLst/>
          </a:prstGeom>
        </p:spPr>
      </p:pic>
      <p:sp>
        <p:nvSpPr>
          <p:cNvPr id="8" name="Rectangle 7"/>
          <p:cNvSpPr/>
          <p:nvPr/>
        </p:nvSpPr>
        <p:spPr>
          <a:xfrm>
            <a:off x="3676490" y="43805"/>
            <a:ext cx="567052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cmpd="sng">
                  <a:solidFill>
                    <a:srgbClr val="FFC000"/>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rPr>
              <a:t>NÓI VÀ NGHE</a:t>
            </a:r>
          </a:p>
        </p:txBody>
      </p:sp>
      <p:sp>
        <p:nvSpPr>
          <p:cNvPr id="3" name="Rectangle 2"/>
          <p:cNvSpPr/>
          <p:nvPr/>
        </p:nvSpPr>
        <p:spPr>
          <a:xfrm>
            <a:off x="1969009" y="877299"/>
            <a:ext cx="2319802" cy="556434"/>
          </a:xfrm>
          <a:prstGeom prst="rect">
            <a:avLst/>
          </a:prstGeom>
        </p:spPr>
        <p:txBody>
          <a:bodyPr wrap="none">
            <a:spAutoFit/>
          </a:bodyPr>
          <a:lstStyle/>
          <a:p>
            <a:pPr>
              <a:lnSpc>
                <a:spcPct val="115000"/>
              </a:lnSpc>
              <a:spcBef>
                <a:spcPts val="1600"/>
              </a:spcBef>
              <a:spcAft>
                <a:spcPts val="800"/>
              </a:spcAft>
            </a:pP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II.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hành</a:t>
            </a:r>
            <a:endParaRPr lang="en-US" sz="2800" b="1" dirty="0">
              <a:solidFill>
                <a:srgbClr val="94C6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Heart 5"/>
          <p:cNvSpPr/>
          <p:nvPr/>
        </p:nvSpPr>
        <p:spPr>
          <a:xfrm>
            <a:off x="2955663" y="1470289"/>
            <a:ext cx="7112182" cy="4013478"/>
          </a:xfrm>
          <a:prstGeom prst="heart">
            <a:avLst/>
          </a:prstGeom>
          <a:solidFill>
            <a:schemeClr val="bg1"/>
          </a:solidFill>
          <a:ln w="38100">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400" b="1" dirty="0" err="1">
                <a:solidFill>
                  <a:srgbClr val="C00000"/>
                </a:solidFill>
                <a:latin typeface="Times New Roman" panose="02020603050405020304" pitchFamily="18" charset="0"/>
                <a:ea typeface="Times New Roman" panose="02020603050405020304" pitchFamily="18" charset="0"/>
              </a:rPr>
              <a:t>Bài</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rPr>
              <a:t>tập</a:t>
            </a:r>
            <a:r>
              <a:rPr lang="en-US" sz="2400" dirty="0">
                <a:solidFill>
                  <a:srgbClr val="C00000"/>
                </a:solidFill>
                <a:latin typeface="Times New Roman" panose="02020603050405020304" pitchFamily="18" charset="0"/>
                <a:ea typeface="Times New Roman" panose="02020603050405020304" pitchFamily="18" charset="0"/>
              </a:rPr>
              <a:t>: </a:t>
            </a:r>
            <a:r>
              <a:rPr lang="en-US" sz="2400" i="1" dirty="0" err="1">
                <a:solidFill>
                  <a:srgbClr val="C00000"/>
                </a:solidFill>
                <a:latin typeface="Times New Roman" panose="02020603050405020304" pitchFamily="18" charset="0"/>
                <a:ea typeface="Times New Roman" panose="02020603050405020304" pitchFamily="18" charset="0"/>
              </a:rPr>
              <a:t>Em</a:t>
            </a:r>
            <a:r>
              <a:rPr lang="en-US" sz="2400" i="1" dirty="0">
                <a:solidFill>
                  <a:srgbClr val="C00000"/>
                </a:solidFill>
                <a:latin typeface="Times New Roman" panose="02020603050405020304" pitchFamily="18" charset="0"/>
                <a:ea typeface="Times New Roman" panose="02020603050405020304" pitchFamily="18" charset="0"/>
              </a:rPr>
              <a:t> </a:t>
            </a:r>
            <a:r>
              <a:rPr lang="en-US" sz="2400" i="1" dirty="0" err="1">
                <a:solidFill>
                  <a:srgbClr val="C00000"/>
                </a:solidFill>
                <a:latin typeface="Times New Roman" panose="02020603050405020304" pitchFamily="18" charset="0"/>
                <a:ea typeface="Times New Roman" panose="02020603050405020304" pitchFamily="18" charset="0"/>
              </a:rPr>
              <a:t>có</a:t>
            </a:r>
            <a:r>
              <a:rPr lang="en-US" sz="2400" i="1" dirty="0">
                <a:solidFill>
                  <a:srgbClr val="C00000"/>
                </a:solidFill>
                <a:latin typeface="Times New Roman" panose="02020603050405020304" pitchFamily="18" charset="0"/>
                <a:ea typeface="Times New Roman" panose="02020603050405020304" pitchFamily="18" charset="0"/>
              </a:rPr>
              <a:t> ý </a:t>
            </a:r>
            <a:r>
              <a:rPr lang="en-US" sz="2400" i="1" dirty="0" err="1">
                <a:solidFill>
                  <a:srgbClr val="C00000"/>
                </a:solidFill>
                <a:latin typeface="Times New Roman" panose="02020603050405020304" pitchFamily="18" charset="0"/>
                <a:ea typeface="Times New Roman" panose="02020603050405020304" pitchFamily="18" charset="0"/>
              </a:rPr>
              <a:t>kiến</a:t>
            </a:r>
            <a:r>
              <a:rPr lang="en-US" sz="2400" i="1" dirty="0">
                <a:solidFill>
                  <a:srgbClr val="C00000"/>
                </a:solidFill>
                <a:latin typeface="Times New Roman" panose="02020603050405020304" pitchFamily="18" charset="0"/>
                <a:ea typeface="Times New Roman" panose="02020603050405020304" pitchFamily="18" charset="0"/>
              </a:rPr>
              <a:t> </a:t>
            </a:r>
            <a:r>
              <a:rPr lang="en-US" sz="2400" i="1" dirty="0" err="1">
                <a:solidFill>
                  <a:srgbClr val="C00000"/>
                </a:solidFill>
                <a:latin typeface="Times New Roman" panose="02020603050405020304" pitchFamily="18" charset="0"/>
                <a:ea typeface="Times New Roman" panose="02020603050405020304" pitchFamily="18" charset="0"/>
              </a:rPr>
              <a:t>gì</a:t>
            </a:r>
            <a:r>
              <a:rPr lang="en-US" sz="2400" i="1" dirty="0">
                <a:solidFill>
                  <a:srgbClr val="C00000"/>
                </a:solidFill>
                <a:latin typeface="Times New Roman" panose="02020603050405020304" pitchFamily="18" charset="0"/>
                <a:ea typeface="Times New Roman" panose="02020603050405020304" pitchFamily="18" charset="0"/>
              </a:rPr>
              <a:t> </a:t>
            </a:r>
            <a:r>
              <a:rPr lang="en-US" sz="2400" i="1" dirty="0" err="1">
                <a:solidFill>
                  <a:srgbClr val="C00000"/>
                </a:solidFill>
                <a:latin typeface="Times New Roman" panose="02020603050405020304" pitchFamily="18" charset="0"/>
                <a:ea typeface="Times New Roman" panose="02020603050405020304" pitchFamily="18" charset="0"/>
              </a:rPr>
              <a:t>về</a:t>
            </a:r>
            <a:r>
              <a:rPr lang="en-US" sz="2400" i="1" dirty="0">
                <a:solidFill>
                  <a:srgbClr val="C00000"/>
                </a:solidFill>
                <a:latin typeface="Times New Roman" panose="02020603050405020304" pitchFamily="18" charset="0"/>
                <a:ea typeface="Times New Roman" panose="02020603050405020304" pitchFamily="18" charset="0"/>
              </a:rPr>
              <a:t> </a:t>
            </a:r>
            <a:r>
              <a:rPr lang="en-US" sz="2400" i="1" dirty="0" err="1">
                <a:solidFill>
                  <a:srgbClr val="C00000"/>
                </a:solidFill>
                <a:latin typeface="Times New Roman" panose="02020603050405020304" pitchFamily="18" charset="0"/>
                <a:ea typeface="Times New Roman" panose="02020603050405020304" pitchFamily="18" charset="0"/>
              </a:rPr>
              <a:t>nhận</a:t>
            </a:r>
            <a:r>
              <a:rPr lang="en-US" sz="2400" i="1" dirty="0">
                <a:solidFill>
                  <a:srgbClr val="C00000"/>
                </a:solidFill>
                <a:latin typeface="Times New Roman" panose="02020603050405020304" pitchFamily="18" charset="0"/>
                <a:ea typeface="Times New Roman" panose="02020603050405020304" pitchFamily="18" charset="0"/>
              </a:rPr>
              <a:t> </a:t>
            </a:r>
            <a:r>
              <a:rPr lang="en-US" sz="2400" i="1" dirty="0" err="1">
                <a:solidFill>
                  <a:srgbClr val="C00000"/>
                </a:solidFill>
                <a:latin typeface="Times New Roman" panose="02020603050405020304" pitchFamily="18" charset="0"/>
                <a:ea typeface="Times New Roman" panose="02020603050405020304" pitchFamily="18" charset="0"/>
              </a:rPr>
              <a:t>xét</a:t>
            </a:r>
            <a:r>
              <a:rPr lang="en-US" sz="2400" i="1" dirty="0">
                <a:solidFill>
                  <a:srgbClr val="C00000"/>
                </a:solidFill>
                <a:latin typeface="Times New Roman" panose="02020603050405020304" pitchFamily="18" charset="0"/>
                <a:ea typeface="Times New Roman" panose="02020603050405020304" pitchFamily="18" charset="0"/>
              </a:rPr>
              <a:t>: "</a:t>
            </a:r>
            <a:r>
              <a:rPr lang="en-US" sz="2400" i="1" dirty="0" err="1">
                <a:solidFill>
                  <a:srgbClr val="C00000"/>
                </a:solidFill>
                <a:latin typeface="Times New Roman" panose="02020603050405020304" pitchFamily="18" charset="0"/>
                <a:ea typeface="Times New Roman" panose="02020603050405020304" pitchFamily="18" charset="0"/>
              </a:rPr>
              <a:t>Đi</a:t>
            </a:r>
            <a:r>
              <a:rPr lang="en-US" sz="2400" i="1" dirty="0">
                <a:solidFill>
                  <a:srgbClr val="C00000"/>
                </a:solidFill>
                <a:latin typeface="Times New Roman" panose="02020603050405020304" pitchFamily="18" charset="0"/>
                <a:ea typeface="Times New Roman" panose="02020603050405020304" pitchFamily="18" charset="0"/>
              </a:rPr>
              <a:t> </a:t>
            </a:r>
            <a:r>
              <a:rPr lang="en-US" sz="2400" i="1" dirty="0" err="1">
                <a:solidFill>
                  <a:srgbClr val="C00000"/>
                </a:solidFill>
                <a:latin typeface="Times New Roman" panose="02020603050405020304" pitchFamily="18" charset="0"/>
                <a:ea typeface="Times New Roman" panose="02020603050405020304" pitchFamily="18" charset="0"/>
              </a:rPr>
              <a:t>tham</a:t>
            </a:r>
            <a:r>
              <a:rPr lang="en-US" sz="2400" i="1" dirty="0">
                <a:solidFill>
                  <a:srgbClr val="C00000"/>
                </a:solidFill>
                <a:latin typeface="Times New Roman" panose="02020603050405020304" pitchFamily="18" charset="0"/>
                <a:ea typeface="Times New Roman" panose="02020603050405020304" pitchFamily="18" charset="0"/>
              </a:rPr>
              <a:t> </a:t>
            </a:r>
            <a:r>
              <a:rPr lang="en-US" sz="2400" i="1" dirty="0" err="1">
                <a:solidFill>
                  <a:srgbClr val="C00000"/>
                </a:solidFill>
                <a:latin typeface="Times New Roman" panose="02020603050405020304" pitchFamily="18" charset="0"/>
                <a:ea typeface="Times New Roman" panose="02020603050405020304" pitchFamily="18" charset="0"/>
              </a:rPr>
              <a:t>quan</a:t>
            </a:r>
            <a:r>
              <a:rPr lang="en-US" sz="2400" i="1" dirty="0">
                <a:solidFill>
                  <a:srgbClr val="C00000"/>
                </a:solidFill>
                <a:latin typeface="Times New Roman" panose="02020603050405020304" pitchFamily="18" charset="0"/>
                <a:ea typeface="Times New Roman" panose="02020603050405020304" pitchFamily="18" charset="0"/>
              </a:rPr>
              <a:t>, du </a:t>
            </a:r>
            <a:r>
              <a:rPr lang="en-US" sz="2400" i="1" dirty="0" err="1">
                <a:solidFill>
                  <a:srgbClr val="C00000"/>
                </a:solidFill>
                <a:latin typeface="Times New Roman" panose="02020603050405020304" pitchFamily="18" charset="0"/>
                <a:ea typeface="Times New Roman" panose="02020603050405020304" pitchFamily="18" charset="0"/>
              </a:rPr>
              <a:t>lịch</a:t>
            </a:r>
            <a:r>
              <a:rPr lang="en-US" sz="2400" i="1" dirty="0">
                <a:solidFill>
                  <a:srgbClr val="C00000"/>
                </a:solidFill>
                <a:latin typeface="Times New Roman" panose="02020603050405020304" pitchFamily="18" charset="0"/>
                <a:ea typeface="Times New Roman" panose="02020603050405020304" pitchFamily="18" charset="0"/>
              </a:rPr>
              <a:t>, </a:t>
            </a:r>
            <a:r>
              <a:rPr lang="en-US" sz="2400" i="1" dirty="0" err="1">
                <a:solidFill>
                  <a:srgbClr val="C00000"/>
                </a:solidFill>
                <a:latin typeface="Times New Roman" panose="02020603050405020304" pitchFamily="18" charset="0"/>
                <a:ea typeface="Times New Roman" panose="02020603050405020304" pitchFamily="18" charset="0"/>
              </a:rPr>
              <a:t>chúng</a:t>
            </a:r>
            <a:r>
              <a:rPr lang="en-US" sz="2400" i="1" dirty="0">
                <a:solidFill>
                  <a:srgbClr val="C00000"/>
                </a:solidFill>
                <a:latin typeface="Times New Roman" panose="02020603050405020304" pitchFamily="18" charset="0"/>
                <a:ea typeface="Times New Roman" panose="02020603050405020304" pitchFamily="18" charset="0"/>
              </a:rPr>
              <a:t> ta </a:t>
            </a:r>
            <a:r>
              <a:rPr lang="en-US" sz="2400" i="1" dirty="0" err="1">
                <a:solidFill>
                  <a:srgbClr val="C00000"/>
                </a:solidFill>
                <a:latin typeface="Times New Roman" panose="02020603050405020304" pitchFamily="18" charset="0"/>
                <a:ea typeface="Times New Roman" panose="02020603050405020304" pitchFamily="18" charset="0"/>
              </a:rPr>
              <a:t>sẽ</a:t>
            </a:r>
            <a:r>
              <a:rPr lang="en-US" sz="2400" i="1" dirty="0">
                <a:solidFill>
                  <a:srgbClr val="C00000"/>
                </a:solidFill>
                <a:latin typeface="Times New Roman" panose="02020603050405020304" pitchFamily="18" charset="0"/>
                <a:ea typeface="Times New Roman" panose="02020603050405020304" pitchFamily="18" charset="0"/>
              </a:rPr>
              <a:t> </a:t>
            </a:r>
            <a:r>
              <a:rPr lang="en-US" sz="2400" i="1" dirty="0" err="1">
                <a:solidFill>
                  <a:srgbClr val="C00000"/>
                </a:solidFill>
                <a:latin typeface="Times New Roman" panose="02020603050405020304" pitchFamily="18" charset="0"/>
                <a:ea typeface="Times New Roman" panose="02020603050405020304" pitchFamily="18" charset="0"/>
              </a:rPr>
              <a:t>được</a:t>
            </a:r>
            <a:r>
              <a:rPr lang="en-US" sz="2400" i="1" dirty="0">
                <a:solidFill>
                  <a:srgbClr val="C00000"/>
                </a:solidFill>
                <a:latin typeface="Times New Roman" panose="02020603050405020304" pitchFamily="18" charset="0"/>
                <a:ea typeface="Times New Roman" panose="02020603050405020304" pitchFamily="18" charset="0"/>
              </a:rPr>
              <a:t> </a:t>
            </a:r>
            <a:r>
              <a:rPr lang="en-US" sz="2400" i="1" dirty="0" err="1">
                <a:solidFill>
                  <a:srgbClr val="C00000"/>
                </a:solidFill>
                <a:latin typeface="Times New Roman" panose="02020603050405020304" pitchFamily="18" charset="0"/>
                <a:ea typeface="Times New Roman" panose="02020603050405020304" pitchFamily="18" charset="0"/>
              </a:rPr>
              <a:t>mở</a:t>
            </a:r>
            <a:r>
              <a:rPr lang="en-US" sz="2400" i="1" dirty="0">
                <a:solidFill>
                  <a:srgbClr val="C00000"/>
                </a:solidFill>
                <a:latin typeface="Times New Roman" panose="02020603050405020304" pitchFamily="18" charset="0"/>
                <a:ea typeface="Times New Roman" panose="02020603050405020304" pitchFamily="18" charset="0"/>
              </a:rPr>
              <a:t> </a:t>
            </a:r>
            <a:r>
              <a:rPr lang="en-US" sz="2400" i="1" dirty="0" err="1">
                <a:solidFill>
                  <a:srgbClr val="C00000"/>
                </a:solidFill>
                <a:latin typeface="Times New Roman" panose="02020603050405020304" pitchFamily="18" charset="0"/>
                <a:ea typeface="Times New Roman" panose="02020603050405020304" pitchFamily="18" charset="0"/>
              </a:rPr>
              <a:t>rộng</a:t>
            </a:r>
            <a:r>
              <a:rPr lang="en-US" sz="2400" i="1" dirty="0">
                <a:solidFill>
                  <a:srgbClr val="C00000"/>
                </a:solidFill>
                <a:latin typeface="Times New Roman" panose="02020603050405020304" pitchFamily="18" charset="0"/>
                <a:ea typeface="Times New Roman" panose="02020603050405020304" pitchFamily="18" charset="0"/>
              </a:rPr>
              <a:t> </a:t>
            </a:r>
            <a:r>
              <a:rPr lang="en-US" sz="2400" i="1" dirty="0" err="1">
                <a:solidFill>
                  <a:srgbClr val="C00000"/>
                </a:solidFill>
                <a:latin typeface="Times New Roman" panose="02020603050405020304" pitchFamily="18" charset="0"/>
                <a:ea typeface="Times New Roman" panose="02020603050405020304" pitchFamily="18" charset="0"/>
              </a:rPr>
              <a:t>tầm</a:t>
            </a:r>
            <a:r>
              <a:rPr lang="en-US" sz="2400" i="1" dirty="0">
                <a:solidFill>
                  <a:srgbClr val="C00000"/>
                </a:solidFill>
                <a:latin typeface="Times New Roman" panose="02020603050405020304" pitchFamily="18" charset="0"/>
                <a:ea typeface="Times New Roman" panose="02020603050405020304" pitchFamily="18" charset="0"/>
              </a:rPr>
              <a:t> </a:t>
            </a:r>
            <a:r>
              <a:rPr lang="en-US" sz="2400" i="1" dirty="0" err="1">
                <a:solidFill>
                  <a:srgbClr val="C00000"/>
                </a:solidFill>
                <a:latin typeface="Times New Roman" panose="02020603050405020304" pitchFamily="18" charset="0"/>
                <a:ea typeface="Times New Roman" panose="02020603050405020304" pitchFamily="18" charset="0"/>
              </a:rPr>
              <a:t>mắt</a:t>
            </a:r>
            <a:r>
              <a:rPr lang="en-US" sz="2400" i="1" dirty="0">
                <a:solidFill>
                  <a:srgbClr val="C00000"/>
                </a:solidFill>
                <a:latin typeface="Times New Roman" panose="02020603050405020304" pitchFamily="18" charset="0"/>
                <a:ea typeface="Times New Roman" panose="02020603050405020304" pitchFamily="18" charset="0"/>
              </a:rPr>
              <a:t> </a:t>
            </a:r>
            <a:r>
              <a:rPr lang="en-US" sz="2400" i="1" dirty="0" err="1">
                <a:solidFill>
                  <a:srgbClr val="C00000"/>
                </a:solidFill>
                <a:latin typeface="Times New Roman" panose="02020603050405020304" pitchFamily="18" charset="0"/>
                <a:ea typeface="Times New Roman" panose="02020603050405020304" pitchFamily="18" charset="0"/>
              </a:rPr>
              <a:t>và</a:t>
            </a:r>
            <a:r>
              <a:rPr lang="en-US" sz="2400" i="1" dirty="0">
                <a:solidFill>
                  <a:srgbClr val="C00000"/>
                </a:solidFill>
                <a:latin typeface="Times New Roman" panose="02020603050405020304" pitchFamily="18" charset="0"/>
                <a:ea typeface="Times New Roman" panose="02020603050405020304" pitchFamily="18" charset="0"/>
              </a:rPr>
              <a:t> </a:t>
            </a:r>
            <a:r>
              <a:rPr lang="en-US" sz="2400" i="1" dirty="0" err="1">
                <a:solidFill>
                  <a:srgbClr val="C00000"/>
                </a:solidFill>
                <a:latin typeface="Times New Roman" panose="02020603050405020304" pitchFamily="18" charset="0"/>
                <a:ea typeface="Times New Roman" panose="02020603050405020304" pitchFamily="18" charset="0"/>
              </a:rPr>
              <a:t>học</a:t>
            </a:r>
            <a:r>
              <a:rPr lang="en-US" sz="2400" i="1" dirty="0">
                <a:solidFill>
                  <a:srgbClr val="C00000"/>
                </a:solidFill>
                <a:latin typeface="Times New Roman" panose="02020603050405020304" pitchFamily="18" charset="0"/>
                <a:ea typeface="Times New Roman" panose="02020603050405020304" pitchFamily="18" charset="0"/>
              </a:rPr>
              <a:t> </a:t>
            </a:r>
            <a:r>
              <a:rPr lang="en-US" sz="2400" i="1" dirty="0" err="1">
                <a:solidFill>
                  <a:srgbClr val="C00000"/>
                </a:solidFill>
                <a:latin typeface="Times New Roman" panose="02020603050405020304" pitchFamily="18" charset="0"/>
                <a:ea typeface="Times New Roman" panose="02020603050405020304" pitchFamily="18" charset="0"/>
              </a:rPr>
              <a:t>hỏi</a:t>
            </a:r>
            <a:r>
              <a:rPr lang="en-US" sz="2400" i="1" dirty="0">
                <a:solidFill>
                  <a:srgbClr val="C00000"/>
                </a:solidFill>
                <a:latin typeface="Times New Roman" panose="02020603050405020304" pitchFamily="18" charset="0"/>
                <a:ea typeface="Times New Roman" panose="02020603050405020304" pitchFamily="18" charset="0"/>
              </a:rPr>
              <a:t> </a:t>
            </a:r>
            <a:r>
              <a:rPr lang="en-US" sz="2400" i="1" dirty="0" err="1">
                <a:solidFill>
                  <a:srgbClr val="C00000"/>
                </a:solidFill>
                <a:latin typeface="Times New Roman" panose="02020603050405020304" pitchFamily="18" charset="0"/>
                <a:ea typeface="Times New Roman" panose="02020603050405020304" pitchFamily="18" charset="0"/>
              </a:rPr>
              <a:t>được</a:t>
            </a:r>
            <a:r>
              <a:rPr lang="en-US" sz="2400" i="1" dirty="0">
                <a:solidFill>
                  <a:srgbClr val="C00000"/>
                </a:solidFill>
                <a:latin typeface="Times New Roman" panose="02020603050405020304" pitchFamily="18" charset="0"/>
                <a:ea typeface="Times New Roman" panose="02020603050405020304" pitchFamily="18" charset="0"/>
              </a:rPr>
              <a:t> </a:t>
            </a:r>
            <a:r>
              <a:rPr lang="en-US" sz="2400" i="1" dirty="0" err="1">
                <a:solidFill>
                  <a:srgbClr val="C00000"/>
                </a:solidFill>
                <a:latin typeface="Times New Roman" panose="02020603050405020304" pitchFamily="18" charset="0"/>
                <a:ea typeface="Times New Roman" panose="02020603050405020304" pitchFamily="18" charset="0"/>
              </a:rPr>
              <a:t>nhiều</a:t>
            </a:r>
            <a:r>
              <a:rPr lang="en-US" sz="2400" i="1" dirty="0">
                <a:solidFill>
                  <a:srgbClr val="C00000"/>
                </a:solidFill>
                <a:latin typeface="Times New Roman" panose="02020603050405020304" pitchFamily="18" charset="0"/>
                <a:ea typeface="Times New Roman" panose="02020603050405020304" pitchFamily="18" charset="0"/>
              </a:rPr>
              <a:t> </a:t>
            </a:r>
            <a:r>
              <a:rPr lang="en-US" sz="2400" i="1" dirty="0" err="1">
                <a:solidFill>
                  <a:srgbClr val="C00000"/>
                </a:solidFill>
                <a:latin typeface="Times New Roman" panose="02020603050405020304" pitchFamily="18" charset="0"/>
                <a:ea typeface="Times New Roman" panose="02020603050405020304" pitchFamily="18" charset="0"/>
              </a:rPr>
              <a:t>điều</a:t>
            </a:r>
            <a:r>
              <a:rPr lang="en-US" sz="2400" i="1" dirty="0">
                <a:solidFill>
                  <a:srgbClr val="C00000"/>
                </a:solidFill>
                <a:latin typeface="Times New Roman" panose="02020603050405020304" pitchFamily="18" charset="0"/>
                <a:ea typeface="Times New Roman" panose="02020603050405020304" pitchFamily="18" charset="0"/>
              </a:rPr>
              <a:t>"?</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13883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4572"/>
            <a:ext cx="12193057" cy="7023201"/>
          </a:xfrm>
          <a:prstGeom prst="rect">
            <a:avLst/>
          </a:prstGeom>
        </p:spPr>
      </p:pic>
      <p:sp>
        <p:nvSpPr>
          <p:cNvPr id="8" name="Rectangle 7"/>
          <p:cNvSpPr/>
          <p:nvPr/>
        </p:nvSpPr>
        <p:spPr>
          <a:xfrm>
            <a:off x="3676490" y="43805"/>
            <a:ext cx="567052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cmpd="sng">
                  <a:solidFill>
                    <a:srgbClr val="FFC000"/>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rPr>
              <a:t>NÓI VÀ NGHE</a:t>
            </a:r>
          </a:p>
        </p:txBody>
      </p:sp>
      <p:sp>
        <p:nvSpPr>
          <p:cNvPr id="3" name="Rectangle 2"/>
          <p:cNvSpPr/>
          <p:nvPr/>
        </p:nvSpPr>
        <p:spPr>
          <a:xfrm>
            <a:off x="1969009" y="877299"/>
            <a:ext cx="2319802" cy="556434"/>
          </a:xfrm>
          <a:prstGeom prst="rect">
            <a:avLst/>
          </a:prstGeom>
        </p:spPr>
        <p:txBody>
          <a:bodyPr wrap="none">
            <a:spAutoFit/>
          </a:bodyPr>
          <a:lstStyle/>
          <a:p>
            <a:pPr marL="0" marR="0" lvl="0" indent="0" algn="l" defTabSz="914400" rtl="0" eaLnBrk="1" fontAlgn="auto" latinLnBrk="0" hangingPunct="1">
              <a:lnSpc>
                <a:spcPct val="115000"/>
              </a:lnSpc>
              <a:spcBef>
                <a:spcPts val="160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endParaRPr kumimoji="0" lang="en-US" sz="2800" b="1" i="0" u="none" strike="noStrike" kern="1200" cap="none" spc="0" normalizeH="0" baseline="0" noProof="0" dirty="0">
              <a:ln>
                <a:noFill/>
              </a:ln>
              <a:solidFill>
                <a:srgbClr val="94C600"/>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476494" y="2643181"/>
            <a:ext cx="1141231" cy="833847"/>
          </a:xfrm>
          <a:prstGeom prst="rect">
            <a:avLst/>
          </a:prstGeom>
        </p:spPr>
      </p:pic>
      <p:sp>
        <p:nvSpPr>
          <p:cNvPr id="7" name="Heart 6"/>
          <p:cNvSpPr/>
          <p:nvPr/>
        </p:nvSpPr>
        <p:spPr>
          <a:xfrm>
            <a:off x="1266488" y="3224040"/>
            <a:ext cx="3945592" cy="2837126"/>
          </a:xfrm>
          <a:prstGeom prst="hear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vi-VN" sz="2400">
                <a:solidFill>
                  <a:srgbClr val="0D0D0D"/>
                </a:solidFill>
                <a:latin typeface="Times New Roman" panose="02020603050405020304" pitchFamily="18" charset="0"/>
                <a:ea typeface="Times New Roman" panose="02020603050405020304" pitchFamily="18" charset="0"/>
              </a:rPr>
              <a:t>Xác định mục đích và nội dung bài nói</a:t>
            </a:r>
            <a:r>
              <a:rPr lang="en-US" sz="2400">
                <a:solidFill>
                  <a:srgbClr val="0D0D0D"/>
                </a:solidFill>
                <a:latin typeface="Times New Roman" panose="02020603050405020304" pitchFamily="18" charset="0"/>
                <a:ea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endParaRPr>
          </a:p>
        </p:txBody>
      </p:sp>
      <p:sp>
        <p:nvSpPr>
          <p:cNvPr id="5" name="Rounded Rectangle 4"/>
          <p:cNvSpPr/>
          <p:nvPr/>
        </p:nvSpPr>
        <p:spPr>
          <a:xfrm>
            <a:off x="5800605" y="1561875"/>
            <a:ext cx="5080755" cy="12964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vi-VN" sz="2400" dirty="0">
                <a:solidFill>
                  <a:srgbClr val="0D0D0D"/>
                </a:solidFill>
                <a:latin typeface="Times New Roman" panose="02020603050405020304" pitchFamily="18" charset="0"/>
                <a:ea typeface="Times New Roman" panose="02020603050405020304" pitchFamily="18" charset="0"/>
              </a:rPr>
              <a:t>+ Mục đích nói: Nêu ý kiến, quan điểm của mình về nhận xét trên.</a:t>
            </a:r>
            <a:endParaRPr lang="en-US" sz="2400" dirty="0">
              <a:effectLst/>
              <a:latin typeface="Times New Roman" panose="02020603050405020304" pitchFamily="18" charset="0"/>
              <a:ea typeface="Times New Roman" panose="02020603050405020304" pitchFamily="18" charset="0"/>
            </a:endParaRPr>
          </a:p>
        </p:txBody>
      </p:sp>
      <p:sp>
        <p:nvSpPr>
          <p:cNvPr id="9" name="Rounded Rectangle 8"/>
          <p:cNvSpPr/>
          <p:nvPr/>
        </p:nvSpPr>
        <p:spPr>
          <a:xfrm>
            <a:off x="5800604" y="3060104"/>
            <a:ext cx="5080755" cy="12964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vi-VN" sz="2400" dirty="0">
                <a:solidFill>
                  <a:srgbClr val="0D0D0D"/>
                </a:solidFill>
                <a:latin typeface="Times New Roman" panose="02020603050405020304" pitchFamily="18" charset="0"/>
                <a:ea typeface="Times New Roman" panose="02020603050405020304" pitchFamily="18" charset="0"/>
              </a:rPr>
              <a:t>+ Nội dung nói: Những ưu điểm của việc đi tham quan, du lịch.</a:t>
            </a:r>
            <a:endParaRPr lang="en-US" sz="24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1676429" y="1320685"/>
            <a:ext cx="2904962" cy="548099"/>
          </a:xfrm>
          <a:prstGeom prst="rect">
            <a:avLst/>
          </a:prstGeom>
        </p:spPr>
        <p:txBody>
          <a:bodyPr wrap="none">
            <a:spAutoFit/>
          </a:bodyPr>
          <a:lstStyle/>
          <a:p>
            <a:pPr>
              <a:lnSpc>
                <a:spcPct val="115000"/>
              </a:lnSpc>
              <a:spcAft>
                <a:spcPts val="0"/>
              </a:spcAft>
            </a:pPr>
            <a:r>
              <a:rPr lang="en-US" sz="2800" b="1" u="sng" dirty="0" err="1">
                <a:solidFill>
                  <a:srgbClr val="FF0000"/>
                </a:solidFill>
                <a:latin typeface="Times New Roman" panose="02020603050405020304" pitchFamily="18" charset="0"/>
                <a:ea typeface="MS Mincho"/>
              </a:rPr>
              <a:t>Bước</a:t>
            </a:r>
            <a:r>
              <a:rPr lang="en-US" sz="2800" b="1" u="sng" dirty="0">
                <a:solidFill>
                  <a:srgbClr val="FF0000"/>
                </a:solidFill>
                <a:latin typeface="Times New Roman" panose="02020603050405020304" pitchFamily="18" charset="0"/>
                <a:ea typeface="MS Mincho"/>
              </a:rPr>
              <a:t> 1</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Chuẩn</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bị</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1138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 y="-165201"/>
            <a:ext cx="12193057" cy="7023201"/>
          </a:xfrm>
          <a:prstGeom prst="rect">
            <a:avLst/>
          </a:prstGeom>
        </p:spPr>
      </p:pic>
      <p:sp>
        <p:nvSpPr>
          <p:cNvPr id="8" name="Rectangle 7"/>
          <p:cNvSpPr/>
          <p:nvPr/>
        </p:nvSpPr>
        <p:spPr>
          <a:xfrm>
            <a:off x="3767930" y="-113822"/>
            <a:ext cx="567052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cmpd="sng">
                  <a:solidFill>
                    <a:srgbClr val="FFC000"/>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rPr>
              <a:t>NÓI VÀ NGHE</a:t>
            </a:r>
          </a:p>
        </p:txBody>
      </p:sp>
      <p:sp>
        <p:nvSpPr>
          <p:cNvPr id="3" name="Rectangle 2"/>
          <p:cNvSpPr/>
          <p:nvPr/>
        </p:nvSpPr>
        <p:spPr>
          <a:xfrm>
            <a:off x="1969009" y="877299"/>
            <a:ext cx="2319802" cy="556434"/>
          </a:xfrm>
          <a:prstGeom prst="rect">
            <a:avLst/>
          </a:prstGeom>
        </p:spPr>
        <p:txBody>
          <a:bodyPr wrap="none">
            <a:spAutoFit/>
          </a:bodyPr>
          <a:lstStyle/>
          <a:p>
            <a:pPr marL="0" marR="0" lvl="0" indent="0" algn="l" defTabSz="914400" rtl="0" eaLnBrk="1" fontAlgn="auto" latinLnBrk="0" hangingPunct="1">
              <a:lnSpc>
                <a:spcPct val="115000"/>
              </a:lnSpc>
              <a:spcBef>
                <a:spcPts val="160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endParaRPr kumimoji="0" lang="en-US" sz="2800" b="1" i="0" u="none" strike="noStrike" kern="1200" cap="none" spc="0" normalizeH="0" baseline="0" noProof="0" dirty="0">
              <a:ln>
                <a:noFill/>
              </a:ln>
              <a:solidFill>
                <a:srgbClr val="94C600"/>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589603" y="2960410"/>
            <a:ext cx="1141231" cy="833847"/>
          </a:xfrm>
          <a:prstGeom prst="rect">
            <a:avLst/>
          </a:prstGeom>
        </p:spPr>
      </p:pic>
      <p:sp>
        <p:nvSpPr>
          <p:cNvPr id="10" name="Rectangle 9"/>
          <p:cNvSpPr/>
          <p:nvPr/>
        </p:nvSpPr>
        <p:spPr>
          <a:xfrm>
            <a:off x="1676429" y="1320685"/>
            <a:ext cx="2904962" cy="548099"/>
          </a:xfrm>
          <a:prstGeom prst="rect">
            <a:avLst/>
          </a:prstGeom>
        </p:spPr>
        <p:txBody>
          <a:bodyPr wrap="none">
            <a:spAutoFit/>
          </a:bodyPr>
          <a:lstStyle/>
          <a:p>
            <a:pPr>
              <a:lnSpc>
                <a:spcPct val="115000"/>
              </a:lnSpc>
              <a:spcAft>
                <a:spcPts val="0"/>
              </a:spcAft>
            </a:pPr>
            <a:r>
              <a:rPr lang="en-US" sz="2800" b="1" u="sng" dirty="0" err="1">
                <a:solidFill>
                  <a:srgbClr val="FF0000"/>
                </a:solidFill>
                <a:latin typeface="Times New Roman" panose="02020603050405020304" pitchFamily="18" charset="0"/>
                <a:ea typeface="MS Mincho"/>
              </a:rPr>
              <a:t>Bước</a:t>
            </a:r>
            <a:r>
              <a:rPr lang="en-US" sz="2800" b="1" u="sng" dirty="0">
                <a:solidFill>
                  <a:srgbClr val="FF0000"/>
                </a:solidFill>
                <a:latin typeface="Times New Roman" panose="02020603050405020304" pitchFamily="18" charset="0"/>
                <a:ea typeface="MS Mincho"/>
              </a:rPr>
              <a:t> 1</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Chuẩn</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bị</a:t>
            </a:r>
            <a:endParaRPr lang="en-US" sz="2800" dirty="0">
              <a:effectLst/>
              <a:latin typeface="Times New Roman" panose="02020603050405020304" pitchFamily="18" charset="0"/>
              <a:ea typeface="Times New Roman" panose="02020603050405020304" pitchFamily="18" charset="0"/>
            </a:endParaRPr>
          </a:p>
        </p:txBody>
      </p:sp>
      <p:sp>
        <p:nvSpPr>
          <p:cNvPr id="6" name="Rounded Rectangle 5"/>
          <p:cNvSpPr/>
          <p:nvPr/>
        </p:nvSpPr>
        <p:spPr>
          <a:xfrm>
            <a:off x="2958656" y="1877120"/>
            <a:ext cx="7106195" cy="15002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vi-VN" sz="2800" dirty="0">
                <a:solidFill>
                  <a:srgbClr val="0D0D0D"/>
                </a:solidFill>
                <a:latin typeface="Times New Roman" panose="02020603050405020304" pitchFamily="18" charset="0"/>
                <a:ea typeface="Times New Roman" panose="02020603050405020304" pitchFamily="18" charset="0"/>
              </a:rPr>
              <a:t>Tìm tư liệu liên quan đến bài nói sẽ trình bày (tranh, ảnh, sách, báo,... về hoạt động tham quan, du lịch).</a:t>
            </a:r>
            <a:endParaRPr lang="en-US" sz="2800" dirty="0">
              <a:effectLst/>
              <a:latin typeface="Times New Roman" panose="02020603050405020304" pitchFamily="18" charset="0"/>
              <a:ea typeface="Times New Roman" panose="02020603050405020304" pitchFamily="18" charset="0"/>
            </a:endParaRPr>
          </a:p>
        </p:txBody>
      </p:sp>
      <p:sp>
        <p:nvSpPr>
          <p:cNvPr id="11" name="Rounded Rectangle 10"/>
          <p:cNvSpPr/>
          <p:nvPr/>
        </p:nvSpPr>
        <p:spPr>
          <a:xfrm>
            <a:off x="2958655" y="3500750"/>
            <a:ext cx="7106195" cy="1253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vi-VN" sz="2800" dirty="0">
                <a:solidFill>
                  <a:srgbClr val="0D0D0D"/>
                </a:solidFill>
                <a:latin typeface="Times New Roman" panose="02020603050405020304" pitchFamily="18" charset="0"/>
                <a:ea typeface="Times New Roman" panose="02020603050405020304" pitchFamily="18" charset="0"/>
              </a:rPr>
              <a:t>Liên hệ với kinh nghiệm của bản thân và những người xung quanh về việc tham quan, du lịch.</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3691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201"/>
            <a:ext cx="12193057" cy="7023201"/>
          </a:xfrm>
          <a:prstGeom prst="rect">
            <a:avLst/>
          </a:prstGeom>
        </p:spPr>
      </p:pic>
      <p:sp>
        <p:nvSpPr>
          <p:cNvPr id="8" name="Rectangle 7"/>
          <p:cNvSpPr/>
          <p:nvPr/>
        </p:nvSpPr>
        <p:spPr>
          <a:xfrm>
            <a:off x="3676489" y="-165201"/>
            <a:ext cx="567052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cmpd="sng">
                  <a:solidFill>
                    <a:srgbClr val="FFC000"/>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rPr>
              <a:t>NÓI VÀ NGHE</a:t>
            </a:r>
          </a:p>
        </p:txBody>
      </p:sp>
      <p:sp>
        <p:nvSpPr>
          <p:cNvPr id="3" name="Rectangle 2"/>
          <p:cNvSpPr/>
          <p:nvPr/>
        </p:nvSpPr>
        <p:spPr>
          <a:xfrm>
            <a:off x="1969009" y="877299"/>
            <a:ext cx="2319802" cy="556434"/>
          </a:xfrm>
          <a:prstGeom prst="rect">
            <a:avLst/>
          </a:prstGeom>
        </p:spPr>
        <p:txBody>
          <a:bodyPr wrap="none">
            <a:spAutoFit/>
          </a:bodyPr>
          <a:lstStyle/>
          <a:p>
            <a:pPr marL="0" marR="0" lvl="0" indent="0" algn="l" defTabSz="914400" rtl="0" eaLnBrk="1" fontAlgn="auto" latinLnBrk="0" hangingPunct="1">
              <a:lnSpc>
                <a:spcPct val="115000"/>
              </a:lnSpc>
              <a:spcBef>
                <a:spcPts val="160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endParaRPr kumimoji="0" lang="en-US" sz="2800" b="1" i="0" u="none" strike="noStrike" kern="1200" cap="none" spc="0" normalizeH="0" baseline="0" noProof="0" dirty="0">
              <a:ln>
                <a:noFill/>
              </a:ln>
              <a:solidFill>
                <a:srgbClr val="94C600"/>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1689439" y="1377153"/>
            <a:ext cx="3974101" cy="587853"/>
          </a:xfrm>
          <a:prstGeom prst="rect">
            <a:avLst/>
          </a:prstGeom>
        </p:spPr>
        <p:txBody>
          <a:bodyPr wrap="none">
            <a:spAutoFit/>
          </a:bodyPr>
          <a:lstStyle/>
          <a:p>
            <a:pPr>
              <a:lnSpc>
                <a:spcPct val="115000"/>
              </a:lnSpc>
              <a:spcAft>
                <a:spcPts val="0"/>
              </a:spcAft>
            </a:pPr>
            <a:r>
              <a:rPr lang="en-US" sz="2800" b="1" u="sng" dirty="0" err="1">
                <a:solidFill>
                  <a:srgbClr val="FF0000"/>
                </a:solidFill>
                <a:latin typeface="Times New Roman" panose="02020603050405020304" pitchFamily="18" charset="0"/>
                <a:ea typeface="MS Mincho"/>
              </a:rPr>
              <a:t>Bước</a:t>
            </a:r>
            <a:r>
              <a:rPr lang="en-US" sz="2800" b="1" u="sng" dirty="0">
                <a:solidFill>
                  <a:srgbClr val="FF0000"/>
                </a:solidFill>
                <a:latin typeface="Times New Roman" panose="02020603050405020304" pitchFamily="18" charset="0"/>
                <a:ea typeface="MS Mincho"/>
              </a:rPr>
              <a:t> 2</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Tìm</a:t>
            </a:r>
            <a:r>
              <a:rPr lang="en-US" sz="2800" b="1" dirty="0">
                <a:solidFill>
                  <a:srgbClr val="FF0000"/>
                </a:solidFill>
                <a:latin typeface="Times New Roman" panose="02020603050405020304" pitchFamily="18" charset="0"/>
                <a:ea typeface="MS Mincho"/>
              </a:rPr>
              <a:t> ý, </a:t>
            </a:r>
            <a:r>
              <a:rPr lang="en-US" sz="2800" b="1" dirty="0" err="1">
                <a:solidFill>
                  <a:srgbClr val="FF0000"/>
                </a:solidFill>
                <a:latin typeface="Times New Roman" panose="02020603050405020304" pitchFamily="18" charset="0"/>
                <a:ea typeface="MS Mincho"/>
              </a:rPr>
              <a:t>lập</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dàn</a:t>
            </a:r>
            <a:r>
              <a:rPr lang="en-US" sz="2800" b="1" dirty="0">
                <a:solidFill>
                  <a:srgbClr val="FF0000"/>
                </a:solidFill>
                <a:latin typeface="Times New Roman" panose="02020603050405020304" pitchFamily="18" charset="0"/>
                <a:ea typeface="MS Mincho"/>
              </a:rPr>
              <a:t> ý</a:t>
            </a:r>
            <a:endParaRPr lang="en-US" sz="28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1541417" y="2039774"/>
            <a:ext cx="9548949" cy="3527119"/>
          </a:xfrm>
          <a:prstGeom prst="rect">
            <a:avLst/>
          </a:prstGeom>
        </p:spPr>
        <p:txBody>
          <a:bodyPr wrap="square">
            <a:spAutoFit/>
          </a:bodyPr>
          <a:lstStyle/>
          <a:p>
            <a:pPr marL="457200" indent="-457200">
              <a:lnSpc>
                <a:spcPct val="115000"/>
              </a:lnSpc>
              <a:spcAft>
                <a:spcPts val="1200"/>
              </a:spcAft>
              <a:buFont typeface="Wingdings" panose="05000000000000000000" pitchFamily="2" charset="2"/>
              <a:buChar char="v"/>
            </a:pPr>
            <a:r>
              <a:rPr lang="vi-VN" sz="2800" b="1" dirty="0">
                <a:solidFill>
                  <a:srgbClr val="0D0D0D"/>
                </a:solidFill>
                <a:latin typeface="Times New Roman" panose="02020603050405020304" pitchFamily="18" charset="0"/>
                <a:ea typeface="Times New Roman" panose="02020603050405020304" pitchFamily="18" charset="0"/>
              </a:rPr>
              <a:t>Tìm ý </a:t>
            </a:r>
            <a:r>
              <a:rPr lang="vi-VN" sz="2800" dirty="0">
                <a:solidFill>
                  <a:srgbClr val="0D0D0D"/>
                </a:solidFill>
                <a:latin typeface="Times New Roman" panose="02020603050405020304" pitchFamily="18" charset="0"/>
                <a:ea typeface="Times New Roman" panose="02020603050405020304" pitchFamily="18" charset="0"/>
              </a:rPr>
              <a:t>cho bài nói bằng cách đặt và trả lời các câu hỏi như:</a:t>
            </a:r>
            <a:endParaRPr lang="en-US" sz="2800" dirty="0">
              <a:latin typeface="Times New Roman" panose="02020603050405020304" pitchFamily="18" charset="0"/>
              <a:ea typeface="Times New Roman" panose="02020603050405020304" pitchFamily="18" charset="0"/>
            </a:endParaRPr>
          </a:p>
          <a:p>
            <a:pPr marL="457200" indent="-457200">
              <a:lnSpc>
                <a:spcPct val="115000"/>
              </a:lnSpc>
              <a:spcAft>
                <a:spcPts val="1200"/>
              </a:spcAft>
              <a:buFont typeface="Wingdings" panose="05000000000000000000" pitchFamily="2" charset="2"/>
              <a:buChar char="ü"/>
            </a:pPr>
            <a:r>
              <a:rPr lang="vi-VN" sz="2800" dirty="0">
                <a:solidFill>
                  <a:srgbClr val="0D0D0D"/>
                </a:solidFill>
                <a:latin typeface="Times New Roman" panose="02020603050405020304" pitchFamily="18" charset="0"/>
                <a:ea typeface="Times New Roman" panose="02020603050405020304" pitchFamily="18" charset="0"/>
              </a:rPr>
              <a:t>Tham quan, du lịch là gì?</a:t>
            </a:r>
            <a:endParaRPr lang="en-US" sz="2800" dirty="0">
              <a:latin typeface="Times New Roman" panose="02020603050405020304" pitchFamily="18" charset="0"/>
              <a:ea typeface="Times New Roman" panose="02020603050405020304" pitchFamily="18" charset="0"/>
            </a:endParaRPr>
          </a:p>
          <a:p>
            <a:pPr>
              <a:lnSpc>
                <a:spcPct val="115000"/>
              </a:lnSpc>
              <a:spcAft>
                <a:spcPts val="1200"/>
              </a:spcAft>
            </a:pPr>
            <a:r>
              <a:rPr lang="vi-VN" sz="2800" dirty="0">
                <a:solidFill>
                  <a:srgbClr val="0D0D0D"/>
                </a:solidFill>
                <a:latin typeface="Times New Roman" panose="02020603050405020304" pitchFamily="18" charset="0"/>
                <a:ea typeface="Times New Roman" panose="02020603050405020304" pitchFamily="18" charset="0"/>
              </a:rPr>
              <a:t>Tham quan là hoạt động của khách du lịch trong ngày tới thăm nơi có tài nguyên du lịch với mục đích tìm hiểu, thưởng thức những giá trị của tài nguyên du lịch.</a:t>
            </a:r>
            <a:endParaRPr lang="en-US" sz="2800" dirty="0">
              <a:latin typeface="Times New Roman" panose="02020603050405020304" pitchFamily="18" charset="0"/>
              <a:ea typeface="Times New Roman" panose="02020603050405020304" pitchFamily="18" charset="0"/>
            </a:endParaRPr>
          </a:p>
          <a:p>
            <a:pPr>
              <a:lnSpc>
                <a:spcPct val="115000"/>
              </a:lnSpc>
              <a:spcAft>
                <a:spcPts val="120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172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201"/>
            <a:ext cx="12193057" cy="7023201"/>
          </a:xfrm>
          <a:prstGeom prst="rect">
            <a:avLst/>
          </a:prstGeom>
        </p:spPr>
      </p:pic>
      <p:sp>
        <p:nvSpPr>
          <p:cNvPr id="8" name="Rectangle 7"/>
          <p:cNvSpPr/>
          <p:nvPr/>
        </p:nvSpPr>
        <p:spPr>
          <a:xfrm>
            <a:off x="3480627" y="-63373"/>
            <a:ext cx="567052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cmpd="sng">
                  <a:solidFill>
                    <a:srgbClr val="FFC000"/>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rPr>
              <a:t>NÓI VÀ NGHE</a:t>
            </a:r>
          </a:p>
        </p:txBody>
      </p:sp>
      <p:sp>
        <p:nvSpPr>
          <p:cNvPr id="3" name="Rectangle 2"/>
          <p:cNvSpPr/>
          <p:nvPr/>
        </p:nvSpPr>
        <p:spPr>
          <a:xfrm>
            <a:off x="1969009" y="877299"/>
            <a:ext cx="2319802" cy="556434"/>
          </a:xfrm>
          <a:prstGeom prst="rect">
            <a:avLst/>
          </a:prstGeom>
        </p:spPr>
        <p:txBody>
          <a:bodyPr wrap="none">
            <a:spAutoFit/>
          </a:bodyPr>
          <a:lstStyle/>
          <a:p>
            <a:pPr marL="0" marR="0" lvl="0" indent="0" algn="l" defTabSz="914400" rtl="0" eaLnBrk="1" fontAlgn="auto" latinLnBrk="0" hangingPunct="1">
              <a:lnSpc>
                <a:spcPct val="115000"/>
              </a:lnSpc>
              <a:spcBef>
                <a:spcPts val="160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endParaRPr kumimoji="0" lang="en-US" sz="2800" b="1" i="0" u="none" strike="noStrike" kern="1200" cap="none" spc="0" normalizeH="0" baseline="0" noProof="0" dirty="0">
              <a:ln>
                <a:noFill/>
              </a:ln>
              <a:solidFill>
                <a:srgbClr val="94C600"/>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1689439" y="1377153"/>
            <a:ext cx="3974101"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sng"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Bước</a:t>
            </a:r>
            <a:r>
              <a:rPr kumimoji="0" 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2</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ý,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lập</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dàn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ý</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1541417" y="2039774"/>
            <a:ext cx="9548949" cy="3219343"/>
          </a:xfrm>
          <a:prstGeom prst="rect">
            <a:avLst/>
          </a:prstGeom>
        </p:spPr>
        <p:txBody>
          <a:bodyPr wrap="square">
            <a:spAutoFit/>
          </a:bodyPr>
          <a:lstStyle/>
          <a:p>
            <a:pPr marL="457200" marR="0" lvl="0" indent="-457200" algn="l" defTabSz="914400" rtl="0" eaLnBrk="1" fontAlgn="auto" latinLnBrk="0" hangingPunct="1">
              <a:lnSpc>
                <a:spcPct val="115000"/>
              </a:lnSpc>
              <a:spcBef>
                <a:spcPts val="0"/>
              </a:spcBef>
              <a:spcAft>
                <a:spcPts val="1200"/>
              </a:spcAft>
              <a:buClrTx/>
              <a:buSzTx/>
              <a:buFont typeface="Wingdings" panose="05000000000000000000" pitchFamily="2" charset="2"/>
              <a:buChar char="ü"/>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Mục đích của việc đi tham quan, du lịch là gì?</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l" defTabSz="914400" rtl="0" eaLnBrk="1" fontAlgn="auto" latinLnBrk="0" hangingPunct="1">
              <a:lnSpc>
                <a:spcPct val="115000"/>
              </a:lnSpc>
              <a:spcBef>
                <a:spcPts val="0"/>
              </a:spcBef>
              <a:spcAft>
                <a:spcPts val="0"/>
              </a:spcAft>
              <a:buClrTx/>
              <a:buSzPts val="1000"/>
              <a:buFont typeface="Wingdings" panose="05000000000000000000" pitchFamily="2" charset="2"/>
              <a:buChar char="Ø"/>
              <a:tabLst>
                <a:tab pos="457200" algn="l"/>
              </a:tabLst>
              <a:defRPr/>
            </a:pP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Đa</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dạng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hoạt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động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giảng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dạy</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thực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tế</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l" defTabSz="914400" rtl="0" eaLnBrk="1" fontAlgn="auto" latinLnBrk="0" hangingPunct="1">
              <a:lnSpc>
                <a:spcPct val="115000"/>
              </a:lnSpc>
              <a:spcBef>
                <a:spcPts val="0"/>
              </a:spcBef>
              <a:spcAft>
                <a:spcPts val="0"/>
              </a:spcAft>
              <a:buClrTx/>
              <a:buSzPts val="1000"/>
              <a:buFont typeface="Wingdings" panose="05000000000000000000" pitchFamily="2" charset="2"/>
              <a:buChar char="Ø"/>
              <a:tabLst>
                <a:tab pos="457200" algn="l"/>
              </a:tabLst>
              <a:defRPr/>
            </a:pP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Giúp</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sinh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thời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gian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thư</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giãn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kết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hợp</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vừa</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vừa</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chơi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l" defTabSz="914400" rtl="0" eaLnBrk="1" fontAlgn="auto" latinLnBrk="0" hangingPunct="1">
              <a:lnSpc>
                <a:spcPct val="115000"/>
              </a:lnSpc>
              <a:spcBef>
                <a:spcPts val="0"/>
              </a:spcBef>
              <a:spcAft>
                <a:spcPts val="0"/>
              </a:spcAft>
              <a:buClrTx/>
              <a:buSzPts val="1000"/>
              <a:buFont typeface="Wingdings" panose="05000000000000000000" pitchFamily="2" charset="2"/>
              <a:buChar char="Ø"/>
              <a:tabLst>
                <a:tab pos="457200" algn="l"/>
              </a:tabLst>
              <a:defRPr/>
            </a:pP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Giúp</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sinh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nắm</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kiến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thức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cụ</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quá</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trình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tham</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quan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l" defTabSz="914400" rtl="0" eaLnBrk="1" fontAlgn="auto" latinLnBrk="0" hangingPunct="1">
              <a:lnSpc>
                <a:spcPct val="115000"/>
              </a:lnSpc>
              <a:spcBef>
                <a:spcPts val="0"/>
              </a:spcBef>
              <a:spcAft>
                <a:spcPts val="0"/>
              </a:spcAft>
              <a:buClrTx/>
              <a:buSzPts val="1000"/>
              <a:buFont typeface="Wingdings" panose="05000000000000000000" pitchFamily="2" charset="2"/>
              <a:buChar char="Ø"/>
              <a:tabLst>
                <a:tab pos="457200" algn="l"/>
              </a:tabLst>
              <a:defRPr/>
            </a:pP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Tạo</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hứng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thú</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tập</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sinh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66565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201"/>
            <a:ext cx="12193057" cy="7023201"/>
          </a:xfrm>
          <a:prstGeom prst="rect">
            <a:avLst/>
          </a:prstGeom>
        </p:spPr>
      </p:pic>
      <p:sp>
        <p:nvSpPr>
          <p:cNvPr id="8" name="Rectangle 7"/>
          <p:cNvSpPr/>
          <p:nvPr/>
        </p:nvSpPr>
        <p:spPr>
          <a:xfrm>
            <a:off x="3428376" y="-149527"/>
            <a:ext cx="567052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cmpd="sng">
                  <a:solidFill>
                    <a:srgbClr val="FFC000"/>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rPr>
              <a:t>NÓI VÀ NGHE</a:t>
            </a:r>
          </a:p>
        </p:txBody>
      </p:sp>
      <p:sp>
        <p:nvSpPr>
          <p:cNvPr id="3" name="Rectangle 2"/>
          <p:cNvSpPr/>
          <p:nvPr/>
        </p:nvSpPr>
        <p:spPr>
          <a:xfrm>
            <a:off x="1969009" y="877299"/>
            <a:ext cx="2319802" cy="556434"/>
          </a:xfrm>
          <a:prstGeom prst="rect">
            <a:avLst/>
          </a:prstGeom>
        </p:spPr>
        <p:txBody>
          <a:bodyPr wrap="none">
            <a:spAutoFit/>
          </a:bodyPr>
          <a:lstStyle/>
          <a:p>
            <a:pPr marL="0" marR="0" lvl="0" indent="0" algn="l" defTabSz="914400" rtl="0" eaLnBrk="1" fontAlgn="auto" latinLnBrk="0" hangingPunct="1">
              <a:lnSpc>
                <a:spcPct val="115000"/>
              </a:lnSpc>
              <a:spcBef>
                <a:spcPts val="160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endParaRPr kumimoji="0" lang="en-US" sz="2800" b="1" i="0" u="none" strike="noStrike" kern="1200" cap="none" spc="0" normalizeH="0" baseline="0" noProof="0" dirty="0">
              <a:ln>
                <a:noFill/>
              </a:ln>
              <a:solidFill>
                <a:srgbClr val="94C600"/>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1689439" y="1377153"/>
            <a:ext cx="3974101"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sng"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Bước</a:t>
            </a:r>
            <a:r>
              <a:rPr kumimoji="0" 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2</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ý,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lập</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dàn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ý</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1436915" y="1933587"/>
            <a:ext cx="9653451" cy="4034759"/>
          </a:xfrm>
          <a:prstGeom prst="rect">
            <a:avLst/>
          </a:prstGeom>
        </p:spPr>
        <p:txBody>
          <a:bodyPr wrap="square">
            <a:spAutoFit/>
          </a:bodyPr>
          <a:lstStyle/>
          <a:p>
            <a:pPr marL="285750" indent="-285750">
              <a:lnSpc>
                <a:spcPct val="115000"/>
              </a:lnSpc>
              <a:spcAft>
                <a:spcPts val="1200"/>
              </a:spcAft>
              <a:buFont typeface="Wingdings" panose="05000000000000000000" pitchFamily="2" charset="2"/>
              <a:buChar char="ü"/>
            </a:pPr>
            <a:r>
              <a:rPr lang="vi-VN" sz="2400" dirty="0">
                <a:solidFill>
                  <a:srgbClr val="0D0D0D"/>
                </a:solidFill>
                <a:latin typeface="Times New Roman" panose="02020603050405020304" pitchFamily="18" charset="0"/>
                <a:ea typeface="Times New Roman" panose="02020603050405020304" pitchFamily="18" charset="0"/>
              </a:rPr>
              <a:t>Hoạt động tham quan, du lịch mang lại cho người tham gia những gì (về tình cảm, nhận thức, kinh nghiệm,...)? </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0"/>
              </a:spcAft>
              <a:buSzPts val="1000"/>
              <a:buFont typeface="Wingdings" panose="05000000000000000000" pitchFamily="2" charset="2"/>
              <a:buChar char="Ø"/>
              <a:tabLst>
                <a:tab pos="457200" algn="l"/>
              </a:tabLst>
            </a:pP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dậy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vấn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môn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bạn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quê</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nước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phụ</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mục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đích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chuyến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tham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quan</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0"/>
              </a:spcAft>
              <a:buSzPts val="1000"/>
              <a:buFont typeface="Wingdings" panose="05000000000000000000" pitchFamily="2" charset="2"/>
              <a:buChar char="Ø"/>
              <a:tabLst>
                <a:tab pos="457200" algn="l"/>
              </a:tabLst>
            </a:pP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nhận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Xây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dựng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tưởng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kiến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thích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hợp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sau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chuyến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tham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quan</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0"/>
              </a:spcAft>
              <a:buSzPts val="1000"/>
              <a:buFont typeface="Wingdings" panose="05000000000000000000" pitchFamily="2" charset="2"/>
              <a:buChar char="Ø"/>
              <a:tabLst>
                <a:tab pos="457200" algn="l"/>
              </a:tabLst>
            </a:pP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kinh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nghiệm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Giúp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kinh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nghiệm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tham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quan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vừa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phục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vụ</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việc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tập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nhận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vừa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đáp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ứng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cầu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vui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trí</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6649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1533</TotalTime>
  <Words>1985</Words>
  <Application>Microsoft Office PowerPoint</Application>
  <PresentationFormat>Widescreen</PresentationFormat>
  <Paragraphs>153</Paragraphs>
  <Slides>23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Calibri Light</vt:lpstr>
      <vt:lpstr>Times New Roman</vt:lpstr>
      <vt:lpstr>Wingdings</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95</cp:revision>
  <dcterms:created xsi:type="dcterms:W3CDTF">2021-06-17T22:35:38Z</dcterms:created>
  <dcterms:modified xsi:type="dcterms:W3CDTF">2024-12-16T15:19:55Z</dcterms:modified>
</cp:coreProperties>
</file>